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23280" y="580320"/>
            <a:ext cx="5471280" cy="3131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636160" y="190440"/>
            <a:ext cx="3020040" cy="4779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0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060800" y="846360"/>
            <a:ext cx="3935520" cy="754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5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4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4060800" y="2846160"/>
            <a:ext cx="3935520" cy="754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5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4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7560" y="0"/>
            <a:ext cx="3347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5000"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119" name="Google Shape;240;p19"/>
          <p:cNvGrpSpPr/>
          <p:nvPr/>
        </p:nvGrpSpPr>
        <p:grpSpPr>
          <a:xfrm>
            <a:off x="8477640" y="-77400"/>
            <a:ext cx="666360" cy="5385960"/>
            <a:chOff x="8477640" y="-77400"/>
            <a:chExt cx="666360" cy="5385960"/>
          </a:xfrm>
        </p:grpSpPr>
        <p:sp>
          <p:nvSpPr>
            <p:cNvPr id="120" name="Google Shape;241;p19"/>
            <p:cNvSpPr/>
            <p:nvPr/>
          </p:nvSpPr>
          <p:spPr>
            <a:xfrm rot="5400000">
              <a:off x="8696520" y="-2962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" name="Google Shape;242;p19"/>
            <p:cNvSpPr/>
            <p:nvPr/>
          </p:nvSpPr>
          <p:spPr>
            <a:xfrm rot="5400000">
              <a:off x="8696520" y="1720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" name="Google Shape;243;p19"/>
            <p:cNvSpPr/>
            <p:nvPr/>
          </p:nvSpPr>
          <p:spPr>
            <a:xfrm rot="5400000">
              <a:off x="8696520" y="6411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" name="Google Shape;244;p19"/>
            <p:cNvSpPr/>
            <p:nvPr/>
          </p:nvSpPr>
          <p:spPr>
            <a:xfrm rot="5400000">
              <a:off x="8696520" y="11098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" name="Google Shape;245;p19"/>
            <p:cNvSpPr/>
            <p:nvPr/>
          </p:nvSpPr>
          <p:spPr>
            <a:xfrm rot="5400000">
              <a:off x="8696520" y="15789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" name="Google Shape;246;p19"/>
            <p:cNvSpPr/>
            <p:nvPr/>
          </p:nvSpPr>
          <p:spPr>
            <a:xfrm rot="5400000">
              <a:off x="8696520" y="20476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" name="Google Shape;247;p19"/>
            <p:cNvSpPr/>
            <p:nvPr/>
          </p:nvSpPr>
          <p:spPr>
            <a:xfrm rot="5400000">
              <a:off x="8696520" y="25167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" name="Google Shape;248;p19"/>
            <p:cNvSpPr/>
            <p:nvPr/>
          </p:nvSpPr>
          <p:spPr>
            <a:xfrm rot="5400000">
              <a:off x="8696520" y="29854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" name="Google Shape;249;p19"/>
            <p:cNvSpPr/>
            <p:nvPr/>
          </p:nvSpPr>
          <p:spPr>
            <a:xfrm rot="5400000">
              <a:off x="8696520" y="34545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" name="Google Shape;250;p19"/>
            <p:cNvSpPr/>
            <p:nvPr/>
          </p:nvSpPr>
          <p:spPr>
            <a:xfrm rot="5400000">
              <a:off x="8696520" y="39232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" name="Google Shape;251;p19"/>
            <p:cNvSpPr/>
            <p:nvPr/>
          </p:nvSpPr>
          <p:spPr>
            <a:xfrm rot="5400000">
              <a:off x="8696520" y="43923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" name="Google Shape;252;p19"/>
            <p:cNvSpPr/>
            <p:nvPr/>
          </p:nvSpPr>
          <p:spPr>
            <a:xfrm rot="5400000">
              <a:off x="8696520" y="48610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74840" y="348840"/>
            <a:ext cx="4152600" cy="1058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3" name="Google Shape;256;p20"/>
          <p:cNvSpPr/>
          <p:nvPr/>
        </p:nvSpPr>
        <p:spPr>
          <a:xfrm>
            <a:off x="673920" y="3292200"/>
            <a:ext cx="2367000" cy="78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effectLst/>
                <a:uFillTx/>
                <a:latin typeface="Be Vietnam Pro"/>
                <a:ea typeface="Be Vietnam Pro"/>
              </a:rPr>
              <a:t>CREDITS</a:t>
            </a:r>
            <a:r>
              <a:rPr lang="en" sz="1000" b="0" u="none" strike="noStrike">
                <a:solidFill>
                  <a:schemeClr val="dk1"/>
                </a:solidFill>
                <a:effectLst/>
                <a:uFillTx/>
                <a:latin typeface="Be Vietnam Pro Light"/>
                <a:ea typeface="Be Vietnam Pro Light"/>
              </a:rPr>
              <a:t>: This presentation template was created by </a:t>
            </a:r>
            <a:r>
              <a:rPr lang="en" sz="1000" b="1" u="sng" strike="noStrike">
                <a:solidFill>
                  <a:schemeClr val="dk1"/>
                </a:solidFill>
                <a:effectLst/>
                <a:uFillTx/>
                <a:latin typeface="Be Vietnam Pro"/>
                <a:ea typeface="Be Vietnam Pro"/>
                <a:hlinkClick r:id="rId2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effectLst/>
                <a:uFillTx/>
                <a:latin typeface="Be Vietnam Pro Light"/>
                <a:ea typeface="Be Vietnam Pro Light"/>
              </a:rPr>
              <a:t>, and includes icons, infographics &amp; images by </a:t>
            </a:r>
            <a:r>
              <a:rPr lang="en" sz="1000" b="1" u="sng" strike="noStrike">
                <a:solidFill>
                  <a:schemeClr val="dk1"/>
                </a:solidFill>
                <a:effectLst/>
                <a:uFillTx/>
                <a:latin typeface="Be Vietnam Pro"/>
                <a:ea typeface="Be Vietnam Pro"/>
                <a:hlinkClick r:id="rId3"/>
              </a:rPr>
              <a:t>Freepik</a:t>
            </a:r>
            <a:r>
              <a:rPr lang="en" sz="1000" b="1" u="none" strike="noStrike">
                <a:solidFill>
                  <a:schemeClr val="dk1"/>
                </a:solidFill>
                <a:effectLst/>
                <a:uFillTx/>
                <a:latin typeface="Be Vietnam Pro"/>
                <a:ea typeface="Be Vietnam Pro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767480" y="114120"/>
            <a:ext cx="2985120" cy="480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0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135" name="Google Shape;258;p20"/>
          <p:cNvGrpSpPr/>
          <p:nvPr/>
        </p:nvGrpSpPr>
        <p:grpSpPr>
          <a:xfrm>
            <a:off x="8156880" y="-77400"/>
            <a:ext cx="987120" cy="5385960"/>
            <a:chOff x="8156880" y="-77400"/>
            <a:chExt cx="987120" cy="5385960"/>
          </a:xfrm>
        </p:grpSpPr>
        <p:sp>
          <p:nvSpPr>
            <p:cNvPr id="136" name="Google Shape;259;p20"/>
            <p:cNvSpPr/>
            <p:nvPr/>
          </p:nvSpPr>
          <p:spPr>
            <a:xfrm rot="5400000">
              <a:off x="8536320" y="-45684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" name="Google Shape;260;p20"/>
            <p:cNvSpPr/>
            <p:nvPr/>
          </p:nvSpPr>
          <p:spPr>
            <a:xfrm rot="5400000">
              <a:off x="8536320" y="1152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" name="Google Shape;261;p20"/>
            <p:cNvSpPr/>
            <p:nvPr/>
          </p:nvSpPr>
          <p:spPr>
            <a:xfrm rot="5400000">
              <a:off x="8536320" y="48060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" name="Google Shape;262;p20"/>
            <p:cNvSpPr/>
            <p:nvPr/>
          </p:nvSpPr>
          <p:spPr>
            <a:xfrm rot="5400000">
              <a:off x="8536320" y="94968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" name="Google Shape;263;p20"/>
            <p:cNvSpPr/>
            <p:nvPr/>
          </p:nvSpPr>
          <p:spPr>
            <a:xfrm rot="5400000">
              <a:off x="8536320" y="141876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" name="Google Shape;264;p20"/>
            <p:cNvSpPr/>
            <p:nvPr/>
          </p:nvSpPr>
          <p:spPr>
            <a:xfrm rot="5400000">
              <a:off x="8536320" y="188748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" name="Google Shape;265;p20"/>
            <p:cNvSpPr/>
            <p:nvPr/>
          </p:nvSpPr>
          <p:spPr>
            <a:xfrm rot="5400000">
              <a:off x="8536320" y="235656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" name="Google Shape;266;p20"/>
            <p:cNvSpPr/>
            <p:nvPr/>
          </p:nvSpPr>
          <p:spPr>
            <a:xfrm rot="5400000">
              <a:off x="8536320" y="282528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" name="Google Shape;267;p20"/>
            <p:cNvSpPr/>
            <p:nvPr/>
          </p:nvSpPr>
          <p:spPr>
            <a:xfrm rot="5400000">
              <a:off x="8536320" y="329436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" name="Google Shape;268;p20"/>
            <p:cNvSpPr/>
            <p:nvPr/>
          </p:nvSpPr>
          <p:spPr>
            <a:xfrm rot="5400000">
              <a:off x="8536320" y="376308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" name="Google Shape;269;p20"/>
            <p:cNvSpPr/>
            <p:nvPr/>
          </p:nvSpPr>
          <p:spPr>
            <a:xfrm rot="5400000">
              <a:off x="8536320" y="423180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" name="Google Shape;270;p20"/>
            <p:cNvSpPr/>
            <p:nvPr/>
          </p:nvSpPr>
          <p:spPr>
            <a:xfrm rot="5400000">
              <a:off x="8536320" y="4700880"/>
              <a:ext cx="228240" cy="9871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23160" y="3114720"/>
            <a:ext cx="5981400" cy="126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395640" y="1149120"/>
            <a:ext cx="1267920" cy="126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50" name="Google Shape;16;p3"/>
          <p:cNvGrpSpPr/>
          <p:nvPr/>
        </p:nvGrpSpPr>
        <p:grpSpPr>
          <a:xfrm>
            <a:off x="237600" y="4633200"/>
            <a:ext cx="8668440" cy="509760"/>
            <a:chOff x="237600" y="4633200"/>
            <a:chExt cx="8668440" cy="509760"/>
          </a:xfrm>
        </p:grpSpPr>
        <p:sp>
          <p:nvSpPr>
            <p:cNvPr id="151" name="Google Shape;17;p3"/>
            <p:cNvSpPr/>
            <p:nvPr/>
          </p:nvSpPr>
          <p:spPr>
            <a:xfrm>
              <a:off x="2376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" name="Google Shape;18;p3"/>
            <p:cNvSpPr/>
            <p:nvPr/>
          </p:nvSpPr>
          <p:spPr>
            <a:xfrm>
              <a:off x="70668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" name="Google Shape;19;p3"/>
            <p:cNvSpPr/>
            <p:nvPr/>
          </p:nvSpPr>
          <p:spPr>
            <a:xfrm>
              <a:off x="11754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" name="Google Shape;20;p3"/>
            <p:cNvSpPr/>
            <p:nvPr/>
          </p:nvSpPr>
          <p:spPr>
            <a:xfrm>
              <a:off x="164448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" name="Google Shape;21;p3"/>
            <p:cNvSpPr/>
            <p:nvPr/>
          </p:nvSpPr>
          <p:spPr>
            <a:xfrm>
              <a:off x="21132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" name="Google Shape;22;p3"/>
            <p:cNvSpPr/>
            <p:nvPr/>
          </p:nvSpPr>
          <p:spPr>
            <a:xfrm>
              <a:off x="258228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" name="Google Shape;23;p3"/>
            <p:cNvSpPr/>
            <p:nvPr/>
          </p:nvSpPr>
          <p:spPr>
            <a:xfrm>
              <a:off x="30510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" name="Google Shape;24;p3"/>
            <p:cNvSpPr/>
            <p:nvPr/>
          </p:nvSpPr>
          <p:spPr>
            <a:xfrm>
              <a:off x="352008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" name="Google Shape;25;p3"/>
            <p:cNvSpPr/>
            <p:nvPr/>
          </p:nvSpPr>
          <p:spPr>
            <a:xfrm>
              <a:off x="39888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" name="Google Shape;26;p3"/>
            <p:cNvSpPr/>
            <p:nvPr/>
          </p:nvSpPr>
          <p:spPr>
            <a:xfrm>
              <a:off x="445788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" name="Google Shape;27;p3"/>
            <p:cNvSpPr/>
            <p:nvPr/>
          </p:nvSpPr>
          <p:spPr>
            <a:xfrm>
              <a:off x="49266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" name="Google Shape;28;p3"/>
            <p:cNvSpPr/>
            <p:nvPr/>
          </p:nvSpPr>
          <p:spPr>
            <a:xfrm>
              <a:off x="539532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" name="Google Shape;29;p3"/>
            <p:cNvSpPr/>
            <p:nvPr/>
          </p:nvSpPr>
          <p:spPr>
            <a:xfrm>
              <a:off x="58644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" name="Google Shape;30;p3"/>
            <p:cNvSpPr/>
            <p:nvPr/>
          </p:nvSpPr>
          <p:spPr>
            <a:xfrm>
              <a:off x="633312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" name="Google Shape;31;p3"/>
            <p:cNvSpPr/>
            <p:nvPr/>
          </p:nvSpPr>
          <p:spPr>
            <a:xfrm>
              <a:off x="68022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" name="Google Shape;32;p3"/>
            <p:cNvSpPr/>
            <p:nvPr/>
          </p:nvSpPr>
          <p:spPr>
            <a:xfrm>
              <a:off x="727092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7" name="Google Shape;33;p3"/>
            <p:cNvSpPr/>
            <p:nvPr/>
          </p:nvSpPr>
          <p:spPr>
            <a:xfrm>
              <a:off x="77400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8" name="Google Shape;34;p3"/>
            <p:cNvSpPr/>
            <p:nvPr/>
          </p:nvSpPr>
          <p:spPr>
            <a:xfrm>
              <a:off x="820872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" name="Google Shape;35;p3"/>
            <p:cNvSpPr/>
            <p:nvPr/>
          </p:nvSpPr>
          <p:spPr>
            <a:xfrm>
              <a:off x="8677800" y="4633200"/>
              <a:ext cx="228240" cy="5097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2003400" y="181440"/>
            <a:ext cx="6465240" cy="320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72;p21"/>
          <p:cNvGrpSpPr/>
          <p:nvPr/>
        </p:nvGrpSpPr>
        <p:grpSpPr>
          <a:xfrm>
            <a:off x="237600" y="3713040"/>
            <a:ext cx="8668440" cy="1429920"/>
            <a:chOff x="237600" y="3713040"/>
            <a:chExt cx="8668440" cy="1429920"/>
          </a:xfrm>
        </p:grpSpPr>
        <p:sp>
          <p:nvSpPr>
            <p:cNvPr id="172" name="Google Shape;273;p21"/>
            <p:cNvSpPr/>
            <p:nvPr/>
          </p:nvSpPr>
          <p:spPr>
            <a:xfrm>
              <a:off x="2376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" name="Google Shape;274;p21"/>
            <p:cNvSpPr/>
            <p:nvPr/>
          </p:nvSpPr>
          <p:spPr>
            <a:xfrm>
              <a:off x="70668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" name="Google Shape;275;p21"/>
            <p:cNvSpPr/>
            <p:nvPr/>
          </p:nvSpPr>
          <p:spPr>
            <a:xfrm>
              <a:off x="11754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5" name="Google Shape;276;p21"/>
            <p:cNvSpPr/>
            <p:nvPr/>
          </p:nvSpPr>
          <p:spPr>
            <a:xfrm>
              <a:off x="164448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" name="Google Shape;277;p21"/>
            <p:cNvSpPr/>
            <p:nvPr/>
          </p:nvSpPr>
          <p:spPr>
            <a:xfrm>
              <a:off x="21132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" name="Google Shape;278;p21"/>
            <p:cNvSpPr/>
            <p:nvPr/>
          </p:nvSpPr>
          <p:spPr>
            <a:xfrm>
              <a:off x="258228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" name="Google Shape;279;p21"/>
            <p:cNvSpPr/>
            <p:nvPr/>
          </p:nvSpPr>
          <p:spPr>
            <a:xfrm>
              <a:off x="30510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9" name="Google Shape;280;p21"/>
            <p:cNvSpPr/>
            <p:nvPr/>
          </p:nvSpPr>
          <p:spPr>
            <a:xfrm>
              <a:off x="352008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0" name="Google Shape;281;p21"/>
            <p:cNvSpPr/>
            <p:nvPr/>
          </p:nvSpPr>
          <p:spPr>
            <a:xfrm>
              <a:off x="39888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1" name="Google Shape;282;p21"/>
            <p:cNvSpPr/>
            <p:nvPr/>
          </p:nvSpPr>
          <p:spPr>
            <a:xfrm>
              <a:off x="445788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2" name="Google Shape;283;p21"/>
            <p:cNvSpPr/>
            <p:nvPr/>
          </p:nvSpPr>
          <p:spPr>
            <a:xfrm>
              <a:off x="49266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3" name="Google Shape;284;p21"/>
            <p:cNvSpPr/>
            <p:nvPr/>
          </p:nvSpPr>
          <p:spPr>
            <a:xfrm>
              <a:off x="539532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4" name="Google Shape;285;p21"/>
            <p:cNvSpPr/>
            <p:nvPr/>
          </p:nvSpPr>
          <p:spPr>
            <a:xfrm>
              <a:off x="58644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5" name="Google Shape;286;p21"/>
            <p:cNvSpPr/>
            <p:nvPr/>
          </p:nvSpPr>
          <p:spPr>
            <a:xfrm>
              <a:off x="633312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6" name="Google Shape;287;p21"/>
            <p:cNvSpPr/>
            <p:nvPr/>
          </p:nvSpPr>
          <p:spPr>
            <a:xfrm>
              <a:off x="68022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7" name="Google Shape;288;p21"/>
            <p:cNvSpPr/>
            <p:nvPr/>
          </p:nvSpPr>
          <p:spPr>
            <a:xfrm>
              <a:off x="727092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8" name="Google Shape;289;p21"/>
            <p:cNvSpPr/>
            <p:nvPr/>
          </p:nvSpPr>
          <p:spPr>
            <a:xfrm>
              <a:off x="77400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9" name="Google Shape;290;p21"/>
            <p:cNvSpPr/>
            <p:nvPr/>
          </p:nvSpPr>
          <p:spPr>
            <a:xfrm>
              <a:off x="820872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0" name="Google Shape;291;p21"/>
            <p:cNvSpPr/>
            <p:nvPr/>
          </p:nvSpPr>
          <p:spPr>
            <a:xfrm>
              <a:off x="8677800" y="3713040"/>
              <a:ext cx="228240" cy="14299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293;p22"/>
          <p:cNvGrpSpPr/>
          <p:nvPr/>
        </p:nvGrpSpPr>
        <p:grpSpPr>
          <a:xfrm>
            <a:off x="237600" y="0"/>
            <a:ext cx="8668440" cy="1133280"/>
            <a:chOff x="237600" y="0"/>
            <a:chExt cx="8668440" cy="1133280"/>
          </a:xfrm>
        </p:grpSpPr>
        <p:sp>
          <p:nvSpPr>
            <p:cNvPr id="192" name="Google Shape;294;p22"/>
            <p:cNvSpPr/>
            <p:nvPr/>
          </p:nvSpPr>
          <p:spPr>
            <a:xfrm>
              <a:off x="2376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3" name="Google Shape;295;p22"/>
            <p:cNvSpPr/>
            <p:nvPr/>
          </p:nvSpPr>
          <p:spPr>
            <a:xfrm>
              <a:off x="70668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4" name="Google Shape;296;p22"/>
            <p:cNvSpPr/>
            <p:nvPr/>
          </p:nvSpPr>
          <p:spPr>
            <a:xfrm>
              <a:off x="11754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5" name="Google Shape;297;p22"/>
            <p:cNvSpPr/>
            <p:nvPr/>
          </p:nvSpPr>
          <p:spPr>
            <a:xfrm>
              <a:off x="164448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6" name="Google Shape;298;p22"/>
            <p:cNvSpPr/>
            <p:nvPr/>
          </p:nvSpPr>
          <p:spPr>
            <a:xfrm>
              <a:off x="21132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7" name="Google Shape;299;p22"/>
            <p:cNvSpPr/>
            <p:nvPr/>
          </p:nvSpPr>
          <p:spPr>
            <a:xfrm>
              <a:off x="258228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8" name="Google Shape;300;p22"/>
            <p:cNvSpPr/>
            <p:nvPr/>
          </p:nvSpPr>
          <p:spPr>
            <a:xfrm>
              <a:off x="30510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9" name="Google Shape;301;p22"/>
            <p:cNvSpPr/>
            <p:nvPr/>
          </p:nvSpPr>
          <p:spPr>
            <a:xfrm>
              <a:off x="352008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0" name="Google Shape;302;p22"/>
            <p:cNvSpPr/>
            <p:nvPr/>
          </p:nvSpPr>
          <p:spPr>
            <a:xfrm>
              <a:off x="39888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1" name="Google Shape;303;p22"/>
            <p:cNvSpPr/>
            <p:nvPr/>
          </p:nvSpPr>
          <p:spPr>
            <a:xfrm>
              <a:off x="445788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2" name="Google Shape;304;p22"/>
            <p:cNvSpPr/>
            <p:nvPr/>
          </p:nvSpPr>
          <p:spPr>
            <a:xfrm>
              <a:off x="49266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3" name="Google Shape;305;p22"/>
            <p:cNvSpPr/>
            <p:nvPr/>
          </p:nvSpPr>
          <p:spPr>
            <a:xfrm>
              <a:off x="539532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4" name="Google Shape;306;p22"/>
            <p:cNvSpPr/>
            <p:nvPr/>
          </p:nvSpPr>
          <p:spPr>
            <a:xfrm>
              <a:off x="58644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5" name="Google Shape;307;p22"/>
            <p:cNvSpPr/>
            <p:nvPr/>
          </p:nvSpPr>
          <p:spPr>
            <a:xfrm>
              <a:off x="633312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6" name="Google Shape;308;p22"/>
            <p:cNvSpPr/>
            <p:nvPr/>
          </p:nvSpPr>
          <p:spPr>
            <a:xfrm>
              <a:off x="68022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7" name="Google Shape;309;p22"/>
            <p:cNvSpPr/>
            <p:nvPr/>
          </p:nvSpPr>
          <p:spPr>
            <a:xfrm>
              <a:off x="727092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8" name="Google Shape;310;p22"/>
            <p:cNvSpPr/>
            <p:nvPr/>
          </p:nvSpPr>
          <p:spPr>
            <a:xfrm>
              <a:off x="77400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9" name="Google Shape;311;p22"/>
            <p:cNvSpPr/>
            <p:nvPr/>
          </p:nvSpPr>
          <p:spPr>
            <a:xfrm>
              <a:off x="820872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0" name="Google Shape;312;p22"/>
            <p:cNvSpPr/>
            <p:nvPr/>
          </p:nvSpPr>
          <p:spPr>
            <a:xfrm>
              <a:off x="8677800" y="0"/>
              <a:ext cx="228240" cy="11332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20000" y="1152360"/>
            <a:ext cx="770364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96360" y="228600"/>
            <a:ext cx="85186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14" name="Google Shape;46;p5"/>
          <p:cNvGrpSpPr/>
          <p:nvPr/>
        </p:nvGrpSpPr>
        <p:grpSpPr>
          <a:xfrm>
            <a:off x="7983000" y="-77400"/>
            <a:ext cx="1161000" cy="5385960"/>
            <a:chOff x="7983000" y="-77400"/>
            <a:chExt cx="1161000" cy="5385960"/>
          </a:xfrm>
        </p:grpSpPr>
        <p:sp>
          <p:nvSpPr>
            <p:cNvPr id="215" name="Google Shape;47;p5"/>
            <p:cNvSpPr/>
            <p:nvPr/>
          </p:nvSpPr>
          <p:spPr>
            <a:xfrm rot="5400000">
              <a:off x="8449200" y="-54360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6" name="Google Shape;48;p5"/>
            <p:cNvSpPr/>
            <p:nvPr/>
          </p:nvSpPr>
          <p:spPr>
            <a:xfrm rot="5400000">
              <a:off x="8449200" y="-7488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7" name="Google Shape;49;p5"/>
            <p:cNvSpPr/>
            <p:nvPr/>
          </p:nvSpPr>
          <p:spPr>
            <a:xfrm rot="5400000">
              <a:off x="8449200" y="39384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8" name="Google Shape;50;p5"/>
            <p:cNvSpPr/>
            <p:nvPr/>
          </p:nvSpPr>
          <p:spPr>
            <a:xfrm rot="5400000">
              <a:off x="8449200" y="86256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9" name="Google Shape;51;p5"/>
            <p:cNvSpPr/>
            <p:nvPr/>
          </p:nvSpPr>
          <p:spPr>
            <a:xfrm rot="5400000">
              <a:off x="8449200" y="133164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0" name="Google Shape;52;p5"/>
            <p:cNvSpPr/>
            <p:nvPr/>
          </p:nvSpPr>
          <p:spPr>
            <a:xfrm rot="5400000">
              <a:off x="8449200" y="180036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1" name="Google Shape;53;p5"/>
            <p:cNvSpPr/>
            <p:nvPr/>
          </p:nvSpPr>
          <p:spPr>
            <a:xfrm rot="5400000">
              <a:off x="8449200" y="226944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2" name="Google Shape;54;p5"/>
            <p:cNvSpPr/>
            <p:nvPr/>
          </p:nvSpPr>
          <p:spPr>
            <a:xfrm rot="5400000">
              <a:off x="8449200" y="273816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3" name="Google Shape;55;p5"/>
            <p:cNvSpPr/>
            <p:nvPr/>
          </p:nvSpPr>
          <p:spPr>
            <a:xfrm rot="5400000">
              <a:off x="8449200" y="320724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4" name="Google Shape;56;p5"/>
            <p:cNvSpPr/>
            <p:nvPr/>
          </p:nvSpPr>
          <p:spPr>
            <a:xfrm rot="5400000">
              <a:off x="8449200" y="367596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5" name="Google Shape;57;p5"/>
            <p:cNvSpPr/>
            <p:nvPr/>
          </p:nvSpPr>
          <p:spPr>
            <a:xfrm rot="5400000">
              <a:off x="8449200" y="414468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6" name="Google Shape;58;p5"/>
            <p:cNvSpPr/>
            <p:nvPr/>
          </p:nvSpPr>
          <p:spPr>
            <a:xfrm rot="5400000">
              <a:off x="8449200" y="4613760"/>
              <a:ext cx="228240" cy="116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60;p6"/>
          <p:cNvGrpSpPr/>
          <p:nvPr/>
        </p:nvGrpSpPr>
        <p:grpSpPr>
          <a:xfrm>
            <a:off x="237600" y="0"/>
            <a:ext cx="8668440" cy="983160"/>
            <a:chOff x="237600" y="0"/>
            <a:chExt cx="8668440" cy="983160"/>
          </a:xfrm>
        </p:grpSpPr>
        <p:sp>
          <p:nvSpPr>
            <p:cNvPr id="228" name="Google Shape;61;p6"/>
            <p:cNvSpPr/>
            <p:nvPr/>
          </p:nvSpPr>
          <p:spPr>
            <a:xfrm>
              <a:off x="2376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9" name="Google Shape;62;p6"/>
            <p:cNvSpPr/>
            <p:nvPr/>
          </p:nvSpPr>
          <p:spPr>
            <a:xfrm>
              <a:off x="70668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0" name="Google Shape;63;p6"/>
            <p:cNvSpPr/>
            <p:nvPr/>
          </p:nvSpPr>
          <p:spPr>
            <a:xfrm>
              <a:off x="11754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1" name="Google Shape;64;p6"/>
            <p:cNvSpPr/>
            <p:nvPr/>
          </p:nvSpPr>
          <p:spPr>
            <a:xfrm>
              <a:off x="164448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2" name="Google Shape;65;p6"/>
            <p:cNvSpPr/>
            <p:nvPr/>
          </p:nvSpPr>
          <p:spPr>
            <a:xfrm>
              <a:off x="21132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3" name="Google Shape;66;p6"/>
            <p:cNvSpPr/>
            <p:nvPr/>
          </p:nvSpPr>
          <p:spPr>
            <a:xfrm>
              <a:off x="258228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4" name="Google Shape;67;p6"/>
            <p:cNvSpPr/>
            <p:nvPr/>
          </p:nvSpPr>
          <p:spPr>
            <a:xfrm>
              <a:off x="30510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5" name="Google Shape;68;p6"/>
            <p:cNvSpPr/>
            <p:nvPr/>
          </p:nvSpPr>
          <p:spPr>
            <a:xfrm>
              <a:off x="352008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6" name="Google Shape;69;p6"/>
            <p:cNvSpPr/>
            <p:nvPr/>
          </p:nvSpPr>
          <p:spPr>
            <a:xfrm>
              <a:off x="39888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7" name="Google Shape;70;p6"/>
            <p:cNvSpPr/>
            <p:nvPr/>
          </p:nvSpPr>
          <p:spPr>
            <a:xfrm>
              <a:off x="445788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8" name="Google Shape;71;p6"/>
            <p:cNvSpPr/>
            <p:nvPr/>
          </p:nvSpPr>
          <p:spPr>
            <a:xfrm>
              <a:off x="49266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9" name="Google Shape;72;p6"/>
            <p:cNvSpPr/>
            <p:nvPr/>
          </p:nvSpPr>
          <p:spPr>
            <a:xfrm>
              <a:off x="539532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0" name="Google Shape;73;p6"/>
            <p:cNvSpPr/>
            <p:nvPr/>
          </p:nvSpPr>
          <p:spPr>
            <a:xfrm>
              <a:off x="58644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1" name="Google Shape;74;p6"/>
            <p:cNvSpPr/>
            <p:nvPr/>
          </p:nvSpPr>
          <p:spPr>
            <a:xfrm>
              <a:off x="633312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2" name="Google Shape;75;p6"/>
            <p:cNvSpPr/>
            <p:nvPr/>
          </p:nvSpPr>
          <p:spPr>
            <a:xfrm>
              <a:off x="68022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3" name="Google Shape;76;p6"/>
            <p:cNvSpPr/>
            <p:nvPr/>
          </p:nvSpPr>
          <p:spPr>
            <a:xfrm>
              <a:off x="727092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4" name="Google Shape;77;p6"/>
            <p:cNvSpPr/>
            <p:nvPr/>
          </p:nvSpPr>
          <p:spPr>
            <a:xfrm>
              <a:off x="77400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5" name="Google Shape;78;p6"/>
            <p:cNvSpPr/>
            <p:nvPr/>
          </p:nvSpPr>
          <p:spPr>
            <a:xfrm>
              <a:off x="820872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6" name="Google Shape;79;p6"/>
            <p:cNvSpPr/>
            <p:nvPr/>
          </p:nvSpPr>
          <p:spPr>
            <a:xfrm>
              <a:off x="8677800" y="0"/>
              <a:ext cx="228240" cy="9831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96360" y="2286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998160" cy="1445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1609560" y="2066040"/>
            <a:ext cx="3823920" cy="253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715720" y="0"/>
            <a:ext cx="342792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388160" y="1307160"/>
            <a:ext cx="63673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84120" y="1953000"/>
            <a:ext cx="6575760" cy="799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4" name="PlaceHolder 2"/>
          <p:cNvSpPr>
            <a:spLocks noGrp="1"/>
          </p:cNvSpPr>
          <p:nvPr>
            <p:ph type="title"/>
          </p:nvPr>
        </p:nvSpPr>
        <p:spPr>
          <a:xfrm>
            <a:off x="5780880" y="525960"/>
            <a:ext cx="2397960" cy="905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318;p25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321;p26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2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9;p13"/>
          <p:cNvGrpSpPr/>
          <p:nvPr/>
        </p:nvGrpSpPr>
        <p:grpSpPr>
          <a:xfrm>
            <a:off x="237600" y="0"/>
            <a:ext cx="8668440" cy="5143320"/>
            <a:chOff x="237600" y="0"/>
            <a:chExt cx="8668440" cy="5143320"/>
          </a:xfrm>
        </p:grpSpPr>
        <p:sp>
          <p:nvSpPr>
            <p:cNvPr id="4" name="Google Shape;100;p13"/>
            <p:cNvSpPr/>
            <p:nvPr/>
          </p:nvSpPr>
          <p:spPr>
            <a:xfrm>
              <a:off x="2376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" name="Google Shape;101;p13"/>
            <p:cNvSpPr/>
            <p:nvPr/>
          </p:nvSpPr>
          <p:spPr>
            <a:xfrm>
              <a:off x="70668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" name="Google Shape;102;p13"/>
            <p:cNvSpPr/>
            <p:nvPr/>
          </p:nvSpPr>
          <p:spPr>
            <a:xfrm>
              <a:off x="11754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" name="Google Shape;103;p13"/>
            <p:cNvSpPr/>
            <p:nvPr/>
          </p:nvSpPr>
          <p:spPr>
            <a:xfrm>
              <a:off x="164448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" name="Google Shape;104;p13"/>
            <p:cNvSpPr/>
            <p:nvPr/>
          </p:nvSpPr>
          <p:spPr>
            <a:xfrm>
              <a:off x="21132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" name="Google Shape;105;p13"/>
            <p:cNvSpPr/>
            <p:nvPr/>
          </p:nvSpPr>
          <p:spPr>
            <a:xfrm>
              <a:off x="258228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" name="Google Shape;106;p13"/>
            <p:cNvSpPr/>
            <p:nvPr/>
          </p:nvSpPr>
          <p:spPr>
            <a:xfrm>
              <a:off x="30510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" name="Google Shape;107;p13"/>
            <p:cNvSpPr/>
            <p:nvPr/>
          </p:nvSpPr>
          <p:spPr>
            <a:xfrm>
              <a:off x="352008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" name="Google Shape;108;p13"/>
            <p:cNvSpPr/>
            <p:nvPr/>
          </p:nvSpPr>
          <p:spPr>
            <a:xfrm>
              <a:off x="39888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" name="Google Shape;109;p13"/>
            <p:cNvSpPr/>
            <p:nvPr/>
          </p:nvSpPr>
          <p:spPr>
            <a:xfrm>
              <a:off x="445788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" name="Google Shape;110;p13"/>
            <p:cNvSpPr/>
            <p:nvPr/>
          </p:nvSpPr>
          <p:spPr>
            <a:xfrm>
              <a:off x="49266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" name="Google Shape;111;p13"/>
            <p:cNvSpPr/>
            <p:nvPr/>
          </p:nvSpPr>
          <p:spPr>
            <a:xfrm>
              <a:off x="539532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" name="Google Shape;112;p13"/>
            <p:cNvSpPr/>
            <p:nvPr/>
          </p:nvSpPr>
          <p:spPr>
            <a:xfrm>
              <a:off x="58644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" name="Google Shape;113;p13"/>
            <p:cNvSpPr/>
            <p:nvPr/>
          </p:nvSpPr>
          <p:spPr>
            <a:xfrm>
              <a:off x="633312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" name="Google Shape;114;p13"/>
            <p:cNvSpPr/>
            <p:nvPr/>
          </p:nvSpPr>
          <p:spPr>
            <a:xfrm>
              <a:off x="68022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" name="Google Shape;115;p13"/>
            <p:cNvSpPr/>
            <p:nvPr/>
          </p:nvSpPr>
          <p:spPr>
            <a:xfrm>
              <a:off x="727092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" name="Google Shape;116;p13"/>
            <p:cNvSpPr/>
            <p:nvPr/>
          </p:nvSpPr>
          <p:spPr>
            <a:xfrm>
              <a:off x="77400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" name="Google Shape;117;p13"/>
            <p:cNvSpPr/>
            <p:nvPr/>
          </p:nvSpPr>
          <p:spPr>
            <a:xfrm>
              <a:off x="820872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" name="Google Shape;118;p13"/>
            <p:cNvSpPr/>
            <p:nvPr/>
          </p:nvSpPr>
          <p:spPr>
            <a:xfrm>
              <a:off x="8677800" y="0"/>
              <a:ext cx="228240" cy="514332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23" name="Google Shape;119;p13"/>
          <p:cNvSpPr/>
          <p:nvPr/>
        </p:nvSpPr>
        <p:spPr>
          <a:xfrm>
            <a:off x="-14760" y="1549440"/>
            <a:ext cx="9143640" cy="35935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28600" y="311040"/>
            <a:ext cx="2907000" cy="102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237600" y="40564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title"/>
          </p:nvPr>
        </p:nvSpPr>
        <p:spPr>
          <a:xfrm>
            <a:off x="237600" y="27640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title"/>
          </p:nvPr>
        </p:nvSpPr>
        <p:spPr>
          <a:xfrm>
            <a:off x="238680" y="2117880"/>
            <a:ext cx="86400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title"/>
          </p:nvPr>
        </p:nvSpPr>
        <p:spPr>
          <a:xfrm>
            <a:off x="237600" y="34102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title"/>
          </p:nvPr>
        </p:nvSpPr>
        <p:spPr>
          <a:xfrm>
            <a:off x="4960440" y="27640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title"/>
          </p:nvPr>
        </p:nvSpPr>
        <p:spPr>
          <a:xfrm>
            <a:off x="4960440" y="34102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8"/>
          <p:cNvSpPr>
            <a:spLocks noGrp="1"/>
          </p:cNvSpPr>
          <p:nvPr>
            <p:ph type="title"/>
          </p:nvPr>
        </p:nvSpPr>
        <p:spPr>
          <a:xfrm>
            <a:off x="4960440" y="40564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9"/>
          <p:cNvSpPr>
            <a:spLocks noGrp="1"/>
          </p:cNvSpPr>
          <p:nvPr>
            <p:ph type="title"/>
          </p:nvPr>
        </p:nvSpPr>
        <p:spPr>
          <a:xfrm>
            <a:off x="4960440" y="211788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94480" y="85212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03040" y="484920"/>
            <a:ext cx="4643280" cy="186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088000" y="2491200"/>
            <a:ext cx="3823920" cy="2153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366960" y="0"/>
            <a:ext cx="277632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5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38" name="Google Shape;144;p15"/>
          <p:cNvGrpSpPr/>
          <p:nvPr/>
        </p:nvGrpSpPr>
        <p:grpSpPr>
          <a:xfrm>
            <a:off x="360" y="-77400"/>
            <a:ext cx="666360" cy="5385960"/>
            <a:chOff x="360" y="-77400"/>
            <a:chExt cx="666360" cy="5385960"/>
          </a:xfrm>
        </p:grpSpPr>
        <p:sp>
          <p:nvSpPr>
            <p:cNvPr id="39" name="Google Shape;145;p15"/>
            <p:cNvSpPr/>
            <p:nvPr/>
          </p:nvSpPr>
          <p:spPr>
            <a:xfrm rot="5400000">
              <a:off x="219240" y="-2962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" name="Google Shape;146;p15"/>
            <p:cNvSpPr/>
            <p:nvPr/>
          </p:nvSpPr>
          <p:spPr>
            <a:xfrm rot="5400000">
              <a:off x="219240" y="1720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" name="Google Shape;147;p15"/>
            <p:cNvSpPr/>
            <p:nvPr/>
          </p:nvSpPr>
          <p:spPr>
            <a:xfrm rot="5400000">
              <a:off x="219240" y="6411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" name="Google Shape;148;p15"/>
            <p:cNvSpPr/>
            <p:nvPr/>
          </p:nvSpPr>
          <p:spPr>
            <a:xfrm rot="5400000">
              <a:off x="219240" y="11098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" name="Google Shape;149;p15"/>
            <p:cNvSpPr/>
            <p:nvPr/>
          </p:nvSpPr>
          <p:spPr>
            <a:xfrm rot="5400000">
              <a:off x="219240" y="15789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" name="Google Shape;150;p15"/>
            <p:cNvSpPr/>
            <p:nvPr/>
          </p:nvSpPr>
          <p:spPr>
            <a:xfrm rot="5400000">
              <a:off x="219240" y="20476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" name="Google Shape;151;p15"/>
            <p:cNvSpPr/>
            <p:nvPr/>
          </p:nvSpPr>
          <p:spPr>
            <a:xfrm rot="5400000">
              <a:off x="219240" y="25167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" name="Google Shape;152;p15"/>
            <p:cNvSpPr/>
            <p:nvPr/>
          </p:nvSpPr>
          <p:spPr>
            <a:xfrm rot="5400000">
              <a:off x="219240" y="29854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" name="Google Shape;153;p15"/>
            <p:cNvSpPr/>
            <p:nvPr/>
          </p:nvSpPr>
          <p:spPr>
            <a:xfrm rot="5400000">
              <a:off x="219240" y="34545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" name="Google Shape;154;p15"/>
            <p:cNvSpPr/>
            <p:nvPr/>
          </p:nvSpPr>
          <p:spPr>
            <a:xfrm rot="5400000">
              <a:off x="219240" y="39232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" name="Google Shape;155;p15"/>
            <p:cNvSpPr/>
            <p:nvPr/>
          </p:nvSpPr>
          <p:spPr>
            <a:xfrm rot="5400000">
              <a:off x="219240" y="439236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" name="Google Shape;156;p15"/>
            <p:cNvSpPr/>
            <p:nvPr/>
          </p:nvSpPr>
          <p:spPr>
            <a:xfrm rot="5400000">
              <a:off x="219240" y="4861080"/>
              <a:ext cx="228240" cy="66636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96360" y="228600"/>
            <a:ext cx="85186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52" name="Google Shape;159;p16"/>
          <p:cNvGrpSpPr/>
          <p:nvPr/>
        </p:nvGrpSpPr>
        <p:grpSpPr>
          <a:xfrm>
            <a:off x="237600" y="4522320"/>
            <a:ext cx="8668440" cy="621000"/>
            <a:chOff x="237600" y="4522320"/>
            <a:chExt cx="8668440" cy="621000"/>
          </a:xfrm>
        </p:grpSpPr>
        <p:sp>
          <p:nvSpPr>
            <p:cNvPr id="53" name="Google Shape;160;p16"/>
            <p:cNvSpPr/>
            <p:nvPr/>
          </p:nvSpPr>
          <p:spPr>
            <a:xfrm>
              <a:off x="2376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" name="Google Shape;161;p16"/>
            <p:cNvSpPr/>
            <p:nvPr/>
          </p:nvSpPr>
          <p:spPr>
            <a:xfrm>
              <a:off x="70668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5" name="Google Shape;162;p16"/>
            <p:cNvSpPr/>
            <p:nvPr/>
          </p:nvSpPr>
          <p:spPr>
            <a:xfrm>
              <a:off x="11754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" name="Google Shape;163;p16"/>
            <p:cNvSpPr/>
            <p:nvPr/>
          </p:nvSpPr>
          <p:spPr>
            <a:xfrm>
              <a:off x="164448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" name="Google Shape;164;p16"/>
            <p:cNvSpPr/>
            <p:nvPr/>
          </p:nvSpPr>
          <p:spPr>
            <a:xfrm>
              <a:off x="21132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" name="Google Shape;165;p16"/>
            <p:cNvSpPr/>
            <p:nvPr/>
          </p:nvSpPr>
          <p:spPr>
            <a:xfrm>
              <a:off x="258228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9" name="Google Shape;166;p16"/>
            <p:cNvSpPr/>
            <p:nvPr/>
          </p:nvSpPr>
          <p:spPr>
            <a:xfrm>
              <a:off x="30510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" name="Google Shape;167;p16"/>
            <p:cNvSpPr/>
            <p:nvPr/>
          </p:nvSpPr>
          <p:spPr>
            <a:xfrm>
              <a:off x="352008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" name="Google Shape;168;p16"/>
            <p:cNvSpPr/>
            <p:nvPr/>
          </p:nvSpPr>
          <p:spPr>
            <a:xfrm>
              <a:off x="39888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" name="Google Shape;169;p16"/>
            <p:cNvSpPr/>
            <p:nvPr/>
          </p:nvSpPr>
          <p:spPr>
            <a:xfrm>
              <a:off x="445788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" name="Google Shape;170;p16"/>
            <p:cNvSpPr/>
            <p:nvPr/>
          </p:nvSpPr>
          <p:spPr>
            <a:xfrm>
              <a:off x="49266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" name="Google Shape;171;p16"/>
            <p:cNvSpPr/>
            <p:nvPr/>
          </p:nvSpPr>
          <p:spPr>
            <a:xfrm>
              <a:off x="539532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" name="Google Shape;172;p16"/>
            <p:cNvSpPr/>
            <p:nvPr/>
          </p:nvSpPr>
          <p:spPr>
            <a:xfrm>
              <a:off x="58644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" name="Google Shape;173;p16"/>
            <p:cNvSpPr/>
            <p:nvPr/>
          </p:nvSpPr>
          <p:spPr>
            <a:xfrm>
              <a:off x="633312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" name="Google Shape;174;p16"/>
            <p:cNvSpPr/>
            <p:nvPr/>
          </p:nvSpPr>
          <p:spPr>
            <a:xfrm>
              <a:off x="68022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" name="Google Shape;175;p16"/>
            <p:cNvSpPr/>
            <p:nvPr/>
          </p:nvSpPr>
          <p:spPr>
            <a:xfrm>
              <a:off x="727092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" name="Google Shape;176;p16"/>
            <p:cNvSpPr/>
            <p:nvPr/>
          </p:nvSpPr>
          <p:spPr>
            <a:xfrm>
              <a:off x="77400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" name="Google Shape;177;p16"/>
            <p:cNvSpPr/>
            <p:nvPr/>
          </p:nvSpPr>
          <p:spPr>
            <a:xfrm>
              <a:off x="820872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" name="Google Shape;178;p16"/>
            <p:cNvSpPr/>
            <p:nvPr/>
          </p:nvSpPr>
          <p:spPr>
            <a:xfrm>
              <a:off x="8677800" y="4522320"/>
              <a:ext cx="228240" cy="62100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5800" y="2510640"/>
            <a:ext cx="67860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title"/>
          </p:nvPr>
        </p:nvSpPr>
        <p:spPr>
          <a:xfrm>
            <a:off x="506160" y="1423800"/>
            <a:ext cx="67752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title"/>
          </p:nvPr>
        </p:nvSpPr>
        <p:spPr>
          <a:xfrm>
            <a:off x="505800" y="3597840"/>
            <a:ext cx="67860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title"/>
          </p:nvPr>
        </p:nvSpPr>
        <p:spPr>
          <a:xfrm>
            <a:off x="396360" y="228600"/>
            <a:ext cx="85186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76" name="Google Shape;187;p17"/>
          <p:cNvGrpSpPr/>
          <p:nvPr/>
        </p:nvGrpSpPr>
        <p:grpSpPr>
          <a:xfrm>
            <a:off x="237600" y="4522320"/>
            <a:ext cx="8668440" cy="621000"/>
            <a:chOff x="237600" y="4522320"/>
            <a:chExt cx="8668440" cy="621000"/>
          </a:xfrm>
        </p:grpSpPr>
        <p:sp>
          <p:nvSpPr>
            <p:cNvPr id="77" name="Google Shape;188;p17"/>
            <p:cNvSpPr/>
            <p:nvPr/>
          </p:nvSpPr>
          <p:spPr>
            <a:xfrm>
              <a:off x="2376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" name="Google Shape;189;p17"/>
            <p:cNvSpPr/>
            <p:nvPr/>
          </p:nvSpPr>
          <p:spPr>
            <a:xfrm>
              <a:off x="70668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" name="Google Shape;190;p17"/>
            <p:cNvSpPr/>
            <p:nvPr/>
          </p:nvSpPr>
          <p:spPr>
            <a:xfrm>
              <a:off x="11754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" name="Google Shape;191;p17"/>
            <p:cNvSpPr/>
            <p:nvPr/>
          </p:nvSpPr>
          <p:spPr>
            <a:xfrm>
              <a:off x="164448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1" name="Google Shape;192;p17"/>
            <p:cNvSpPr/>
            <p:nvPr/>
          </p:nvSpPr>
          <p:spPr>
            <a:xfrm>
              <a:off x="21132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" name="Google Shape;193;p17"/>
            <p:cNvSpPr/>
            <p:nvPr/>
          </p:nvSpPr>
          <p:spPr>
            <a:xfrm>
              <a:off x="258228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" name="Google Shape;194;p17"/>
            <p:cNvSpPr/>
            <p:nvPr/>
          </p:nvSpPr>
          <p:spPr>
            <a:xfrm>
              <a:off x="30510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" name="Google Shape;195;p17"/>
            <p:cNvSpPr/>
            <p:nvPr/>
          </p:nvSpPr>
          <p:spPr>
            <a:xfrm>
              <a:off x="352008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" name="Google Shape;196;p17"/>
            <p:cNvSpPr/>
            <p:nvPr/>
          </p:nvSpPr>
          <p:spPr>
            <a:xfrm>
              <a:off x="39888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" name="Google Shape;197;p17"/>
            <p:cNvSpPr/>
            <p:nvPr/>
          </p:nvSpPr>
          <p:spPr>
            <a:xfrm>
              <a:off x="445788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" name="Google Shape;198;p17"/>
            <p:cNvSpPr/>
            <p:nvPr/>
          </p:nvSpPr>
          <p:spPr>
            <a:xfrm>
              <a:off x="49266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" name="Google Shape;199;p17"/>
            <p:cNvSpPr/>
            <p:nvPr/>
          </p:nvSpPr>
          <p:spPr>
            <a:xfrm>
              <a:off x="539532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" name="Google Shape;200;p17"/>
            <p:cNvSpPr/>
            <p:nvPr/>
          </p:nvSpPr>
          <p:spPr>
            <a:xfrm>
              <a:off x="58644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" name="Google Shape;201;p17"/>
            <p:cNvSpPr/>
            <p:nvPr/>
          </p:nvSpPr>
          <p:spPr>
            <a:xfrm>
              <a:off x="633312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" name="Google Shape;202;p17"/>
            <p:cNvSpPr/>
            <p:nvPr/>
          </p:nvSpPr>
          <p:spPr>
            <a:xfrm>
              <a:off x="68022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" name="Google Shape;203;p17"/>
            <p:cNvSpPr/>
            <p:nvPr/>
          </p:nvSpPr>
          <p:spPr>
            <a:xfrm>
              <a:off x="727092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" name="Google Shape;204;p17"/>
            <p:cNvSpPr/>
            <p:nvPr/>
          </p:nvSpPr>
          <p:spPr>
            <a:xfrm>
              <a:off x="77400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4" name="Google Shape;205;p17"/>
            <p:cNvSpPr/>
            <p:nvPr/>
          </p:nvSpPr>
          <p:spPr>
            <a:xfrm>
              <a:off x="820872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" name="Google Shape;206;p17"/>
            <p:cNvSpPr/>
            <p:nvPr/>
          </p:nvSpPr>
          <p:spPr>
            <a:xfrm>
              <a:off x="8677800" y="4522320"/>
              <a:ext cx="228240" cy="62100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96360" y="22860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4727160" y="396864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title"/>
          </p:nvPr>
        </p:nvSpPr>
        <p:spPr>
          <a:xfrm>
            <a:off x="396360" y="396864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title"/>
          </p:nvPr>
        </p:nvSpPr>
        <p:spPr>
          <a:xfrm>
            <a:off x="396360" y="2863800"/>
            <a:ext cx="86400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4727160" y="286344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title"/>
          </p:nvPr>
        </p:nvSpPr>
        <p:spPr>
          <a:xfrm>
            <a:off x="396360" y="175824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title"/>
          </p:nvPr>
        </p:nvSpPr>
        <p:spPr>
          <a:xfrm>
            <a:off x="4727160" y="1758240"/>
            <a:ext cx="865440" cy="31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2300" b="0" u="none" strike="noStrike">
                <a:solidFill>
                  <a:schemeClr val="dk1"/>
                </a:solidFill>
                <a:effectLst/>
                <a:uFillTx/>
                <a:latin typeface="Pinyon Script"/>
                <a:ea typeface="Pinyon Script"/>
              </a:rPr>
              <a:t>xx%</a:t>
            </a:r>
            <a:endParaRPr lang="fr-FR" sz="2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03" name="Google Shape;221;p18"/>
          <p:cNvGrpSpPr/>
          <p:nvPr/>
        </p:nvGrpSpPr>
        <p:grpSpPr>
          <a:xfrm>
            <a:off x="8502120" y="-77400"/>
            <a:ext cx="641880" cy="5385960"/>
            <a:chOff x="8502120" y="-77400"/>
            <a:chExt cx="641880" cy="5385960"/>
          </a:xfrm>
        </p:grpSpPr>
        <p:sp>
          <p:nvSpPr>
            <p:cNvPr id="104" name="Google Shape;222;p18"/>
            <p:cNvSpPr/>
            <p:nvPr/>
          </p:nvSpPr>
          <p:spPr>
            <a:xfrm rot="5400000">
              <a:off x="8708760" y="-28404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" name="Google Shape;223;p18"/>
            <p:cNvSpPr/>
            <p:nvPr/>
          </p:nvSpPr>
          <p:spPr>
            <a:xfrm rot="5400000">
              <a:off x="8708760" y="18432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" name="Google Shape;224;p18"/>
            <p:cNvSpPr/>
            <p:nvPr/>
          </p:nvSpPr>
          <p:spPr>
            <a:xfrm rot="5400000">
              <a:off x="8708760" y="65340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" name="Google Shape;225;p18"/>
            <p:cNvSpPr/>
            <p:nvPr/>
          </p:nvSpPr>
          <p:spPr>
            <a:xfrm rot="5400000">
              <a:off x="8708760" y="112212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" name="Google Shape;226;p18"/>
            <p:cNvSpPr/>
            <p:nvPr/>
          </p:nvSpPr>
          <p:spPr>
            <a:xfrm rot="5400000">
              <a:off x="8708760" y="159120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" name="Google Shape;227;p18"/>
            <p:cNvSpPr/>
            <p:nvPr/>
          </p:nvSpPr>
          <p:spPr>
            <a:xfrm rot="5400000">
              <a:off x="8708760" y="205992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" name="Google Shape;228;p18"/>
            <p:cNvSpPr/>
            <p:nvPr/>
          </p:nvSpPr>
          <p:spPr>
            <a:xfrm rot="5400000">
              <a:off x="8708760" y="252900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" name="Google Shape;229;p18"/>
            <p:cNvSpPr/>
            <p:nvPr/>
          </p:nvSpPr>
          <p:spPr>
            <a:xfrm rot="5400000">
              <a:off x="8708760" y="299772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" name="Google Shape;230;p18"/>
            <p:cNvSpPr/>
            <p:nvPr/>
          </p:nvSpPr>
          <p:spPr>
            <a:xfrm rot="5400000">
              <a:off x="8708760" y="346680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" name="Google Shape;231;p18"/>
            <p:cNvSpPr/>
            <p:nvPr/>
          </p:nvSpPr>
          <p:spPr>
            <a:xfrm rot="5400000">
              <a:off x="8708760" y="393552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" name="Google Shape;232;p18"/>
            <p:cNvSpPr/>
            <p:nvPr/>
          </p:nvSpPr>
          <p:spPr>
            <a:xfrm rot="5400000">
              <a:off x="8708760" y="440424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" name="Google Shape;233;p18"/>
            <p:cNvSpPr/>
            <p:nvPr/>
          </p:nvSpPr>
          <p:spPr>
            <a:xfrm rot="5400000">
              <a:off x="8708760" y="4873320"/>
              <a:ext cx="228240" cy="641880"/>
            </a:xfrm>
            <a:prstGeom prst="rect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328;p27" title="still-life-fresh-fish-lemons-glass-pink-plate (1).jpg"/>
          <p:cNvSpPr/>
          <p:nvPr/>
        </p:nvSpPr>
        <p:spPr>
          <a:xfrm>
            <a:off x="5636160" y="190440"/>
            <a:ext cx="3020040" cy="4779720"/>
          </a:xfrm>
          <a:prstGeom prst="roundRect">
            <a:avLst>
              <a:gd name="adj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261" name="Google Shape;329;p27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grpSp>
          <p:nvGrpSpPr>
            <p:cNvPr id="262" name="Google Shape;330;p27"/>
            <p:cNvGrpSpPr/>
            <p:nvPr/>
          </p:nvGrpSpPr>
          <p:grpSpPr>
            <a:xfrm>
              <a:off x="0" y="0"/>
              <a:ext cx="9143640" cy="5143320"/>
              <a:chOff x="0" y="0"/>
              <a:chExt cx="9143640" cy="5143320"/>
            </a:xfrm>
          </p:grpSpPr>
          <p:sp>
            <p:nvSpPr>
              <p:cNvPr id="263" name="Google Shape;331;p27"/>
              <p:cNvSpPr/>
              <p:nvPr/>
            </p:nvSpPr>
            <p:spPr>
              <a:xfrm>
                <a:off x="6486120" y="3330000"/>
                <a:ext cx="68040" cy="28800"/>
              </a:xfrm>
              <a:custGeom>
                <a:avLst/>
                <a:gdLst>
                  <a:gd name="textAreaLeft" fmla="*/ 0 w 68040"/>
                  <a:gd name="textAreaRight" fmla="*/ 68400 w 68040"/>
                  <a:gd name="textAreaTop" fmla="*/ 0 h 28800"/>
                  <a:gd name="textAreaBottom" fmla="*/ 29160 h 28800"/>
                </a:gdLst>
                <a:ahLst/>
                <a:cxnLst/>
                <a:rect l="textAreaLeft" t="textAreaTop" r="textAreaRight" b="textAreaBottom"/>
                <a:pathLst>
                  <a:path w="91376" h="38861">
                    <a:moveTo>
                      <a:pt x="91377" y="22289"/>
                    </a:moveTo>
                    <a:cubicBezTo>
                      <a:pt x="59627" y="15367"/>
                      <a:pt x="29210" y="7938"/>
                      <a:pt x="0" y="0"/>
                    </a:cubicBezTo>
                    <a:lnTo>
                      <a:pt x="0" y="38862"/>
                    </a:lnTo>
                    <a:cubicBezTo>
                      <a:pt x="29210" y="32957"/>
                      <a:pt x="59627" y="27432"/>
                      <a:pt x="91377" y="22289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0" bIns="14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4" name="Google Shape;332;p27"/>
              <p:cNvSpPr/>
              <p:nvPr/>
            </p:nvSpPr>
            <p:spPr>
              <a:xfrm>
                <a:off x="6486120" y="1968840"/>
                <a:ext cx="86760" cy="60120"/>
              </a:xfrm>
              <a:custGeom>
                <a:avLst/>
                <a:gdLst>
                  <a:gd name="textAreaLeft" fmla="*/ 0 w 86760"/>
                  <a:gd name="textAreaRight" fmla="*/ 87120 w 86760"/>
                  <a:gd name="textAreaTop" fmla="*/ 0 h 60120"/>
                  <a:gd name="textAreaBottom" fmla="*/ 60480 h 60120"/>
                </a:gdLst>
                <a:ahLst/>
                <a:cxnLst/>
                <a:rect l="textAreaLeft" t="textAreaTop" r="textAreaRight" b="textAreaBottom"/>
                <a:pathLst>
                  <a:path w="116140" h="80708">
                    <a:moveTo>
                      <a:pt x="116141" y="59563"/>
                    </a:moveTo>
                    <a:cubicBezTo>
                      <a:pt x="75502" y="40957"/>
                      <a:pt x="36830" y="21082"/>
                      <a:pt x="0" y="0"/>
                    </a:cubicBezTo>
                    <a:lnTo>
                      <a:pt x="0" y="80708"/>
                    </a:lnTo>
                    <a:cubicBezTo>
                      <a:pt x="37084" y="72136"/>
                      <a:pt x="75819" y="65024"/>
                      <a:pt x="116141" y="59563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5" name="Google Shape;333;p27"/>
              <p:cNvSpPr/>
              <p:nvPr/>
            </p:nvSpPr>
            <p:spPr>
              <a:xfrm>
                <a:off x="547524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6" name="Google Shape;334;p27"/>
              <p:cNvSpPr/>
              <p:nvPr/>
            </p:nvSpPr>
            <p:spPr>
              <a:xfrm>
                <a:off x="6486120" y="4297680"/>
                <a:ext cx="48600" cy="23040"/>
              </a:xfrm>
              <a:custGeom>
                <a:avLst/>
                <a:gdLst>
                  <a:gd name="textAreaLeft" fmla="*/ 0 w 48600"/>
                  <a:gd name="textAreaRight" fmla="*/ 48960 w 486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65340" h="31115">
                    <a:moveTo>
                      <a:pt x="65341" y="19304"/>
                    </a:moveTo>
                    <a:cubicBezTo>
                      <a:pt x="43116" y="13081"/>
                      <a:pt x="21336" y="6667"/>
                      <a:pt x="0" y="0"/>
                    </a:cubicBezTo>
                    <a:lnTo>
                      <a:pt x="0" y="31115"/>
                    </a:lnTo>
                    <a:cubicBezTo>
                      <a:pt x="21336" y="27051"/>
                      <a:pt x="43116" y="23114"/>
                      <a:pt x="65341" y="19304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7" name="Google Shape;335;p27"/>
              <p:cNvSpPr/>
              <p:nvPr/>
            </p:nvSpPr>
            <p:spPr>
              <a:xfrm>
                <a:off x="8087040" y="4271040"/>
                <a:ext cx="129240" cy="65880"/>
              </a:xfrm>
              <a:custGeom>
                <a:avLst/>
                <a:gdLst>
                  <a:gd name="textAreaLeft" fmla="*/ 0 w 129240"/>
                  <a:gd name="textAreaRight" fmla="*/ 129600 w 129240"/>
                  <a:gd name="textAreaTop" fmla="*/ 0 h 65880"/>
                  <a:gd name="textAreaBottom" fmla="*/ 66240 h 65880"/>
                </a:gdLst>
                <a:ahLst/>
                <a:cxnLst/>
                <a:rect l="textAreaLeft" t="textAreaTop" r="textAreaRight" b="textAreaBottom"/>
                <a:pathLst>
                  <a:path w="172592" h="88455">
                    <a:moveTo>
                      <a:pt x="0" y="54927"/>
                    </a:moveTo>
                    <a:cubicBezTo>
                      <a:pt x="60325" y="65215"/>
                      <a:pt x="117919" y="76454"/>
                      <a:pt x="172593" y="88455"/>
                    </a:cubicBezTo>
                    <a:lnTo>
                      <a:pt x="172593" y="0"/>
                    </a:lnTo>
                    <a:cubicBezTo>
                      <a:pt x="117919" y="19685"/>
                      <a:pt x="60325" y="38036"/>
                      <a:pt x="0" y="54927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3120" bIns="33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8" name="Google Shape;336;p27"/>
              <p:cNvSpPr/>
              <p:nvPr/>
            </p:nvSpPr>
            <p:spPr>
              <a:xfrm>
                <a:off x="8002080" y="0"/>
                <a:ext cx="213840" cy="48744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487440"/>
                  <a:gd name="textAreaBottom" fmla="*/ 487800 h 487440"/>
                </a:gdLst>
                <a:ahLst/>
                <a:cxnLst/>
                <a:rect l="textAreaLeft" t="textAreaTop" r="textAreaRight" b="textAreaBottom"/>
                <a:pathLst>
                  <a:path w="285813" h="650430">
                    <a:moveTo>
                      <a:pt x="285814" y="650431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482473"/>
                    </a:lnTo>
                    <a:cubicBezTo>
                      <a:pt x="103124" y="530797"/>
                      <a:pt x="198882" y="587121"/>
                      <a:pt x="285814" y="650431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9" name="Google Shape;337;p27"/>
              <p:cNvSpPr/>
              <p:nvPr/>
            </p:nvSpPr>
            <p:spPr>
              <a:xfrm>
                <a:off x="497016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0" name="Google Shape;338;p27"/>
              <p:cNvSpPr/>
              <p:nvPr/>
            </p:nvSpPr>
            <p:spPr>
              <a:xfrm>
                <a:off x="8115480" y="1960560"/>
                <a:ext cx="100440" cy="88920"/>
              </a:xfrm>
              <a:custGeom>
                <a:avLst/>
                <a:gdLst>
                  <a:gd name="textAreaLeft" fmla="*/ 0 w 100440"/>
                  <a:gd name="textAreaRight" fmla="*/ 100800 w 100440"/>
                  <a:gd name="textAreaTop" fmla="*/ 0 h 88920"/>
                  <a:gd name="textAreaBottom" fmla="*/ 89280 h 88920"/>
                </a:gdLst>
                <a:ahLst/>
                <a:cxnLst/>
                <a:rect l="textAreaLeft" t="textAreaTop" r="textAreaRight" b="textAreaBottom"/>
                <a:pathLst>
                  <a:path w="134429" h="118872">
                    <a:moveTo>
                      <a:pt x="0" y="70929"/>
                    </a:moveTo>
                    <a:cubicBezTo>
                      <a:pt x="47371" y="85789"/>
                      <a:pt x="92139" y="101790"/>
                      <a:pt x="134429" y="118872"/>
                    </a:cubicBezTo>
                    <a:lnTo>
                      <a:pt x="134429" y="0"/>
                    </a:lnTo>
                    <a:cubicBezTo>
                      <a:pt x="92583" y="25336"/>
                      <a:pt x="47878" y="48958"/>
                      <a:pt x="0" y="70929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640" bIns="44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1" name="Google Shape;339;p27"/>
              <p:cNvSpPr/>
              <p:nvPr/>
            </p:nvSpPr>
            <p:spPr>
              <a:xfrm>
                <a:off x="8124480" y="3323520"/>
                <a:ext cx="91440" cy="40320"/>
              </a:xfrm>
              <a:custGeom>
                <a:avLst/>
                <a:gdLst>
                  <a:gd name="textAreaLeft" fmla="*/ 0 w 91440"/>
                  <a:gd name="textAreaRight" fmla="*/ 91800 w 9144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122364" h="54229">
                    <a:moveTo>
                      <a:pt x="0" y="31115"/>
                    </a:moveTo>
                    <a:cubicBezTo>
                      <a:pt x="43307" y="38164"/>
                      <a:pt x="84011" y="45847"/>
                      <a:pt x="122365" y="54229"/>
                    </a:cubicBezTo>
                    <a:lnTo>
                      <a:pt x="122365" y="0"/>
                    </a:lnTo>
                    <a:cubicBezTo>
                      <a:pt x="84011" y="11240"/>
                      <a:pt x="43307" y="21654"/>
                      <a:pt x="0" y="31115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2" name="Google Shape;340;p27"/>
              <p:cNvSpPr/>
              <p:nvPr/>
            </p:nvSpPr>
            <p:spPr>
              <a:xfrm>
                <a:off x="193824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3" name="Google Shape;341;p27"/>
              <p:cNvSpPr/>
              <p:nvPr/>
            </p:nvSpPr>
            <p:spPr>
              <a:xfrm>
                <a:off x="0" y="0"/>
                <a:ext cx="131040" cy="5143320"/>
              </a:xfrm>
              <a:custGeom>
                <a:avLst/>
                <a:gdLst>
                  <a:gd name="textAreaLeft" fmla="*/ 0 w 131040"/>
                  <a:gd name="textAreaRight" fmla="*/ 131400 w 13104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175260" h="685800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4" name="Google Shape;342;p27"/>
              <p:cNvSpPr/>
              <p:nvPr/>
            </p:nvSpPr>
            <p:spPr>
              <a:xfrm>
                <a:off x="92772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7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5" name="Google Shape;343;p27"/>
              <p:cNvSpPr/>
              <p:nvPr/>
            </p:nvSpPr>
            <p:spPr>
              <a:xfrm>
                <a:off x="143316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6" name="Google Shape;344;p27"/>
              <p:cNvSpPr/>
              <p:nvPr/>
            </p:nvSpPr>
            <p:spPr>
              <a:xfrm>
                <a:off x="42228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7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7" name="Google Shape;345;p27"/>
              <p:cNvSpPr/>
              <p:nvPr/>
            </p:nvSpPr>
            <p:spPr>
              <a:xfrm>
                <a:off x="395964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8" name="Google Shape;346;p27"/>
              <p:cNvSpPr/>
              <p:nvPr/>
            </p:nvSpPr>
            <p:spPr>
              <a:xfrm>
                <a:off x="446472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9" name="Google Shape;347;p27"/>
              <p:cNvSpPr/>
              <p:nvPr/>
            </p:nvSpPr>
            <p:spPr>
              <a:xfrm>
                <a:off x="244368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0" name="Google Shape;348;p27"/>
              <p:cNvSpPr/>
              <p:nvPr/>
            </p:nvSpPr>
            <p:spPr>
              <a:xfrm>
                <a:off x="345420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1" name="Google Shape;349;p27"/>
              <p:cNvSpPr/>
              <p:nvPr/>
            </p:nvSpPr>
            <p:spPr>
              <a:xfrm>
                <a:off x="294876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2" name="Google Shape;350;p27"/>
              <p:cNvSpPr/>
              <p:nvPr/>
            </p:nvSpPr>
            <p:spPr>
              <a:xfrm>
                <a:off x="7496640" y="0"/>
                <a:ext cx="213840" cy="26100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261000"/>
                  <a:gd name="textAreaBottom" fmla="*/ 261360 h 261000"/>
                </a:gdLst>
                <a:ahLst/>
                <a:cxnLst/>
                <a:rect l="textAreaLeft" t="textAreaTop" r="textAreaRight" b="textAreaBottom"/>
                <a:pathLst>
                  <a:path w="285813" h="348297">
                    <a:moveTo>
                      <a:pt x="285814" y="348298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300609"/>
                    </a:lnTo>
                    <a:cubicBezTo>
                      <a:pt x="98172" y="310388"/>
                      <a:pt x="193675" y="326454"/>
                      <a:pt x="285814" y="348298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3" name="Google Shape;351;p27"/>
              <p:cNvSpPr/>
              <p:nvPr/>
            </p:nvSpPr>
            <p:spPr>
              <a:xfrm>
                <a:off x="7496640" y="4912560"/>
                <a:ext cx="213840" cy="23076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285813" h="307975">
                    <a:moveTo>
                      <a:pt x="0" y="14986"/>
                    </a:moveTo>
                    <a:lnTo>
                      <a:pt x="0" y="307975"/>
                    </a:lnTo>
                    <a:lnTo>
                      <a:pt x="285814" y="307975"/>
                    </a:lnTo>
                    <a:lnTo>
                      <a:pt x="285814" y="0"/>
                    </a:lnTo>
                    <a:cubicBezTo>
                      <a:pt x="193422" y="6858"/>
                      <a:pt x="97981" y="11874"/>
                      <a:pt x="0" y="14986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4" name="Google Shape;352;p27"/>
              <p:cNvSpPr/>
              <p:nvPr/>
            </p:nvSpPr>
            <p:spPr>
              <a:xfrm>
                <a:off x="6486120" y="0"/>
                <a:ext cx="213840" cy="45468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454680"/>
                  <a:gd name="textAreaBottom" fmla="*/ 455040 h 454680"/>
                </a:gdLst>
                <a:ahLst/>
                <a:cxnLst/>
                <a:rect l="textAreaLeft" t="textAreaTop" r="textAreaRight" b="textAreaBottom"/>
                <a:pathLst>
                  <a:path w="285813" h="606933">
                    <a:moveTo>
                      <a:pt x="285814" y="454470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606933"/>
                    </a:lnTo>
                    <a:cubicBezTo>
                      <a:pt x="87820" y="549085"/>
                      <a:pt x="183515" y="497904"/>
                      <a:pt x="285814" y="454470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5" name="Google Shape;353;p27"/>
              <p:cNvSpPr/>
              <p:nvPr/>
            </p:nvSpPr>
            <p:spPr>
              <a:xfrm>
                <a:off x="5980680" y="0"/>
                <a:ext cx="213840" cy="514332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13" h="6858000">
                    <a:moveTo>
                      <a:pt x="1841" y="6120003"/>
                    </a:moveTo>
                    <a:cubicBezTo>
                      <a:pt x="1841" y="6026023"/>
                      <a:pt x="100964" y="5938774"/>
                      <a:pt x="285814" y="5866702"/>
                    </a:cubicBezTo>
                    <a:lnTo>
                      <a:pt x="285814" y="5558473"/>
                    </a:lnTo>
                    <a:cubicBezTo>
                      <a:pt x="100964" y="5440617"/>
                      <a:pt x="1841" y="5297932"/>
                      <a:pt x="1841" y="5144199"/>
                    </a:cubicBezTo>
                    <a:cubicBezTo>
                      <a:pt x="1841" y="4934014"/>
                      <a:pt x="48133" y="4744466"/>
                      <a:pt x="285814" y="4610735"/>
                    </a:cubicBezTo>
                    <a:lnTo>
                      <a:pt x="285814" y="4263200"/>
                    </a:lnTo>
                    <a:cubicBezTo>
                      <a:pt x="46989" y="4083050"/>
                      <a:pt x="-127" y="3827526"/>
                      <a:pt x="1841" y="3544126"/>
                    </a:cubicBezTo>
                    <a:cubicBezTo>
                      <a:pt x="3683" y="3285109"/>
                      <a:pt x="94932" y="3051620"/>
                      <a:pt x="285814" y="2891473"/>
                    </a:cubicBezTo>
                    <a:lnTo>
                      <a:pt x="285814" y="2273681"/>
                    </a:lnTo>
                    <a:cubicBezTo>
                      <a:pt x="149351" y="2073402"/>
                      <a:pt x="87249" y="1835595"/>
                      <a:pt x="87249" y="1580452"/>
                    </a:cubicBezTo>
                    <a:cubicBezTo>
                      <a:pt x="87249" y="1362012"/>
                      <a:pt x="159067" y="1156272"/>
                      <a:pt x="285814" y="975932"/>
                    </a:cubicBezTo>
                    <a:lnTo>
                      <a:pt x="285814" y="0"/>
                    </a:lnTo>
                    <a:lnTo>
                      <a:pt x="0" y="0"/>
                    </a:lnTo>
                    <a:lnTo>
                      <a:pt x="0" y="6858000"/>
                    </a:lnTo>
                    <a:lnTo>
                      <a:pt x="285814" y="6858000"/>
                    </a:lnTo>
                    <a:lnTo>
                      <a:pt x="285814" y="6362256"/>
                    </a:lnTo>
                    <a:cubicBezTo>
                      <a:pt x="106108" y="6292406"/>
                      <a:pt x="1841" y="6209221"/>
                      <a:pt x="1841" y="6120003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6" name="Google Shape;354;p27"/>
              <p:cNvSpPr/>
              <p:nvPr/>
            </p:nvSpPr>
            <p:spPr>
              <a:xfrm>
                <a:off x="6486120" y="4852440"/>
                <a:ext cx="213840" cy="29088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290880"/>
                  <a:gd name="textAreaBottom" fmla="*/ 291240 h 290880"/>
                </a:gdLst>
                <a:ahLst/>
                <a:cxnLst/>
                <a:rect l="textAreaLeft" t="textAreaTop" r="textAreaRight" b="textAreaBottom"/>
                <a:pathLst>
                  <a:path w="285813" h="388111">
                    <a:moveTo>
                      <a:pt x="0" y="0"/>
                    </a:moveTo>
                    <a:lnTo>
                      <a:pt x="0" y="388112"/>
                    </a:lnTo>
                    <a:lnTo>
                      <a:pt x="285814" y="388112"/>
                    </a:lnTo>
                    <a:lnTo>
                      <a:pt x="285814" y="46990"/>
                    </a:lnTo>
                    <a:cubicBezTo>
                      <a:pt x="184403" y="33592"/>
                      <a:pt x="88709" y="17843"/>
                      <a:pt x="0" y="0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7" name="Google Shape;355;p27"/>
              <p:cNvSpPr/>
              <p:nvPr/>
            </p:nvSpPr>
            <p:spPr>
              <a:xfrm>
                <a:off x="8002080" y="4842360"/>
                <a:ext cx="213840" cy="30060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300600"/>
                  <a:gd name="textAreaBottom" fmla="*/ 300960 h 300600"/>
                </a:gdLst>
                <a:ahLst/>
                <a:cxnLst/>
                <a:rect l="textAreaLeft" t="textAreaTop" r="textAreaRight" b="textAreaBottom"/>
                <a:pathLst>
                  <a:path w="285813" h="401320">
                    <a:moveTo>
                      <a:pt x="0" y="51499"/>
                    </a:moveTo>
                    <a:lnTo>
                      <a:pt x="0" y="401320"/>
                    </a:lnTo>
                    <a:lnTo>
                      <a:pt x="285814" y="401320"/>
                    </a:lnTo>
                    <a:lnTo>
                      <a:pt x="285814" y="0"/>
                    </a:lnTo>
                    <a:cubicBezTo>
                      <a:pt x="197803" y="19431"/>
                      <a:pt x="102109" y="36703"/>
                      <a:pt x="0" y="51499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8" name="Google Shape;356;p27"/>
              <p:cNvSpPr/>
              <p:nvPr/>
            </p:nvSpPr>
            <p:spPr>
              <a:xfrm>
                <a:off x="8507160" y="0"/>
                <a:ext cx="214200" cy="5143320"/>
              </a:xfrm>
              <a:custGeom>
                <a:avLst/>
                <a:gdLst>
                  <a:gd name="textAreaLeft" fmla="*/ 0 w 214200"/>
                  <a:gd name="textAreaRight" fmla="*/ 214560 w 21420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285876" h="6858000">
                    <a:moveTo>
                      <a:pt x="0" y="0"/>
                    </a:moveTo>
                    <a:lnTo>
                      <a:pt x="0" y="1075373"/>
                    </a:lnTo>
                    <a:cubicBezTo>
                      <a:pt x="87439" y="1230503"/>
                      <a:pt x="135763" y="1401191"/>
                      <a:pt x="135763" y="1580452"/>
                    </a:cubicBezTo>
                    <a:cubicBezTo>
                      <a:pt x="135763" y="1808099"/>
                      <a:pt x="96838" y="2021967"/>
                      <a:pt x="0" y="2207705"/>
                    </a:cubicBezTo>
                    <a:lnTo>
                      <a:pt x="0" y="2980373"/>
                    </a:lnTo>
                    <a:cubicBezTo>
                      <a:pt x="156083" y="3140202"/>
                      <a:pt x="221170" y="3334512"/>
                      <a:pt x="221170" y="3544126"/>
                    </a:cubicBezTo>
                    <a:cubicBezTo>
                      <a:pt x="221170" y="3810445"/>
                      <a:pt x="193167" y="4052126"/>
                      <a:pt x="0" y="4229799"/>
                    </a:cubicBezTo>
                    <a:lnTo>
                      <a:pt x="0" y="4635246"/>
                    </a:lnTo>
                    <a:cubicBezTo>
                      <a:pt x="193167" y="4767136"/>
                      <a:pt x="221170" y="4946523"/>
                      <a:pt x="221170" y="5144199"/>
                    </a:cubicBezTo>
                    <a:cubicBezTo>
                      <a:pt x="221170" y="5272215"/>
                      <a:pt x="140970" y="5392484"/>
                      <a:pt x="0" y="5497195"/>
                    </a:cubicBezTo>
                    <a:lnTo>
                      <a:pt x="0" y="5904167"/>
                    </a:lnTo>
                    <a:cubicBezTo>
                      <a:pt x="140970" y="5968175"/>
                      <a:pt x="221170" y="6041771"/>
                      <a:pt x="221170" y="6120003"/>
                    </a:cubicBezTo>
                    <a:cubicBezTo>
                      <a:pt x="221170" y="6198235"/>
                      <a:pt x="140970" y="6271832"/>
                      <a:pt x="0" y="6335840"/>
                    </a:cubicBezTo>
                    <a:lnTo>
                      <a:pt x="0" y="6858000"/>
                    </a:lnTo>
                    <a:lnTo>
                      <a:pt x="285876" y="6858000"/>
                    </a:lnTo>
                    <a:lnTo>
                      <a:pt x="2858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9" name="Google Shape;357;p27"/>
              <p:cNvSpPr/>
              <p:nvPr/>
            </p:nvSpPr>
            <p:spPr>
              <a:xfrm>
                <a:off x="6991200" y="4915800"/>
                <a:ext cx="213840" cy="22716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227160"/>
                  <a:gd name="textAreaBottom" fmla="*/ 227520 h 227160"/>
                </a:gdLst>
                <a:ahLst/>
                <a:cxnLst/>
                <a:rect l="textAreaLeft" t="textAreaTop" r="textAreaRight" b="textAreaBottom"/>
                <a:pathLst>
                  <a:path w="285813" h="303593">
                    <a:moveTo>
                      <a:pt x="0" y="0"/>
                    </a:moveTo>
                    <a:lnTo>
                      <a:pt x="0" y="303594"/>
                    </a:lnTo>
                    <a:lnTo>
                      <a:pt x="285814" y="303594"/>
                    </a:lnTo>
                    <a:lnTo>
                      <a:pt x="285814" y="12256"/>
                    </a:lnTo>
                    <a:cubicBezTo>
                      <a:pt x="188087" y="10097"/>
                      <a:pt x="92583" y="5906"/>
                      <a:pt x="0" y="0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0" name="Google Shape;358;p27"/>
              <p:cNvSpPr/>
              <p:nvPr/>
            </p:nvSpPr>
            <p:spPr>
              <a:xfrm>
                <a:off x="9012600" y="0"/>
                <a:ext cx="131040" cy="5143320"/>
              </a:xfrm>
              <a:custGeom>
                <a:avLst/>
                <a:gdLst>
                  <a:gd name="textAreaLeft" fmla="*/ 0 w 131040"/>
                  <a:gd name="textAreaRight" fmla="*/ 131400 w 13104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175259" h="685800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1" name="Google Shape;359;p27"/>
              <p:cNvSpPr/>
              <p:nvPr/>
            </p:nvSpPr>
            <p:spPr>
              <a:xfrm>
                <a:off x="6991200" y="0"/>
                <a:ext cx="213840" cy="250560"/>
              </a:xfrm>
              <a:custGeom>
                <a:avLst/>
                <a:gdLst>
                  <a:gd name="textAreaLeft" fmla="*/ 0 w 213840"/>
                  <a:gd name="textAreaRight" fmla="*/ 214200 w 213840"/>
                  <a:gd name="textAreaTop" fmla="*/ 0 h 250560"/>
                  <a:gd name="textAreaBottom" fmla="*/ 250920 h 250560"/>
                </a:gdLst>
                <a:ahLst/>
                <a:cxnLst/>
                <a:rect l="textAreaLeft" t="textAreaTop" r="textAreaRight" b="textAreaBottom"/>
                <a:pathLst>
                  <a:path w="285813" h="334390">
                    <a:moveTo>
                      <a:pt x="285814" y="295339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334391"/>
                    </a:lnTo>
                    <a:cubicBezTo>
                      <a:pt x="92393" y="315468"/>
                      <a:pt x="187896" y="302260"/>
                      <a:pt x="285814" y="295339"/>
                    </a:cubicBezTo>
                    <a:close/>
                  </a:path>
                </a:pathLst>
              </a:custGeom>
              <a:solidFill>
                <a:srgbClr val="FFF4E8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2" name="Google Shape;360;p27"/>
              <p:cNvSpPr/>
              <p:nvPr/>
            </p:nvSpPr>
            <p:spPr>
              <a:xfrm>
                <a:off x="13140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3" name="Google Shape;361;p27"/>
              <p:cNvSpPr/>
              <p:nvPr/>
            </p:nvSpPr>
            <p:spPr>
              <a:xfrm>
                <a:off x="63684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4" name="Google Shape;362;p27"/>
              <p:cNvSpPr/>
              <p:nvPr/>
            </p:nvSpPr>
            <p:spPr>
              <a:xfrm>
                <a:off x="114192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5" name="Google Shape;363;p27"/>
              <p:cNvSpPr/>
              <p:nvPr/>
            </p:nvSpPr>
            <p:spPr>
              <a:xfrm>
                <a:off x="164736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6" name="Google Shape;364;p27"/>
              <p:cNvSpPr/>
              <p:nvPr/>
            </p:nvSpPr>
            <p:spPr>
              <a:xfrm>
                <a:off x="215280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7" name="Google Shape;365;p27"/>
              <p:cNvSpPr/>
              <p:nvPr/>
            </p:nvSpPr>
            <p:spPr>
              <a:xfrm>
                <a:off x="265788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8" name="Google Shape;366;p27"/>
              <p:cNvSpPr/>
              <p:nvPr/>
            </p:nvSpPr>
            <p:spPr>
              <a:xfrm>
                <a:off x="316332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9" name="Google Shape;367;p27"/>
              <p:cNvSpPr/>
              <p:nvPr/>
            </p:nvSpPr>
            <p:spPr>
              <a:xfrm>
                <a:off x="366876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0" name="Google Shape;368;p27"/>
              <p:cNvSpPr/>
              <p:nvPr/>
            </p:nvSpPr>
            <p:spPr>
              <a:xfrm>
                <a:off x="417384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1" name="Google Shape;369;p27"/>
              <p:cNvSpPr/>
              <p:nvPr/>
            </p:nvSpPr>
            <p:spPr>
              <a:xfrm>
                <a:off x="467928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2" name="Google Shape;370;p27"/>
              <p:cNvSpPr/>
              <p:nvPr/>
            </p:nvSpPr>
            <p:spPr>
              <a:xfrm>
                <a:off x="518436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3" name="Google Shape;371;p27"/>
              <p:cNvSpPr/>
              <p:nvPr/>
            </p:nvSpPr>
            <p:spPr>
              <a:xfrm>
                <a:off x="568980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4" name="Google Shape;372;p27"/>
              <p:cNvSpPr/>
              <p:nvPr/>
            </p:nvSpPr>
            <p:spPr>
              <a:xfrm>
                <a:off x="6195240" y="0"/>
                <a:ext cx="290520" cy="7315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731520"/>
                  <a:gd name="textAreaBottom" fmla="*/ 731880 h 731520"/>
                </a:gdLst>
                <a:ahLst/>
                <a:cxnLst/>
                <a:rect l="textAreaLeft" t="textAreaTop" r="textAreaRight" b="textAreaBottom"/>
                <a:pathLst>
                  <a:path w="387921" h="975931">
                    <a:moveTo>
                      <a:pt x="387921" y="606933"/>
                    </a:moveTo>
                    <a:lnTo>
                      <a:pt x="387921" y="0"/>
                    </a:lnTo>
                    <a:lnTo>
                      <a:pt x="0" y="0"/>
                    </a:lnTo>
                    <a:lnTo>
                      <a:pt x="0" y="975932"/>
                    </a:lnTo>
                    <a:cubicBezTo>
                      <a:pt x="98615" y="835533"/>
                      <a:pt x="230632" y="710502"/>
                      <a:pt x="387921" y="606933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5" name="Google Shape;373;p27"/>
              <p:cNvSpPr/>
              <p:nvPr/>
            </p:nvSpPr>
            <p:spPr>
              <a:xfrm>
                <a:off x="6195240" y="1705320"/>
                <a:ext cx="290520" cy="46296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462960"/>
                  <a:gd name="textAreaBottom" fmla="*/ 463320 h 462960"/>
                </a:gdLst>
                <a:ahLst/>
                <a:cxnLst/>
                <a:rect l="textAreaLeft" t="textAreaTop" r="textAreaRight" b="textAreaBottom"/>
                <a:pathLst>
                  <a:path w="387921" h="617791">
                    <a:moveTo>
                      <a:pt x="387921" y="351536"/>
                    </a:moveTo>
                    <a:cubicBezTo>
                      <a:pt x="221234" y="256286"/>
                      <a:pt x="93218" y="136906"/>
                      <a:pt x="0" y="0"/>
                    </a:cubicBezTo>
                    <a:lnTo>
                      <a:pt x="0" y="617792"/>
                    </a:lnTo>
                    <a:cubicBezTo>
                      <a:pt x="100901" y="533083"/>
                      <a:pt x="229679" y="468884"/>
                      <a:pt x="387921" y="432245"/>
                    </a:cubicBezTo>
                    <a:lnTo>
                      <a:pt x="387921" y="351536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6" name="Google Shape;374;p27"/>
              <p:cNvSpPr/>
              <p:nvPr/>
            </p:nvSpPr>
            <p:spPr>
              <a:xfrm>
                <a:off x="6195240" y="3197520"/>
                <a:ext cx="290520" cy="26028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387921" h="347535">
                    <a:moveTo>
                      <a:pt x="387921" y="177038"/>
                    </a:moveTo>
                    <a:cubicBezTo>
                      <a:pt x="221805" y="132143"/>
                      <a:pt x="95567" y="72136"/>
                      <a:pt x="0" y="0"/>
                    </a:cubicBezTo>
                    <a:lnTo>
                      <a:pt x="0" y="347535"/>
                    </a:lnTo>
                    <a:cubicBezTo>
                      <a:pt x="95376" y="293941"/>
                      <a:pt x="221551" y="249238"/>
                      <a:pt x="387921" y="215900"/>
                    </a:cubicBezTo>
                    <a:lnTo>
                      <a:pt x="387921" y="177038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7" name="Google Shape;375;p27"/>
              <p:cNvSpPr/>
              <p:nvPr/>
            </p:nvSpPr>
            <p:spPr>
              <a:xfrm>
                <a:off x="6195240" y="4168800"/>
                <a:ext cx="290520" cy="23076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387921" h="308229">
                    <a:moveTo>
                      <a:pt x="387921" y="171958"/>
                    </a:moveTo>
                    <a:cubicBezTo>
                      <a:pt x="233425" y="124016"/>
                      <a:pt x="103314" y="65849"/>
                      <a:pt x="0" y="0"/>
                    </a:cubicBezTo>
                    <a:lnTo>
                      <a:pt x="0" y="308229"/>
                    </a:lnTo>
                    <a:cubicBezTo>
                      <a:pt x="103314" y="267907"/>
                      <a:pt x="233425" y="232347"/>
                      <a:pt x="387921" y="203073"/>
                    </a:cubicBezTo>
                    <a:lnTo>
                      <a:pt x="387921" y="171958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8" name="Google Shape;376;p27"/>
              <p:cNvSpPr/>
              <p:nvPr/>
            </p:nvSpPr>
            <p:spPr>
              <a:xfrm>
                <a:off x="6195240" y="4771800"/>
                <a:ext cx="290520" cy="3715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371520"/>
                  <a:gd name="textAreaBottom" fmla="*/ 371880 h 371520"/>
                </a:gdLst>
                <a:ahLst/>
                <a:cxnLst/>
                <a:rect l="textAreaLeft" t="textAreaTop" r="textAreaRight" b="textAreaBottom"/>
                <a:pathLst>
                  <a:path w="387921" h="495744">
                    <a:moveTo>
                      <a:pt x="0" y="0"/>
                    </a:moveTo>
                    <a:lnTo>
                      <a:pt x="0" y="495745"/>
                    </a:lnTo>
                    <a:lnTo>
                      <a:pt x="387921" y="495745"/>
                    </a:lnTo>
                    <a:lnTo>
                      <a:pt x="387921" y="107633"/>
                    </a:lnTo>
                    <a:cubicBezTo>
                      <a:pt x="236538" y="77343"/>
                      <a:pt x="105283" y="40958"/>
                      <a:pt x="0" y="0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9" name="Google Shape;377;p27"/>
              <p:cNvSpPr/>
              <p:nvPr/>
            </p:nvSpPr>
            <p:spPr>
              <a:xfrm>
                <a:off x="6700320" y="0"/>
                <a:ext cx="290520" cy="34056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340560"/>
                  <a:gd name="textAreaBottom" fmla="*/ 340920 h 340560"/>
                </a:gdLst>
                <a:ahLst/>
                <a:cxnLst/>
                <a:rect l="textAreaLeft" t="textAreaTop" r="textAreaRight" b="textAreaBottom"/>
                <a:pathLst>
                  <a:path w="387921" h="454469">
                    <a:moveTo>
                      <a:pt x="387921" y="334391"/>
                    </a:moveTo>
                    <a:lnTo>
                      <a:pt x="387921" y="0"/>
                    </a:lnTo>
                    <a:lnTo>
                      <a:pt x="0" y="0"/>
                    </a:lnTo>
                    <a:lnTo>
                      <a:pt x="0" y="454470"/>
                    </a:lnTo>
                    <a:cubicBezTo>
                      <a:pt x="120903" y="403035"/>
                      <a:pt x="251015" y="362458"/>
                      <a:pt x="387921" y="334391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0" name="Google Shape;378;p27"/>
              <p:cNvSpPr/>
              <p:nvPr/>
            </p:nvSpPr>
            <p:spPr>
              <a:xfrm>
                <a:off x="6700320" y="4887720"/>
                <a:ext cx="290520" cy="25560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255600"/>
                  <a:gd name="textAreaBottom" fmla="*/ 255960 h 255600"/>
                </a:gdLst>
                <a:ahLst/>
                <a:cxnLst/>
                <a:rect l="textAreaLeft" t="textAreaTop" r="textAreaRight" b="textAreaBottom"/>
                <a:pathLst>
                  <a:path w="387921" h="341121">
                    <a:moveTo>
                      <a:pt x="0" y="0"/>
                    </a:moveTo>
                    <a:lnTo>
                      <a:pt x="0" y="341122"/>
                    </a:lnTo>
                    <a:lnTo>
                      <a:pt x="387921" y="341122"/>
                    </a:lnTo>
                    <a:lnTo>
                      <a:pt x="387921" y="37528"/>
                    </a:lnTo>
                    <a:cubicBezTo>
                      <a:pt x="251651" y="28702"/>
                      <a:pt x="121665" y="16066"/>
                      <a:pt x="0" y="0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1" name="Google Shape;379;p27"/>
              <p:cNvSpPr/>
              <p:nvPr/>
            </p:nvSpPr>
            <p:spPr>
              <a:xfrm>
                <a:off x="7205760" y="0"/>
                <a:ext cx="290520" cy="22500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225000"/>
                  <a:gd name="textAreaBottom" fmla="*/ 225360 h 225000"/>
                </a:gdLst>
                <a:ahLst/>
                <a:cxnLst/>
                <a:rect l="textAreaLeft" t="textAreaTop" r="textAreaRight" b="textAreaBottom"/>
                <a:pathLst>
                  <a:path w="387921" h="300609">
                    <a:moveTo>
                      <a:pt x="162560" y="289497"/>
                    </a:moveTo>
                    <a:cubicBezTo>
                      <a:pt x="238951" y="289497"/>
                      <a:pt x="314198" y="293307"/>
                      <a:pt x="387921" y="300609"/>
                    </a:cubicBezTo>
                    <a:lnTo>
                      <a:pt x="387921" y="0"/>
                    </a:lnTo>
                    <a:lnTo>
                      <a:pt x="0" y="0"/>
                    </a:lnTo>
                    <a:lnTo>
                      <a:pt x="0" y="295339"/>
                    </a:lnTo>
                    <a:cubicBezTo>
                      <a:pt x="53467" y="291465"/>
                      <a:pt x="107696" y="289497"/>
                      <a:pt x="162560" y="289497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2" name="Google Shape;380;p27"/>
              <p:cNvSpPr/>
              <p:nvPr/>
            </p:nvSpPr>
            <p:spPr>
              <a:xfrm>
                <a:off x="7205760" y="4923720"/>
                <a:ext cx="290520" cy="21924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219240"/>
                  <a:gd name="textAreaBottom" fmla="*/ 219600 h 219240"/>
                </a:gdLst>
                <a:ahLst/>
                <a:cxnLst/>
                <a:rect l="textAreaLeft" t="textAreaTop" r="textAreaRight" b="textAreaBottom"/>
                <a:pathLst>
                  <a:path w="387921" h="292989">
                    <a:moveTo>
                      <a:pt x="162560" y="3493"/>
                    </a:moveTo>
                    <a:cubicBezTo>
                      <a:pt x="107759" y="3493"/>
                      <a:pt x="53530" y="2858"/>
                      <a:pt x="0" y="1651"/>
                    </a:cubicBezTo>
                    <a:lnTo>
                      <a:pt x="0" y="292989"/>
                    </a:lnTo>
                    <a:lnTo>
                      <a:pt x="387921" y="292989"/>
                    </a:lnTo>
                    <a:lnTo>
                      <a:pt x="387921" y="0"/>
                    </a:lnTo>
                    <a:cubicBezTo>
                      <a:pt x="314134" y="2286"/>
                      <a:pt x="238887" y="3493"/>
                      <a:pt x="162560" y="3493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3" name="Google Shape;381;p27"/>
              <p:cNvSpPr/>
              <p:nvPr/>
            </p:nvSpPr>
            <p:spPr>
              <a:xfrm>
                <a:off x="7710840" y="0"/>
                <a:ext cx="290520" cy="36144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361440"/>
                  <a:gd name="textAreaBottom" fmla="*/ 361800 h 361440"/>
                </a:gdLst>
                <a:ahLst/>
                <a:cxnLst/>
                <a:rect l="textAreaLeft" t="textAreaTop" r="textAreaRight" b="textAreaBottom"/>
                <a:pathLst>
                  <a:path w="387921" h="482473">
                    <a:moveTo>
                      <a:pt x="387921" y="482473"/>
                    </a:moveTo>
                    <a:lnTo>
                      <a:pt x="387921" y="0"/>
                    </a:lnTo>
                    <a:lnTo>
                      <a:pt x="0" y="0"/>
                    </a:lnTo>
                    <a:lnTo>
                      <a:pt x="0" y="348298"/>
                    </a:lnTo>
                    <a:cubicBezTo>
                      <a:pt x="137605" y="380810"/>
                      <a:pt x="267716" y="426149"/>
                      <a:pt x="387921" y="482473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4" name="Google Shape;382;p27"/>
              <p:cNvSpPr/>
              <p:nvPr/>
            </p:nvSpPr>
            <p:spPr>
              <a:xfrm>
                <a:off x="7710840" y="4881240"/>
                <a:ext cx="290520" cy="26208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262080"/>
                  <a:gd name="textAreaBottom" fmla="*/ 262440 h 262080"/>
                </a:gdLst>
                <a:ahLst/>
                <a:cxnLst/>
                <a:rect l="textAreaLeft" t="textAreaTop" r="textAreaRight" b="textAreaBottom"/>
                <a:pathLst>
                  <a:path w="387921" h="349821">
                    <a:moveTo>
                      <a:pt x="0" y="41846"/>
                    </a:moveTo>
                    <a:lnTo>
                      <a:pt x="0" y="349821"/>
                    </a:lnTo>
                    <a:lnTo>
                      <a:pt x="387921" y="349821"/>
                    </a:lnTo>
                    <a:lnTo>
                      <a:pt x="387921" y="0"/>
                    </a:lnTo>
                    <a:cubicBezTo>
                      <a:pt x="266891" y="17590"/>
                      <a:pt x="136843" y="31686"/>
                      <a:pt x="0" y="41846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5" name="Google Shape;383;p27"/>
              <p:cNvSpPr/>
              <p:nvPr/>
            </p:nvSpPr>
            <p:spPr>
              <a:xfrm>
                <a:off x="8216280" y="0"/>
                <a:ext cx="290520" cy="80604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806040"/>
                  <a:gd name="textAreaBottom" fmla="*/ 806400 h 806040"/>
                </a:gdLst>
                <a:ahLst/>
                <a:cxnLst/>
                <a:rect l="textAreaLeft" t="textAreaTop" r="textAreaRight" b="textAreaBottom"/>
                <a:pathLst>
                  <a:path w="387922" h="1075372">
                    <a:moveTo>
                      <a:pt x="387922" y="1075373"/>
                    </a:moveTo>
                    <a:lnTo>
                      <a:pt x="387922" y="0"/>
                    </a:lnTo>
                    <a:lnTo>
                      <a:pt x="0" y="0"/>
                    </a:lnTo>
                    <a:lnTo>
                      <a:pt x="0" y="650431"/>
                    </a:lnTo>
                    <a:cubicBezTo>
                      <a:pt x="164465" y="770001"/>
                      <a:pt x="297244" y="914273"/>
                      <a:pt x="387922" y="1075373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6" name="Google Shape;384;p27"/>
              <p:cNvSpPr/>
              <p:nvPr/>
            </p:nvSpPr>
            <p:spPr>
              <a:xfrm>
                <a:off x="8216280" y="1655640"/>
                <a:ext cx="290520" cy="57924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79240"/>
                  <a:gd name="textAreaBottom" fmla="*/ 579600 h 579240"/>
                </a:gdLst>
                <a:ahLst/>
                <a:cxnLst/>
                <a:rect l="textAreaLeft" t="textAreaTop" r="textAreaRight" b="textAreaBottom"/>
                <a:pathLst>
                  <a:path w="387922" h="772667">
                    <a:moveTo>
                      <a:pt x="0" y="406146"/>
                    </a:moveTo>
                    <a:lnTo>
                      <a:pt x="0" y="525018"/>
                    </a:lnTo>
                    <a:cubicBezTo>
                      <a:pt x="166307" y="592201"/>
                      <a:pt x="293751" y="676148"/>
                      <a:pt x="387922" y="772668"/>
                    </a:cubicBezTo>
                    <a:lnTo>
                      <a:pt x="387922" y="0"/>
                    </a:lnTo>
                    <a:cubicBezTo>
                      <a:pt x="305054" y="159067"/>
                      <a:pt x="179705" y="297497"/>
                      <a:pt x="0" y="406146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7" name="Google Shape;385;p27"/>
              <p:cNvSpPr/>
              <p:nvPr/>
            </p:nvSpPr>
            <p:spPr>
              <a:xfrm>
                <a:off x="8216280" y="3172320"/>
                <a:ext cx="290520" cy="30384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303840"/>
                  <a:gd name="textAreaBottom" fmla="*/ 304200 h 303840"/>
                </a:gdLst>
                <a:ahLst/>
                <a:cxnLst/>
                <a:rect l="textAreaLeft" t="textAreaTop" r="textAreaRight" b="textAreaBottom"/>
                <a:pathLst>
                  <a:path w="387922" h="405447">
                    <a:moveTo>
                      <a:pt x="0" y="255842"/>
                    </a:moveTo>
                    <a:cubicBezTo>
                      <a:pt x="173799" y="293561"/>
                      <a:pt x="298514" y="344424"/>
                      <a:pt x="387922" y="405448"/>
                    </a:cubicBezTo>
                    <a:lnTo>
                      <a:pt x="387922" y="0"/>
                    </a:lnTo>
                    <a:cubicBezTo>
                      <a:pt x="298514" y="82233"/>
                      <a:pt x="173799" y="150749"/>
                      <a:pt x="0" y="201613"/>
                    </a:cubicBezTo>
                    <a:lnTo>
                      <a:pt x="0" y="255842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8" name="Google Shape;386;p27"/>
              <p:cNvSpPr/>
              <p:nvPr/>
            </p:nvSpPr>
            <p:spPr>
              <a:xfrm>
                <a:off x="8216280" y="4122720"/>
                <a:ext cx="290520" cy="3049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304920"/>
                  <a:gd name="textAreaBottom" fmla="*/ 305280 h 304920"/>
                </a:gdLst>
                <a:ahLst/>
                <a:cxnLst/>
                <a:rect l="textAreaLeft" t="textAreaTop" r="textAreaRight" b="textAreaBottom"/>
                <a:pathLst>
                  <a:path w="387922" h="406971">
                    <a:moveTo>
                      <a:pt x="0" y="286067"/>
                    </a:moveTo>
                    <a:cubicBezTo>
                      <a:pt x="155639" y="320358"/>
                      <a:pt x="287274" y="361188"/>
                      <a:pt x="387922" y="406971"/>
                    </a:cubicBezTo>
                    <a:lnTo>
                      <a:pt x="387922" y="0"/>
                    </a:lnTo>
                    <a:cubicBezTo>
                      <a:pt x="287274" y="74803"/>
                      <a:pt x="155639" y="141605"/>
                      <a:pt x="0" y="197612"/>
                    </a:cubicBezTo>
                    <a:lnTo>
                      <a:pt x="0" y="286067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9" name="Google Shape;387;p27"/>
              <p:cNvSpPr/>
              <p:nvPr/>
            </p:nvSpPr>
            <p:spPr>
              <a:xfrm>
                <a:off x="8216280" y="4752000"/>
                <a:ext cx="290520" cy="391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391320"/>
                  <a:gd name="textAreaBottom" fmla="*/ 391680 h 391320"/>
                </a:gdLst>
                <a:ahLst/>
                <a:cxnLst/>
                <a:rect l="textAreaLeft" t="textAreaTop" r="textAreaRight" b="textAreaBottom"/>
                <a:pathLst>
                  <a:path w="387922" h="522160">
                    <a:moveTo>
                      <a:pt x="0" y="120840"/>
                    </a:moveTo>
                    <a:lnTo>
                      <a:pt x="0" y="522160"/>
                    </a:lnTo>
                    <a:lnTo>
                      <a:pt x="387922" y="522160"/>
                    </a:lnTo>
                    <a:lnTo>
                      <a:pt x="387922" y="0"/>
                    </a:lnTo>
                    <a:cubicBezTo>
                      <a:pt x="287274" y="45783"/>
                      <a:pt x="155575" y="86677"/>
                      <a:pt x="0" y="120840"/>
                    </a:cubicBez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20" name="Google Shape;388;p27"/>
              <p:cNvSpPr/>
              <p:nvPr/>
            </p:nvSpPr>
            <p:spPr>
              <a:xfrm>
                <a:off x="8721720" y="0"/>
                <a:ext cx="290520" cy="5143320"/>
              </a:xfrm>
              <a:custGeom>
                <a:avLst/>
                <a:gdLst>
                  <a:gd name="textAreaLeft" fmla="*/ 0 w 290520"/>
                  <a:gd name="textAreaRight" fmla="*/ 290880 w 290520"/>
                  <a:gd name="textAreaTop" fmla="*/ 0 h 5143320"/>
                  <a:gd name="textAreaBottom" fmla="*/ 5143680 h 5143320"/>
                </a:gdLst>
                <a:ahLst/>
                <a:cxnLst/>
                <a:rect l="textAreaLeft" t="textAreaTop" r="textAreaRight" b="textAreaBottom"/>
                <a:pathLst>
                  <a:path w="387921" h="685800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F7ECE0"/>
              </a:solidFill>
              <a:ln w="9525">
                <a:solidFill>
                  <a:srgbClr val="FFF4E8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321" name="Google Shape;389;p27"/>
            <p:cNvSpPr/>
            <p:nvPr/>
          </p:nvSpPr>
          <p:spPr>
            <a:xfrm>
              <a:off x="131760" y="366480"/>
              <a:ext cx="5853960" cy="448380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24000" y="581040"/>
            <a:ext cx="5466960" cy="3133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000" b="0" u="none" strike="noStrike">
                <a:solidFill>
                  <a:srgbClr val="003683"/>
                </a:solidFill>
                <a:effectLst/>
                <a:uFillTx/>
                <a:latin typeface="Pinyon Script"/>
                <a:ea typeface="Pinyon Script"/>
              </a:rPr>
              <a:t>Merchant Navy Colleges</a:t>
            </a:r>
            <a:endParaRPr lang="fr-FR" sz="5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495360" y="3552840"/>
            <a:ext cx="2685600" cy="561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Best Institutions for GP Rating Courses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324" name="Google Shape;392;p27"/>
          <p:cNvGrpSpPr/>
          <p:nvPr/>
        </p:nvGrpSpPr>
        <p:grpSpPr>
          <a:xfrm>
            <a:off x="4750920" y="3665880"/>
            <a:ext cx="884880" cy="895320"/>
            <a:chOff x="4750920" y="3665880"/>
            <a:chExt cx="884880" cy="895320"/>
          </a:xfrm>
        </p:grpSpPr>
        <p:sp>
          <p:nvSpPr>
            <p:cNvPr id="325" name="Google Shape;393;p27"/>
            <p:cNvSpPr/>
            <p:nvPr/>
          </p:nvSpPr>
          <p:spPr>
            <a:xfrm>
              <a:off x="4750920" y="3665880"/>
              <a:ext cx="884880" cy="895320"/>
            </a:xfrm>
            <a:custGeom>
              <a:avLst/>
              <a:gdLst>
                <a:gd name="textAreaLeft" fmla="*/ 0 w 884880"/>
                <a:gd name="textAreaRight" fmla="*/ 885240 w 884880"/>
                <a:gd name="textAreaTop" fmla="*/ 0 h 895320"/>
                <a:gd name="textAreaBottom" fmla="*/ 895680 h 895320"/>
              </a:gdLst>
              <a:ahLst/>
              <a:cxnLst/>
              <a:rect l="textAreaLeft" t="textAreaTop" r="textAreaRight" b="textAreaBottom"/>
              <a:pathLst>
                <a:path w="25835" h="26144">
                  <a:moveTo>
                    <a:pt x="4541" y="4129"/>
                  </a:moveTo>
                  <a:lnTo>
                    <a:pt x="4094" y="5505"/>
                  </a:lnTo>
                  <a:lnTo>
                    <a:pt x="4060" y="5264"/>
                  </a:lnTo>
                  <a:lnTo>
                    <a:pt x="4025" y="5058"/>
                  </a:lnTo>
                  <a:lnTo>
                    <a:pt x="4025" y="4886"/>
                  </a:lnTo>
                  <a:lnTo>
                    <a:pt x="4060" y="4714"/>
                  </a:lnTo>
                  <a:lnTo>
                    <a:pt x="4129" y="4542"/>
                  </a:lnTo>
                  <a:lnTo>
                    <a:pt x="4232" y="4404"/>
                  </a:lnTo>
                  <a:lnTo>
                    <a:pt x="4369" y="4266"/>
                  </a:lnTo>
                  <a:lnTo>
                    <a:pt x="4541" y="4129"/>
                  </a:lnTo>
                  <a:close/>
                  <a:moveTo>
                    <a:pt x="17888" y="24630"/>
                  </a:moveTo>
                  <a:lnTo>
                    <a:pt x="17991" y="24665"/>
                  </a:lnTo>
                  <a:lnTo>
                    <a:pt x="18335" y="24768"/>
                  </a:lnTo>
                  <a:lnTo>
                    <a:pt x="17511" y="24863"/>
                  </a:lnTo>
                  <a:lnTo>
                    <a:pt x="17511" y="24863"/>
                  </a:lnTo>
                  <a:lnTo>
                    <a:pt x="17647" y="24699"/>
                  </a:lnTo>
                  <a:lnTo>
                    <a:pt x="17716" y="24665"/>
                  </a:lnTo>
                  <a:lnTo>
                    <a:pt x="17785" y="24630"/>
                  </a:lnTo>
                  <a:close/>
                  <a:moveTo>
                    <a:pt x="13329" y="25039"/>
                  </a:moveTo>
                  <a:lnTo>
                    <a:pt x="13313" y="25043"/>
                  </a:lnTo>
                  <a:lnTo>
                    <a:pt x="13313" y="25078"/>
                  </a:lnTo>
                  <a:lnTo>
                    <a:pt x="13329" y="25039"/>
                  </a:lnTo>
                  <a:close/>
                  <a:moveTo>
                    <a:pt x="2959" y="5918"/>
                  </a:moveTo>
                  <a:lnTo>
                    <a:pt x="3028" y="6090"/>
                  </a:lnTo>
                  <a:lnTo>
                    <a:pt x="3062" y="6262"/>
                  </a:lnTo>
                  <a:lnTo>
                    <a:pt x="3028" y="6399"/>
                  </a:lnTo>
                  <a:lnTo>
                    <a:pt x="2890" y="6502"/>
                  </a:lnTo>
                  <a:lnTo>
                    <a:pt x="2753" y="6640"/>
                  </a:lnTo>
                  <a:lnTo>
                    <a:pt x="2684" y="6777"/>
                  </a:lnTo>
                  <a:lnTo>
                    <a:pt x="2684" y="6915"/>
                  </a:lnTo>
                  <a:lnTo>
                    <a:pt x="2684" y="7087"/>
                  </a:lnTo>
                  <a:lnTo>
                    <a:pt x="2684" y="7328"/>
                  </a:lnTo>
                  <a:lnTo>
                    <a:pt x="2649" y="7534"/>
                  </a:lnTo>
                  <a:lnTo>
                    <a:pt x="2546" y="8222"/>
                  </a:lnTo>
                  <a:lnTo>
                    <a:pt x="2409" y="8876"/>
                  </a:lnTo>
                  <a:lnTo>
                    <a:pt x="2374" y="8979"/>
                  </a:lnTo>
                  <a:lnTo>
                    <a:pt x="2305" y="9082"/>
                  </a:lnTo>
                  <a:lnTo>
                    <a:pt x="2237" y="9151"/>
                  </a:lnTo>
                  <a:lnTo>
                    <a:pt x="2133" y="9185"/>
                  </a:lnTo>
                  <a:lnTo>
                    <a:pt x="2099" y="9220"/>
                  </a:lnTo>
                  <a:lnTo>
                    <a:pt x="2065" y="9254"/>
                  </a:lnTo>
                  <a:lnTo>
                    <a:pt x="2271" y="9529"/>
                  </a:lnTo>
                  <a:lnTo>
                    <a:pt x="1961" y="10458"/>
                  </a:lnTo>
                  <a:lnTo>
                    <a:pt x="1789" y="10458"/>
                  </a:lnTo>
                  <a:lnTo>
                    <a:pt x="1583" y="10493"/>
                  </a:lnTo>
                  <a:lnTo>
                    <a:pt x="1549" y="10527"/>
                  </a:lnTo>
                  <a:lnTo>
                    <a:pt x="1514" y="10596"/>
                  </a:lnTo>
                  <a:lnTo>
                    <a:pt x="1514" y="10699"/>
                  </a:lnTo>
                  <a:lnTo>
                    <a:pt x="1549" y="10768"/>
                  </a:lnTo>
                  <a:lnTo>
                    <a:pt x="1583" y="10802"/>
                  </a:lnTo>
                  <a:lnTo>
                    <a:pt x="1721" y="10802"/>
                  </a:lnTo>
                  <a:lnTo>
                    <a:pt x="1824" y="10837"/>
                  </a:lnTo>
                  <a:lnTo>
                    <a:pt x="1893" y="10871"/>
                  </a:lnTo>
                  <a:lnTo>
                    <a:pt x="1927" y="10905"/>
                  </a:lnTo>
                  <a:lnTo>
                    <a:pt x="2030" y="11043"/>
                  </a:lnTo>
                  <a:lnTo>
                    <a:pt x="2099" y="11181"/>
                  </a:lnTo>
                  <a:lnTo>
                    <a:pt x="2168" y="11215"/>
                  </a:lnTo>
                  <a:lnTo>
                    <a:pt x="2237" y="11249"/>
                  </a:lnTo>
                  <a:lnTo>
                    <a:pt x="2374" y="11284"/>
                  </a:lnTo>
                  <a:lnTo>
                    <a:pt x="2409" y="11490"/>
                  </a:lnTo>
                  <a:lnTo>
                    <a:pt x="2374" y="11697"/>
                  </a:lnTo>
                  <a:lnTo>
                    <a:pt x="2340" y="12006"/>
                  </a:lnTo>
                  <a:lnTo>
                    <a:pt x="2305" y="12316"/>
                  </a:lnTo>
                  <a:lnTo>
                    <a:pt x="2305" y="12900"/>
                  </a:lnTo>
                  <a:lnTo>
                    <a:pt x="2340" y="13520"/>
                  </a:lnTo>
                  <a:lnTo>
                    <a:pt x="2443" y="14104"/>
                  </a:lnTo>
                  <a:lnTo>
                    <a:pt x="2581" y="14689"/>
                  </a:lnTo>
                  <a:lnTo>
                    <a:pt x="2753" y="15274"/>
                  </a:lnTo>
                  <a:lnTo>
                    <a:pt x="3062" y="16409"/>
                  </a:lnTo>
                  <a:lnTo>
                    <a:pt x="3097" y="16547"/>
                  </a:lnTo>
                  <a:lnTo>
                    <a:pt x="3681" y="17475"/>
                  </a:lnTo>
                  <a:lnTo>
                    <a:pt x="4232" y="18370"/>
                  </a:lnTo>
                  <a:lnTo>
                    <a:pt x="4473" y="18748"/>
                  </a:lnTo>
                  <a:lnTo>
                    <a:pt x="4748" y="19092"/>
                  </a:lnTo>
                  <a:lnTo>
                    <a:pt x="5023" y="19436"/>
                  </a:lnTo>
                  <a:lnTo>
                    <a:pt x="5264" y="19780"/>
                  </a:lnTo>
                  <a:lnTo>
                    <a:pt x="5436" y="20055"/>
                  </a:lnTo>
                  <a:lnTo>
                    <a:pt x="5642" y="20296"/>
                  </a:lnTo>
                  <a:lnTo>
                    <a:pt x="5883" y="20503"/>
                  </a:lnTo>
                  <a:lnTo>
                    <a:pt x="6124" y="20709"/>
                  </a:lnTo>
                  <a:lnTo>
                    <a:pt x="6915" y="21363"/>
                  </a:lnTo>
                  <a:lnTo>
                    <a:pt x="7706" y="22050"/>
                  </a:lnTo>
                  <a:lnTo>
                    <a:pt x="7912" y="22222"/>
                  </a:lnTo>
                  <a:lnTo>
                    <a:pt x="8119" y="22394"/>
                  </a:lnTo>
                  <a:lnTo>
                    <a:pt x="9082" y="23048"/>
                  </a:lnTo>
                  <a:lnTo>
                    <a:pt x="9598" y="23358"/>
                  </a:lnTo>
                  <a:lnTo>
                    <a:pt x="9873" y="23461"/>
                  </a:lnTo>
                  <a:lnTo>
                    <a:pt x="10148" y="23564"/>
                  </a:lnTo>
                  <a:lnTo>
                    <a:pt x="10251" y="23598"/>
                  </a:lnTo>
                  <a:lnTo>
                    <a:pt x="10355" y="23702"/>
                  </a:lnTo>
                  <a:lnTo>
                    <a:pt x="10320" y="23770"/>
                  </a:lnTo>
                  <a:lnTo>
                    <a:pt x="9908" y="23736"/>
                  </a:lnTo>
                  <a:lnTo>
                    <a:pt x="9942" y="24046"/>
                  </a:lnTo>
                  <a:lnTo>
                    <a:pt x="10251" y="24080"/>
                  </a:lnTo>
                  <a:lnTo>
                    <a:pt x="10492" y="24149"/>
                  </a:lnTo>
                  <a:lnTo>
                    <a:pt x="10561" y="24183"/>
                  </a:lnTo>
                  <a:lnTo>
                    <a:pt x="10595" y="24252"/>
                  </a:lnTo>
                  <a:lnTo>
                    <a:pt x="10630" y="24321"/>
                  </a:lnTo>
                  <a:lnTo>
                    <a:pt x="10630" y="24390"/>
                  </a:lnTo>
                  <a:lnTo>
                    <a:pt x="10320" y="24527"/>
                  </a:lnTo>
                  <a:lnTo>
                    <a:pt x="10355" y="25009"/>
                  </a:lnTo>
                  <a:lnTo>
                    <a:pt x="10458" y="25009"/>
                  </a:lnTo>
                  <a:lnTo>
                    <a:pt x="10595" y="24906"/>
                  </a:lnTo>
                  <a:lnTo>
                    <a:pt x="10733" y="24802"/>
                  </a:lnTo>
                  <a:lnTo>
                    <a:pt x="10974" y="24596"/>
                  </a:lnTo>
                  <a:lnTo>
                    <a:pt x="11111" y="24493"/>
                  </a:lnTo>
                  <a:lnTo>
                    <a:pt x="11249" y="24424"/>
                  </a:lnTo>
                  <a:lnTo>
                    <a:pt x="11421" y="24390"/>
                  </a:lnTo>
                  <a:lnTo>
                    <a:pt x="11662" y="24390"/>
                  </a:lnTo>
                  <a:lnTo>
                    <a:pt x="11696" y="24355"/>
                  </a:lnTo>
                  <a:lnTo>
                    <a:pt x="11765" y="24286"/>
                  </a:lnTo>
                  <a:lnTo>
                    <a:pt x="11731" y="24149"/>
                  </a:lnTo>
                  <a:lnTo>
                    <a:pt x="11662" y="24011"/>
                  </a:lnTo>
                  <a:lnTo>
                    <a:pt x="11559" y="24011"/>
                  </a:lnTo>
                  <a:lnTo>
                    <a:pt x="11490" y="24046"/>
                  </a:lnTo>
                  <a:lnTo>
                    <a:pt x="11352" y="24080"/>
                  </a:lnTo>
                  <a:lnTo>
                    <a:pt x="11215" y="24114"/>
                  </a:lnTo>
                  <a:lnTo>
                    <a:pt x="11111" y="24080"/>
                  </a:lnTo>
                  <a:lnTo>
                    <a:pt x="11008" y="24011"/>
                  </a:lnTo>
                  <a:lnTo>
                    <a:pt x="10974" y="23908"/>
                  </a:lnTo>
                  <a:lnTo>
                    <a:pt x="11008" y="23805"/>
                  </a:lnTo>
                  <a:lnTo>
                    <a:pt x="11111" y="23702"/>
                  </a:lnTo>
                  <a:lnTo>
                    <a:pt x="11249" y="23667"/>
                  </a:lnTo>
                  <a:lnTo>
                    <a:pt x="11387" y="23702"/>
                  </a:lnTo>
                  <a:lnTo>
                    <a:pt x="11490" y="23736"/>
                  </a:lnTo>
                  <a:lnTo>
                    <a:pt x="13588" y="24252"/>
                  </a:lnTo>
                  <a:lnTo>
                    <a:pt x="14311" y="24493"/>
                  </a:lnTo>
                  <a:lnTo>
                    <a:pt x="14242" y="24630"/>
                  </a:lnTo>
                  <a:lnTo>
                    <a:pt x="14139" y="24699"/>
                  </a:lnTo>
                  <a:lnTo>
                    <a:pt x="14035" y="24734"/>
                  </a:lnTo>
                  <a:lnTo>
                    <a:pt x="13932" y="24734"/>
                  </a:lnTo>
                  <a:lnTo>
                    <a:pt x="13691" y="24699"/>
                  </a:lnTo>
                  <a:lnTo>
                    <a:pt x="13588" y="24699"/>
                  </a:lnTo>
                  <a:lnTo>
                    <a:pt x="13451" y="24734"/>
                  </a:lnTo>
                  <a:lnTo>
                    <a:pt x="13329" y="25039"/>
                  </a:lnTo>
                  <a:lnTo>
                    <a:pt x="13554" y="24974"/>
                  </a:lnTo>
                  <a:lnTo>
                    <a:pt x="13795" y="24940"/>
                  </a:lnTo>
                  <a:lnTo>
                    <a:pt x="15205" y="24940"/>
                  </a:lnTo>
                  <a:lnTo>
                    <a:pt x="15239" y="24906"/>
                  </a:lnTo>
                  <a:lnTo>
                    <a:pt x="15308" y="24802"/>
                  </a:lnTo>
                  <a:lnTo>
                    <a:pt x="14964" y="24665"/>
                  </a:lnTo>
                  <a:lnTo>
                    <a:pt x="15136" y="24630"/>
                  </a:lnTo>
                  <a:lnTo>
                    <a:pt x="15274" y="24596"/>
                  </a:lnTo>
                  <a:lnTo>
                    <a:pt x="15411" y="24630"/>
                  </a:lnTo>
                  <a:lnTo>
                    <a:pt x="15618" y="24665"/>
                  </a:lnTo>
                  <a:lnTo>
                    <a:pt x="15721" y="25043"/>
                  </a:lnTo>
                  <a:lnTo>
                    <a:pt x="16168" y="24699"/>
                  </a:lnTo>
                  <a:lnTo>
                    <a:pt x="16340" y="25078"/>
                  </a:lnTo>
                  <a:lnTo>
                    <a:pt x="16478" y="25043"/>
                  </a:lnTo>
                  <a:lnTo>
                    <a:pt x="16546" y="24974"/>
                  </a:lnTo>
                  <a:lnTo>
                    <a:pt x="16684" y="24768"/>
                  </a:lnTo>
                  <a:lnTo>
                    <a:pt x="16753" y="24699"/>
                  </a:lnTo>
                  <a:lnTo>
                    <a:pt x="16856" y="24699"/>
                  </a:lnTo>
                  <a:lnTo>
                    <a:pt x="16925" y="24734"/>
                  </a:lnTo>
                  <a:lnTo>
                    <a:pt x="17166" y="24871"/>
                  </a:lnTo>
                  <a:lnTo>
                    <a:pt x="17234" y="24871"/>
                  </a:lnTo>
                  <a:lnTo>
                    <a:pt x="17303" y="24906"/>
                  </a:lnTo>
                  <a:lnTo>
                    <a:pt x="17395" y="24906"/>
                  </a:lnTo>
                  <a:lnTo>
                    <a:pt x="17166" y="25078"/>
                  </a:lnTo>
                  <a:lnTo>
                    <a:pt x="16994" y="25181"/>
                  </a:lnTo>
                  <a:lnTo>
                    <a:pt x="16856" y="25250"/>
                  </a:lnTo>
                  <a:lnTo>
                    <a:pt x="16512" y="25353"/>
                  </a:lnTo>
                  <a:lnTo>
                    <a:pt x="16168" y="25456"/>
                  </a:lnTo>
                  <a:lnTo>
                    <a:pt x="15480" y="25559"/>
                  </a:lnTo>
                  <a:lnTo>
                    <a:pt x="14104" y="25731"/>
                  </a:lnTo>
                  <a:lnTo>
                    <a:pt x="13760" y="25318"/>
                  </a:lnTo>
                  <a:lnTo>
                    <a:pt x="13210" y="25834"/>
                  </a:lnTo>
                  <a:lnTo>
                    <a:pt x="12178" y="25834"/>
                  </a:lnTo>
                  <a:lnTo>
                    <a:pt x="11146" y="25731"/>
                  </a:lnTo>
                  <a:lnTo>
                    <a:pt x="10114" y="25559"/>
                  </a:lnTo>
                  <a:lnTo>
                    <a:pt x="9116" y="25353"/>
                  </a:lnTo>
                  <a:lnTo>
                    <a:pt x="8600" y="25181"/>
                  </a:lnTo>
                  <a:lnTo>
                    <a:pt x="8119" y="25009"/>
                  </a:lnTo>
                  <a:lnTo>
                    <a:pt x="7637" y="24837"/>
                  </a:lnTo>
                  <a:lnTo>
                    <a:pt x="7156" y="24630"/>
                  </a:lnTo>
                  <a:lnTo>
                    <a:pt x="6708" y="24390"/>
                  </a:lnTo>
                  <a:lnTo>
                    <a:pt x="6261" y="24114"/>
                  </a:lnTo>
                  <a:lnTo>
                    <a:pt x="5848" y="23805"/>
                  </a:lnTo>
                  <a:lnTo>
                    <a:pt x="5436" y="23461"/>
                  </a:lnTo>
                  <a:lnTo>
                    <a:pt x="5023" y="23117"/>
                  </a:lnTo>
                  <a:lnTo>
                    <a:pt x="4610" y="22807"/>
                  </a:lnTo>
                  <a:lnTo>
                    <a:pt x="4197" y="22532"/>
                  </a:lnTo>
                  <a:lnTo>
                    <a:pt x="3716" y="22257"/>
                  </a:lnTo>
                  <a:lnTo>
                    <a:pt x="3441" y="22119"/>
                  </a:lnTo>
                  <a:lnTo>
                    <a:pt x="3234" y="21913"/>
                  </a:lnTo>
                  <a:lnTo>
                    <a:pt x="3062" y="21638"/>
                  </a:lnTo>
                  <a:lnTo>
                    <a:pt x="2925" y="21328"/>
                  </a:lnTo>
                  <a:lnTo>
                    <a:pt x="2684" y="20537"/>
                  </a:lnTo>
                  <a:lnTo>
                    <a:pt x="2409" y="19780"/>
                  </a:lnTo>
                  <a:lnTo>
                    <a:pt x="2065" y="19023"/>
                  </a:lnTo>
                  <a:lnTo>
                    <a:pt x="1721" y="18267"/>
                  </a:lnTo>
                  <a:lnTo>
                    <a:pt x="1445" y="17647"/>
                  </a:lnTo>
                  <a:lnTo>
                    <a:pt x="1170" y="16994"/>
                  </a:lnTo>
                  <a:lnTo>
                    <a:pt x="964" y="16340"/>
                  </a:lnTo>
                  <a:lnTo>
                    <a:pt x="826" y="15687"/>
                  </a:lnTo>
                  <a:lnTo>
                    <a:pt x="689" y="14999"/>
                  </a:lnTo>
                  <a:lnTo>
                    <a:pt x="585" y="14345"/>
                  </a:lnTo>
                  <a:lnTo>
                    <a:pt x="482" y="13657"/>
                  </a:lnTo>
                  <a:lnTo>
                    <a:pt x="448" y="12969"/>
                  </a:lnTo>
                  <a:lnTo>
                    <a:pt x="448" y="12625"/>
                  </a:lnTo>
                  <a:lnTo>
                    <a:pt x="448" y="12316"/>
                  </a:lnTo>
                  <a:lnTo>
                    <a:pt x="551" y="11662"/>
                  </a:lnTo>
                  <a:lnTo>
                    <a:pt x="689" y="11009"/>
                  </a:lnTo>
                  <a:lnTo>
                    <a:pt x="895" y="10355"/>
                  </a:lnTo>
                  <a:lnTo>
                    <a:pt x="1067" y="10424"/>
                  </a:lnTo>
                  <a:lnTo>
                    <a:pt x="1205" y="10458"/>
                  </a:lnTo>
                  <a:lnTo>
                    <a:pt x="1273" y="10458"/>
                  </a:lnTo>
                  <a:lnTo>
                    <a:pt x="1342" y="10424"/>
                  </a:lnTo>
                  <a:lnTo>
                    <a:pt x="1377" y="10389"/>
                  </a:lnTo>
                  <a:lnTo>
                    <a:pt x="1411" y="10286"/>
                  </a:lnTo>
                  <a:lnTo>
                    <a:pt x="1411" y="10217"/>
                  </a:lnTo>
                  <a:lnTo>
                    <a:pt x="1377" y="10149"/>
                  </a:lnTo>
                  <a:lnTo>
                    <a:pt x="1342" y="10114"/>
                  </a:lnTo>
                  <a:lnTo>
                    <a:pt x="1273" y="10080"/>
                  </a:lnTo>
                  <a:lnTo>
                    <a:pt x="1101" y="10045"/>
                  </a:lnTo>
                  <a:lnTo>
                    <a:pt x="1033" y="10045"/>
                  </a:lnTo>
                  <a:lnTo>
                    <a:pt x="964" y="9977"/>
                  </a:lnTo>
                  <a:lnTo>
                    <a:pt x="1239" y="9323"/>
                  </a:lnTo>
                  <a:lnTo>
                    <a:pt x="1514" y="8601"/>
                  </a:lnTo>
                  <a:lnTo>
                    <a:pt x="1583" y="8429"/>
                  </a:lnTo>
                  <a:lnTo>
                    <a:pt x="1755" y="8291"/>
                  </a:lnTo>
                  <a:lnTo>
                    <a:pt x="1961" y="8188"/>
                  </a:lnTo>
                  <a:lnTo>
                    <a:pt x="2271" y="8085"/>
                  </a:lnTo>
                  <a:lnTo>
                    <a:pt x="2133" y="7981"/>
                  </a:lnTo>
                  <a:lnTo>
                    <a:pt x="2065" y="7913"/>
                  </a:lnTo>
                  <a:lnTo>
                    <a:pt x="1996" y="7809"/>
                  </a:lnTo>
                  <a:lnTo>
                    <a:pt x="1996" y="7741"/>
                  </a:lnTo>
                  <a:lnTo>
                    <a:pt x="2065" y="7569"/>
                  </a:lnTo>
                  <a:lnTo>
                    <a:pt x="2133" y="7397"/>
                  </a:lnTo>
                  <a:lnTo>
                    <a:pt x="2649" y="6399"/>
                  </a:lnTo>
                  <a:lnTo>
                    <a:pt x="2959" y="5918"/>
                  </a:lnTo>
                  <a:close/>
                  <a:moveTo>
                    <a:pt x="11077" y="1"/>
                  </a:moveTo>
                  <a:lnTo>
                    <a:pt x="10217" y="104"/>
                  </a:lnTo>
                  <a:lnTo>
                    <a:pt x="9392" y="276"/>
                  </a:lnTo>
                  <a:lnTo>
                    <a:pt x="8566" y="483"/>
                  </a:lnTo>
                  <a:lnTo>
                    <a:pt x="7775" y="792"/>
                  </a:lnTo>
                  <a:lnTo>
                    <a:pt x="6915" y="1205"/>
                  </a:lnTo>
                  <a:lnTo>
                    <a:pt x="6502" y="1411"/>
                  </a:lnTo>
                  <a:lnTo>
                    <a:pt x="6089" y="1652"/>
                  </a:lnTo>
                  <a:lnTo>
                    <a:pt x="5780" y="1858"/>
                  </a:lnTo>
                  <a:lnTo>
                    <a:pt x="5504" y="2099"/>
                  </a:lnTo>
                  <a:lnTo>
                    <a:pt x="4988" y="2615"/>
                  </a:lnTo>
                  <a:lnTo>
                    <a:pt x="4541" y="3097"/>
                  </a:lnTo>
                  <a:lnTo>
                    <a:pt x="4129" y="3578"/>
                  </a:lnTo>
                  <a:lnTo>
                    <a:pt x="3062" y="5092"/>
                  </a:lnTo>
                  <a:lnTo>
                    <a:pt x="2546" y="5849"/>
                  </a:lnTo>
                  <a:lnTo>
                    <a:pt x="2305" y="6262"/>
                  </a:lnTo>
                  <a:lnTo>
                    <a:pt x="2099" y="6674"/>
                  </a:lnTo>
                  <a:lnTo>
                    <a:pt x="1755" y="7293"/>
                  </a:lnTo>
                  <a:lnTo>
                    <a:pt x="1411" y="7913"/>
                  </a:lnTo>
                  <a:lnTo>
                    <a:pt x="1170" y="8325"/>
                  </a:lnTo>
                  <a:lnTo>
                    <a:pt x="964" y="8773"/>
                  </a:lnTo>
                  <a:lnTo>
                    <a:pt x="792" y="9185"/>
                  </a:lnTo>
                  <a:lnTo>
                    <a:pt x="620" y="9633"/>
                  </a:lnTo>
                  <a:lnTo>
                    <a:pt x="345" y="10561"/>
                  </a:lnTo>
                  <a:lnTo>
                    <a:pt x="138" y="11490"/>
                  </a:lnTo>
                  <a:lnTo>
                    <a:pt x="35" y="11937"/>
                  </a:lnTo>
                  <a:lnTo>
                    <a:pt x="1" y="12384"/>
                  </a:lnTo>
                  <a:lnTo>
                    <a:pt x="1" y="12832"/>
                  </a:lnTo>
                  <a:lnTo>
                    <a:pt x="35" y="13279"/>
                  </a:lnTo>
                  <a:lnTo>
                    <a:pt x="138" y="14139"/>
                  </a:lnTo>
                  <a:lnTo>
                    <a:pt x="310" y="15033"/>
                  </a:lnTo>
                  <a:lnTo>
                    <a:pt x="413" y="15549"/>
                  </a:lnTo>
                  <a:lnTo>
                    <a:pt x="551" y="16100"/>
                  </a:lnTo>
                  <a:lnTo>
                    <a:pt x="861" y="17131"/>
                  </a:lnTo>
                  <a:lnTo>
                    <a:pt x="1273" y="18163"/>
                  </a:lnTo>
                  <a:lnTo>
                    <a:pt x="1721" y="19161"/>
                  </a:lnTo>
                  <a:lnTo>
                    <a:pt x="1961" y="19711"/>
                  </a:lnTo>
                  <a:lnTo>
                    <a:pt x="2202" y="20296"/>
                  </a:lnTo>
                  <a:lnTo>
                    <a:pt x="2649" y="21466"/>
                  </a:lnTo>
                  <a:lnTo>
                    <a:pt x="2753" y="21672"/>
                  </a:lnTo>
                  <a:lnTo>
                    <a:pt x="2856" y="21844"/>
                  </a:lnTo>
                  <a:lnTo>
                    <a:pt x="2959" y="22050"/>
                  </a:lnTo>
                  <a:lnTo>
                    <a:pt x="3097" y="22188"/>
                  </a:lnTo>
                  <a:lnTo>
                    <a:pt x="3269" y="22360"/>
                  </a:lnTo>
                  <a:lnTo>
                    <a:pt x="3441" y="22463"/>
                  </a:lnTo>
                  <a:lnTo>
                    <a:pt x="3819" y="22704"/>
                  </a:lnTo>
                  <a:lnTo>
                    <a:pt x="4129" y="22876"/>
                  </a:lnTo>
                  <a:lnTo>
                    <a:pt x="4438" y="23082"/>
                  </a:lnTo>
                  <a:lnTo>
                    <a:pt x="4713" y="23323"/>
                  </a:lnTo>
                  <a:lnTo>
                    <a:pt x="4988" y="23564"/>
                  </a:lnTo>
                  <a:lnTo>
                    <a:pt x="5401" y="23942"/>
                  </a:lnTo>
                  <a:lnTo>
                    <a:pt x="5848" y="24286"/>
                  </a:lnTo>
                  <a:lnTo>
                    <a:pt x="6330" y="24562"/>
                  </a:lnTo>
                  <a:lnTo>
                    <a:pt x="6812" y="24837"/>
                  </a:lnTo>
                  <a:lnTo>
                    <a:pt x="7293" y="25078"/>
                  </a:lnTo>
                  <a:lnTo>
                    <a:pt x="7809" y="25284"/>
                  </a:lnTo>
                  <a:lnTo>
                    <a:pt x="8325" y="25456"/>
                  </a:lnTo>
                  <a:lnTo>
                    <a:pt x="8876" y="25628"/>
                  </a:lnTo>
                  <a:lnTo>
                    <a:pt x="9632" y="25800"/>
                  </a:lnTo>
                  <a:lnTo>
                    <a:pt x="10389" y="25938"/>
                  </a:lnTo>
                  <a:lnTo>
                    <a:pt x="11146" y="26006"/>
                  </a:lnTo>
                  <a:lnTo>
                    <a:pt x="11903" y="26110"/>
                  </a:lnTo>
                  <a:lnTo>
                    <a:pt x="12281" y="26110"/>
                  </a:lnTo>
                  <a:lnTo>
                    <a:pt x="12625" y="26144"/>
                  </a:lnTo>
                  <a:lnTo>
                    <a:pt x="13313" y="26075"/>
                  </a:lnTo>
                  <a:lnTo>
                    <a:pt x="14723" y="25938"/>
                  </a:lnTo>
                  <a:lnTo>
                    <a:pt x="15308" y="25869"/>
                  </a:lnTo>
                  <a:lnTo>
                    <a:pt x="15893" y="25766"/>
                  </a:lnTo>
                  <a:lnTo>
                    <a:pt x="16478" y="25628"/>
                  </a:lnTo>
                  <a:lnTo>
                    <a:pt x="17028" y="25456"/>
                  </a:lnTo>
                  <a:lnTo>
                    <a:pt x="18163" y="25078"/>
                  </a:lnTo>
                  <a:lnTo>
                    <a:pt x="19264" y="24734"/>
                  </a:lnTo>
                  <a:lnTo>
                    <a:pt x="19539" y="24630"/>
                  </a:lnTo>
                  <a:lnTo>
                    <a:pt x="19780" y="24493"/>
                  </a:lnTo>
                  <a:lnTo>
                    <a:pt x="20296" y="24218"/>
                  </a:lnTo>
                  <a:lnTo>
                    <a:pt x="21018" y="23839"/>
                  </a:lnTo>
                  <a:lnTo>
                    <a:pt x="21775" y="23461"/>
                  </a:lnTo>
                  <a:lnTo>
                    <a:pt x="22360" y="23117"/>
                  </a:lnTo>
                  <a:lnTo>
                    <a:pt x="22910" y="22773"/>
                  </a:lnTo>
                  <a:lnTo>
                    <a:pt x="23392" y="22360"/>
                  </a:lnTo>
                  <a:lnTo>
                    <a:pt x="23805" y="21913"/>
                  </a:lnTo>
                  <a:lnTo>
                    <a:pt x="24183" y="21397"/>
                  </a:lnTo>
                  <a:lnTo>
                    <a:pt x="24527" y="20881"/>
                  </a:lnTo>
                  <a:lnTo>
                    <a:pt x="24802" y="20296"/>
                  </a:lnTo>
                  <a:lnTo>
                    <a:pt x="25043" y="19677"/>
                  </a:lnTo>
                  <a:lnTo>
                    <a:pt x="25249" y="19092"/>
                  </a:lnTo>
                  <a:lnTo>
                    <a:pt x="25421" y="18473"/>
                  </a:lnTo>
                  <a:lnTo>
                    <a:pt x="25559" y="17854"/>
                  </a:lnTo>
                  <a:lnTo>
                    <a:pt x="25697" y="17235"/>
                  </a:lnTo>
                  <a:lnTo>
                    <a:pt x="25765" y="16581"/>
                  </a:lnTo>
                  <a:lnTo>
                    <a:pt x="25800" y="15962"/>
                  </a:lnTo>
                  <a:lnTo>
                    <a:pt x="25834" y="15308"/>
                  </a:lnTo>
                  <a:lnTo>
                    <a:pt x="25834" y="14689"/>
                  </a:lnTo>
                  <a:lnTo>
                    <a:pt x="25765" y="13795"/>
                  </a:lnTo>
                  <a:lnTo>
                    <a:pt x="25697" y="12935"/>
                  </a:lnTo>
                  <a:lnTo>
                    <a:pt x="25593" y="12075"/>
                  </a:lnTo>
                  <a:lnTo>
                    <a:pt x="25456" y="11215"/>
                  </a:lnTo>
                  <a:lnTo>
                    <a:pt x="25284" y="10355"/>
                  </a:lnTo>
                  <a:lnTo>
                    <a:pt x="25077" y="9495"/>
                  </a:lnTo>
                  <a:lnTo>
                    <a:pt x="24871" y="8669"/>
                  </a:lnTo>
                  <a:lnTo>
                    <a:pt x="24596" y="7809"/>
                  </a:lnTo>
                  <a:lnTo>
                    <a:pt x="24458" y="7431"/>
                  </a:lnTo>
                  <a:lnTo>
                    <a:pt x="24252" y="7053"/>
                  </a:lnTo>
                  <a:lnTo>
                    <a:pt x="24011" y="6709"/>
                  </a:lnTo>
                  <a:lnTo>
                    <a:pt x="23770" y="6365"/>
                  </a:lnTo>
                  <a:lnTo>
                    <a:pt x="22188" y="4645"/>
                  </a:lnTo>
                  <a:lnTo>
                    <a:pt x="21397" y="3819"/>
                  </a:lnTo>
                  <a:lnTo>
                    <a:pt x="20606" y="2959"/>
                  </a:lnTo>
                  <a:lnTo>
                    <a:pt x="20262" y="2650"/>
                  </a:lnTo>
                  <a:lnTo>
                    <a:pt x="19883" y="2374"/>
                  </a:lnTo>
                  <a:lnTo>
                    <a:pt x="19470" y="2099"/>
                  </a:lnTo>
                  <a:lnTo>
                    <a:pt x="19058" y="1893"/>
                  </a:lnTo>
                  <a:lnTo>
                    <a:pt x="18645" y="1687"/>
                  </a:lnTo>
                  <a:lnTo>
                    <a:pt x="18198" y="1515"/>
                  </a:lnTo>
                  <a:lnTo>
                    <a:pt x="17303" y="1205"/>
                  </a:lnTo>
                  <a:lnTo>
                    <a:pt x="16718" y="1067"/>
                  </a:lnTo>
                  <a:lnTo>
                    <a:pt x="16134" y="964"/>
                  </a:lnTo>
                  <a:lnTo>
                    <a:pt x="16650" y="1171"/>
                  </a:lnTo>
                  <a:lnTo>
                    <a:pt x="17166" y="1343"/>
                  </a:lnTo>
                  <a:lnTo>
                    <a:pt x="17716" y="1549"/>
                  </a:lnTo>
                  <a:lnTo>
                    <a:pt x="18266" y="1755"/>
                  </a:lnTo>
                  <a:lnTo>
                    <a:pt x="18748" y="2030"/>
                  </a:lnTo>
                  <a:lnTo>
                    <a:pt x="19264" y="2306"/>
                  </a:lnTo>
                  <a:lnTo>
                    <a:pt x="19711" y="2615"/>
                  </a:lnTo>
                  <a:lnTo>
                    <a:pt x="20158" y="2959"/>
                  </a:lnTo>
                  <a:lnTo>
                    <a:pt x="20606" y="3338"/>
                  </a:lnTo>
                  <a:lnTo>
                    <a:pt x="21018" y="3750"/>
                  </a:lnTo>
                  <a:lnTo>
                    <a:pt x="22257" y="5126"/>
                  </a:lnTo>
                  <a:lnTo>
                    <a:pt x="23461" y="6502"/>
                  </a:lnTo>
                  <a:lnTo>
                    <a:pt x="23805" y="6949"/>
                  </a:lnTo>
                  <a:lnTo>
                    <a:pt x="24114" y="7431"/>
                  </a:lnTo>
                  <a:lnTo>
                    <a:pt x="24355" y="7947"/>
                  </a:lnTo>
                  <a:lnTo>
                    <a:pt x="24561" y="8497"/>
                  </a:lnTo>
                  <a:lnTo>
                    <a:pt x="24871" y="9633"/>
                  </a:lnTo>
                  <a:lnTo>
                    <a:pt x="25146" y="10802"/>
                  </a:lnTo>
                  <a:lnTo>
                    <a:pt x="25284" y="11421"/>
                  </a:lnTo>
                  <a:lnTo>
                    <a:pt x="25353" y="12006"/>
                  </a:lnTo>
                  <a:lnTo>
                    <a:pt x="25421" y="12591"/>
                  </a:lnTo>
                  <a:lnTo>
                    <a:pt x="25456" y="13210"/>
                  </a:lnTo>
                  <a:lnTo>
                    <a:pt x="25490" y="13829"/>
                  </a:lnTo>
                  <a:lnTo>
                    <a:pt x="25559" y="14414"/>
                  </a:lnTo>
                  <a:lnTo>
                    <a:pt x="25593" y="14930"/>
                  </a:lnTo>
                  <a:lnTo>
                    <a:pt x="25593" y="15446"/>
                  </a:lnTo>
                  <a:lnTo>
                    <a:pt x="25559" y="15962"/>
                  </a:lnTo>
                  <a:lnTo>
                    <a:pt x="25525" y="16478"/>
                  </a:lnTo>
                  <a:lnTo>
                    <a:pt x="25421" y="16994"/>
                  </a:lnTo>
                  <a:lnTo>
                    <a:pt x="25318" y="17510"/>
                  </a:lnTo>
                  <a:lnTo>
                    <a:pt x="25181" y="17991"/>
                  </a:lnTo>
                  <a:lnTo>
                    <a:pt x="25009" y="18507"/>
                  </a:lnTo>
                  <a:lnTo>
                    <a:pt x="24802" y="18989"/>
                  </a:lnTo>
                  <a:lnTo>
                    <a:pt x="24561" y="19471"/>
                  </a:lnTo>
                  <a:lnTo>
                    <a:pt x="24286" y="19918"/>
                  </a:lnTo>
                  <a:lnTo>
                    <a:pt x="23942" y="20365"/>
                  </a:lnTo>
                  <a:lnTo>
                    <a:pt x="23805" y="20537"/>
                  </a:lnTo>
                  <a:lnTo>
                    <a:pt x="23633" y="20675"/>
                  </a:lnTo>
                  <a:lnTo>
                    <a:pt x="23392" y="20812"/>
                  </a:lnTo>
                  <a:lnTo>
                    <a:pt x="23151" y="20881"/>
                  </a:lnTo>
                  <a:lnTo>
                    <a:pt x="23220" y="20743"/>
                  </a:lnTo>
                  <a:lnTo>
                    <a:pt x="23357" y="20606"/>
                  </a:lnTo>
                  <a:lnTo>
                    <a:pt x="23598" y="20365"/>
                  </a:lnTo>
                  <a:lnTo>
                    <a:pt x="23701" y="20262"/>
                  </a:lnTo>
                  <a:lnTo>
                    <a:pt x="23770" y="20124"/>
                  </a:lnTo>
                  <a:lnTo>
                    <a:pt x="23805" y="19987"/>
                  </a:lnTo>
                  <a:lnTo>
                    <a:pt x="23839" y="19815"/>
                  </a:lnTo>
                  <a:lnTo>
                    <a:pt x="22738" y="20847"/>
                  </a:lnTo>
                  <a:lnTo>
                    <a:pt x="22360" y="21225"/>
                  </a:lnTo>
                  <a:lnTo>
                    <a:pt x="22153" y="21363"/>
                  </a:lnTo>
                  <a:lnTo>
                    <a:pt x="22016" y="21431"/>
                  </a:lnTo>
                  <a:lnTo>
                    <a:pt x="21878" y="21466"/>
                  </a:lnTo>
                  <a:lnTo>
                    <a:pt x="21809" y="21535"/>
                  </a:lnTo>
                  <a:lnTo>
                    <a:pt x="21672" y="21569"/>
                  </a:lnTo>
                  <a:lnTo>
                    <a:pt x="21569" y="21603"/>
                  </a:lnTo>
                  <a:lnTo>
                    <a:pt x="21053" y="21603"/>
                  </a:lnTo>
                  <a:lnTo>
                    <a:pt x="20915" y="21638"/>
                  </a:lnTo>
                  <a:lnTo>
                    <a:pt x="20984" y="21707"/>
                  </a:lnTo>
                  <a:lnTo>
                    <a:pt x="21087" y="21775"/>
                  </a:lnTo>
                  <a:lnTo>
                    <a:pt x="21156" y="21810"/>
                  </a:lnTo>
                  <a:lnTo>
                    <a:pt x="21259" y="21844"/>
                  </a:lnTo>
                  <a:lnTo>
                    <a:pt x="21465" y="21844"/>
                  </a:lnTo>
                  <a:lnTo>
                    <a:pt x="21637" y="21878"/>
                  </a:lnTo>
                  <a:lnTo>
                    <a:pt x="21465" y="22016"/>
                  </a:lnTo>
                  <a:lnTo>
                    <a:pt x="21259" y="22154"/>
                  </a:lnTo>
                  <a:lnTo>
                    <a:pt x="20674" y="22498"/>
                  </a:lnTo>
                  <a:lnTo>
                    <a:pt x="19986" y="22773"/>
                  </a:lnTo>
                  <a:lnTo>
                    <a:pt x="19298" y="23014"/>
                  </a:lnTo>
                  <a:lnTo>
                    <a:pt x="19746" y="22463"/>
                  </a:lnTo>
                  <a:lnTo>
                    <a:pt x="18989" y="22738"/>
                  </a:lnTo>
                  <a:lnTo>
                    <a:pt x="18610" y="22842"/>
                  </a:lnTo>
                  <a:lnTo>
                    <a:pt x="18232" y="22910"/>
                  </a:lnTo>
                  <a:lnTo>
                    <a:pt x="18026" y="22945"/>
                  </a:lnTo>
                  <a:lnTo>
                    <a:pt x="17854" y="22979"/>
                  </a:lnTo>
                  <a:lnTo>
                    <a:pt x="17441" y="23082"/>
                  </a:lnTo>
                  <a:lnTo>
                    <a:pt x="17234" y="23151"/>
                  </a:lnTo>
                  <a:lnTo>
                    <a:pt x="17062" y="23186"/>
                  </a:lnTo>
                  <a:lnTo>
                    <a:pt x="16822" y="23186"/>
                  </a:lnTo>
                  <a:lnTo>
                    <a:pt x="16615" y="23151"/>
                  </a:lnTo>
                  <a:lnTo>
                    <a:pt x="16512" y="22670"/>
                  </a:lnTo>
                  <a:lnTo>
                    <a:pt x="16237" y="23151"/>
                  </a:lnTo>
                  <a:lnTo>
                    <a:pt x="15824" y="22842"/>
                  </a:lnTo>
                  <a:lnTo>
                    <a:pt x="15755" y="23289"/>
                  </a:lnTo>
                  <a:lnTo>
                    <a:pt x="15239" y="23254"/>
                  </a:lnTo>
                  <a:lnTo>
                    <a:pt x="15480" y="22326"/>
                  </a:lnTo>
                  <a:lnTo>
                    <a:pt x="15377" y="22291"/>
                  </a:lnTo>
                  <a:lnTo>
                    <a:pt x="14999" y="22910"/>
                  </a:lnTo>
                  <a:lnTo>
                    <a:pt x="14792" y="22807"/>
                  </a:lnTo>
                  <a:lnTo>
                    <a:pt x="14586" y="22635"/>
                  </a:lnTo>
                  <a:lnTo>
                    <a:pt x="14483" y="22463"/>
                  </a:lnTo>
                  <a:lnTo>
                    <a:pt x="14379" y="22257"/>
                  </a:lnTo>
                  <a:lnTo>
                    <a:pt x="14311" y="22050"/>
                  </a:lnTo>
                  <a:lnTo>
                    <a:pt x="14276" y="21844"/>
                  </a:lnTo>
                  <a:lnTo>
                    <a:pt x="14207" y="21397"/>
                  </a:lnTo>
                  <a:lnTo>
                    <a:pt x="14173" y="21810"/>
                  </a:lnTo>
                  <a:lnTo>
                    <a:pt x="14139" y="21982"/>
                  </a:lnTo>
                  <a:lnTo>
                    <a:pt x="14173" y="22154"/>
                  </a:lnTo>
                  <a:lnTo>
                    <a:pt x="14276" y="22532"/>
                  </a:lnTo>
                  <a:lnTo>
                    <a:pt x="14517" y="23117"/>
                  </a:lnTo>
                  <a:lnTo>
                    <a:pt x="14379" y="23117"/>
                  </a:lnTo>
                  <a:lnTo>
                    <a:pt x="14276" y="23082"/>
                  </a:lnTo>
                  <a:lnTo>
                    <a:pt x="14070" y="22979"/>
                  </a:lnTo>
                  <a:lnTo>
                    <a:pt x="13691" y="22670"/>
                  </a:lnTo>
                  <a:lnTo>
                    <a:pt x="13726" y="22910"/>
                  </a:lnTo>
                  <a:lnTo>
                    <a:pt x="13760" y="22979"/>
                  </a:lnTo>
                  <a:lnTo>
                    <a:pt x="13795" y="23048"/>
                  </a:lnTo>
                  <a:lnTo>
                    <a:pt x="14070" y="23254"/>
                  </a:lnTo>
                  <a:lnTo>
                    <a:pt x="14207" y="23358"/>
                  </a:lnTo>
                  <a:lnTo>
                    <a:pt x="14345" y="23392"/>
                  </a:lnTo>
                  <a:lnTo>
                    <a:pt x="14586" y="23392"/>
                  </a:lnTo>
                  <a:lnTo>
                    <a:pt x="14792" y="23426"/>
                  </a:lnTo>
                  <a:lnTo>
                    <a:pt x="15205" y="23530"/>
                  </a:lnTo>
                  <a:lnTo>
                    <a:pt x="15411" y="23564"/>
                  </a:lnTo>
                  <a:lnTo>
                    <a:pt x="15858" y="23564"/>
                  </a:lnTo>
                  <a:lnTo>
                    <a:pt x="16065" y="23495"/>
                  </a:lnTo>
                  <a:lnTo>
                    <a:pt x="16134" y="23530"/>
                  </a:lnTo>
                  <a:lnTo>
                    <a:pt x="16202" y="23598"/>
                  </a:lnTo>
                  <a:lnTo>
                    <a:pt x="16168" y="23667"/>
                  </a:lnTo>
                  <a:lnTo>
                    <a:pt x="16099" y="23702"/>
                  </a:lnTo>
                  <a:lnTo>
                    <a:pt x="14964" y="23736"/>
                  </a:lnTo>
                  <a:lnTo>
                    <a:pt x="13829" y="23736"/>
                  </a:lnTo>
                  <a:lnTo>
                    <a:pt x="13279" y="23667"/>
                  </a:lnTo>
                  <a:lnTo>
                    <a:pt x="12694" y="23633"/>
                  </a:lnTo>
                  <a:lnTo>
                    <a:pt x="12143" y="23530"/>
                  </a:lnTo>
                  <a:lnTo>
                    <a:pt x="11559" y="23426"/>
                  </a:lnTo>
                  <a:lnTo>
                    <a:pt x="11249" y="23323"/>
                  </a:lnTo>
                  <a:lnTo>
                    <a:pt x="10974" y="23220"/>
                  </a:lnTo>
                  <a:lnTo>
                    <a:pt x="10664" y="23082"/>
                  </a:lnTo>
                  <a:lnTo>
                    <a:pt x="10389" y="22945"/>
                  </a:lnTo>
                  <a:lnTo>
                    <a:pt x="9839" y="22566"/>
                  </a:lnTo>
                  <a:lnTo>
                    <a:pt x="9357" y="22188"/>
                  </a:lnTo>
                  <a:lnTo>
                    <a:pt x="8669" y="21638"/>
                  </a:lnTo>
                  <a:lnTo>
                    <a:pt x="8016" y="21087"/>
                  </a:lnTo>
                  <a:lnTo>
                    <a:pt x="6708" y="19987"/>
                  </a:lnTo>
                  <a:lnTo>
                    <a:pt x="6124" y="19505"/>
                  </a:lnTo>
                  <a:lnTo>
                    <a:pt x="5504" y="19058"/>
                  </a:lnTo>
                  <a:lnTo>
                    <a:pt x="5126" y="18748"/>
                  </a:lnTo>
                  <a:lnTo>
                    <a:pt x="4782" y="18370"/>
                  </a:lnTo>
                  <a:lnTo>
                    <a:pt x="4507" y="17957"/>
                  </a:lnTo>
                  <a:lnTo>
                    <a:pt x="4266" y="17510"/>
                  </a:lnTo>
                  <a:lnTo>
                    <a:pt x="4645" y="17613"/>
                  </a:lnTo>
                  <a:lnTo>
                    <a:pt x="4988" y="17751"/>
                  </a:lnTo>
                  <a:lnTo>
                    <a:pt x="5160" y="17819"/>
                  </a:lnTo>
                  <a:lnTo>
                    <a:pt x="5504" y="17819"/>
                  </a:lnTo>
                  <a:lnTo>
                    <a:pt x="5676" y="17751"/>
                  </a:lnTo>
                  <a:lnTo>
                    <a:pt x="5917" y="17647"/>
                  </a:lnTo>
                  <a:lnTo>
                    <a:pt x="6158" y="17475"/>
                  </a:lnTo>
                  <a:lnTo>
                    <a:pt x="6364" y="17303"/>
                  </a:lnTo>
                  <a:lnTo>
                    <a:pt x="6605" y="17028"/>
                  </a:lnTo>
                  <a:lnTo>
                    <a:pt x="6124" y="17200"/>
                  </a:lnTo>
                  <a:lnTo>
                    <a:pt x="5642" y="17338"/>
                  </a:lnTo>
                  <a:lnTo>
                    <a:pt x="5401" y="17372"/>
                  </a:lnTo>
                  <a:lnTo>
                    <a:pt x="5160" y="17407"/>
                  </a:lnTo>
                  <a:lnTo>
                    <a:pt x="4851" y="17407"/>
                  </a:lnTo>
                  <a:lnTo>
                    <a:pt x="4713" y="17338"/>
                  </a:lnTo>
                  <a:lnTo>
                    <a:pt x="4576" y="17269"/>
                  </a:lnTo>
                  <a:lnTo>
                    <a:pt x="4473" y="17200"/>
                  </a:lnTo>
                  <a:lnTo>
                    <a:pt x="4369" y="17097"/>
                  </a:lnTo>
                  <a:lnTo>
                    <a:pt x="4266" y="16959"/>
                  </a:lnTo>
                  <a:lnTo>
                    <a:pt x="4197" y="16822"/>
                  </a:lnTo>
                  <a:lnTo>
                    <a:pt x="4094" y="16581"/>
                  </a:lnTo>
                  <a:lnTo>
                    <a:pt x="3303" y="13451"/>
                  </a:lnTo>
                  <a:lnTo>
                    <a:pt x="3269" y="13210"/>
                  </a:lnTo>
                  <a:lnTo>
                    <a:pt x="3234" y="12969"/>
                  </a:lnTo>
                  <a:lnTo>
                    <a:pt x="3269" y="12522"/>
                  </a:lnTo>
                  <a:lnTo>
                    <a:pt x="3337" y="12040"/>
                  </a:lnTo>
                  <a:lnTo>
                    <a:pt x="3475" y="11593"/>
                  </a:lnTo>
                  <a:lnTo>
                    <a:pt x="3544" y="11490"/>
                  </a:lnTo>
                  <a:lnTo>
                    <a:pt x="3613" y="11387"/>
                  </a:lnTo>
                  <a:lnTo>
                    <a:pt x="3785" y="11181"/>
                  </a:lnTo>
                  <a:lnTo>
                    <a:pt x="4094" y="10837"/>
                  </a:lnTo>
                  <a:lnTo>
                    <a:pt x="3716" y="10837"/>
                  </a:lnTo>
                  <a:lnTo>
                    <a:pt x="3578" y="10871"/>
                  </a:lnTo>
                  <a:lnTo>
                    <a:pt x="3441" y="10940"/>
                  </a:lnTo>
                  <a:lnTo>
                    <a:pt x="3337" y="11009"/>
                  </a:lnTo>
                  <a:lnTo>
                    <a:pt x="3234" y="11112"/>
                  </a:lnTo>
                  <a:lnTo>
                    <a:pt x="3062" y="11387"/>
                  </a:lnTo>
                  <a:lnTo>
                    <a:pt x="2959" y="11628"/>
                  </a:lnTo>
                  <a:lnTo>
                    <a:pt x="2890" y="11834"/>
                  </a:lnTo>
                  <a:lnTo>
                    <a:pt x="2856" y="12075"/>
                  </a:lnTo>
                  <a:lnTo>
                    <a:pt x="2821" y="12316"/>
                  </a:lnTo>
                  <a:lnTo>
                    <a:pt x="2821" y="12763"/>
                  </a:lnTo>
                  <a:lnTo>
                    <a:pt x="2890" y="13244"/>
                  </a:lnTo>
                  <a:lnTo>
                    <a:pt x="2993" y="13692"/>
                  </a:lnTo>
                  <a:lnTo>
                    <a:pt x="3131" y="14139"/>
                  </a:lnTo>
                  <a:lnTo>
                    <a:pt x="3303" y="14689"/>
                  </a:lnTo>
                  <a:lnTo>
                    <a:pt x="3406" y="15274"/>
                  </a:lnTo>
                  <a:lnTo>
                    <a:pt x="3509" y="15859"/>
                  </a:lnTo>
                  <a:lnTo>
                    <a:pt x="3544" y="16478"/>
                  </a:lnTo>
                  <a:lnTo>
                    <a:pt x="3441" y="16306"/>
                  </a:lnTo>
                  <a:lnTo>
                    <a:pt x="3200" y="15756"/>
                  </a:lnTo>
                  <a:lnTo>
                    <a:pt x="2993" y="15205"/>
                  </a:lnTo>
                  <a:lnTo>
                    <a:pt x="2821" y="14655"/>
                  </a:lnTo>
                  <a:lnTo>
                    <a:pt x="2649" y="14104"/>
                  </a:lnTo>
                  <a:lnTo>
                    <a:pt x="2581" y="13520"/>
                  </a:lnTo>
                  <a:lnTo>
                    <a:pt x="2512" y="12935"/>
                  </a:lnTo>
                  <a:lnTo>
                    <a:pt x="2512" y="12350"/>
                  </a:lnTo>
                  <a:lnTo>
                    <a:pt x="2581" y="11765"/>
                  </a:lnTo>
                  <a:lnTo>
                    <a:pt x="2993" y="9013"/>
                  </a:lnTo>
                  <a:lnTo>
                    <a:pt x="3028" y="8807"/>
                  </a:lnTo>
                  <a:lnTo>
                    <a:pt x="3131" y="8532"/>
                  </a:lnTo>
                  <a:lnTo>
                    <a:pt x="3165" y="8807"/>
                  </a:lnTo>
                  <a:lnTo>
                    <a:pt x="3234" y="9048"/>
                  </a:lnTo>
                  <a:lnTo>
                    <a:pt x="3303" y="9254"/>
                  </a:lnTo>
                  <a:lnTo>
                    <a:pt x="3441" y="9461"/>
                  </a:lnTo>
                  <a:lnTo>
                    <a:pt x="3578" y="9598"/>
                  </a:lnTo>
                  <a:lnTo>
                    <a:pt x="3750" y="9736"/>
                  </a:lnTo>
                  <a:lnTo>
                    <a:pt x="3922" y="9839"/>
                  </a:lnTo>
                  <a:lnTo>
                    <a:pt x="4129" y="9942"/>
                  </a:lnTo>
                  <a:lnTo>
                    <a:pt x="5023" y="10286"/>
                  </a:lnTo>
                  <a:lnTo>
                    <a:pt x="5883" y="10665"/>
                  </a:lnTo>
                  <a:lnTo>
                    <a:pt x="6261" y="10802"/>
                  </a:lnTo>
                  <a:lnTo>
                    <a:pt x="6674" y="10905"/>
                  </a:lnTo>
                  <a:lnTo>
                    <a:pt x="7052" y="10940"/>
                  </a:lnTo>
                  <a:lnTo>
                    <a:pt x="7293" y="10905"/>
                  </a:lnTo>
                  <a:lnTo>
                    <a:pt x="7500" y="10871"/>
                  </a:lnTo>
                  <a:lnTo>
                    <a:pt x="7121" y="10699"/>
                  </a:lnTo>
                  <a:lnTo>
                    <a:pt x="6708" y="10527"/>
                  </a:lnTo>
                  <a:lnTo>
                    <a:pt x="5642" y="10080"/>
                  </a:lnTo>
                  <a:lnTo>
                    <a:pt x="4541" y="9633"/>
                  </a:lnTo>
                  <a:lnTo>
                    <a:pt x="4335" y="9529"/>
                  </a:lnTo>
                  <a:lnTo>
                    <a:pt x="4163" y="9392"/>
                  </a:lnTo>
                  <a:lnTo>
                    <a:pt x="3819" y="9082"/>
                  </a:lnTo>
                  <a:lnTo>
                    <a:pt x="3716" y="8945"/>
                  </a:lnTo>
                  <a:lnTo>
                    <a:pt x="3647" y="8807"/>
                  </a:lnTo>
                  <a:lnTo>
                    <a:pt x="3647" y="8635"/>
                  </a:lnTo>
                  <a:lnTo>
                    <a:pt x="3716" y="8463"/>
                  </a:lnTo>
                  <a:lnTo>
                    <a:pt x="4129" y="7637"/>
                  </a:lnTo>
                  <a:lnTo>
                    <a:pt x="4335" y="7328"/>
                  </a:lnTo>
                  <a:lnTo>
                    <a:pt x="4404" y="7156"/>
                  </a:lnTo>
                  <a:lnTo>
                    <a:pt x="4404" y="6984"/>
                  </a:lnTo>
                  <a:lnTo>
                    <a:pt x="4301" y="6949"/>
                  </a:lnTo>
                  <a:lnTo>
                    <a:pt x="4197" y="6915"/>
                  </a:lnTo>
                  <a:lnTo>
                    <a:pt x="4094" y="6949"/>
                  </a:lnTo>
                  <a:lnTo>
                    <a:pt x="4025" y="6949"/>
                  </a:lnTo>
                  <a:lnTo>
                    <a:pt x="3853" y="7053"/>
                  </a:lnTo>
                  <a:lnTo>
                    <a:pt x="3647" y="7121"/>
                  </a:lnTo>
                  <a:lnTo>
                    <a:pt x="3716" y="6777"/>
                  </a:lnTo>
                  <a:lnTo>
                    <a:pt x="3785" y="6434"/>
                  </a:lnTo>
                  <a:lnTo>
                    <a:pt x="3922" y="6158"/>
                  </a:lnTo>
                  <a:lnTo>
                    <a:pt x="4094" y="5883"/>
                  </a:lnTo>
                  <a:lnTo>
                    <a:pt x="4335" y="5539"/>
                  </a:lnTo>
                  <a:lnTo>
                    <a:pt x="4576" y="5161"/>
                  </a:lnTo>
                  <a:lnTo>
                    <a:pt x="4782" y="4782"/>
                  </a:lnTo>
                  <a:lnTo>
                    <a:pt x="5023" y="4438"/>
                  </a:lnTo>
                  <a:lnTo>
                    <a:pt x="5573" y="3682"/>
                  </a:lnTo>
                  <a:lnTo>
                    <a:pt x="5883" y="3269"/>
                  </a:lnTo>
                  <a:lnTo>
                    <a:pt x="6261" y="2925"/>
                  </a:lnTo>
                  <a:lnTo>
                    <a:pt x="6433" y="2787"/>
                  </a:lnTo>
                  <a:lnTo>
                    <a:pt x="6674" y="2650"/>
                  </a:lnTo>
                  <a:lnTo>
                    <a:pt x="6880" y="2546"/>
                  </a:lnTo>
                  <a:lnTo>
                    <a:pt x="7121" y="2443"/>
                  </a:lnTo>
                  <a:lnTo>
                    <a:pt x="7396" y="2340"/>
                  </a:lnTo>
                  <a:lnTo>
                    <a:pt x="7637" y="2202"/>
                  </a:lnTo>
                  <a:lnTo>
                    <a:pt x="7878" y="1996"/>
                  </a:lnTo>
                  <a:lnTo>
                    <a:pt x="8084" y="1790"/>
                  </a:lnTo>
                  <a:lnTo>
                    <a:pt x="7912" y="1652"/>
                  </a:lnTo>
                  <a:lnTo>
                    <a:pt x="7740" y="1583"/>
                  </a:lnTo>
                  <a:lnTo>
                    <a:pt x="7568" y="1549"/>
                  </a:lnTo>
                  <a:lnTo>
                    <a:pt x="7362" y="1583"/>
                  </a:lnTo>
                  <a:lnTo>
                    <a:pt x="7018" y="1687"/>
                  </a:lnTo>
                  <a:lnTo>
                    <a:pt x="6846" y="1721"/>
                  </a:lnTo>
                  <a:lnTo>
                    <a:pt x="6640" y="1721"/>
                  </a:lnTo>
                  <a:lnTo>
                    <a:pt x="6777" y="1583"/>
                  </a:lnTo>
                  <a:lnTo>
                    <a:pt x="6915" y="1446"/>
                  </a:lnTo>
                  <a:lnTo>
                    <a:pt x="7259" y="1239"/>
                  </a:lnTo>
                  <a:lnTo>
                    <a:pt x="8050" y="895"/>
                  </a:lnTo>
                  <a:lnTo>
                    <a:pt x="8841" y="620"/>
                  </a:lnTo>
                  <a:lnTo>
                    <a:pt x="9667" y="379"/>
                  </a:lnTo>
                  <a:lnTo>
                    <a:pt x="10492" y="173"/>
                  </a:lnTo>
                  <a:lnTo>
                    <a:pt x="10836" y="139"/>
                  </a:lnTo>
                  <a:lnTo>
                    <a:pt x="11559" y="139"/>
                  </a:lnTo>
                  <a:lnTo>
                    <a:pt x="11903" y="207"/>
                  </a:lnTo>
                  <a:lnTo>
                    <a:pt x="13554" y="483"/>
                  </a:lnTo>
                  <a:lnTo>
                    <a:pt x="15205" y="758"/>
                  </a:lnTo>
                  <a:lnTo>
                    <a:pt x="15205" y="758"/>
                  </a:lnTo>
                  <a:lnTo>
                    <a:pt x="15102" y="655"/>
                  </a:lnTo>
                  <a:lnTo>
                    <a:pt x="15033" y="586"/>
                  </a:lnTo>
                  <a:lnTo>
                    <a:pt x="14964" y="551"/>
                  </a:lnTo>
                  <a:lnTo>
                    <a:pt x="14001" y="311"/>
                  </a:lnTo>
                  <a:lnTo>
                    <a:pt x="13038" y="139"/>
                  </a:lnTo>
                  <a:lnTo>
                    <a:pt x="12556" y="70"/>
                  </a:lnTo>
                  <a:lnTo>
                    <a:pt x="1207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6" name="Google Shape;394;p27"/>
            <p:cNvSpPr/>
            <p:nvPr/>
          </p:nvSpPr>
          <p:spPr>
            <a:xfrm>
              <a:off x="5034960" y="3689280"/>
              <a:ext cx="334440" cy="252000"/>
            </a:xfrm>
            <a:custGeom>
              <a:avLst/>
              <a:gdLst>
                <a:gd name="textAreaLeft" fmla="*/ 0 w 334440"/>
                <a:gd name="textAreaRight" fmla="*/ 334800 w 334440"/>
                <a:gd name="textAreaTop" fmla="*/ 0 h 252000"/>
                <a:gd name="textAreaBottom" fmla="*/ 252360 h 252000"/>
              </a:gdLst>
              <a:ahLst/>
              <a:cxnLst/>
              <a:rect l="textAreaLeft" t="textAreaTop" r="textAreaRight" b="textAreaBottom"/>
              <a:pathLst>
                <a:path w="9770" h="7363">
                  <a:moveTo>
                    <a:pt x="2787" y="1"/>
                  </a:moveTo>
                  <a:lnTo>
                    <a:pt x="2615" y="35"/>
                  </a:lnTo>
                  <a:lnTo>
                    <a:pt x="1824" y="276"/>
                  </a:lnTo>
                  <a:lnTo>
                    <a:pt x="1033" y="517"/>
                  </a:lnTo>
                  <a:lnTo>
                    <a:pt x="861" y="586"/>
                  </a:lnTo>
                  <a:lnTo>
                    <a:pt x="689" y="689"/>
                  </a:lnTo>
                  <a:lnTo>
                    <a:pt x="551" y="792"/>
                  </a:lnTo>
                  <a:lnTo>
                    <a:pt x="414" y="895"/>
                  </a:lnTo>
                  <a:lnTo>
                    <a:pt x="173" y="1205"/>
                  </a:lnTo>
                  <a:lnTo>
                    <a:pt x="1" y="1549"/>
                  </a:lnTo>
                  <a:lnTo>
                    <a:pt x="310" y="1480"/>
                  </a:lnTo>
                  <a:lnTo>
                    <a:pt x="276" y="1480"/>
                  </a:lnTo>
                  <a:lnTo>
                    <a:pt x="310" y="1377"/>
                  </a:lnTo>
                  <a:lnTo>
                    <a:pt x="379" y="1274"/>
                  </a:lnTo>
                  <a:lnTo>
                    <a:pt x="517" y="1067"/>
                  </a:lnTo>
                  <a:lnTo>
                    <a:pt x="689" y="930"/>
                  </a:lnTo>
                  <a:lnTo>
                    <a:pt x="895" y="861"/>
                  </a:lnTo>
                  <a:lnTo>
                    <a:pt x="1824" y="551"/>
                  </a:lnTo>
                  <a:lnTo>
                    <a:pt x="2718" y="276"/>
                  </a:lnTo>
                  <a:lnTo>
                    <a:pt x="2925" y="276"/>
                  </a:lnTo>
                  <a:lnTo>
                    <a:pt x="3097" y="345"/>
                  </a:lnTo>
                  <a:lnTo>
                    <a:pt x="3441" y="586"/>
                  </a:lnTo>
                  <a:lnTo>
                    <a:pt x="3578" y="689"/>
                  </a:lnTo>
                  <a:lnTo>
                    <a:pt x="3716" y="827"/>
                  </a:lnTo>
                  <a:lnTo>
                    <a:pt x="3819" y="964"/>
                  </a:lnTo>
                  <a:lnTo>
                    <a:pt x="3888" y="1136"/>
                  </a:lnTo>
                  <a:lnTo>
                    <a:pt x="3957" y="1342"/>
                  </a:lnTo>
                  <a:lnTo>
                    <a:pt x="3991" y="1549"/>
                  </a:lnTo>
                  <a:lnTo>
                    <a:pt x="4232" y="4060"/>
                  </a:lnTo>
                  <a:lnTo>
                    <a:pt x="4232" y="4060"/>
                  </a:lnTo>
                  <a:lnTo>
                    <a:pt x="4197" y="4026"/>
                  </a:lnTo>
                  <a:lnTo>
                    <a:pt x="4197" y="4026"/>
                  </a:lnTo>
                  <a:lnTo>
                    <a:pt x="4610" y="6021"/>
                  </a:lnTo>
                  <a:lnTo>
                    <a:pt x="4713" y="6605"/>
                  </a:lnTo>
                  <a:lnTo>
                    <a:pt x="4782" y="7190"/>
                  </a:lnTo>
                  <a:lnTo>
                    <a:pt x="4851" y="7293"/>
                  </a:lnTo>
                  <a:lnTo>
                    <a:pt x="4918" y="7338"/>
                  </a:lnTo>
                  <a:lnTo>
                    <a:pt x="4918" y="7338"/>
                  </a:lnTo>
                  <a:lnTo>
                    <a:pt x="4576" y="3510"/>
                  </a:lnTo>
                  <a:lnTo>
                    <a:pt x="4576" y="3234"/>
                  </a:lnTo>
                  <a:lnTo>
                    <a:pt x="4576" y="2994"/>
                  </a:lnTo>
                  <a:lnTo>
                    <a:pt x="4748" y="2202"/>
                  </a:lnTo>
                  <a:lnTo>
                    <a:pt x="4885" y="1411"/>
                  </a:lnTo>
                  <a:lnTo>
                    <a:pt x="4954" y="1239"/>
                  </a:lnTo>
                  <a:lnTo>
                    <a:pt x="4989" y="1067"/>
                  </a:lnTo>
                  <a:lnTo>
                    <a:pt x="5057" y="964"/>
                  </a:lnTo>
                  <a:lnTo>
                    <a:pt x="5161" y="861"/>
                  </a:lnTo>
                  <a:lnTo>
                    <a:pt x="5264" y="758"/>
                  </a:lnTo>
                  <a:lnTo>
                    <a:pt x="5401" y="723"/>
                  </a:lnTo>
                  <a:lnTo>
                    <a:pt x="5745" y="723"/>
                  </a:lnTo>
                  <a:lnTo>
                    <a:pt x="6227" y="758"/>
                  </a:lnTo>
                  <a:lnTo>
                    <a:pt x="6674" y="861"/>
                  </a:lnTo>
                  <a:lnTo>
                    <a:pt x="8841" y="1377"/>
                  </a:lnTo>
                  <a:lnTo>
                    <a:pt x="8876" y="1446"/>
                  </a:lnTo>
                  <a:lnTo>
                    <a:pt x="8979" y="1514"/>
                  </a:lnTo>
                  <a:lnTo>
                    <a:pt x="8497" y="1652"/>
                  </a:lnTo>
                  <a:lnTo>
                    <a:pt x="8807" y="1790"/>
                  </a:lnTo>
                  <a:lnTo>
                    <a:pt x="8944" y="1824"/>
                  </a:lnTo>
                  <a:lnTo>
                    <a:pt x="9013" y="1893"/>
                  </a:lnTo>
                  <a:lnTo>
                    <a:pt x="9013" y="1996"/>
                  </a:lnTo>
                  <a:lnTo>
                    <a:pt x="9082" y="2099"/>
                  </a:lnTo>
                  <a:lnTo>
                    <a:pt x="9220" y="2306"/>
                  </a:lnTo>
                  <a:lnTo>
                    <a:pt x="9254" y="2409"/>
                  </a:lnTo>
                  <a:lnTo>
                    <a:pt x="9323" y="2546"/>
                  </a:lnTo>
                  <a:lnTo>
                    <a:pt x="9323" y="2650"/>
                  </a:lnTo>
                  <a:lnTo>
                    <a:pt x="9288" y="2787"/>
                  </a:lnTo>
                  <a:lnTo>
                    <a:pt x="9116" y="3303"/>
                  </a:lnTo>
                  <a:lnTo>
                    <a:pt x="8910" y="3785"/>
                  </a:lnTo>
                  <a:lnTo>
                    <a:pt x="8876" y="3613"/>
                  </a:lnTo>
                  <a:lnTo>
                    <a:pt x="8876" y="3475"/>
                  </a:lnTo>
                  <a:lnTo>
                    <a:pt x="8910" y="3131"/>
                  </a:lnTo>
                  <a:lnTo>
                    <a:pt x="8910" y="2959"/>
                  </a:lnTo>
                  <a:lnTo>
                    <a:pt x="8876" y="2787"/>
                  </a:lnTo>
                  <a:lnTo>
                    <a:pt x="8807" y="2650"/>
                  </a:lnTo>
                  <a:lnTo>
                    <a:pt x="8704" y="2478"/>
                  </a:lnTo>
                  <a:lnTo>
                    <a:pt x="8532" y="2546"/>
                  </a:lnTo>
                  <a:lnTo>
                    <a:pt x="8463" y="2615"/>
                  </a:lnTo>
                  <a:lnTo>
                    <a:pt x="8394" y="2650"/>
                  </a:lnTo>
                  <a:lnTo>
                    <a:pt x="8153" y="3028"/>
                  </a:lnTo>
                  <a:lnTo>
                    <a:pt x="7947" y="3441"/>
                  </a:lnTo>
                  <a:lnTo>
                    <a:pt x="7809" y="3854"/>
                  </a:lnTo>
                  <a:lnTo>
                    <a:pt x="7706" y="4301"/>
                  </a:lnTo>
                  <a:lnTo>
                    <a:pt x="7775" y="4266"/>
                  </a:lnTo>
                  <a:lnTo>
                    <a:pt x="7844" y="4198"/>
                  </a:lnTo>
                  <a:lnTo>
                    <a:pt x="7912" y="4060"/>
                  </a:lnTo>
                  <a:lnTo>
                    <a:pt x="7947" y="3888"/>
                  </a:lnTo>
                  <a:lnTo>
                    <a:pt x="8016" y="3750"/>
                  </a:lnTo>
                  <a:lnTo>
                    <a:pt x="8222" y="3269"/>
                  </a:lnTo>
                  <a:lnTo>
                    <a:pt x="8394" y="3028"/>
                  </a:lnTo>
                  <a:lnTo>
                    <a:pt x="8635" y="2787"/>
                  </a:lnTo>
                  <a:lnTo>
                    <a:pt x="8635" y="3028"/>
                  </a:lnTo>
                  <a:lnTo>
                    <a:pt x="8635" y="3269"/>
                  </a:lnTo>
                  <a:lnTo>
                    <a:pt x="8600" y="3510"/>
                  </a:lnTo>
                  <a:lnTo>
                    <a:pt x="8532" y="3750"/>
                  </a:lnTo>
                  <a:lnTo>
                    <a:pt x="8394" y="4198"/>
                  </a:lnTo>
                  <a:lnTo>
                    <a:pt x="8188" y="4610"/>
                  </a:lnTo>
                  <a:lnTo>
                    <a:pt x="8532" y="4645"/>
                  </a:lnTo>
                  <a:lnTo>
                    <a:pt x="8256" y="5470"/>
                  </a:lnTo>
                  <a:lnTo>
                    <a:pt x="8635" y="5023"/>
                  </a:lnTo>
                  <a:lnTo>
                    <a:pt x="8944" y="4542"/>
                  </a:lnTo>
                  <a:lnTo>
                    <a:pt x="9185" y="4060"/>
                  </a:lnTo>
                  <a:lnTo>
                    <a:pt x="9426" y="3544"/>
                  </a:lnTo>
                  <a:lnTo>
                    <a:pt x="9529" y="3303"/>
                  </a:lnTo>
                  <a:lnTo>
                    <a:pt x="9598" y="3062"/>
                  </a:lnTo>
                  <a:lnTo>
                    <a:pt x="9701" y="2856"/>
                  </a:lnTo>
                  <a:lnTo>
                    <a:pt x="9736" y="2684"/>
                  </a:lnTo>
                  <a:lnTo>
                    <a:pt x="9770" y="2512"/>
                  </a:lnTo>
                  <a:lnTo>
                    <a:pt x="9770" y="2340"/>
                  </a:lnTo>
                  <a:lnTo>
                    <a:pt x="9770" y="2202"/>
                  </a:lnTo>
                  <a:lnTo>
                    <a:pt x="9736" y="2030"/>
                  </a:lnTo>
                  <a:lnTo>
                    <a:pt x="9598" y="1755"/>
                  </a:lnTo>
                  <a:lnTo>
                    <a:pt x="9392" y="1549"/>
                  </a:lnTo>
                  <a:lnTo>
                    <a:pt x="9185" y="1342"/>
                  </a:lnTo>
                  <a:lnTo>
                    <a:pt x="8910" y="1205"/>
                  </a:lnTo>
                  <a:lnTo>
                    <a:pt x="8669" y="1136"/>
                  </a:lnTo>
                  <a:lnTo>
                    <a:pt x="8291" y="1067"/>
                  </a:lnTo>
                  <a:lnTo>
                    <a:pt x="7947" y="930"/>
                  </a:lnTo>
                  <a:lnTo>
                    <a:pt x="7603" y="792"/>
                  </a:lnTo>
                  <a:lnTo>
                    <a:pt x="7293" y="655"/>
                  </a:lnTo>
                  <a:lnTo>
                    <a:pt x="7053" y="551"/>
                  </a:lnTo>
                  <a:lnTo>
                    <a:pt x="6846" y="483"/>
                  </a:lnTo>
                  <a:lnTo>
                    <a:pt x="6605" y="414"/>
                  </a:lnTo>
                  <a:lnTo>
                    <a:pt x="5917" y="414"/>
                  </a:lnTo>
                  <a:lnTo>
                    <a:pt x="5436" y="483"/>
                  </a:lnTo>
                  <a:lnTo>
                    <a:pt x="5264" y="517"/>
                  </a:lnTo>
                  <a:lnTo>
                    <a:pt x="5126" y="586"/>
                  </a:lnTo>
                  <a:lnTo>
                    <a:pt x="4989" y="689"/>
                  </a:lnTo>
                  <a:lnTo>
                    <a:pt x="4885" y="792"/>
                  </a:lnTo>
                  <a:lnTo>
                    <a:pt x="4817" y="930"/>
                  </a:lnTo>
                  <a:lnTo>
                    <a:pt x="4713" y="1102"/>
                  </a:lnTo>
                  <a:lnTo>
                    <a:pt x="4645" y="1446"/>
                  </a:lnTo>
                  <a:lnTo>
                    <a:pt x="4507" y="2065"/>
                  </a:lnTo>
                  <a:lnTo>
                    <a:pt x="4404" y="2099"/>
                  </a:lnTo>
                  <a:lnTo>
                    <a:pt x="4335" y="1583"/>
                  </a:lnTo>
                  <a:lnTo>
                    <a:pt x="4301" y="1342"/>
                  </a:lnTo>
                  <a:lnTo>
                    <a:pt x="4232" y="1102"/>
                  </a:lnTo>
                  <a:lnTo>
                    <a:pt x="4163" y="861"/>
                  </a:lnTo>
                  <a:lnTo>
                    <a:pt x="4025" y="689"/>
                  </a:lnTo>
                  <a:lnTo>
                    <a:pt x="3853" y="517"/>
                  </a:lnTo>
                  <a:lnTo>
                    <a:pt x="3681" y="345"/>
                  </a:lnTo>
                  <a:lnTo>
                    <a:pt x="3475" y="207"/>
                  </a:lnTo>
                  <a:lnTo>
                    <a:pt x="3269" y="70"/>
                  </a:lnTo>
                  <a:lnTo>
                    <a:pt x="3131" y="35"/>
                  </a:lnTo>
                  <a:lnTo>
                    <a:pt x="2959" y="1"/>
                  </a:lnTo>
                  <a:close/>
                  <a:moveTo>
                    <a:pt x="4918" y="7338"/>
                  </a:moveTo>
                  <a:lnTo>
                    <a:pt x="4920" y="7362"/>
                  </a:lnTo>
                  <a:lnTo>
                    <a:pt x="4954" y="7362"/>
                  </a:lnTo>
                  <a:lnTo>
                    <a:pt x="4918" y="733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7" name="Google Shape;395;p27"/>
            <p:cNvSpPr/>
            <p:nvPr/>
          </p:nvSpPr>
          <p:spPr>
            <a:xfrm>
              <a:off x="5217480" y="3770640"/>
              <a:ext cx="93960" cy="24840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248400"/>
                <a:gd name="textAreaBottom" fmla="*/ 248760 h 248400"/>
              </a:gdLst>
              <a:ahLst/>
              <a:cxnLst/>
              <a:rect l="textAreaLeft" t="textAreaTop" r="textAreaRight" b="textAreaBottom"/>
              <a:pathLst>
                <a:path w="2753" h="7259">
                  <a:moveTo>
                    <a:pt x="2099" y="0"/>
                  </a:moveTo>
                  <a:lnTo>
                    <a:pt x="1892" y="104"/>
                  </a:lnTo>
                  <a:lnTo>
                    <a:pt x="1721" y="241"/>
                  </a:lnTo>
                  <a:lnTo>
                    <a:pt x="1617" y="379"/>
                  </a:lnTo>
                  <a:lnTo>
                    <a:pt x="1514" y="551"/>
                  </a:lnTo>
                  <a:lnTo>
                    <a:pt x="1377" y="895"/>
                  </a:lnTo>
                  <a:lnTo>
                    <a:pt x="1273" y="1067"/>
                  </a:lnTo>
                  <a:lnTo>
                    <a:pt x="1170" y="1239"/>
                  </a:lnTo>
                  <a:lnTo>
                    <a:pt x="1033" y="723"/>
                  </a:lnTo>
                  <a:lnTo>
                    <a:pt x="964" y="585"/>
                  </a:lnTo>
                  <a:lnTo>
                    <a:pt x="895" y="448"/>
                  </a:lnTo>
                  <a:lnTo>
                    <a:pt x="757" y="379"/>
                  </a:lnTo>
                  <a:lnTo>
                    <a:pt x="620" y="310"/>
                  </a:lnTo>
                  <a:lnTo>
                    <a:pt x="448" y="344"/>
                  </a:lnTo>
                  <a:lnTo>
                    <a:pt x="345" y="448"/>
                  </a:lnTo>
                  <a:lnTo>
                    <a:pt x="241" y="551"/>
                  </a:lnTo>
                  <a:lnTo>
                    <a:pt x="207" y="688"/>
                  </a:lnTo>
                  <a:lnTo>
                    <a:pt x="69" y="1136"/>
                  </a:lnTo>
                  <a:lnTo>
                    <a:pt x="1" y="1583"/>
                  </a:lnTo>
                  <a:lnTo>
                    <a:pt x="69" y="1480"/>
                  </a:lnTo>
                  <a:lnTo>
                    <a:pt x="138" y="1376"/>
                  </a:lnTo>
                  <a:lnTo>
                    <a:pt x="241" y="1101"/>
                  </a:lnTo>
                  <a:lnTo>
                    <a:pt x="310" y="964"/>
                  </a:lnTo>
                  <a:lnTo>
                    <a:pt x="379" y="826"/>
                  </a:lnTo>
                  <a:lnTo>
                    <a:pt x="448" y="723"/>
                  </a:lnTo>
                  <a:lnTo>
                    <a:pt x="585" y="620"/>
                  </a:lnTo>
                  <a:lnTo>
                    <a:pt x="689" y="688"/>
                  </a:lnTo>
                  <a:lnTo>
                    <a:pt x="723" y="792"/>
                  </a:lnTo>
                  <a:lnTo>
                    <a:pt x="792" y="998"/>
                  </a:lnTo>
                  <a:lnTo>
                    <a:pt x="792" y="1204"/>
                  </a:lnTo>
                  <a:lnTo>
                    <a:pt x="826" y="1411"/>
                  </a:lnTo>
                  <a:lnTo>
                    <a:pt x="826" y="1617"/>
                  </a:lnTo>
                  <a:lnTo>
                    <a:pt x="792" y="1789"/>
                  </a:lnTo>
                  <a:lnTo>
                    <a:pt x="792" y="1961"/>
                  </a:lnTo>
                  <a:lnTo>
                    <a:pt x="826" y="2064"/>
                  </a:lnTo>
                  <a:lnTo>
                    <a:pt x="895" y="2168"/>
                  </a:lnTo>
                  <a:lnTo>
                    <a:pt x="929" y="2236"/>
                  </a:lnTo>
                  <a:lnTo>
                    <a:pt x="964" y="2305"/>
                  </a:lnTo>
                  <a:lnTo>
                    <a:pt x="964" y="2546"/>
                  </a:lnTo>
                  <a:lnTo>
                    <a:pt x="929" y="3062"/>
                  </a:lnTo>
                  <a:lnTo>
                    <a:pt x="1067" y="2718"/>
                  </a:lnTo>
                  <a:lnTo>
                    <a:pt x="1136" y="2340"/>
                  </a:lnTo>
                  <a:lnTo>
                    <a:pt x="1342" y="1652"/>
                  </a:lnTo>
                  <a:lnTo>
                    <a:pt x="1445" y="1308"/>
                  </a:lnTo>
                  <a:lnTo>
                    <a:pt x="1549" y="964"/>
                  </a:lnTo>
                  <a:lnTo>
                    <a:pt x="1721" y="620"/>
                  </a:lnTo>
                  <a:lnTo>
                    <a:pt x="1961" y="310"/>
                  </a:lnTo>
                  <a:lnTo>
                    <a:pt x="1996" y="654"/>
                  </a:lnTo>
                  <a:lnTo>
                    <a:pt x="1996" y="998"/>
                  </a:lnTo>
                  <a:lnTo>
                    <a:pt x="1961" y="1652"/>
                  </a:lnTo>
                  <a:lnTo>
                    <a:pt x="1927" y="1824"/>
                  </a:lnTo>
                  <a:lnTo>
                    <a:pt x="1892" y="2030"/>
                  </a:lnTo>
                  <a:lnTo>
                    <a:pt x="1892" y="2133"/>
                  </a:lnTo>
                  <a:lnTo>
                    <a:pt x="1892" y="2202"/>
                  </a:lnTo>
                  <a:lnTo>
                    <a:pt x="1927" y="2305"/>
                  </a:lnTo>
                  <a:lnTo>
                    <a:pt x="1996" y="2408"/>
                  </a:lnTo>
                  <a:lnTo>
                    <a:pt x="2030" y="2443"/>
                  </a:lnTo>
                  <a:lnTo>
                    <a:pt x="1996" y="2512"/>
                  </a:lnTo>
                  <a:lnTo>
                    <a:pt x="1961" y="2649"/>
                  </a:lnTo>
                  <a:lnTo>
                    <a:pt x="1514" y="3647"/>
                  </a:lnTo>
                  <a:lnTo>
                    <a:pt x="1342" y="3440"/>
                  </a:lnTo>
                  <a:lnTo>
                    <a:pt x="1239" y="3337"/>
                  </a:lnTo>
                  <a:lnTo>
                    <a:pt x="1101" y="3303"/>
                  </a:lnTo>
                  <a:lnTo>
                    <a:pt x="929" y="3303"/>
                  </a:lnTo>
                  <a:lnTo>
                    <a:pt x="826" y="3406"/>
                  </a:lnTo>
                  <a:lnTo>
                    <a:pt x="723" y="3578"/>
                  </a:lnTo>
                  <a:lnTo>
                    <a:pt x="689" y="3715"/>
                  </a:lnTo>
                  <a:lnTo>
                    <a:pt x="517" y="4231"/>
                  </a:lnTo>
                  <a:lnTo>
                    <a:pt x="379" y="4747"/>
                  </a:lnTo>
                  <a:lnTo>
                    <a:pt x="379" y="5023"/>
                  </a:lnTo>
                  <a:lnTo>
                    <a:pt x="345" y="5298"/>
                  </a:lnTo>
                  <a:lnTo>
                    <a:pt x="379" y="5607"/>
                  </a:lnTo>
                  <a:lnTo>
                    <a:pt x="413" y="5917"/>
                  </a:lnTo>
                  <a:lnTo>
                    <a:pt x="517" y="5263"/>
                  </a:lnTo>
                  <a:lnTo>
                    <a:pt x="620" y="4644"/>
                  </a:lnTo>
                  <a:lnTo>
                    <a:pt x="689" y="4335"/>
                  </a:lnTo>
                  <a:lnTo>
                    <a:pt x="792" y="4025"/>
                  </a:lnTo>
                  <a:lnTo>
                    <a:pt x="929" y="3750"/>
                  </a:lnTo>
                  <a:lnTo>
                    <a:pt x="1136" y="3475"/>
                  </a:lnTo>
                  <a:lnTo>
                    <a:pt x="1170" y="3750"/>
                  </a:lnTo>
                  <a:lnTo>
                    <a:pt x="1205" y="3991"/>
                  </a:lnTo>
                  <a:lnTo>
                    <a:pt x="1205" y="4507"/>
                  </a:lnTo>
                  <a:lnTo>
                    <a:pt x="1170" y="4988"/>
                  </a:lnTo>
                  <a:lnTo>
                    <a:pt x="1101" y="5470"/>
                  </a:lnTo>
                  <a:lnTo>
                    <a:pt x="1377" y="5745"/>
                  </a:lnTo>
                  <a:lnTo>
                    <a:pt x="1858" y="4919"/>
                  </a:lnTo>
                  <a:lnTo>
                    <a:pt x="1892" y="5229"/>
                  </a:lnTo>
                  <a:lnTo>
                    <a:pt x="1892" y="5539"/>
                  </a:lnTo>
                  <a:lnTo>
                    <a:pt x="1858" y="5814"/>
                  </a:lnTo>
                  <a:lnTo>
                    <a:pt x="1755" y="6123"/>
                  </a:lnTo>
                  <a:lnTo>
                    <a:pt x="1583" y="6674"/>
                  </a:lnTo>
                  <a:lnTo>
                    <a:pt x="1480" y="6983"/>
                  </a:lnTo>
                  <a:lnTo>
                    <a:pt x="1445" y="7259"/>
                  </a:lnTo>
                  <a:lnTo>
                    <a:pt x="1617" y="7052"/>
                  </a:lnTo>
                  <a:lnTo>
                    <a:pt x="1789" y="6743"/>
                  </a:lnTo>
                  <a:lnTo>
                    <a:pt x="1927" y="6433"/>
                  </a:lnTo>
                  <a:lnTo>
                    <a:pt x="1996" y="6089"/>
                  </a:lnTo>
                  <a:lnTo>
                    <a:pt x="2064" y="5711"/>
                  </a:lnTo>
                  <a:lnTo>
                    <a:pt x="2099" y="5367"/>
                  </a:lnTo>
                  <a:lnTo>
                    <a:pt x="2064" y="5023"/>
                  </a:lnTo>
                  <a:lnTo>
                    <a:pt x="2030" y="4713"/>
                  </a:lnTo>
                  <a:lnTo>
                    <a:pt x="1892" y="4713"/>
                  </a:lnTo>
                  <a:lnTo>
                    <a:pt x="1789" y="4782"/>
                  </a:lnTo>
                  <a:lnTo>
                    <a:pt x="1721" y="4851"/>
                  </a:lnTo>
                  <a:lnTo>
                    <a:pt x="1652" y="4919"/>
                  </a:lnTo>
                  <a:lnTo>
                    <a:pt x="1549" y="5126"/>
                  </a:lnTo>
                  <a:lnTo>
                    <a:pt x="1480" y="5195"/>
                  </a:lnTo>
                  <a:lnTo>
                    <a:pt x="1411" y="5263"/>
                  </a:lnTo>
                  <a:lnTo>
                    <a:pt x="1411" y="4747"/>
                  </a:lnTo>
                  <a:lnTo>
                    <a:pt x="1445" y="4438"/>
                  </a:lnTo>
                  <a:lnTo>
                    <a:pt x="1514" y="4197"/>
                  </a:lnTo>
                  <a:lnTo>
                    <a:pt x="1652" y="3853"/>
                  </a:lnTo>
                  <a:lnTo>
                    <a:pt x="1961" y="3131"/>
                  </a:lnTo>
                  <a:lnTo>
                    <a:pt x="2133" y="2787"/>
                  </a:lnTo>
                  <a:lnTo>
                    <a:pt x="2271" y="2615"/>
                  </a:lnTo>
                  <a:lnTo>
                    <a:pt x="2408" y="2443"/>
                  </a:lnTo>
                  <a:lnTo>
                    <a:pt x="2477" y="2718"/>
                  </a:lnTo>
                  <a:lnTo>
                    <a:pt x="2477" y="2993"/>
                  </a:lnTo>
                  <a:lnTo>
                    <a:pt x="2477" y="3234"/>
                  </a:lnTo>
                  <a:lnTo>
                    <a:pt x="2408" y="3475"/>
                  </a:lnTo>
                  <a:lnTo>
                    <a:pt x="2271" y="3956"/>
                  </a:lnTo>
                  <a:lnTo>
                    <a:pt x="2236" y="4197"/>
                  </a:lnTo>
                  <a:lnTo>
                    <a:pt x="2202" y="4438"/>
                  </a:lnTo>
                  <a:lnTo>
                    <a:pt x="2408" y="4231"/>
                  </a:lnTo>
                  <a:lnTo>
                    <a:pt x="2477" y="4163"/>
                  </a:lnTo>
                  <a:lnTo>
                    <a:pt x="2512" y="4059"/>
                  </a:lnTo>
                  <a:lnTo>
                    <a:pt x="2615" y="3750"/>
                  </a:lnTo>
                  <a:lnTo>
                    <a:pt x="2718" y="3234"/>
                  </a:lnTo>
                  <a:lnTo>
                    <a:pt x="2752" y="2856"/>
                  </a:lnTo>
                  <a:lnTo>
                    <a:pt x="2718" y="2684"/>
                  </a:lnTo>
                  <a:lnTo>
                    <a:pt x="2684" y="2512"/>
                  </a:lnTo>
                  <a:lnTo>
                    <a:pt x="2546" y="2202"/>
                  </a:lnTo>
                  <a:lnTo>
                    <a:pt x="2374" y="1927"/>
                  </a:lnTo>
                  <a:lnTo>
                    <a:pt x="2305" y="1652"/>
                  </a:lnTo>
                  <a:lnTo>
                    <a:pt x="2236" y="1376"/>
                  </a:lnTo>
                  <a:lnTo>
                    <a:pt x="2236" y="929"/>
                  </a:lnTo>
                  <a:lnTo>
                    <a:pt x="2236" y="448"/>
                  </a:lnTo>
                  <a:lnTo>
                    <a:pt x="2236" y="344"/>
                  </a:lnTo>
                  <a:lnTo>
                    <a:pt x="2168" y="241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8" name="Google Shape;396;p27"/>
            <p:cNvSpPr/>
            <p:nvPr/>
          </p:nvSpPr>
          <p:spPr>
            <a:xfrm>
              <a:off x="5313240" y="3788280"/>
              <a:ext cx="226080" cy="282600"/>
            </a:xfrm>
            <a:custGeom>
              <a:avLst/>
              <a:gdLst>
                <a:gd name="textAreaLeft" fmla="*/ 0 w 226080"/>
                <a:gd name="textAreaRight" fmla="*/ 226440 w 226080"/>
                <a:gd name="textAreaTop" fmla="*/ 0 h 282600"/>
                <a:gd name="textAreaBottom" fmla="*/ 282960 h 282600"/>
              </a:gdLst>
              <a:ahLst/>
              <a:cxnLst/>
              <a:rect l="textAreaLeft" t="textAreaTop" r="textAreaRight" b="textAreaBottom"/>
              <a:pathLst>
                <a:path w="6606" h="8257">
                  <a:moveTo>
                    <a:pt x="2581" y="0"/>
                  </a:moveTo>
                  <a:lnTo>
                    <a:pt x="2409" y="104"/>
                  </a:lnTo>
                  <a:lnTo>
                    <a:pt x="2237" y="241"/>
                  </a:lnTo>
                  <a:lnTo>
                    <a:pt x="2099" y="482"/>
                  </a:lnTo>
                  <a:lnTo>
                    <a:pt x="1996" y="723"/>
                  </a:lnTo>
                  <a:lnTo>
                    <a:pt x="1893" y="964"/>
                  </a:lnTo>
                  <a:lnTo>
                    <a:pt x="1858" y="1239"/>
                  </a:lnTo>
                  <a:lnTo>
                    <a:pt x="2237" y="654"/>
                  </a:lnTo>
                  <a:lnTo>
                    <a:pt x="2374" y="448"/>
                  </a:lnTo>
                  <a:lnTo>
                    <a:pt x="2478" y="379"/>
                  </a:lnTo>
                  <a:lnTo>
                    <a:pt x="2546" y="310"/>
                  </a:lnTo>
                  <a:lnTo>
                    <a:pt x="2650" y="276"/>
                  </a:lnTo>
                  <a:lnTo>
                    <a:pt x="2753" y="276"/>
                  </a:lnTo>
                  <a:lnTo>
                    <a:pt x="2994" y="344"/>
                  </a:lnTo>
                  <a:lnTo>
                    <a:pt x="3234" y="413"/>
                  </a:lnTo>
                  <a:lnTo>
                    <a:pt x="3441" y="516"/>
                  </a:lnTo>
                  <a:lnTo>
                    <a:pt x="3613" y="654"/>
                  </a:lnTo>
                  <a:lnTo>
                    <a:pt x="3785" y="792"/>
                  </a:lnTo>
                  <a:lnTo>
                    <a:pt x="4198" y="1136"/>
                  </a:lnTo>
                  <a:lnTo>
                    <a:pt x="4610" y="1480"/>
                  </a:lnTo>
                  <a:lnTo>
                    <a:pt x="4817" y="1617"/>
                  </a:lnTo>
                  <a:lnTo>
                    <a:pt x="4989" y="1789"/>
                  </a:lnTo>
                  <a:lnTo>
                    <a:pt x="5161" y="1996"/>
                  </a:lnTo>
                  <a:lnTo>
                    <a:pt x="5264" y="2202"/>
                  </a:lnTo>
                  <a:lnTo>
                    <a:pt x="5539" y="2649"/>
                  </a:lnTo>
                  <a:lnTo>
                    <a:pt x="5711" y="2890"/>
                  </a:lnTo>
                  <a:lnTo>
                    <a:pt x="5883" y="3062"/>
                  </a:lnTo>
                  <a:lnTo>
                    <a:pt x="6055" y="3268"/>
                  </a:lnTo>
                  <a:lnTo>
                    <a:pt x="6193" y="3509"/>
                  </a:lnTo>
                  <a:lnTo>
                    <a:pt x="6296" y="3681"/>
                  </a:lnTo>
                  <a:lnTo>
                    <a:pt x="6365" y="3887"/>
                  </a:lnTo>
                  <a:lnTo>
                    <a:pt x="6365" y="4094"/>
                  </a:lnTo>
                  <a:lnTo>
                    <a:pt x="6330" y="4300"/>
                  </a:lnTo>
                  <a:lnTo>
                    <a:pt x="6261" y="4472"/>
                  </a:lnTo>
                  <a:lnTo>
                    <a:pt x="6158" y="4610"/>
                  </a:lnTo>
                  <a:lnTo>
                    <a:pt x="6021" y="4747"/>
                  </a:lnTo>
                  <a:lnTo>
                    <a:pt x="5849" y="4885"/>
                  </a:lnTo>
                  <a:lnTo>
                    <a:pt x="5264" y="5195"/>
                  </a:lnTo>
                  <a:lnTo>
                    <a:pt x="4713" y="5573"/>
                  </a:lnTo>
                  <a:lnTo>
                    <a:pt x="4163" y="5986"/>
                  </a:lnTo>
                  <a:lnTo>
                    <a:pt x="3647" y="6399"/>
                  </a:lnTo>
                  <a:lnTo>
                    <a:pt x="3338" y="6674"/>
                  </a:lnTo>
                  <a:lnTo>
                    <a:pt x="2959" y="6880"/>
                  </a:lnTo>
                  <a:lnTo>
                    <a:pt x="2615" y="7087"/>
                  </a:lnTo>
                  <a:lnTo>
                    <a:pt x="2237" y="7293"/>
                  </a:lnTo>
                  <a:lnTo>
                    <a:pt x="1480" y="7603"/>
                  </a:lnTo>
                  <a:lnTo>
                    <a:pt x="654" y="7878"/>
                  </a:lnTo>
                  <a:lnTo>
                    <a:pt x="482" y="7912"/>
                  </a:lnTo>
                  <a:lnTo>
                    <a:pt x="379" y="7981"/>
                  </a:lnTo>
                  <a:lnTo>
                    <a:pt x="1" y="8256"/>
                  </a:lnTo>
                  <a:lnTo>
                    <a:pt x="1" y="8256"/>
                  </a:lnTo>
                  <a:lnTo>
                    <a:pt x="414" y="8222"/>
                  </a:lnTo>
                  <a:lnTo>
                    <a:pt x="792" y="8153"/>
                  </a:lnTo>
                  <a:lnTo>
                    <a:pt x="1136" y="8015"/>
                  </a:lnTo>
                  <a:lnTo>
                    <a:pt x="1446" y="7878"/>
                  </a:lnTo>
                  <a:lnTo>
                    <a:pt x="2340" y="7465"/>
                  </a:lnTo>
                  <a:lnTo>
                    <a:pt x="3200" y="7018"/>
                  </a:lnTo>
                  <a:lnTo>
                    <a:pt x="3613" y="6743"/>
                  </a:lnTo>
                  <a:lnTo>
                    <a:pt x="3991" y="6399"/>
                  </a:lnTo>
                  <a:lnTo>
                    <a:pt x="4404" y="6055"/>
                  </a:lnTo>
                  <a:lnTo>
                    <a:pt x="4817" y="5711"/>
                  </a:lnTo>
                  <a:lnTo>
                    <a:pt x="5264" y="5401"/>
                  </a:lnTo>
                  <a:lnTo>
                    <a:pt x="5745" y="5160"/>
                  </a:lnTo>
                  <a:lnTo>
                    <a:pt x="6021" y="4954"/>
                  </a:lnTo>
                  <a:lnTo>
                    <a:pt x="6261" y="4747"/>
                  </a:lnTo>
                  <a:lnTo>
                    <a:pt x="6399" y="4610"/>
                  </a:lnTo>
                  <a:lnTo>
                    <a:pt x="6468" y="4438"/>
                  </a:lnTo>
                  <a:lnTo>
                    <a:pt x="6537" y="4300"/>
                  </a:lnTo>
                  <a:lnTo>
                    <a:pt x="6605" y="4128"/>
                  </a:lnTo>
                  <a:lnTo>
                    <a:pt x="6605" y="3991"/>
                  </a:lnTo>
                  <a:lnTo>
                    <a:pt x="6571" y="3819"/>
                  </a:lnTo>
                  <a:lnTo>
                    <a:pt x="6537" y="3647"/>
                  </a:lnTo>
                  <a:lnTo>
                    <a:pt x="6468" y="3440"/>
                  </a:lnTo>
                  <a:lnTo>
                    <a:pt x="6330" y="3234"/>
                  </a:lnTo>
                  <a:lnTo>
                    <a:pt x="6193" y="2993"/>
                  </a:lnTo>
                  <a:lnTo>
                    <a:pt x="5505" y="1996"/>
                  </a:lnTo>
                  <a:lnTo>
                    <a:pt x="5264" y="1686"/>
                  </a:lnTo>
                  <a:lnTo>
                    <a:pt x="5126" y="1514"/>
                  </a:lnTo>
                  <a:lnTo>
                    <a:pt x="4989" y="1411"/>
                  </a:lnTo>
                  <a:lnTo>
                    <a:pt x="4645" y="1204"/>
                  </a:lnTo>
                  <a:lnTo>
                    <a:pt x="4335" y="964"/>
                  </a:lnTo>
                  <a:lnTo>
                    <a:pt x="3716" y="448"/>
                  </a:lnTo>
                  <a:lnTo>
                    <a:pt x="3544" y="310"/>
                  </a:lnTo>
                  <a:lnTo>
                    <a:pt x="3372" y="241"/>
                  </a:lnTo>
                  <a:lnTo>
                    <a:pt x="2994" y="6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9" name="Google Shape;397;p27"/>
            <p:cNvSpPr/>
            <p:nvPr/>
          </p:nvSpPr>
          <p:spPr>
            <a:xfrm>
              <a:off x="4965480" y="4227840"/>
              <a:ext cx="240120" cy="223560"/>
            </a:xfrm>
            <a:custGeom>
              <a:avLst/>
              <a:gdLst>
                <a:gd name="textAreaLeft" fmla="*/ 0 w 240120"/>
                <a:gd name="textAreaRight" fmla="*/ 240480 w 240120"/>
                <a:gd name="textAreaTop" fmla="*/ 0 h 223560"/>
                <a:gd name="textAreaBottom" fmla="*/ 223920 h 223560"/>
              </a:gdLst>
              <a:ahLst/>
              <a:cxnLst/>
              <a:rect l="textAreaLeft" t="textAreaTop" r="textAreaRight" b="textAreaBottom"/>
              <a:pathLst>
                <a:path w="7018" h="6536">
                  <a:moveTo>
                    <a:pt x="1892" y="0"/>
                  </a:moveTo>
                  <a:lnTo>
                    <a:pt x="1823" y="35"/>
                  </a:lnTo>
                  <a:lnTo>
                    <a:pt x="1548" y="172"/>
                  </a:lnTo>
                  <a:lnTo>
                    <a:pt x="1273" y="310"/>
                  </a:lnTo>
                  <a:lnTo>
                    <a:pt x="998" y="482"/>
                  </a:lnTo>
                  <a:lnTo>
                    <a:pt x="791" y="688"/>
                  </a:lnTo>
                  <a:lnTo>
                    <a:pt x="585" y="894"/>
                  </a:lnTo>
                  <a:lnTo>
                    <a:pt x="379" y="1135"/>
                  </a:lnTo>
                  <a:lnTo>
                    <a:pt x="207" y="1410"/>
                  </a:lnTo>
                  <a:lnTo>
                    <a:pt x="69" y="1686"/>
                  </a:lnTo>
                  <a:lnTo>
                    <a:pt x="0" y="1823"/>
                  </a:lnTo>
                  <a:lnTo>
                    <a:pt x="0" y="1961"/>
                  </a:lnTo>
                  <a:lnTo>
                    <a:pt x="0" y="2064"/>
                  </a:lnTo>
                  <a:lnTo>
                    <a:pt x="0" y="2202"/>
                  </a:lnTo>
                  <a:lnTo>
                    <a:pt x="103" y="2408"/>
                  </a:lnTo>
                  <a:lnTo>
                    <a:pt x="241" y="2614"/>
                  </a:lnTo>
                  <a:lnTo>
                    <a:pt x="585" y="3027"/>
                  </a:lnTo>
                  <a:lnTo>
                    <a:pt x="963" y="3440"/>
                  </a:lnTo>
                  <a:lnTo>
                    <a:pt x="1823" y="4369"/>
                  </a:lnTo>
                  <a:lnTo>
                    <a:pt x="2099" y="4644"/>
                  </a:lnTo>
                  <a:lnTo>
                    <a:pt x="2408" y="4850"/>
                  </a:lnTo>
                  <a:lnTo>
                    <a:pt x="2752" y="5022"/>
                  </a:lnTo>
                  <a:lnTo>
                    <a:pt x="2924" y="5091"/>
                  </a:lnTo>
                  <a:lnTo>
                    <a:pt x="3131" y="5126"/>
                  </a:lnTo>
                  <a:lnTo>
                    <a:pt x="3303" y="5160"/>
                  </a:lnTo>
                  <a:lnTo>
                    <a:pt x="3475" y="5229"/>
                  </a:lnTo>
                  <a:lnTo>
                    <a:pt x="3612" y="5298"/>
                  </a:lnTo>
                  <a:lnTo>
                    <a:pt x="3750" y="5401"/>
                  </a:lnTo>
                  <a:lnTo>
                    <a:pt x="3990" y="5641"/>
                  </a:lnTo>
                  <a:lnTo>
                    <a:pt x="4197" y="5882"/>
                  </a:lnTo>
                  <a:lnTo>
                    <a:pt x="4334" y="6054"/>
                  </a:lnTo>
                  <a:lnTo>
                    <a:pt x="4506" y="6192"/>
                  </a:lnTo>
                  <a:lnTo>
                    <a:pt x="4678" y="6295"/>
                  </a:lnTo>
                  <a:lnTo>
                    <a:pt x="4850" y="6398"/>
                  </a:lnTo>
                  <a:lnTo>
                    <a:pt x="5057" y="6467"/>
                  </a:lnTo>
                  <a:lnTo>
                    <a:pt x="5263" y="6501"/>
                  </a:lnTo>
                  <a:lnTo>
                    <a:pt x="5470" y="6536"/>
                  </a:lnTo>
                  <a:lnTo>
                    <a:pt x="5676" y="6536"/>
                  </a:lnTo>
                  <a:lnTo>
                    <a:pt x="5951" y="6501"/>
                  </a:lnTo>
                  <a:lnTo>
                    <a:pt x="6226" y="6467"/>
                  </a:lnTo>
                  <a:lnTo>
                    <a:pt x="6433" y="6364"/>
                  </a:lnTo>
                  <a:lnTo>
                    <a:pt x="6639" y="6226"/>
                  </a:lnTo>
                  <a:lnTo>
                    <a:pt x="6811" y="6054"/>
                  </a:lnTo>
                  <a:lnTo>
                    <a:pt x="6914" y="5813"/>
                  </a:lnTo>
                  <a:lnTo>
                    <a:pt x="6983" y="5538"/>
                  </a:lnTo>
                  <a:lnTo>
                    <a:pt x="7018" y="5229"/>
                  </a:lnTo>
                  <a:lnTo>
                    <a:pt x="6983" y="5126"/>
                  </a:lnTo>
                  <a:lnTo>
                    <a:pt x="6914" y="4954"/>
                  </a:lnTo>
                  <a:lnTo>
                    <a:pt x="6777" y="5401"/>
                  </a:lnTo>
                  <a:lnTo>
                    <a:pt x="6742" y="5607"/>
                  </a:lnTo>
                  <a:lnTo>
                    <a:pt x="6639" y="5779"/>
                  </a:lnTo>
                  <a:lnTo>
                    <a:pt x="6536" y="5951"/>
                  </a:lnTo>
                  <a:lnTo>
                    <a:pt x="6398" y="6054"/>
                  </a:lnTo>
                  <a:lnTo>
                    <a:pt x="6261" y="6157"/>
                  </a:lnTo>
                  <a:lnTo>
                    <a:pt x="6089" y="6226"/>
                  </a:lnTo>
                  <a:lnTo>
                    <a:pt x="5882" y="6261"/>
                  </a:lnTo>
                  <a:lnTo>
                    <a:pt x="5710" y="6295"/>
                  </a:lnTo>
                  <a:lnTo>
                    <a:pt x="5366" y="6226"/>
                  </a:lnTo>
                  <a:lnTo>
                    <a:pt x="5057" y="6157"/>
                  </a:lnTo>
                  <a:lnTo>
                    <a:pt x="4885" y="6089"/>
                  </a:lnTo>
                  <a:lnTo>
                    <a:pt x="4747" y="5985"/>
                  </a:lnTo>
                  <a:lnTo>
                    <a:pt x="4610" y="5882"/>
                  </a:lnTo>
                  <a:lnTo>
                    <a:pt x="4506" y="5745"/>
                  </a:lnTo>
                  <a:lnTo>
                    <a:pt x="4162" y="5401"/>
                  </a:lnTo>
                  <a:lnTo>
                    <a:pt x="3990" y="5229"/>
                  </a:lnTo>
                  <a:lnTo>
                    <a:pt x="3819" y="5091"/>
                  </a:lnTo>
                  <a:lnTo>
                    <a:pt x="3612" y="4988"/>
                  </a:lnTo>
                  <a:lnTo>
                    <a:pt x="3371" y="4885"/>
                  </a:lnTo>
                  <a:lnTo>
                    <a:pt x="3165" y="4816"/>
                  </a:lnTo>
                  <a:lnTo>
                    <a:pt x="2890" y="4747"/>
                  </a:lnTo>
                  <a:lnTo>
                    <a:pt x="2683" y="4678"/>
                  </a:lnTo>
                  <a:lnTo>
                    <a:pt x="2580" y="4644"/>
                  </a:lnTo>
                  <a:lnTo>
                    <a:pt x="2477" y="4541"/>
                  </a:lnTo>
                  <a:lnTo>
                    <a:pt x="2236" y="4266"/>
                  </a:lnTo>
                  <a:lnTo>
                    <a:pt x="1961" y="4025"/>
                  </a:lnTo>
                  <a:lnTo>
                    <a:pt x="1411" y="3509"/>
                  </a:lnTo>
                  <a:lnTo>
                    <a:pt x="1135" y="3268"/>
                  </a:lnTo>
                  <a:lnTo>
                    <a:pt x="860" y="2993"/>
                  </a:lnTo>
                  <a:lnTo>
                    <a:pt x="619" y="2683"/>
                  </a:lnTo>
                  <a:lnTo>
                    <a:pt x="413" y="2374"/>
                  </a:lnTo>
                  <a:lnTo>
                    <a:pt x="207" y="1995"/>
                  </a:lnTo>
                  <a:lnTo>
                    <a:pt x="482" y="1479"/>
                  </a:lnTo>
                  <a:lnTo>
                    <a:pt x="619" y="1273"/>
                  </a:lnTo>
                  <a:lnTo>
                    <a:pt x="826" y="1066"/>
                  </a:lnTo>
                  <a:lnTo>
                    <a:pt x="1032" y="894"/>
                  </a:lnTo>
                  <a:lnTo>
                    <a:pt x="1342" y="654"/>
                  </a:lnTo>
                  <a:lnTo>
                    <a:pt x="2236" y="3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0" name="Google Shape;398;p27"/>
            <p:cNvSpPr/>
            <p:nvPr/>
          </p:nvSpPr>
          <p:spPr>
            <a:xfrm>
              <a:off x="5420520" y="4044240"/>
              <a:ext cx="128160" cy="104760"/>
            </a:xfrm>
            <a:custGeom>
              <a:avLst/>
              <a:gdLst>
                <a:gd name="textAreaLeft" fmla="*/ 0 w 128160"/>
                <a:gd name="textAreaRight" fmla="*/ 128520 w 128160"/>
                <a:gd name="textAreaTop" fmla="*/ 0 h 104760"/>
                <a:gd name="textAreaBottom" fmla="*/ 105120 h 104760"/>
              </a:gdLst>
              <a:ahLst/>
              <a:cxnLst/>
              <a:rect l="textAreaLeft" t="textAreaTop" r="textAreaRight" b="textAreaBottom"/>
              <a:pathLst>
                <a:path w="3750" h="3063">
                  <a:moveTo>
                    <a:pt x="815" y="404"/>
                  </a:moveTo>
                  <a:lnTo>
                    <a:pt x="757" y="414"/>
                  </a:lnTo>
                  <a:lnTo>
                    <a:pt x="791" y="414"/>
                  </a:lnTo>
                  <a:lnTo>
                    <a:pt x="815" y="404"/>
                  </a:lnTo>
                  <a:close/>
                  <a:moveTo>
                    <a:pt x="2064" y="1"/>
                  </a:moveTo>
                  <a:lnTo>
                    <a:pt x="1823" y="70"/>
                  </a:lnTo>
                  <a:lnTo>
                    <a:pt x="1307" y="207"/>
                  </a:lnTo>
                  <a:lnTo>
                    <a:pt x="815" y="404"/>
                  </a:lnTo>
                  <a:lnTo>
                    <a:pt x="815" y="404"/>
                  </a:lnTo>
                  <a:lnTo>
                    <a:pt x="1823" y="242"/>
                  </a:lnTo>
                  <a:lnTo>
                    <a:pt x="2270" y="173"/>
                  </a:lnTo>
                  <a:lnTo>
                    <a:pt x="2993" y="173"/>
                  </a:lnTo>
                  <a:lnTo>
                    <a:pt x="2821" y="379"/>
                  </a:lnTo>
                  <a:lnTo>
                    <a:pt x="2786" y="448"/>
                  </a:lnTo>
                  <a:lnTo>
                    <a:pt x="2718" y="483"/>
                  </a:lnTo>
                  <a:lnTo>
                    <a:pt x="2408" y="586"/>
                  </a:lnTo>
                  <a:lnTo>
                    <a:pt x="2133" y="655"/>
                  </a:lnTo>
                  <a:lnTo>
                    <a:pt x="1961" y="723"/>
                  </a:lnTo>
                  <a:lnTo>
                    <a:pt x="1823" y="758"/>
                  </a:lnTo>
                  <a:lnTo>
                    <a:pt x="1720" y="861"/>
                  </a:lnTo>
                  <a:lnTo>
                    <a:pt x="1548" y="1067"/>
                  </a:lnTo>
                  <a:lnTo>
                    <a:pt x="1789" y="1102"/>
                  </a:lnTo>
                  <a:lnTo>
                    <a:pt x="2546" y="1102"/>
                  </a:lnTo>
                  <a:lnTo>
                    <a:pt x="2786" y="1136"/>
                  </a:lnTo>
                  <a:lnTo>
                    <a:pt x="3062" y="1170"/>
                  </a:lnTo>
                  <a:lnTo>
                    <a:pt x="3302" y="1239"/>
                  </a:lnTo>
                  <a:lnTo>
                    <a:pt x="3578" y="1342"/>
                  </a:lnTo>
                  <a:lnTo>
                    <a:pt x="3406" y="1514"/>
                  </a:lnTo>
                  <a:lnTo>
                    <a:pt x="3337" y="1583"/>
                  </a:lnTo>
                  <a:lnTo>
                    <a:pt x="3268" y="1618"/>
                  </a:lnTo>
                  <a:lnTo>
                    <a:pt x="2752" y="1686"/>
                  </a:lnTo>
                  <a:lnTo>
                    <a:pt x="2202" y="1790"/>
                  </a:lnTo>
                  <a:lnTo>
                    <a:pt x="1754" y="1790"/>
                  </a:lnTo>
                  <a:lnTo>
                    <a:pt x="1617" y="1755"/>
                  </a:lnTo>
                  <a:lnTo>
                    <a:pt x="1479" y="1755"/>
                  </a:lnTo>
                  <a:lnTo>
                    <a:pt x="1376" y="1790"/>
                  </a:lnTo>
                  <a:lnTo>
                    <a:pt x="1307" y="1824"/>
                  </a:lnTo>
                  <a:lnTo>
                    <a:pt x="1273" y="1893"/>
                  </a:lnTo>
                  <a:lnTo>
                    <a:pt x="1204" y="1962"/>
                  </a:lnTo>
                  <a:lnTo>
                    <a:pt x="1101" y="1996"/>
                  </a:lnTo>
                  <a:lnTo>
                    <a:pt x="860" y="2099"/>
                  </a:lnTo>
                  <a:lnTo>
                    <a:pt x="1101" y="2168"/>
                  </a:lnTo>
                  <a:lnTo>
                    <a:pt x="1376" y="2202"/>
                  </a:lnTo>
                  <a:lnTo>
                    <a:pt x="1926" y="2306"/>
                  </a:lnTo>
                  <a:lnTo>
                    <a:pt x="2202" y="2340"/>
                  </a:lnTo>
                  <a:lnTo>
                    <a:pt x="2442" y="2443"/>
                  </a:lnTo>
                  <a:lnTo>
                    <a:pt x="2718" y="2546"/>
                  </a:lnTo>
                  <a:lnTo>
                    <a:pt x="2993" y="2753"/>
                  </a:lnTo>
                  <a:lnTo>
                    <a:pt x="2546" y="2822"/>
                  </a:lnTo>
                  <a:lnTo>
                    <a:pt x="2167" y="2856"/>
                  </a:lnTo>
                  <a:lnTo>
                    <a:pt x="1789" y="2822"/>
                  </a:lnTo>
                  <a:lnTo>
                    <a:pt x="1445" y="2787"/>
                  </a:lnTo>
                  <a:lnTo>
                    <a:pt x="723" y="2684"/>
                  </a:lnTo>
                  <a:lnTo>
                    <a:pt x="0" y="2546"/>
                  </a:lnTo>
                  <a:lnTo>
                    <a:pt x="69" y="2822"/>
                  </a:lnTo>
                  <a:lnTo>
                    <a:pt x="860" y="2925"/>
                  </a:lnTo>
                  <a:lnTo>
                    <a:pt x="1651" y="3028"/>
                  </a:lnTo>
                  <a:lnTo>
                    <a:pt x="2167" y="3062"/>
                  </a:lnTo>
                  <a:lnTo>
                    <a:pt x="2718" y="3062"/>
                  </a:lnTo>
                  <a:lnTo>
                    <a:pt x="2855" y="3028"/>
                  </a:lnTo>
                  <a:lnTo>
                    <a:pt x="2993" y="2994"/>
                  </a:lnTo>
                  <a:lnTo>
                    <a:pt x="3096" y="2890"/>
                  </a:lnTo>
                  <a:lnTo>
                    <a:pt x="3130" y="2822"/>
                  </a:lnTo>
                  <a:lnTo>
                    <a:pt x="3130" y="2753"/>
                  </a:lnTo>
                  <a:lnTo>
                    <a:pt x="3130" y="2615"/>
                  </a:lnTo>
                  <a:lnTo>
                    <a:pt x="3062" y="2512"/>
                  </a:lnTo>
                  <a:lnTo>
                    <a:pt x="2855" y="2340"/>
                  </a:lnTo>
                  <a:lnTo>
                    <a:pt x="2752" y="2271"/>
                  </a:lnTo>
                  <a:lnTo>
                    <a:pt x="2614" y="2202"/>
                  </a:lnTo>
                  <a:lnTo>
                    <a:pt x="2305" y="2065"/>
                  </a:lnTo>
                  <a:lnTo>
                    <a:pt x="2752" y="1996"/>
                  </a:lnTo>
                  <a:lnTo>
                    <a:pt x="3130" y="1893"/>
                  </a:lnTo>
                  <a:lnTo>
                    <a:pt x="3371" y="1790"/>
                  </a:lnTo>
                  <a:lnTo>
                    <a:pt x="3612" y="1652"/>
                  </a:lnTo>
                  <a:lnTo>
                    <a:pt x="3681" y="1583"/>
                  </a:lnTo>
                  <a:lnTo>
                    <a:pt x="3750" y="1514"/>
                  </a:lnTo>
                  <a:lnTo>
                    <a:pt x="3750" y="1446"/>
                  </a:lnTo>
                  <a:lnTo>
                    <a:pt x="3750" y="1342"/>
                  </a:lnTo>
                  <a:lnTo>
                    <a:pt x="3750" y="1274"/>
                  </a:lnTo>
                  <a:lnTo>
                    <a:pt x="3681" y="1205"/>
                  </a:lnTo>
                  <a:lnTo>
                    <a:pt x="3612" y="1136"/>
                  </a:lnTo>
                  <a:lnTo>
                    <a:pt x="3543" y="1102"/>
                  </a:lnTo>
                  <a:lnTo>
                    <a:pt x="3268" y="1033"/>
                  </a:lnTo>
                  <a:lnTo>
                    <a:pt x="2993" y="964"/>
                  </a:lnTo>
                  <a:lnTo>
                    <a:pt x="2442" y="861"/>
                  </a:lnTo>
                  <a:lnTo>
                    <a:pt x="2752" y="689"/>
                  </a:lnTo>
                  <a:lnTo>
                    <a:pt x="3027" y="517"/>
                  </a:lnTo>
                  <a:lnTo>
                    <a:pt x="3130" y="379"/>
                  </a:lnTo>
                  <a:lnTo>
                    <a:pt x="3165" y="311"/>
                  </a:lnTo>
                  <a:lnTo>
                    <a:pt x="3165" y="242"/>
                  </a:lnTo>
                  <a:lnTo>
                    <a:pt x="3062" y="104"/>
                  </a:lnTo>
                  <a:lnTo>
                    <a:pt x="2993" y="35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2560" bIns="52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1" name="Google Shape;399;p27"/>
            <p:cNvSpPr/>
            <p:nvPr/>
          </p:nvSpPr>
          <p:spPr>
            <a:xfrm>
              <a:off x="5272920" y="4124160"/>
              <a:ext cx="168120" cy="295560"/>
            </a:xfrm>
            <a:custGeom>
              <a:avLst/>
              <a:gdLst>
                <a:gd name="textAreaLeft" fmla="*/ 0 w 168120"/>
                <a:gd name="textAreaRight" fmla="*/ 168480 w 168120"/>
                <a:gd name="textAreaTop" fmla="*/ 0 h 295560"/>
                <a:gd name="textAreaBottom" fmla="*/ 295920 h 295560"/>
              </a:gdLst>
              <a:ahLst/>
              <a:cxnLst/>
              <a:rect l="textAreaLeft" t="textAreaTop" r="textAreaRight" b="textAreaBottom"/>
              <a:pathLst>
                <a:path w="4920" h="8635">
                  <a:moveTo>
                    <a:pt x="0" y="0"/>
                  </a:moveTo>
                  <a:lnTo>
                    <a:pt x="35" y="275"/>
                  </a:lnTo>
                  <a:lnTo>
                    <a:pt x="138" y="550"/>
                  </a:lnTo>
                  <a:lnTo>
                    <a:pt x="379" y="1066"/>
                  </a:lnTo>
                  <a:lnTo>
                    <a:pt x="860" y="1961"/>
                  </a:lnTo>
                  <a:lnTo>
                    <a:pt x="1445" y="3062"/>
                  </a:lnTo>
                  <a:lnTo>
                    <a:pt x="2821" y="5435"/>
                  </a:lnTo>
                  <a:lnTo>
                    <a:pt x="3509" y="6536"/>
                  </a:lnTo>
                  <a:lnTo>
                    <a:pt x="4094" y="7499"/>
                  </a:lnTo>
                  <a:lnTo>
                    <a:pt x="4610" y="8221"/>
                  </a:lnTo>
                  <a:lnTo>
                    <a:pt x="4919" y="8634"/>
                  </a:lnTo>
                  <a:lnTo>
                    <a:pt x="4851" y="8359"/>
                  </a:lnTo>
                  <a:lnTo>
                    <a:pt x="4782" y="8187"/>
                  </a:lnTo>
                  <a:lnTo>
                    <a:pt x="4197" y="7155"/>
                  </a:lnTo>
                  <a:lnTo>
                    <a:pt x="3612" y="6123"/>
                  </a:lnTo>
                  <a:lnTo>
                    <a:pt x="2374" y="4093"/>
                  </a:lnTo>
                  <a:lnTo>
                    <a:pt x="1170" y="2064"/>
                  </a:lnTo>
                  <a:lnTo>
                    <a:pt x="551" y="1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2" name="Google Shape;400;p27"/>
            <p:cNvSpPr/>
            <p:nvPr/>
          </p:nvSpPr>
          <p:spPr>
            <a:xfrm>
              <a:off x="5013720" y="3958200"/>
              <a:ext cx="184680" cy="81000"/>
            </a:xfrm>
            <a:custGeom>
              <a:avLst/>
              <a:gdLst>
                <a:gd name="textAreaLeft" fmla="*/ 0 w 184680"/>
                <a:gd name="textAreaRight" fmla="*/ 185040 w 184680"/>
                <a:gd name="textAreaTop" fmla="*/ 0 h 81000"/>
                <a:gd name="textAreaBottom" fmla="*/ 81360 h 81000"/>
              </a:gdLst>
              <a:ahLst/>
              <a:cxnLst/>
              <a:rect l="textAreaLeft" t="textAreaTop" r="textAreaRight" b="textAreaBottom"/>
              <a:pathLst>
                <a:path w="5402" h="2375">
                  <a:moveTo>
                    <a:pt x="1893" y="1"/>
                  </a:moveTo>
                  <a:lnTo>
                    <a:pt x="1824" y="70"/>
                  </a:lnTo>
                  <a:lnTo>
                    <a:pt x="1721" y="138"/>
                  </a:lnTo>
                  <a:lnTo>
                    <a:pt x="1514" y="379"/>
                  </a:lnTo>
                  <a:lnTo>
                    <a:pt x="1239" y="35"/>
                  </a:lnTo>
                  <a:lnTo>
                    <a:pt x="1067" y="104"/>
                  </a:lnTo>
                  <a:lnTo>
                    <a:pt x="929" y="138"/>
                  </a:lnTo>
                  <a:lnTo>
                    <a:pt x="620" y="104"/>
                  </a:lnTo>
                  <a:lnTo>
                    <a:pt x="310" y="104"/>
                  </a:lnTo>
                  <a:lnTo>
                    <a:pt x="138" y="173"/>
                  </a:lnTo>
                  <a:lnTo>
                    <a:pt x="69" y="207"/>
                  </a:lnTo>
                  <a:lnTo>
                    <a:pt x="1" y="276"/>
                  </a:lnTo>
                  <a:lnTo>
                    <a:pt x="1" y="379"/>
                  </a:lnTo>
                  <a:lnTo>
                    <a:pt x="35" y="448"/>
                  </a:lnTo>
                  <a:lnTo>
                    <a:pt x="69" y="551"/>
                  </a:lnTo>
                  <a:lnTo>
                    <a:pt x="104" y="620"/>
                  </a:lnTo>
                  <a:lnTo>
                    <a:pt x="345" y="826"/>
                  </a:lnTo>
                  <a:lnTo>
                    <a:pt x="585" y="998"/>
                  </a:lnTo>
                  <a:lnTo>
                    <a:pt x="964" y="1205"/>
                  </a:lnTo>
                  <a:lnTo>
                    <a:pt x="1205" y="1274"/>
                  </a:lnTo>
                  <a:lnTo>
                    <a:pt x="1514" y="1308"/>
                  </a:lnTo>
                  <a:lnTo>
                    <a:pt x="207" y="448"/>
                  </a:lnTo>
                  <a:lnTo>
                    <a:pt x="413" y="379"/>
                  </a:lnTo>
                  <a:lnTo>
                    <a:pt x="895" y="379"/>
                  </a:lnTo>
                  <a:lnTo>
                    <a:pt x="1170" y="482"/>
                  </a:lnTo>
                  <a:lnTo>
                    <a:pt x="1445" y="620"/>
                  </a:lnTo>
                  <a:lnTo>
                    <a:pt x="1927" y="861"/>
                  </a:lnTo>
                  <a:lnTo>
                    <a:pt x="2443" y="1136"/>
                  </a:lnTo>
                  <a:lnTo>
                    <a:pt x="2305" y="895"/>
                  </a:lnTo>
                  <a:lnTo>
                    <a:pt x="2133" y="723"/>
                  </a:lnTo>
                  <a:lnTo>
                    <a:pt x="1961" y="517"/>
                  </a:lnTo>
                  <a:lnTo>
                    <a:pt x="1927" y="379"/>
                  </a:lnTo>
                  <a:lnTo>
                    <a:pt x="1858" y="242"/>
                  </a:lnTo>
                  <a:lnTo>
                    <a:pt x="2133" y="207"/>
                  </a:lnTo>
                  <a:lnTo>
                    <a:pt x="2409" y="276"/>
                  </a:lnTo>
                  <a:lnTo>
                    <a:pt x="2615" y="345"/>
                  </a:lnTo>
                  <a:lnTo>
                    <a:pt x="2821" y="448"/>
                  </a:lnTo>
                  <a:lnTo>
                    <a:pt x="3234" y="723"/>
                  </a:lnTo>
                  <a:lnTo>
                    <a:pt x="3612" y="1033"/>
                  </a:lnTo>
                  <a:lnTo>
                    <a:pt x="3544" y="1239"/>
                  </a:lnTo>
                  <a:lnTo>
                    <a:pt x="3509" y="1446"/>
                  </a:lnTo>
                  <a:lnTo>
                    <a:pt x="3475" y="1549"/>
                  </a:lnTo>
                  <a:lnTo>
                    <a:pt x="3509" y="1652"/>
                  </a:lnTo>
                  <a:lnTo>
                    <a:pt x="3544" y="1721"/>
                  </a:lnTo>
                  <a:lnTo>
                    <a:pt x="3612" y="1824"/>
                  </a:lnTo>
                  <a:lnTo>
                    <a:pt x="3784" y="1996"/>
                  </a:lnTo>
                  <a:lnTo>
                    <a:pt x="4232" y="2374"/>
                  </a:lnTo>
                  <a:lnTo>
                    <a:pt x="4300" y="2306"/>
                  </a:lnTo>
                  <a:lnTo>
                    <a:pt x="3647" y="1480"/>
                  </a:lnTo>
                  <a:lnTo>
                    <a:pt x="3922" y="1480"/>
                  </a:lnTo>
                  <a:lnTo>
                    <a:pt x="4163" y="1549"/>
                  </a:lnTo>
                  <a:lnTo>
                    <a:pt x="4369" y="1618"/>
                  </a:lnTo>
                  <a:lnTo>
                    <a:pt x="4610" y="1721"/>
                  </a:lnTo>
                  <a:lnTo>
                    <a:pt x="4988" y="1962"/>
                  </a:lnTo>
                  <a:lnTo>
                    <a:pt x="5195" y="2065"/>
                  </a:lnTo>
                  <a:lnTo>
                    <a:pt x="5401" y="2134"/>
                  </a:lnTo>
                  <a:lnTo>
                    <a:pt x="4954" y="1721"/>
                  </a:lnTo>
                  <a:lnTo>
                    <a:pt x="4885" y="1652"/>
                  </a:lnTo>
                  <a:lnTo>
                    <a:pt x="4644" y="1514"/>
                  </a:lnTo>
                  <a:lnTo>
                    <a:pt x="4404" y="1411"/>
                  </a:lnTo>
                  <a:lnTo>
                    <a:pt x="4197" y="1308"/>
                  </a:lnTo>
                  <a:lnTo>
                    <a:pt x="4025" y="1205"/>
                  </a:lnTo>
                  <a:lnTo>
                    <a:pt x="3853" y="1067"/>
                  </a:lnTo>
                  <a:lnTo>
                    <a:pt x="3716" y="895"/>
                  </a:lnTo>
                  <a:lnTo>
                    <a:pt x="3440" y="620"/>
                  </a:lnTo>
                  <a:lnTo>
                    <a:pt x="3096" y="379"/>
                  </a:lnTo>
                  <a:lnTo>
                    <a:pt x="2752" y="207"/>
                  </a:lnTo>
                  <a:lnTo>
                    <a:pt x="2374" y="70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680" bIns="40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3" name="Google Shape;401;p27"/>
            <p:cNvSpPr/>
            <p:nvPr/>
          </p:nvSpPr>
          <p:spPr>
            <a:xfrm>
              <a:off x="4989960" y="4091400"/>
              <a:ext cx="124560" cy="8676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3647" h="2547">
                  <a:moveTo>
                    <a:pt x="3647" y="242"/>
                  </a:moveTo>
                  <a:lnTo>
                    <a:pt x="3621" y="243"/>
                  </a:lnTo>
                  <a:lnTo>
                    <a:pt x="3621" y="243"/>
                  </a:lnTo>
                  <a:lnTo>
                    <a:pt x="3647" y="276"/>
                  </a:lnTo>
                  <a:lnTo>
                    <a:pt x="3647" y="242"/>
                  </a:lnTo>
                  <a:close/>
                  <a:moveTo>
                    <a:pt x="3268" y="1033"/>
                  </a:moveTo>
                  <a:lnTo>
                    <a:pt x="3176" y="1051"/>
                  </a:lnTo>
                  <a:lnTo>
                    <a:pt x="3234" y="1067"/>
                  </a:lnTo>
                  <a:lnTo>
                    <a:pt x="3268" y="1033"/>
                  </a:lnTo>
                  <a:close/>
                  <a:moveTo>
                    <a:pt x="2993" y="1"/>
                  </a:moveTo>
                  <a:lnTo>
                    <a:pt x="2030" y="173"/>
                  </a:lnTo>
                  <a:lnTo>
                    <a:pt x="1067" y="379"/>
                  </a:lnTo>
                  <a:lnTo>
                    <a:pt x="964" y="414"/>
                  </a:lnTo>
                  <a:lnTo>
                    <a:pt x="826" y="482"/>
                  </a:lnTo>
                  <a:lnTo>
                    <a:pt x="585" y="654"/>
                  </a:lnTo>
                  <a:lnTo>
                    <a:pt x="689" y="792"/>
                  </a:lnTo>
                  <a:lnTo>
                    <a:pt x="792" y="895"/>
                  </a:lnTo>
                  <a:lnTo>
                    <a:pt x="929" y="964"/>
                  </a:lnTo>
                  <a:lnTo>
                    <a:pt x="1067" y="1033"/>
                  </a:lnTo>
                  <a:lnTo>
                    <a:pt x="1342" y="1067"/>
                  </a:lnTo>
                  <a:lnTo>
                    <a:pt x="1652" y="1136"/>
                  </a:lnTo>
                  <a:lnTo>
                    <a:pt x="1480" y="1274"/>
                  </a:lnTo>
                  <a:lnTo>
                    <a:pt x="1308" y="1342"/>
                  </a:lnTo>
                  <a:lnTo>
                    <a:pt x="1136" y="1411"/>
                  </a:lnTo>
                  <a:lnTo>
                    <a:pt x="964" y="1480"/>
                  </a:lnTo>
                  <a:lnTo>
                    <a:pt x="551" y="1686"/>
                  </a:lnTo>
                  <a:lnTo>
                    <a:pt x="345" y="1790"/>
                  </a:lnTo>
                  <a:lnTo>
                    <a:pt x="138" y="1927"/>
                  </a:lnTo>
                  <a:lnTo>
                    <a:pt x="69" y="1996"/>
                  </a:lnTo>
                  <a:lnTo>
                    <a:pt x="1" y="2099"/>
                  </a:lnTo>
                  <a:lnTo>
                    <a:pt x="1" y="2202"/>
                  </a:lnTo>
                  <a:lnTo>
                    <a:pt x="1" y="2271"/>
                  </a:lnTo>
                  <a:lnTo>
                    <a:pt x="35" y="2340"/>
                  </a:lnTo>
                  <a:lnTo>
                    <a:pt x="104" y="2443"/>
                  </a:lnTo>
                  <a:lnTo>
                    <a:pt x="173" y="2478"/>
                  </a:lnTo>
                  <a:lnTo>
                    <a:pt x="310" y="2512"/>
                  </a:lnTo>
                  <a:lnTo>
                    <a:pt x="551" y="2546"/>
                  </a:lnTo>
                  <a:lnTo>
                    <a:pt x="1136" y="2546"/>
                  </a:lnTo>
                  <a:lnTo>
                    <a:pt x="1721" y="2409"/>
                  </a:lnTo>
                  <a:lnTo>
                    <a:pt x="2271" y="2237"/>
                  </a:lnTo>
                  <a:lnTo>
                    <a:pt x="2787" y="1996"/>
                  </a:lnTo>
                  <a:lnTo>
                    <a:pt x="2512" y="1996"/>
                  </a:lnTo>
                  <a:lnTo>
                    <a:pt x="2202" y="2065"/>
                  </a:lnTo>
                  <a:lnTo>
                    <a:pt x="1583" y="2168"/>
                  </a:lnTo>
                  <a:lnTo>
                    <a:pt x="1273" y="2237"/>
                  </a:lnTo>
                  <a:lnTo>
                    <a:pt x="964" y="2271"/>
                  </a:lnTo>
                  <a:lnTo>
                    <a:pt x="620" y="2271"/>
                  </a:lnTo>
                  <a:lnTo>
                    <a:pt x="310" y="2237"/>
                  </a:lnTo>
                  <a:lnTo>
                    <a:pt x="413" y="2030"/>
                  </a:lnTo>
                  <a:lnTo>
                    <a:pt x="482" y="1962"/>
                  </a:lnTo>
                  <a:lnTo>
                    <a:pt x="551" y="1927"/>
                  </a:lnTo>
                  <a:lnTo>
                    <a:pt x="1205" y="1618"/>
                  </a:lnTo>
                  <a:lnTo>
                    <a:pt x="1858" y="1377"/>
                  </a:lnTo>
                  <a:lnTo>
                    <a:pt x="2546" y="1170"/>
                  </a:lnTo>
                  <a:lnTo>
                    <a:pt x="3176" y="1051"/>
                  </a:lnTo>
                  <a:lnTo>
                    <a:pt x="2993" y="998"/>
                  </a:lnTo>
                  <a:lnTo>
                    <a:pt x="2753" y="964"/>
                  </a:lnTo>
                  <a:lnTo>
                    <a:pt x="1480" y="930"/>
                  </a:lnTo>
                  <a:lnTo>
                    <a:pt x="1308" y="895"/>
                  </a:lnTo>
                  <a:lnTo>
                    <a:pt x="1136" y="861"/>
                  </a:lnTo>
                  <a:lnTo>
                    <a:pt x="964" y="792"/>
                  </a:lnTo>
                  <a:lnTo>
                    <a:pt x="792" y="620"/>
                  </a:lnTo>
                  <a:lnTo>
                    <a:pt x="1239" y="482"/>
                  </a:lnTo>
                  <a:lnTo>
                    <a:pt x="1480" y="414"/>
                  </a:lnTo>
                  <a:lnTo>
                    <a:pt x="1686" y="379"/>
                  </a:lnTo>
                  <a:lnTo>
                    <a:pt x="2649" y="310"/>
                  </a:lnTo>
                  <a:lnTo>
                    <a:pt x="3621" y="243"/>
                  </a:lnTo>
                  <a:lnTo>
                    <a:pt x="3621" y="243"/>
                  </a:lnTo>
                  <a:lnTo>
                    <a:pt x="3509" y="104"/>
                  </a:lnTo>
                  <a:lnTo>
                    <a:pt x="3337" y="35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4" name="Google Shape;402;p27"/>
            <p:cNvSpPr/>
            <p:nvPr/>
          </p:nvSpPr>
          <p:spPr>
            <a:xfrm>
              <a:off x="5536080" y="3976920"/>
              <a:ext cx="71640" cy="196560"/>
            </a:xfrm>
            <a:custGeom>
              <a:avLst/>
              <a:gdLst>
                <a:gd name="textAreaLeft" fmla="*/ 0 w 71640"/>
                <a:gd name="textAreaRight" fmla="*/ 72000 w 71640"/>
                <a:gd name="textAreaTop" fmla="*/ 0 h 196560"/>
                <a:gd name="textAreaBottom" fmla="*/ 196920 h 196560"/>
              </a:gdLst>
              <a:ahLst/>
              <a:cxnLst/>
              <a:rect l="textAreaLeft" t="textAreaTop" r="textAreaRight" b="textAreaBottom"/>
              <a:pathLst>
                <a:path w="2099" h="5745">
                  <a:moveTo>
                    <a:pt x="1616" y="4574"/>
                  </a:moveTo>
                  <a:lnTo>
                    <a:pt x="1617" y="4575"/>
                  </a:lnTo>
                  <a:lnTo>
                    <a:pt x="1617" y="4575"/>
                  </a:lnTo>
                  <a:lnTo>
                    <a:pt x="1616" y="4574"/>
                  </a:lnTo>
                  <a:close/>
                  <a:moveTo>
                    <a:pt x="895" y="0"/>
                  </a:moveTo>
                  <a:lnTo>
                    <a:pt x="1479" y="1411"/>
                  </a:lnTo>
                  <a:lnTo>
                    <a:pt x="1273" y="1445"/>
                  </a:lnTo>
                  <a:lnTo>
                    <a:pt x="723" y="1445"/>
                  </a:lnTo>
                  <a:lnTo>
                    <a:pt x="516" y="1479"/>
                  </a:lnTo>
                  <a:lnTo>
                    <a:pt x="344" y="1514"/>
                  </a:lnTo>
                  <a:lnTo>
                    <a:pt x="172" y="1583"/>
                  </a:lnTo>
                  <a:lnTo>
                    <a:pt x="0" y="1686"/>
                  </a:lnTo>
                  <a:lnTo>
                    <a:pt x="1101" y="1686"/>
                  </a:lnTo>
                  <a:lnTo>
                    <a:pt x="619" y="2064"/>
                  </a:lnTo>
                  <a:lnTo>
                    <a:pt x="791" y="2133"/>
                  </a:lnTo>
                  <a:lnTo>
                    <a:pt x="929" y="2133"/>
                  </a:lnTo>
                  <a:lnTo>
                    <a:pt x="1135" y="2064"/>
                  </a:lnTo>
                  <a:lnTo>
                    <a:pt x="1479" y="1858"/>
                  </a:lnTo>
                  <a:lnTo>
                    <a:pt x="1823" y="2580"/>
                  </a:lnTo>
                  <a:lnTo>
                    <a:pt x="895" y="2477"/>
                  </a:lnTo>
                  <a:lnTo>
                    <a:pt x="895" y="2580"/>
                  </a:lnTo>
                  <a:lnTo>
                    <a:pt x="1548" y="2855"/>
                  </a:lnTo>
                  <a:lnTo>
                    <a:pt x="1548" y="2958"/>
                  </a:lnTo>
                  <a:lnTo>
                    <a:pt x="1514" y="3062"/>
                  </a:lnTo>
                  <a:lnTo>
                    <a:pt x="1479" y="3130"/>
                  </a:lnTo>
                  <a:lnTo>
                    <a:pt x="1411" y="3199"/>
                  </a:lnTo>
                  <a:lnTo>
                    <a:pt x="1239" y="3302"/>
                  </a:lnTo>
                  <a:lnTo>
                    <a:pt x="1170" y="3337"/>
                  </a:lnTo>
                  <a:lnTo>
                    <a:pt x="1101" y="3406"/>
                  </a:lnTo>
                  <a:lnTo>
                    <a:pt x="1204" y="3474"/>
                  </a:lnTo>
                  <a:lnTo>
                    <a:pt x="1376" y="3474"/>
                  </a:lnTo>
                  <a:lnTo>
                    <a:pt x="1479" y="3440"/>
                  </a:lnTo>
                  <a:lnTo>
                    <a:pt x="1823" y="3234"/>
                  </a:lnTo>
                  <a:lnTo>
                    <a:pt x="1858" y="3474"/>
                  </a:lnTo>
                  <a:lnTo>
                    <a:pt x="1858" y="3646"/>
                  </a:lnTo>
                  <a:lnTo>
                    <a:pt x="1858" y="3750"/>
                  </a:lnTo>
                  <a:lnTo>
                    <a:pt x="1823" y="3853"/>
                  </a:lnTo>
                  <a:lnTo>
                    <a:pt x="1755" y="3922"/>
                  </a:lnTo>
                  <a:lnTo>
                    <a:pt x="1651" y="4025"/>
                  </a:lnTo>
                  <a:lnTo>
                    <a:pt x="1617" y="4094"/>
                  </a:lnTo>
                  <a:lnTo>
                    <a:pt x="1583" y="4231"/>
                  </a:lnTo>
                  <a:lnTo>
                    <a:pt x="1617" y="4575"/>
                  </a:lnTo>
                  <a:lnTo>
                    <a:pt x="1720" y="4678"/>
                  </a:lnTo>
                  <a:lnTo>
                    <a:pt x="1823" y="4816"/>
                  </a:lnTo>
                  <a:lnTo>
                    <a:pt x="1858" y="4954"/>
                  </a:lnTo>
                  <a:lnTo>
                    <a:pt x="1858" y="5091"/>
                  </a:lnTo>
                  <a:lnTo>
                    <a:pt x="1823" y="5263"/>
                  </a:lnTo>
                  <a:lnTo>
                    <a:pt x="1755" y="5401"/>
                  </a:lnTo>
                  <a:lnTo>
                    <a:pt x="1514" y="5745"/>
                  </a:lnTo>
                  <a:lnTo>
                    <a:pt x="1858" y="5538"/>
                  </a:lnTo>
                  <a:lnTo>
                    <a:pt x="1961" y="5435"/>
                  </a:lnTo>
                  <a:lnTo>
                    <a:pt x="2030" y="5366"/>
                  </a:lnTo>
                  <a:lnTo>
                    <a:pt x="2064" y="5263"/>
                  </a:lnTo>
                  <a:lnTo>
                    <a:pt x="2099" y="5160"/>
                  </a:lnTo>
                  <a:lnTo>
                    <a:pt x="2064" y="4919"/>
                  </a:lnTo>
                  <a:lnTo>
                    <a:pt x="1995" y="4610"/>
                  </a:lnTo>
                  <a:lnTo>
                    <a:pt x="1995" y="4334"/>
                  </a:lnTo>
                  <a:lnTo>
                    <a:pt x="1995" y="4025"/>
                  </a:lnTo>
                  <a:lnTo>
                    <a:pt x="2064" y="3715"/>
                  </a:lnTo>
                  <a:lnTo>
                    <a:pt x="2099" y="3543"/>
                  </a:lnTo>
                  <a:lnTo>
                    <a:pt x="2099" y="3371"/>
                  </a:lnTo>
                  <a:lnTo>
                    <a:pt x="2099" y="3027"/>
                  </a:lnTo>
                  <a:lnTo>
                    <a:pt x="1995" y="2683"/>
                  </a:lnTo>
                  <a:lnTo>
                    <a:pt x="1927" y="2339"/>
                  </a:lnTo>
                  <a:lnTo>
                    <a:pt x="1755" y="1651"/>
                  </a:lnTo>
                  <a:lnTo>
                    <a:pt x="1548" y="998"/>
                  </a:lnTo>
                  <a:lnTo>
                    <a:pt x="1411" y="585"/>
                  </a:lnTo>
                  <a:lnTo>
                    <a:pt x="1204" y="207"/>
                  </a:lnTo>
                  <a:lnTo>
                    <a:pt x="1170" y="138"/>
                  </a:lnTo>
                  <a:lnTo>
                    <a:pt x="1101" y="103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5" name="Google Shape;403;p27"/>
            <p:cNvSpPr/>
            <p:nvPr/>
          </p:nvSpPr>
          <p:spPr>
            <a:xfrm>
              <a:off x="5328360" y="3915720"/>
              <a:ext cx="85680" cy="114120"/>
            </a:xfrm>
            <a:custGeom>
              <a:avLst/>
              <a:gdLst>
                <a:gd name="textAreaLeft" fmla="*/ 0 w 85680"/>
                <a:gd name="textAreaRight" fmla="*/ 86040 w 85680"/>
                <a:gd name="textAreaTop" fmla="*/ 0 h 114120"/>
                <a:gd name="textAreaBottom" fmla="*/ 114480 h 114120"/>
              </a:gdLst>
              <a:ahLst/>
              <a:cxnLst/>
              <a:rect l="textAreaLeft" t="textAreaTop" r="textAreaRight" b="textAreaBottom"/>
              <a:pathLst>
                <a:path w="2512" h="3338">
                  <a:moveTo>
                    <a:pt x="391" y="506"/>
                  </a:moveTo>
                  <a:lnTo>
                    <a:pt x="344" y="516"/>
                  </a:lnTo>
                  <a:lnTo>
                    <a:pt x="378" y="551"/>
                  </a:lnTo>
                  <a:lnTo>
                    <a:pt x="391" y="506"/>
                  </a:lnTo>
                  <a:close/>
                  <a:moveTo>
                    <a:pt x="1032" y="0"/>
                  </a:moveTo>
                  <a:lnTo>
                    <a:pt x="791" y="69"/>
                  </a:lnTo>
                  <a:lnTo>
                    <a:pt x="585" y="172"/>
                  </a:lnTo>
                  <a:lnTo>
                    <a:pt x="447" y="310"/>
                  </a:lnTo>
                  <a:lnTo>
                    <a:pt x="391" y="506"/>
                  </a:lnTo>
                  <a:lnTo>
                    <a:pt x="791" y="413"/>
                  </a:lnTo>
                  <a:lnTo>
                    <a:pt x="550" y="792"/>
                  </a:lnTo>
                  <a:lnTo>
                    <a:pt x="447" y="964"/>
                  </a:lnTo>
                  <a:lnTo>
                    <a:pt x="378" y="1136"/>
                  </a:lnTo>
                  <a:lnTo>
                    <a:pt x="344" y="1204"/>
                  </a:lnTo>
                  <a:lnTo>
                    <a:pt x="378" y="1308"/>
                  </a:lnTo>
                  <a:lnTo>
                    <a:pt x="378" y="1480"/>
                  </a:lnTo>
                  <a:lnTo>
                    <a:pt x="378" y="1548"/>
                  </a:lnTo>
                  <a:lnTo>
                    <a:pt x="378" y="1652"/>
                  </a:lnTo>
                  <a:lnTo>
                    <a:pt x="310" y="1755"/>
                  </a:lnTo>
                  <a:lnTo>
                    <a:pt x="241" y="1824"/>
                  </a:lnTo>
                  <a:lnTo>
                    <a:pt x="482" y="1617"/>
                  </a:lnTo>
                  <a:lnTo>
                    <a:pt x="722" y="1376"/>
                  </a:lnTo>
                  <a:lnTo>
                    <a:pt x="1170" y="929"/>
                  </a:lnTo>
                  <a:lnTo>
                    <a:pt x="1445" y="688"/>
                  </a:lnTo>
                  <a:lnTo>
                    <a:pt x="1686" y="482"/>
                  </a:lnTo>
                  <a:lnTo>
                    <a:pt x="1995" y="310"/>
                  </a:lnTo>
                  <a:lnTo>
                    <a:pt x="2305" y="138"/>
                  </a:lnTo>
                  <a:lnTo>
                    <a:pt x="2236" y="379"/>
                  </a:lnTo>
                  <a:lnTo>
                    <a:pt x="2167" y="551"/>
                  </a:lnTo>
                  <a:lnTo>
                    <a:pt x="1342" y="1617"/>
                  </a:lnTo>
                  <a:lnTo>
                    <a:pt x="1135" y="1789"/>
                  </a:lnTo>
                  <a:lnTo>
                    <a:pt x="963" y="1996"/>
                  </a:lnTo>
                  <a:lnTo>
                    <a:pt x="860" y="2099"/>
                  </a:lnTo>
                  <a:lnTo>
                    <a:pt x="791" y="2236"/>
                  </a:lnTo>
                  <a:lnTo>
                    <a:pt x="722" y="2340"/>
                  </a:lnTo>
                  <a:lnTo>
                    <a:pt x="722" y="2512"/>
                  </a:lnTo>
                  <a:lnTo>
                    <a:pt x="688" y="2546"/>
                  </a:lnTo>
                  <a:lnTo>
                    <a:pt x="619" y="2615"/>
                  </a:lnTo>
                  <a:lnTo>
                    <a:pt x="447" y="2718"/>
                  </a:lnTo>
                  <a:lnTo>
                    <a:pt x="206" y="2924"/>
                  </a:lnTo>
                  <a:lnTo>
                    <a:pt x="0" y="3165"/>
                  </a:lnTo>
                  <a:lnTo>
                    <a:pt x="206" y="3096"/>
                  </a:lnTo>
                  <a:lnTo>
                    <a:pt x="378" y="2993"/>
                  </a:lnTo>
                  <a:lnTo>
                    <a:pt x="722" y="2787"/>
                  </a:lnTo>
                  <a:lnTo>
                    <a:pt x="929" y="2684"/>
                  </a:lnTo>
                  <a:lnTo>
                    <a:pt x="1101" y="2580"/>
                  </a:lnTo>
                  <a:lnTo>
                    <a:pt x="1307" y="2512"/>
                  </a:lnTo>
                  <a:lnTo>
                    <a:pt x="1548" y="2477"/>
                  </a:lnTo>
                  <a:lnTo>
                    <a:pt x="1514" y="2649"/>
                  </a:lnTo>
                  <a:lnTo>
                    <a:pt x="1445" y="2787"/>
                  </a:lnTo>
                  <a:lnTo>
                    <a:pt x="1376" y="2890"/>
                  </a:lnTo>
                  <a:lnTo>
                    <a:pt x="1273" y="2993"/>
                  </a:lnTo>
                  <a:lnTo>
                    <a:pt x="1066" y="3165"/>
                  </a:lnTo>
                  <a:lnTo>
                    <a:pt x="963" y="3234"/>
                  </a:lnTo>
                  <a:lnTo>
                    <a:pt x="894" y="3337"/>
                  </a:lnTo>
                  <a:lnTo>
                    <a:pt x="1032" y="3337"/>
                  </a:lnTo>
                  <a:lnTo>
                    <a:pt x="1135" y="3268"/>
                  </a:lnTo>
                  <a:lnTo>
                    <a:pt x="1273" y="3234"/>
                  </a:lnTo>
                  <a:lnTo>
                    <a:pt x="1342" y="3165"/>
                  </a:lnTo>
                  <a:lnTo>
                    <a:pt x="1514" y="2959"/>
                  </a:lnTo>
                  <a:lnTo>
                    <a:pt x="1651" y="2752"/>
                  </a:lnTo>
                  <a:lnTo>
                    <a:pt x="1720" y="2684"/>
                  </a:lnTo>
                  <a:lnTo>
                    <a:pt x="1720" y="2580"/>
                  </a:lnTo>
                  <a:lnTo>
                    <a:pt x="1720" y="2512"/>
                  </a:lnTo>
                  <a:lnTo>
                    <a:pt x="1720" y="2443"/>
                  </a:lnTo>
                  <a:lnTo>
                    <a:pt x="1651" y="2374"/>
                  </a:lnTo>
                  <a:lnTo>
                    <a:pt x="1582" y="2340"/>
                  </a:lnTo>
                  <a:lnTo>
                    <a:pt x="1376" y="2271"/>
                  </a:lnTo>
                  <a:lnTo>
                    <a:pt x="1135" y="2271"/>
                  </a:lnTo>
                  <a:lnTo>
                    <a:pt x="2511" y="310"/>
                  </a:lnTo>
                  <a:lnTo>
                    <a:pt x="2511" y="276"/>
                  </a:lnTo>
                  <a:lnTo>
                    <a:pt x="2511" y="207"/>
                  </a:lnTo>
                  <a:lnTo>
                    <a:pt x="2511" y="35"/>
                  </a:lnTo>
                  <a:lnTo>
                    <a:pt x="2270" y="0"/>
                  </a:lnTo>
                  <a:lnTo>
                    <a:pt x="2030" y="35"/>
                  </a:lnTo>
                  <a:lnTo>
                    <a:pt x="1823" y="138"/>
                  </a:lnTo>
                  <a:lnTo>
                    <a:pt x="1651" y="241"/>
                  </a:lnTo>
                  <a:lnTo>
                    <a:pt x="1307" y="551"/>
                  </a:lnTo>
                  <a:lnTo>
                    <a:pt x="1135" y="688"/>
                  </a:lnTo>
                  <a:lnTo>
                    <a:pt x="963" y="792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240" bIns="57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6" name="Google Shape;404;p27"/>
            <p:cNvSpPr/>
            <p:nvPr/>
          </p:nvSpPr>
          <p:spPr>
            <a:xfrm>
              <a:off x="5358960" y="4127760"/>
              <a:ext cx="226080" cy="82080"/>
            </a:xfrm>
            <a:custGeom>
              <a:avLst/>
              <a:gdLst>
                <a:gd name="textAreaLeft" fmla="*/ 0 w 226080"/>
                <a:gd name="textAreaRight" fmla="*/ 226440 w 226080"/>
                <a:gd name="textAreaTop" fmla="*/ 0 h 82080"/>
                <a:gd name="textAreaBottom" fmla="*/ 82440 h 82080"/>
              </a:gdLst>
              <a:ahLst/>
              <a:cxnLst/>
              <a:rect l="textAreaLeft" t="textAreaTop" r="textAreaRight" b="textAreaBottom"/>
              <a:pathLst>
                <a:path w="6605" h="2409">
                  <a:moveTo>
                    <a:pt x="0" y="0"/>
                  </a:moveTo>
                  <a:lnTo>
                    <a:pt x="276" y="207"/>
                  </a:lnTo>
                  <a:lnTo>
                    <a:pt x="654" y="447"/>
                  </a:lnTo>
                  <a:lnTo>
                    <a:pt x="1067" y="654"/>
                  </a:lnTo>
                  <a:lnTo>
                    <a:pt x="1445" y="791"/>
                  </a:lnTo>
                  <a:lnTo>
                    <a:pt x="4025" y="1514"/>
                  </a:lnTo>
                  <a:lnTo>
                    <a:pt x="4713" y="1686"/>
                  </a:lnTo>
                  <a:lnTo>
                    <a:pt x="5367" y="1927"/>
                  </a:lnTo>
                  <a:lnTo>
                    <a:pt x="5986" y="2167"/>
                  </a:lnTo>
                  <a:lnTo>
                    <a:pt x="6295" y="2305"/>
                  </a:lnTo>
                  <a:lnTo>
                    <a:pt x="6605" y="2408"/>
                  </a:lnTo>
                  <a:lnTo>
                    <a:pt x="6502" y="2271"/>
                  </a:lnTo>
                  <a:lnTo>
                    <a:pt x="6364" y="2167"/>
                  </a:lnTo>
                  <a:lnTo>
                    <a:pt x="6055" y="1995"/>
                  </a:lnTo>
                  <a:lnTo>
                    <a:pt x="5711" y="1823"/>
                  </a:lnTo>
                  <a:lnTo>
                    <a:pt x="5023" y="1548"/>
                  </a:lnTo>
                  <a:lnTo>
                    <a:pt x="3647" y="1067"/>
                  </a:lnTo>
                  <a:lnTo>
                    <a:pt x="2752" y="723"/>
                  </a:lnTo>
                  <a:lnTo>
                    <a:pt x="1858" y="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040" bIns="41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7" name="Google Shape;405;p27"/>
            <p:cNvSpPr/>
            <p:nvPr/>
          </p:nvSpPr>
          <p:spPr>
            <a:xfrm>
              <a:off x="5124600" y="3764880"/>
              <a:ext cx="63360" cy="161280"/>
            </a:xfrm>
            <a:custGeom>
              <a:avLst/>
              <a:gdLst>
                <a:gd name="textAreaLeft" fmla="*/ 0 w 63360"/>
                <a:gd name="textAreaRight" fmla="*/ 63720 w 63360"/>
                <a:gd name="textAreaTop" fmla="*/ 0 h 161280"/>
                <a:gd name="textAreaBottom" fmla="*/ 161640 h 161280"/>
              </a:gdLst>
              <a:ahLst/>
              <a:cxnLst/>
              <a:rect l="textAreaLeft" t="textAreaTop" r="textAreaRight" b="textAreaBottom"/>
              <a:pathLst>
                <a:path w="1858" h="4714">
                  <a:moveTo>
                    <a:pt x="34" y="0"/>
                  </a:moveTo>
                  <a:lnTo>
                    <a:pt x="0" y="104"/>
                  </a:lnTo>
                  <a:lnTo>
                    <a:pt x="34" y="207"/>
                  </a:lnTo>
                  <a:lnTo>
                    <a:pt x="138" y="413"/>
                  </a:lnTo>
                  <a:lnTo>
                    <a:pt x="241" y="654"/>
                  </a:lnTo>
                  <a:lnTo>
                    <a:pt x="310" y="895"/>
                  </a:lnTo>
                  <a:lnTo>
                    <a:pt x="378" y="1136"/>
                  </a:lnTo>
                  <a:lnTo>
                    <a:pt x="447" y="1617"/>
                  </a:lnTo>
                  <a:lnTo>
                    <a:pt x="550" y="2099"/>
                  </a:lnTo>
                  <a:lnTo>
                    <a:pt x="585" y="2202"/>
                  </a:lnTo>
                  <a:lnTo>
                    <a:pt x="585" y="2305"/>
                  </a:lnTo>
                  <a:lnTo>
                    <a:pt x="516" y="2546"/>
                  </a:lnTo>
                  <a:lnTo>
                    <a:pt x="447" y="2580"/>
                  </a:lnTo>
                  <a:lnTo>
                    <a:pt x="275" y="2580"/>
                  </a:lnTo>
                  <a:lnTo>
                    <a:pt x="929" y="4403"/>
                  </a:lnTo>
                  <a:lnTo>
                    <a:pt x="1066" y="4644"/>
                  </a:lnTo>
                  <a:lnTo>
                    <a:pt x="1135" y="4610"/>
                  </a:lnTo>
                  <a:lnTo>
                    <a:pt x="1170" y="4575"/>
                  </a:lnTo>
                  <a:lnTo>
                    <a:pt x="1170" y="4472"/>
                  </a:lnTo>
                  <a:lnTo>
                    <a:pt x="1101" y="4266"/>
                  </a:lnTo>
                  <a:lnTo>
                    <a:pt x="722" y="2890"/>
                  </a:lnTo>
                  <a:lnTo>
                    <a:pt x="722" y="2787"/>
                  </a:lnTo>
                  <a:lnTo>
                    <a:pt x="757" y="2546"/>
                  </a:lnTo>
                  <a:lnTo>
                    <a:pt x="963" y="2821"/>
                  </a:lnTo>
                  <a:lnTo>
                    <a:pt x="1135" y="3096"/>
                  </a:lnTo>
                  <a:lnTo>
                    <a:pt x="1376" y="3647"/>
                  </a:lnTo>
                  <a:lnTo>
                    <a:pt x="1858" y="4713"/>
                  </a:lnTo>
                  <a:lnTo>
                    <a:pt x="1858" y="4541"/>
                  </a:lnTo>
                  <a:lnTo>
                    <a:pt x="1823" y="4403"/>
                  </a:lnTo>
                  <a:lnTo>
                    <a:pt x="1686" y="3922"/>
                  </a:lnTo>
                  <a:lnTo>
                    <a:pt x="1479" y="3440"/>
                  </a:lnTo>
                  <a:lnTo>
                    <a:pt x="1273" y="2959"/>
                  </a:lnTo>
                  <a:lnTo>
                    <a:pt x="998" y="2512"/>
                  </a:lnTo>
                  <a:lnTo>
                    <a:pt x="860" y="2305"/>
                  </a:lnTo>
                  <a:lnTo>
                    <a:pt x="757" y="2099"/>
                  </a:lnTo>
                  <a:lnTo>
                    <a:pt x="688" y="1858"/>
                  </a:lnTo>
                  <a:lnTo>
                    <a:pt x="619" y="1617"/>
                  </a:lnTo>
                  <a:lnTo>
                    <a:pt x="550" y="1170"/>
                  </a:lnTo>
                  <a:lnTo>
                    <a:pt x="585" y="654"/>
                  </a:lnTo>
                  <a:lnTo>
                    <a:pt x="619" y="585"/>
                  </a:lnTo>
                  <a:lnTo>
                    <a:pt x="722" y="482"/>
                  </a:lnTo>
                  <a:lnTo>
                    <a:pt x="894" y="723"/>
                  </a:lnTo>
                  <a:lnTo>
                    <a:pt x="1032" y="964"/>
                  </a:lnTo>
                  <a:lnTo>
                    <a:pt x="1135" y="1204"/>
                  </a:lnTo>
                  <a:lnTo>
                    <a:pt x="1238" y="1480"/>
                  </a:lnTo>
                  <a:lnTo>
                    <a:pt x="1376" y="2030"/>
                  </a:lnTo>
                  <a:lnTo>
                    <a:pt x="1548" y="2580"/>
                  </a:lnTo>
                  <a:lnTo>
                    <a:pt x="1617" y="2374"/>
                  </a:lnTo>
                  <a:lnTo>
                    <a:pt x="1651" y="2168"/>
                  </a:lnTo>
                  <a:lnTo>
                    <a:pt x="1617" y="1996"/>
                  </a:lnTo>
                  <a:lnTo>
                    <a:pt x="1582" y="1824"/>
                  </a:lnTo>
                  <a:lnTo>
                    <a:pt x="1617" y="1858"/>
                  </a:lnTo>
                  <a:lnTo>
                    <a:pt x="1204" y="929"/>
                  </a:lnTo>
                  <a:lnTo>
                    <a:pt x="1101" y="688"/>
                  </a:lnTo>
                  <a:lnTo>
                    <a:pt x="998" y="482"/>
                  </a:lnTo>
                  <a:lnTo>
                    <a:pt x="860" y="310"/>
                  </a:lnTo>
                  <a:lnTo>
                    <a:pt x="791" y="241"/>
                  </a:lnTo>
                  <a:lnTo>
                    <a:pt x="688" y="241"/>
                  </a:lnTo>
                  <a:lnTo>
                    <a:pt x="585" y="276"/>
                  </a:lnTo>
                  <a:lnTo>
                    <a:pt x="344" y="413"/>
                  </a:lnTo>
                  <a:lnTo>
                    <a:pt x="103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8" name="Google Shape;406;p27"/>
            <p:cNvSpPr/>
            <p:nvPr/>
          </p:nvSpPr>
          <p:spPr>
            <a:xfrm>
              <a:off x="5380200" y="4275000"/>
              <a:ext cx="124560" cy="12564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125640"/>
                <a:gd name="textAreaBottom" fmla="*/ 126000 h 125640"/>
              </a:gdLst>
              <a:ahLst/>
              <a:cxnLst/>
              <a:rect l="textAreaLeft" t="textAreaTop" r="textAreaRight" b="textAreaBottom"/>
              <a:pathLst>
                <a:path w="3647" h="3681">
                  <a:moveTo>
                    <a:pt x="1" y="0"/>
                  </a:moveTo>
                  <a:lnTo>
                    <a:pt x="69" y="138"/>
                  </a:lnTo>
                  <a:lnTo>
                    <a:pt x="138" y="275"/>
                  </a:lnTo>
                  <a:lnTo>
                    <a:pt x="379" y="619"/>
                  </a:lnTo>
                  <a:lnTo>
                    <a:pt x="689" y="963"/>
                  </a:lnTo>
                  <a:lnTo>
                    <a:pt x="964" y="1273"/>
                  </a:lnTo>
                  <a:lnTo>
                    <a:pt x="1308" y="1548"/>
                  </a:lnTo>
                  <a:lnTo>
                    <a:pt x="1652" y="1823"/>
                  </a:lnTo>
                  <a:lnTo>
                    <a:pt x="1996" y="2064"/>
                  </a:lnTo>
                  <a:lnTo>
                    <a:pt x="2752" y="2546"/>
                  </a:lnTo>
                  <a:lnTo>
                    <a:pt x="2959" y="2683"/>
                  </a:lnTo>
                  <a:lnTo>
                    <a:pt x="3165" y="2855"/>
                  </a:lnTo>
                  <a:lnTo>
                    <a:pt x="3337" y="3096"/>
                  </a:lnTo>
                  <a:lnTo>
                    <a:pt x="3440" y="3371"/>
                  </a:lnTo>
                  <a:lnTo>
                    <a:pt x="3440" y="3371"/>
                  </a:lnTo>
                  <a:lnTo>
                    <a:pt x="2856" y="3268"/>
                  </a:lnTo>
                  <a:lnTo>
                    <a:pt x="2856" y="3337"/>
                  </a:lnTo>
                  <a:lnTo>
                    <a:pt x="2856" y="3371"/>
                  </a:lnTo>
                  <a:lnTo>
                    <a:pt x="3537" y="3644"/>
                  </a:lnTo>
                  <a:lnTo>
                    <a:pt x="3612" y="3543"/>
                  </a:lnTo>
                  <a:lnTo>
                    <a:pt x="3647" y="3371"/>
                  </a:lnTo>
                  <a:lnTo>
                    <a:pt x="3612" y="3234"/>
                  </a:lnTo>
                  <a:lnTo>
                    <a:pt x="3544" y="3062"/>
                  </a:lnTo>
                  <a:lnTo>
                    <a:pt x="3406" y="2924"/>
                  </a:lnTo>
                  <a:lnTo>
                    <a:pt x="3337" y="2752"/>
                  </a:lnTo>
                  <a:lnTo>
                    <a:pt x="3268" y="2580"/>
                  </a:lnTo>
                  <a:lnTo>
                    <a:pt x="3303" y="2339"/>
                  </a:lnTo>
                  <a:lnTo>
                    <a:pt x="3303" y="2236"/>
                  </a:lnTo>
                  <a:lnTo>
                    <a:pt x="3268" y="2133"/>
                  </a:lnTo>
                  <a:lnTo>
                    <a:pt x="3131" y="1926"/>
                  </a:lnTo>
                  <a:lnTo>
                    <a:pt x="2924" y="1582"/>
                  </a:lnTo>
                  <a:lnTo>
                    <a:pt x="2649" y="1273"/>
                  </a:lnTo>
                  <a:lnTo>
                    <a:pt x="2305" y="998"/>
                  </a:lnTo>
                  <a:lnTo>
                    <a:pt x="1961" y="757"/>
                  </a:lnTo>
                  <a:lnTo>
                    <a:pt x="1961" y="757"/>
                  </a:lnTo>
                  <a:lnTo>
                    <a:pt x="2065" y="963"/>
                  </a:lnTo>
                  <a:lnTo>
                    <a:pt x="2202" y="1135"/>
                  </a:lnTo>
                  <a:lnTo>
                    <a:pt x="2374" y="1307"/>
                  </a:lnTo>
                  <a:lnTo>
                    <a:pt x="2512" y="1479"/>
                  </a:lnTo>
                  <a:lnTo>
                    <a:pt x="3131" y="2374"/>
                  </a:lnTo>
                  <a:lnTo>
                    <a:pt x="2821" y="2270"/>
                  </a:lnTo>
                  <a:lnTo>
                    <a:pt x="2580" y="2133"/>
                  </a:lnTo>
                  <a:lnTo>
                    <a:pt x="2133" y="1858"/>
                  </a:lnTo>
                  <a:lnTo>
                    <a:pt x="1755" y="1582"/>
                  </a:lnTo>
                  <a:lnTo>
                    <a:pt x="1377" y="1273"/>
                  </a:lnTo>
                  <a:lnTo>
                    <a:pt x="689" y="619"/>
                  </a:lnTo>
                  <a:lnTo>
                    <a:pt x="1" y="0"/>
                  </a:lnTo>
                  <a:close/>
                  <a:moveTo>
                    <a:pt x="3537" y="3644"/>
                  </a:moveTo>
                  <a:lnTo>
                    <a:pt x="3509" y="3681"/>
                  </a:lnTo>
                  <a:lnTo>
                    <a:pt x="3544" y="3646"/>
                  </a:lnTo>
                  <a:lnTo>
                    <a:pt x="3537" y="364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3000" bIns="63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9" name="Google Shape;407;p27"/>
            <p:cNvSpPr/>
            <p:nvPr/>
          </p:nvSpPr>
          <p:spPr>
            <a:xfrm>
              <a:off x="5282640" y="4255200"/>
              <a:ext cx="39600" cy="168120"/>
            </a:xfrm>
            <a:custGeom>
              <a:avLst/>
              <a:gdLst>
                <a:gd name="textAreaLeft" fmla="*/ 0 w 39600"/>
                <a:gd name="textAreaRight" fmla="*/ 39960 w 39600"/>
                <a:gd name="textAreaTop" fmla="*/ 0 h 168120"/>
                <a:gd name="textAreaBottom" fmla="*/ 168480 h 168120"/>
              </a:gdLst>
              <a:ahLst/>
              <a:cxnLst/>
              <a:rect l="textAreaLeft" t="textAreaTop" r="textAreaRight" b="textAreaBottom"/>
              <a:pathLst>
                <a:path w="1171" h="4920">
                  <a:moveTo>
                    <a:pt x="138" y="0"/>
                  </a:moveTo>
                  <a:lnTo>
                    <a:pt x="0" y="35"/>
                  </a:lnTo>
                  <a:lnTo>
                    <a:pt x="276" y="2511"/>
                  </a:lnTo>
                  <a:lnTo>
                    <a:pt x="344" y="3096"/>
                  </a:lnTo>
                  <a:lnTo>
                    <a:pt x="379" y="3681"/>
                  </a:lnTo>
                  <a:lnTo>
                    <a:pt x="379" y="3991"/>
                  </a:lnTo>
                  <a:lnTo>
                    <a:pt x="344" y="4300"/>
                  </a:lnTo>
                  <a:lnTo>
                    <a:pt x="310" y="4610"/>
                  </a:lnTo>
                  <a:lnTo>
                    <a:pt x="207" y="4919"/>
                  </a:lnTo>
                  <a:lnTo>
                    <a:pt x="344" y="4782"/>
                  </a:lnTo>
                  <a:lnTo>
                    <a:pt x="448" y="4678"/>
                  </a:lnTo>
                  <a:lnTo>
                    <a:pt x="516" y="4541"/>
                  </a:lnTo>
                  <a:lnTo>
                    <a:pt x="551" y="4403"/>
                  </a:lnTo>
                  <a:lnTo>
                    <a:pt x="585" y="4094"/>
                  </a:lnTo>
                  <a:lnTo>
                    <a:pt x="585" y="3819"/>
                  </a:lnTo>
                  <a:lnTo>
                    <a:pt x="551" y="3234"/>
                  </a:lnTo>
                  <a:lnTo>
                    <a:pt x="482" y="2649"/>
                  </a:lnTo>
                  <a:lnTo>
                    <a:pt x="964" y="2924"/>
                  </a:lnTo>
                  <a:lnTo>
                    <a:pt x="1067" y="2649"/>
                  </a:lnTo>
                  <a:lnTo>
                    <a:pt x="1136" y="2339"/>
                  </a:lnTo>
                  <a:lnTo>
                    <a:pt x="1170" y="2030"/>
                  </a:lnTo>
                  <a:lnTo>
                    <a:pt x="1136" y="1651"/>
                  </a:lnTo>
                  <a:lnTo>
                    <a:pt x="1067" y="1273"/>
                  </a:lnTo>
                  <a:lnTo>
                    <a:pt x="964" y="929"/>
                  </a:lnTo>
                  <a:lnTo>
                    <a:pt x="826" y="551"/>
                  </a:lnTo>
                  <a:lnTo>
                    <a:pt x="654" y="207"/>
                  </a:lnTo>
                  <a:lnTo>
                    <a:pt x="860" y="1376"/>
                  </a:lnTo>
                  <a:lnTo>
                    <a:pt x="929" y="1927"/>
                  </a:lnTo>
                  <a:lnTo>
                    <a:pt x="929" y="2202"/>
                  </a:lnTo>
                  <a:lnTo>
                    <a:pt x="895" y="2477"/>
                  </a:lnTo>
                  <a:lnTo>
                    <a:pt x="723" y="2305"/>
                  </a:lnTo>
                  <a:lnTo>
                    <a:pt x="585" y="2099"/>
                  </a:lnTo>
                  <a:lnTo>
                    <a:pt x="482" y="1789"/>
                  </a:lnTo>
                  <a:lnTo>
                    <a:pt x="379" y="130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240" bIns="84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0" name="Google Shape;408;p27"/>
            <p:cNvSpPr/>
            <p:nvPr/>
          </p:nvSpPr>
          <p:spPr>
            <a:xfrm>
              <a:off x="5255280" y="4130280"/>
              <a:ext cx="89280" cy="18216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182160"/>
                <a:gd name="textAreaBottom" fmla="*/ 182520 h 182160"/>
              </a:gdLst>
              <a:ahLst/>
              <a:cxnLst/>
              <a:rect l="textAreaLeft" t="textAreaTop" r="textAreaRight" b="textAreaBottom"/>
              <a:pathLst>
                <a:path w="2615" h="5332">
                  <a:moveTo>
                    <a:pt x="0" y="0"/>
                  </a:moveTo>
                  <a:lnTo>
                    <a:pt x="0" y="241"/>
                  </a:lnTo>
                  <a:lnTo>
                    <a:pt x="35" y="447"/>
                  </a:lnTo>
                  <a:lnTo>
                    <a:pt x="276" y="1032"/>
                  </a:lnTo>
                  <a:lnTo>
                    <a:pt x="516" y="1617"/>
                  </a:lnTo>
                  <a:lnTo>
                    <a:pt x="1445" y="3302"/>
                  </a:lnTo>
                  <a:lnTo>
                    <a:pt x="2374" y="5022"/>
                  </a:lnTo>
                  <a:lnTo>
                    <a:pt x="2443" y="5160"/>
                  </a:lnTo>
                  <a:lnTo>
                    <a:pt x="2615" y="5332"/>
                  </a:lnTo>
                  <a:lnTo>
                    <a:pt x="2580" y="5160"/>
                  </a:lnTo>
                  <a:lnTo>
                    <a:pt x="2580" y="5057"/>
                  </a:lnTo>
                  <a:lnTo>
                    <a:pt x="241" y="103"/>
                  </a:lnTo>
                  <a:lnTo>
                    <a:pt x="172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080" bIns="9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1" name="Google Shape;409;p27"/>
            <p:cNvSpPr/>
            <p:nvPr/>
          </p:nvSpPr>
          <p:spPr>
            <a:xfrm>
              <a:off x="5209200" y="4170240"/>
              <a:ext cx="34920" cy="20952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209520"/>
                <a:gd name="textAreaBottom" fmla="*/ 209880 h 209520"/>
              </a:gdLst>
              <a:ahLst/>
              <a:cxnLst/>
              <a:rect l="textAreaLeft" t="textAreaTop" r="textAreaRight" b="textAreaBottom"/>
              <a:pathLst>
                <a:path w="1033" h="6124">
                  <a:moveTo>
                    <a:pt x="448" y="3544"/>
                  </a:moveTo>
                  <a:lnTo>
                    <a:pt x="448" y="3819"/>
                  </a:lnTo>
                  <a:lnTo>
                    <a:pt x="379" y="3819"/>
                  </a:lnTo>
                  <a:lnTo>
                    <a:pt x="345" y="3716"/>
                  </a:lnTo>
                  <a:lnTo>
                    <a:pt x="379" y="3544"/>
                  </a:lnTo>
                  <a:close/>
                  <a:moveTo>
                    <a:pt x="895" y="1"/>
                  </a:moveTo>
                  <a:lnTo>
                    <a:pt x="586" y="2168"/>
                  </a:lnTo>
                  <a:lnTo>
                    <a:pt x="482" y="2546"/>
                  </a:lnTo>
                  <a:lnTo>
                    <a:pt x="414" y="2718"/>
                  </a:lnTo>
                  <a:lnTo>
                    <a:pt x="310" y="2924"/>
                  </a:lnTo>
                  <a:lnTo>
                    <a:pt x="207" y="3096"/>
                  </a:lnTo>
                  <a:lnTo>
                    <a:pt x="173" y="3337"/>
                  </a:lnTo>
                  <a:lnTo>
                    <a:pt x="104" y="3819"/>
                  </a:lnTo>
                  <a:lnTo>
                    <a:pt x="35" y="4576"/>
                  </a:lnTo>
                  <a:lnTo>
                    <a:pt x="1" y="5367"/>
                  </a:lnTo>
                  <a:lnTo>
                    <a:pt x="104" y="5229"/>
                  </a:lnTo>
                  <a:lnTo>
                    <a:pt x="173" y="5126"/>
                  </a:lnTo>
                  <a:lnTo>
                    <a:pt x="207" y="4851"/>
                  </a:lnTo>
                  <a:lnTo>
                    <a:pt x="242" y="4576"/>
                  </a:lnTo>
                  <a:lnTo>
                    <a:pt x="276" y="4438"/>
                  </a:lnTo>
                  <a:lnTo>
                    <a:pt x="345" y="4335"/>
                  </a:lnTo>
                  <a:lnTo>
                    <a:pt x="276" y="6124"/>
                  </a:lnTo>
                  <a:lnTo>
                    <a:pt x="379" y="5745"/>
                  </a:lnTo>
                  <a:lnTo>
                    <a:pt x="448" y="5367"/>
                  </a:lnTo>
                  <a:lnTo>
                    <a:pt x="551" y="4610"/>
                  </a:lnTo>
                  <a:lnTo>
                    <a:pt x="620" y="3819"/>
                  </a:lnTo>
                  <a:lnTo>
                    <a:pt x="689" y="3062"/>
                  </a:lnTo>
                  <a:lnTo>
                    <a:pt x="895" y="1549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2" name="Google Shape;410;p27"/>
            <p:cNvSpPr/>
            <p:nvPr/>
          </p:nvSpPr>
          <p:spPr>
            <a:xfrm>
              <a:off x="5348520" y="4078440"/>
              <a:ext cx="102240" cy="4428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44280"/>
                <a:gd name="textAreaBottom" fmla="*/ 44640 h 44280"/>
              </a:gdLst>
              <a:ahLst/>
              <a:cxnLst/>
              <a:rect l="textAreaLeft" t="textAreaTop" r="textAreaRight" b="textAreaBottom"/>
              <a:pathLst>
                <a:path w="2994" h="1308">
                  <a:moveTo>
                    <a:pt x="2959" y="0"/>
                  </a:moveTo>
                  <a:lnTo>
                    <a:pt x="2340" y="138"/>
                  </a:lnTo>
                  <a:lnTo>
                    <a:pt x="2030" y="172"/>
                  </a:lnTo>
                  <a:lnTo>
                    <a:pt x="1721" y="207"/>
                  </a:lnTo>
                  <a:lnTo>
                    <a:pt x="1618" y="207"/>
                  </a:lnTo>
                  <a:lnTo>
                    <a:pt x="1514" y="276"/>
                  </a:lnTo>
                  <a:lnTo>
                    <a:pt x="1342" y="379"/>
                  </a:lnTo>
                  <a:lnTo>
                    <a:pt x="1239" y="413"/>
                  </a:lnTo>
                  <a:lnTo>
                    <a:pt x="1136" y="448"/>
                  </a:lnTo>
                  <a:lnTo>
                    <a:pt x="1033" y="482"/>
                  </a:lnTo>
                  <a:lnTo>
                    <a:pt x="895" y="448"/>
                  </a:lnTo>
                  <a:lnTo>
                    <a:pt x="689" y="379"/>
                  </a:lnTo>
                  <a:lnTo>
                    <a:pt x="482" y="379"/>
                  </a:lnTo>
                  <a:lnTo>
                    <a:pt x="1" y="413"/>
                  </a:lnTo>
                  <a:lnTo>
                    <a:pt x="276" y="516"/>
                  </a:lnTo>
                  <a:lnTo>
                    <a:pt x="517" y="585"/>
                  </a:lnTo>
                  <a:lnTo>
                    <a:pt x="1067" y="654"/>
                  </a:lnTo>
                  <a:lnTo>
                    <a:pt x="1342" y="688"/>
                  </a:lnTo>
                  <a:lnTo>
                    <a:pt x="1618" y="757"/>
                  </a:lnTo>
                  <a:lnTo>
                    <a:pt x="1893" y="860"/>
                  </a:lnTo>
                  <a:lnTo>
                    <a:pt x="2168" y="998"/>
                  </a:lnTo>
                  <a:lnTo>
                    <a:pt x="1618" y="1067"/>
                  </a:lnTo>
                  <a:lnTo>
                    <a:pt x="1102" y="1067"/>
                  </a:lnTo>
                  <a:lnTo>
                    <a:pt x="620" y="1032"/>
                  </a:lnTo>
                  <a:lnTo>
                    <a:pt x="138" y="964"/>
                  </a:lnTo>
                  <a:lnTo>
                    <a:pt x="448" y="1101"/>
                  </a:lnTo>
                  <a:lnTo>
                    <a:pt x="758" y="1239"/>
                  </a:lnTo>
                  <a:lnTo>
                    <a:pt x="1067" y="1273"/>
                  </a:lnTo>
                  <a:lnTo>
                    <a:pt x="1342" y="1308"/>
                  </a:lnTo>
                  <a:lnTo>
                    <a:pt x="1686" y="1308"/>
                  </a:lnTo>
                  <a:lnTo>
                    <a:pt x="1996" y="1273"/>
                  </a:lnTo>
                  <a:lnTo>
                    <a:pt x="2306" y="1204"/>
                  </a:lnTo>
                  <a:lnTo>
                    <a:pt x="2615" y="1136"/>
                  </a:lnTo>
                  <a:lnTo>
                    <a:pt x="2581" y="964"/>
                  </a:lnTo>
                  <a:lnTo>
                    <a:pt x="2512" y="826"/>
                  </a:lnTo>
                  <a:lnTo>
                    <a:pt x="2443" y="757"/>
                  </a:lnTo>
                  <a:lnTo>
                    <a:pt x="2306" y="688"/>
                  </a:lnTo>
                  <a:lnTo>
                    <a:pt x="2065" y="620"/>
                  </a:lnTo>
                  <a:lnTo>
                    <a:pt x="1927" y="551"/>
                  </a:lnTo>
                  <a:lnTo>
                    <a:pt x="1824" y="482"/>
                  </a:lnTo>
                  <a:lnTo>
                    <a:pt x="2994" y="13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320" bIns="22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3" name="Google Shape;411;p27"/>
            <p:cNvSpPr/>
            <p:nvPr/>
          </p:nvSpPr>
          <p:spPr>
            <a:xfrm>
              <a:off x="5116320" y="3871080"/>
              <a:ext cx="90360" cy="127080"/>
            </a:xfrm>
            <a:custGeom>
              <a:avLst/>
              <a:gdLst>
                <a:gd name="textAreaLeft" fmla="*/ 0 w 90360"/>
                <a:gd name="textAreaRight" fmla="*/ 90720 w 90360"/>
                <a:gd name="textAreaTop" fmla="*/ 0 h 127080"/>
                <a:gd name="textAreaBottom" fmla="*/ 127440 h 127080"/>
              </a:gdLst>
              <a:ahLst/>
              <a:cxnLst/>
              <a:rect l="textAreaLeft" t="textAreaTop" r="textAreaRight" b="textAreaBottom"/>
              <a:pathLst>
                <a:path w="2649" h="3716">
                  <a:moveTo>
                    <a:pt x="465" y="1647"/>
                  </a:moveTo>
                  <a:lnTo>
                    <a:pt x="482" y="1720"/>
                  </a:lnTo>
                  <a:lnTo>
                    <a:pt x="516" y="1686"/>
                  </a:lnTo>
                  <a:lnTo>
                    <a:pt x="465" y="1647"/>
                  </a:lnTo>
                  <a:close/>
                  <a:moveTo>
                    <a:pt x="103" y="0"/>
                  </a:moveTo>
                  <a:lnTo>
                    <a:pt x="35" y="310"/>
                  </a:lnTo>
                  <a:lnTo>
                    <a:pt x="0" y="448"/>
                  </a:lnTo>
                  <a:lnTo>
                    <a:pt x="0" y="551"/>
                  </a:lnTo>
                  <a:lnTo>
                    <a:pt x="69" y="860"/>
                  </a:lnTo>
                  <a:lnTo>
                    <a:pt x="138" y="1170"/>
                  </a:lnTo>
                  <a:lnTo>
                    <a:pt x="207" y="1307"/>
                  </a:lnTo>
                  <a:lnTo>
                    <a:pt x="275" y="1445"/>
                  </a:lnTo>
                  <a:lnTo>
                    <a:pt x="379" y="1583"/>
                  </a:lnTo>
                  <a:lnTo>
                    <a:pt x="465" y="1647"/>
                  </a:lnTo>
                  <a:lnTo>
                    <a:pt x="465" y="1647"/>
                  </a:lnTo>
                  <a:lnTo>
                    <a:pt x="344" y="1135"/>
                  </a:lnTo>
                  <a:lnTo>
                    <a:pt x="275" y="860"/>
                  </a:lnTo>
                  <a:lnTo>
                    <a:pt x="241" y="551"/>
                  </a:lnTo>
                  <a:lnTo>
                    <a:pt x="413" y="688"/>
                  </a:lnTo>
                  <a:lnTo>
                    <a:pt x="551" y="860"/>
                  </a:lnTo>
                  <a:lnTo>
                    <a:pt x="791" y="1204"/>
                  </a:lnTo>
                  <a:lnTo>
                    <a:pt x="1204" y="1927"/>
                  </a:lnTo>
                  <a:lnTo>
                    <a:pt x="1617" y="2649"/>
                  </a:lnTo>
                  <a:lnTo>
                    <a:pt x="1858" y="2993"/>
                  </a:lnTo>
                  <a:lnTo>
                    <a:pt x="2099" y="3303"/>
                  </a:lnTo>
                  <a:lnTo>
                    <a:pt x="1755" y="2271"/>
                  </a:lnTo>
                  <a:lnTo>
                    <a:pt x="1892" y="2408"/>
                  </a:lnTo>
                  <a:lnTo>
                    <a:pt x="2030" y="2580"/>
                  </a:lnTo>
                  <a:lnTo>
                    <a:pt x="2202" y="2924"/>
                  </a:lnTo>
                  <a:lnTo>
                    <a:pt x="2408" y="3337"/>
                  </a:lnTo>
                  <a:lnTo>
                    <a:pt x="2511" y="3543"/>
                  </a:lnTo>
                  <a:lnTo>
                    <a:pt x="2649" y="3715"/>
                  </a:lnTo>
                  <a:lnTo>
                    <a:pt x="2615" y="3440"/>
                  </a:lnTo>
                  <a:lnTo>
                    <a:pt x="2580" y="3234"/>
                  </a:lnTo>
                  <a:lnTo>
                    <a:pt x="1995" y="1961"/>
                  </a:lnTo>
                  <a:lnTo>
                    <a:pt x="1927" y="1892"/>
                  </a:lnTo>
                  <a:lnTo>
                    <a:pt x="1858" y="1789"/>
                  </a:lnTo>
                  <a:lnTo>
                    <a:pt x="1755" y="1755"/>
                  </a:lnTo>
                  <a:lnTo>
                    <a:pt x="1617" y="1789"/>
                  </a:lnTo>
                  <a:lnTo>
                    <a:pt x="1514" y="1823"/>
                  </a:lnTo>
                  <a:lnTo>
                    <a:pt x="1411" y="1823"/>
                  </a:lnTo>
                  <a:lnTo>
                    <a:pt x="1376" y="1789"/>
                  </a:lnTo>
                  <a:lnTo>
                    <a:pt x="1342" y="1686"/>
                  </a:lnTo>
                  <a:lnTo>
                    <a:pt x="1307" y="1548"/>
                  </a:lnTo>
                  <a:lnTo>
                    <a:pt x="1170" y="1307"/>
                  </a:lnTo>
                  <a:lnTo>
                    <a:pt x="654" y="65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3720" bIns="63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4" name="Google Shape;412;p27"/>
            <p:cNvSpPr/>
            <p:nvPr/>
          </p:nvSpPr>
          <p:spPr>
            <a:xfrm>
              <a:off x="5243400" y="4230360"/>
              <a:ext cx="24480" cy="117360"/>
            </a:xfrm>
            <a:custGeom>
              <a:avLst/>
              <a:gdLst>
                <a:gd name="textAreaLeft" fmla="*/ 0 w 24480"/>
                <a:gd name="textAreaRight" fmla="*/ 24840 w 24480"/>
                <a:gd name="textAreaTop" fmla="*/ 0 h 117360"/>
                <a:gd name="textAreaBottom" fmla="*/ 117720 h 117360"/>
              </a:gdLst>
              <a:ahLst/>
              <a:cxnLst/>
              <a:rect l="textAreaLeft" t="textAreaTop" r="textAreaRight" b="textAreaBottom"/>
              <a:pathLst>
                <a:path w="723" h="3441">
                  <a:moveTo>
                    <a:pt x="448" y="1"/>
                  </a:moveTo>
                  <a:lnTo>
                    <a:pt x="344" y="173"/>
                  </a:lnTo>
                  <a:lnTo>
                    <a:pt x="276" y="345"/>
                  </a:lnTo>
                  <a:lnTo>
                    <a:pt x="138" y="758"/>
                  </a:lnTo>
                  <a:lnTo>
                    <a:pt x="35" y="1239"/>
                  </a:lnTo>
                  <a:lnTo>
                    <a:pt x="0" y="1755"/>
                  </a:lnTo>
                  <a:lnTo>
                    <a:pt x="35" y="2237"/>
                  </a:lnTo>
                  <a:lnTo>
                    <a:pt x="69" y="2718"/>
                  </a:lnTo>
                  <a:lnTo>
                    <a:pt x="207" y="3131"/>
                  </a:lnTo>
                  <a:lnTo>
                    <a:pt x="276" y="3303"/>
                  </a:lnTo>
                  <a:lnTo>
                    <a:pt x="344" y="3441"/>
                  </a:lnTo>
                  <a:lnTo>
                    <a:pt x="482" y="3234"/>
                  </a:lnTo>
                  <a:lnTo>
                    <a:pt x="585" y="2994"/>
                  </a:lnTo>
                  <a:lnTo>
                    <a:pt x="688" y="2718"/>
                  </a:lnTo>
                  <a:lnTo>
                    <a:pt x="723" y="2443"/>
                  </a:lnTo>
                  <a:lnTo>
                    <a:pt x="723" y="2099"/>
                  </a:lnTo>
                  <a:lnTo>
                    <a:pt x="723" y="1721"/>
                  </a:lnTo>
                  <a:lnTo>
                    <a:pt x="654" y="1308"/>
                  </a:lnTo>
                  <a:lnTo>
                    <a:pt x="585" y="826"/>
                  </a:lnTo>
                  <a:lnTo>
                    <a:pt x="551" y="1411"/>
                  </a:lnTo>
                  <a:lnTo>
                    <a:pt x="551" y="1790"/>
                  </a:lnTo>
                  <a:lnTo>
                    <a:pt x="516" y="2134"/>
                  </a:lnTo>
                  <a:lnTo>
                    <a:pt x="448" y="2478"/>
                  </a:lnTo>
                  <a:lnTo>
                    <a:pt x="344" y="2925"/>
                  </a:lnTo>
                  <a:lnTo>
                    <a:pt x="276" y="2512"/>
                  </a:lnTo>
                  <a:lnTo>
                    <a:pt x="276" y="2134"/>
                  </a:lnTo>
                  <a:lnTo>
                    <a:pt x="276" y="1790"/>
                  </a:lnTo>
                  <a:lnTo>
                    <a:pt x="310" y="1411"/>
                  </a:lnTo>
                  <a:lnTo>
                    <a:pt x="413" y="723"/>
                  </a:lnTo>
                  <a:lnTo>
                    <a:pt x="448" y="345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8680" bIns="58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5" name="Google Shape;413;p27"/>
            <p:cNvSpPr/>
            <p:nvPr/>
          </p:nvSpPr>
          <p:spPr>
            <a:xfrm>
              <a:off x="5146920" y="4230360"/>
              <a:ext cx="47880" cy="118800"/>
            </a:xfrm>
            <a:custGeom>
              <a:avLst/>
              <a:gdLst>
                <a:gd name="textAreaLeft" fmla="*/ 0 w 47880"/>
                <a:gd name="textAreaRight" fmla="*/ 48240 w 47880"/>
                <a:gd name="textAreaTop" fmla="*/ 0 h 118800"/>
                <a:gd name="textAreaBottom" fmla="*/ 119160 h 118800"/>
              </a:gdLst>
              <a:ahLst/>
              <a:cxnLst/>
              <a:rect l="textAreaLeft" t="textAreaTop" r="textAreaRight" b="textAreaBottom"/>
              <a:pathLst>
                <a:path w="1411" h="3476">
                  <a:moveTo>
                    <a:pt x="1411" y="1"/>
                  </a:moveTo>
                  <a:lnTo>
                    <a:pt x="1205" y="792"/>
                  </a:lnTo>
                  <a:lnTo>
                    <a:pt x="964" y="1618"/>
                  </a:lnTo>
                  <a:lnTo>
                    <a:pt x="826" y="1996"/>
                  </a:lnTo>
                  <a:lnTo>
                    <a:pt x="654" y="2409"/>
                  </a:lnTo>
                  <a:lnTo>
                    <a:pt x="448" y="2822"/>
                  </a:lnTo>
                  <a:lnTo>
                    <a:pt x="207" y="3200"/>
                  </a:lnTo>
                  <a:lnTo>
                    <a:pt x="207" y="2822"/>
                  </a:lnTo>
                  <a:lnTo>
                    <a:pt x="241" y="2409"/>
                  </a:lnTo>
                  <a:lnTo>
                    <a:pt x="310" y="2030"/>
                  </a:lnTo>
                  <a:lnTo>
                    <a:pt x="379" y="1686"/>
                  </a:lnTo>
                  <a:lnTo>
                    <a:pt x="551" y="930"/>
                  </a:lnTo>
                  <a:lnTo>
                    <a:pt x="723" y="173"/>
                  </a:lnTo>
                  <a:lnTo>
                    <a:pt x="517" y="551"/>
                  </a:lnTo>
                  <a:lnTo>
                    <a:pt x="345" y="964"/>
                  </a:lnTo>
                  <a:lnTo>
                    <a:pt x="207" y="1411"/>
                  </a:lnTo>
                  <a:lnTo>
                    <a:pt x="104" y="1858"/>
                  </a:lnTo>
                  <a:lnTo>
                    <a:pt x="35" y="2306"/>
                  </a:lnTo>
                  <a:lnTo>
                    <a:pt x="1" y="2753"/>
                  </a:lnTo>
                  <a:lnTo>
                    <a:pt x="35" y="3131"/>
                  </a:lnTo>
                  <a:lnTo>
                    <a:pt x="104" y="3475"/>
                  </a:lnTo>
                  <a:lnTo>
                    <a:pt x="310" y="3372"/>
                  </a:lnTo>
                  <a:lnTo>
                    <a:pt x="413" y="3303"/>
                  </a:lnTo>
                  <a:lnTo>
                    <a:pt x="482" y="3234"/>
                  </a:lnTo>
                  <a:lnTo>
                    <a:pt x="757" y="2684"/>
                  </a:lnTo>
                  <a:lnTo>
                    <a:pt x="998" y="2134"/>
                  </a:lnTo>
                  <a:lnTo>
                    <a:pt x="1170" y="1618"/>
                  </a:lnTo>
                  <a:lnTo>
                    <a:pt x="1308" y="1067"/>
                  </a:lnTo>
                  <a:lnTo>
                    <a:pt x="1377" y="55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400" bIns="59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6" name="Google Shape;414;p27"/>
            <p:cNvSpPr/>
            <p:nvPr/>
          </p:nvSpPr>
          <p:spPr>
            <a:xfrm>
              <a:off x="5374440" y="3829680"/>
              <a:ext cx="81000" cy="71640"/>
            </a:xfrm>
            <a:custGeom>
              <a:avLst/>
              <a:gdLst>
                <a:gd name="textAreaLeft" fmla="*/ 0 w 81000"/>
                <a:gd name="textAreaRight" fmla="*/ 81360 w 81000"/>
                <a:gd name="textAreaTop" fmla="*/ 0 h 71640"/>
                <a:gd name="textAreaBottom" fmla="*/ 72000 h 71640"/>
              </a:gdLst>
              <a:ahLst/>
              <a:cxnLst/>
              <a:rect l="textAreaLeft" t="textAreaTop" r="textAreaRight" b="textAreaBottom"/>
              <a:pathLst>
                <a:path w="2375" h="2099">
                  <a:moveTo>
                    <a:pt x="1205" y="0"/>
                  </a:moveTo>
                  <a:lnTo>
                    <a:pt x="1101" y="35"/>
                  </a:lnTo>
                  <a:lnTo>
                    <a:pt x="998" y="69"/>
                  </a:lnTo>
                  <a:lnTo>
                    <a:pt x="689" y="344"/>
                  </a:lnTo>
                  <a:lnTo>
                    <a:pt x="413" y="620"/>
                  </a:lnTo>
                  <a:lnTo>
                    <a:pt x="173" y="998"/>
                  </a:lnTo>
                  <a:lnTo>
                    <a:pt x="69" y="1170"/>
                  </a:lnTo>
                  <a:lnTo>
                    <a:pt x="1" y="1376"/>
                  </a:lnTo>
                  <a:lnTo>
                    <a:pt x="276" y="1067"/>
                  </a:lnTo>
                  <a:lnTo>
                    <a:pt x="551" y="757"/>
                  </a:lnTo>
                  <a:lnTo>
                    <a:pt x="861" y="448"/>
                  </a:lnTo>
                  <a:lnTo>
                    <a:pt x="1273" y="172"/>
                  </a:lnTo>
                  <a:lnTo>
                    <a:pt x="1273" y="172"/>
                  </a:lnTo>
                  <a:lnTo>
                    <a:pt x="1239" y="310"/>
                  </a:lnTo>
                  <a:lnTo>
                    <a:pt x="1205" y="448"/>
                  </a:lnTo>
                  <a:lnTo>
                    <a:pt x="1067" y="688"/>
                  </a:lnTo>
                  <a:lnTo>
                    <a:pt x="929" y="895"/>
                  </a:lnTo>
                  <a:lnTo>
                    <a:pt x="792" y="1101"/>
                  </a:lnTo>
                  <a:lnTo>
                    <a:pt x="620" y="1548"/>
                  </a:lnTo>
                  <a:lnTo>
                    <a:pt x="379" y="2099"/>
                  </a:lnTo>
                  <a:lnTo>
                    <a:pt x="826" y="1617"/>
                  </a:lnTo>
                  <a:lnTo>
                    <a:pt x="1239" y="1170"/>
                  </a:lnTo>
                  <a:lnTo>
                    <a:pt x="1686" y="792"/>
                  </a:lnTo>
                  <a:lnTo>
                    <a:pt x="1893" y="585"/>
                  </a:lnTo>
                  <a:lnTo>
                    <a:pt x="2168" y="448"/>
                  </a:lnTo>
                  <a:lnTo>
                    <a:pt x="2374" y="895"/>
                  </a:lnTo>
                  <a:lnTo>
                    <a:pt x="2374" y="172"/>
                  </a:lnTo>
                  <a:lnTo>
                    <a:pt x="1514" y="551"/>
                  </a:lnTo>
                  <a:lnTo>
                    <a:pt x="1514" y="379"/>
                  </a:lnTo>
                  <a:lnTo>
                    <a:pt x="1480" y="138"/>
                  </a:lnTo>
                  <a:lnTo>
                    <a:pt x="1480" y="69"/>
                  </a:lnTo>
                  <a:lnTo>
                    <a:pt x="1445" y="3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7" name="Google Shape;415;p27"/>
            <p:cNvSpPr/>
            <p:nvPr/>
          </p:nvSpPr>
          <p:spPr>
            <a:xfrm>
              <a:off x="4957200" y="3900240"/>
              <a:ext cx="135360" cy="5148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51480"/>
                <a:gd name="textAreaBottom" fmla="*/ 51840 h 51480"/>
              </a:gdLst>
              <a:ahLst/>
              <a:cxnLst/>
              <a:rect l="textAreaLeft" t="textAreaTop" r="textAreaRight" b="textAreaBottom"/>
              <a:pathLst>
                <a:path w="3957" h="1514">
                  <a:moveTo>
                    <a:pt x="1961" y="0"/>
                  </a:moveTo>
                  <a:lnTo>
                    <a:pt x="1858" y="35"/>
                  </a:lnTo>
                  <a:lnTo>
                    <a:pt x="1789" y="69"/>
                  </a:lnTo>
                  <a:lnTo>
                    <a:pt x="1720" y="172"/>
                  </a:lnTo>
                  <a:lnTo>
                    <a:pt x="1583" y="447"/>
                  </a:lnTo>
                  <a:lnTo>
                    <a:pt x="860" y="241"/>
                  </a:lnTo>
                  <a:lnTo>
                    <a:pt x="620" y="172"/>
                  </a:lnTo>
                  <a:lnTo>
                    <a:pt x="310" y="172"/>
                  </a:lnTo>
                  <a:lnTo>
                    <a:pt x="207" y="241"/>
                  </a:lnTo>
                  <a:lnTo>
                    <a:pt x="104" y="379"/>
                  </a:lnTo>
                  <a:lnTo>
                    <a:pt x="0" y="516"/>
                  </a:lnTo>
                  <a:lnTo>
                    <a:pt x="207" y="413"/>
                  </a:lnTo>
                  <a:lnTo>
                    <a:pt x="379" y="344"/>
                  </a:lnTo>
                  <a:lnTo>
                    <a:pt x="516" y="379"/>
                  </a:lnTo>
                  <a:lnTo>
                    <a:pt x="688" y="413"/>
                  </a:lnTo>
                  <a:lnTo>
                    <a:pt x="1136" y="585"/>
                  </a:lnTo>
                  <a:lnTo>
                    <a:pt x="1548" y="791"/>
                  </a:lnTo>
                  <a:lnTo>
                    <a:pt x="1927" y="998"/>
                  </a:lnTo>
                  <a:lnTo>
                    <a:pt x="2340" y="1273"/>
                  </a:lnTo>
                  <a:lnTo>
                    <a:pt x="1824" y="310"/>
                  </a:lnTo>
                  <a:lnTo>
                    <a:pt x="2133" y="310"/>
                  </a:lnTo>
                  <a:lnTo>
                    <a:pt x="2340" y="379"/>
                  </a:lnTo>
                  <a:lnTo>
                    <a:pt x="2580" y="516"/>
                  </a:lnTo>
                  <a:lnTo>
                    <a:pt x="2924" y="757"/>
                  </a:lnTo>
                  <a:lnTo>
                    <a:pt x="3853" y="1514"/>
                  </a:lnTo>
                  <a:lnTo>
                    <a:pt x="3956" y="1445"/>
                  </a:lnTo>
                  <a:lnTo>
                    <a:pt x="3853" y="1273"/>
                  </a:lnTo>
                  <a:lnTo>
                    <a:pt x="3819" y="1170"/>
                  </a:lnTo>
                  <a:lnTo>
                    <a:pt x="3784" y="1135"/>
                  </a:lnTo>
                  <a:lnTo>
                    <a:pt x="3028" y="585"/>
                  </a:lnTo>
                  <a:lnTo>
                    <a:pt x="2684" y="344"/>
                  </a:lnTo>
                  <a:lnTo>
                    <a:pt x="2305" y="103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8" name="Google Shape;416;p27"/>
            <p:cNvSpPr/>
            <p:nvPr/>
          </p:nvSpPr>
          <p:spPr>
            <a:xfrm>
              <a:off x="5090400" y="4093560"/>
              <a:ext cx="86760" cy="51480"/>
            </a:xfrm>
            <a:custGeom>
              <a:avLst/>
              <a:gdLst>
                <a:gd name="textAreaLeft" fmla="*/ 0 w 86760"/>
                <a:gd name="textAreaRight" fmla="*/ 87120 w 86760"/>
                <a:gd name="textAreaTop" fmla="*/ 0 h 51480"/>
                <a:gd name="textAreaBottom" fmla="*/ 51840 h 51480"/>
              </a:gdLst>
              <a:ahLst/>
              <a:cxnLst/>
              <a:rect l="textAreaLeft" t="textAreaTop" r="textAreaRight" b="textAreaBottom"/>
              <a:pathLst>
                <a:path w="2547" h="1515">
                  <a:moveTo>
                    <a:pt x="344" y="964"/>
                  </a:moveTo>
                  <a:lnTo>
                    <a:pt x="310" y="998"/>
                  </a:lnTo>
                  <a:lnTo>
                    <a:pt x="310" y="998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344" y="964"/>
                  </a:lnTo>
                  <a:close/>
                  <a:moveTo>
                    <a:pt x="1480" y="1"/>
                  </a:moveTo>
                  <a:lnTo>
                    <a:pt x="723" y="207"/>
                  </a:lnTo>
                  <a:lnTo>
                    <a:pt x="723" y="379"/>
                  </a:lnTo>
                  <a:lnTo>
                    <a:pt x="723" y="448"/>
                  </a:lnTo>
                  <a:lnTo>
                    <a:pt x="757" y="482"/>
                  </a:lnTo>
                  <a:lnTo>
                    <a:pt x="895" y="585"/>
                  </a:lnTo>
                  <a:lnTo>
                    <a:pt x="1170" y="723"/>
                  </a:lnTo>
                  <a:lnTo>
                    <a:pt x="318" y="996"/>
                  </a:lnTo>
                  <a:lnTo>
                    <a:pt x="318" y="996"/>
                  </a:lnTo>
                  <a:lnTo>
                    <a:pt x="1" y="1377"/>
                  </a:lnTo>
                  <a:lnTo>
                    <a:pt x="241" y="1480"/>
                  </a:lnTo>
                  <a:lnTo>
                    <a:pt x="482" y="1514"/>
                  </a:lnTo>
                  <a:lnTo>
                    <a:pt x="792" y="1514"/>
                  </a:lnTo>
                  <a:lnTo>
                    <a:pt x="1136" y="1480"/>
                  </a:lnTo>
                  <a:lnTo>
                    <a:pt x="1480" y="1445"/>
                  </a:lnTo>
                  <a:lnTo>
                    <a:pt x="1824" y="1342"/>
                  </a:lnTo>
                  <a:lnTo>
                    <a:pt x="2168" y="1205"/>
                  </a:lnTo>
                  <a:lnTo>
                    <a:pt x="2546" y="1033"/>
                  </a:lnTo>
                  <a:lnTo>
                    <a:pt x="2546" y="1033"/>
                  </a:lnTo>
                  <a:lnTo>
                    <a:pt x="1996" y="1136"/>
                  </a:lnTo>
                  <a:lnTo>
                    <a:pt x="1445" y="1239"/>
                  </a:lnTo>
                  <a:lnTo>
                    <a:pt x="895" y="1342"/>
                  </a:lnTo>
                  <a:lnTo>
                    <a:pt x="620" y="1377"/>
                  </a:lnTo>
                  <a:lnTo>
                    <a:pt x="310" y="1342"/>
                  </a:lnTo>
                  <a:lnTo>
                    <a:pt x="585" y="1205"/>
                  </a:lnTo>
                  <a:lnTo>
                    <a:pt x="826" y="1067"/>
                  </a:lnTo>
                  <a:lnTo>
                    <a:pt x="1411" y="895"/>
                  </a:lnTo>
                  <a:lnTo>
                    <a:pt x="1961" y="723"/>
                  </a:lnTo>
                  <a:lnTo>
                    <a:pt x="2271" y="585"/>
                  </a:lnTo>
                  <a:lnTo>
                    <a:pt x="2546" y="448"/>
                  </a:lnTo>
                  <a:lnTo>
                    <a:pt x="1032" y="448"/>
                  </a:lnTo>
                  <a:lnTo>
                    <a:pt x="998" y="345"/>
                  </a:lnTo>
                  <a:lnTo>
                    <a:pt x="1480" y="104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9" name="Google Shape;417;p27"/>
            <p:cNvSpPr/>
            <p:nvPr/>
          </p:nvSpPr>
          <p:spPr>
            <a:xfrm>
              <a:off x="5352120" y="4226760"/>
              <a:ext cx="99720" cy="6444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64440"/>
                <a:gd name="textAreaBottom" fmla="*/ 64800 h 64440"/>
              </a:gdLst>
              <a:ahLst/>
              <a:cxnLst/>
              <a:rect l="textAreaLeft" t="textAreaTop" r="textAreaRight" b="textAreaBottom"/>
              <a:pathLst>
                <a:path w="2924" h="1893">
                  <a:moveTo>
                    <a:pt x="1273" y="70"/>
                  </a:moveTo>
                  <a:lnTo>
                    <a:pt x="1319" y="87"/>
                  </a:lnTo>
                  <a:lnTo>
                    <a:pt x="1307" y="70"/>
                  </a:lnTo>
                  <a:close/>
                  <a:moveTo>
                    <a:pt x="0" y="1"/>
                  </a:moveTo>
                  <a:lnTo>
                    <a:pt x="103" y="242"/>
                  </a:lnTo>
                  <a:lnTo>
                    <a:pt x="206" y="345"/>
                  </a:lnTo>
                  <a:lnTo>
                    <a:pt x="688" y="792"/>
                  </a:lnTo>
                  <a:lnTo>
                    <a:pt x="1204" y="1170"/>
                  </a:lnTo>
                  <a:lnTo>
                    <a:pt x="1789" y="1514"/>
                  </a:lnTo>
                  <a:lnTo>
                    <a:pt x="2339" y="1824"/>
                  </a:lnTo>
                  <a:lnTo>
                    <a:pt x="2408" y="1824"/>
                  </a:lnTo>
                  <a:lnTo>
                    <a:pt x="2649" y="1893"/>
                  </a:lnTo>
                  <a:lnTo>
                    <a:pt x="2752" y="1893"/>
                  </a:lnTo>
                  <a:lnTo>
                    <a:pt x="2855" y="1824"/>
                  </a:lnTo>
                  <a:lnTo>
                    <a:pt x="2924" y="1686"/>
                  </a:lnTo>
                  <a:lnTo>
                    <a:pt x="2924" y="1549"/>
                  </a:lnTo>
                  <a:lnTo>
                    <a:pt x="2855" y="1445"/>
                  </a:lnTo>
                  <a:lnTo>
                    <a:pt x="2786" y="1342"/>
                  </a:lnTo>
                  <a:lnTo>
                    <a:pt x="2546" y="1067"/>
                  </a:lnTo>
                  <a:lnTo>
                    <a:pt x="2305" y="792"/>
                  </a:lnTo>
                  <a:lnTo>
                    <a:pt x="2064" y="551"/>
                  </a:lnTo>
                  <a:lnTo>
                    <a:pt x="1789" y="310"/>
                  </a:lnTo>
                  <a:lnTo>
                    <a:pt x="1720" y="242"/>
                  </a:lnTo>
                  <a:lnTo>
                    <a:pt x="1319" y="87"/>
                  </a:lnTo>
                  <a:lnTo>
                    <a:pt x="1445" y="276"/>
                  </a:lnTo>
                  <a:lnTo>
                    <a:pt x="1617" y="448"/>
                  </a:lnTo>
                  <a:lnTo>
                    <a:pt x="2167" y="964"/>
                  </a:lnTo>
                  <a:lnTo>
                    <a:pt x="2408" y="1239"/>
                  </a:lnTo>
                  <a:lnTo>
                    <a:pt x="2649" y="1549"/>
                  </a:lnTo>
                  <a:lnTo>
                    <a:pt x="2442" y="1514"/>
                  </a:lnTo>
                  <a:lnTo>
                    <a:pt x="2236" y="1445"/>
                  </a:lnTo>
                  <a:lnTo>
                    <a:pt x="2030" y="1377"/>
                  </a:lnTo>
                  <a:lnTo>
                    <a:pt x="1754" y="1239"/>
                  </a:lnTo>
                  <a:lnTo>
                    <a:pt x="1101" y="7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0" name="Google Shape;418;p27"/>
            <p:cNvSpPr/>
            <p:nvPr/>
          </p:nvSpPr>
          <p:spPr>
            <a:xfrm>
              <a:off x="5047920" y="4209120"/>
              <a:ext cx="56160" cy="83520"/>
            </a:xfrm>
            <a:custGeom>
              <a:avLst/>
              <a:gdLst>
                <a:gd name="textAreaLeft" fmla="*/ 0 w 56160"/>
                <a:gd name="textAreaRight" fmla="*/ 56520 w 56160"/>
                <a:gd name="textAreaTop" fmla="*/ 0 h 83520"/>
                <a:gd name="textAreaBottom" fmla="*/ 83880 h 83520"/>
              </a:gdLst>
              <a:ahLst/>
              <a:cxnLst/>
              <a:rect l="textAreaLeft" t="textAreaTop" r="textAreaRight" b="textAreaBottom"/>
              <a:pathLst>
                <a:path w="1652" h="2444">
                  <a:moveTo>
                    <a:pt x="1411" y="1"/>
                  </a:moveTo>
                  <a:lnTo>
                    <a:pt x="1239" y="70"/>
                  </a:lnTo>
                  <a:lnTo>
                    <a:pt x="1101" y="138"/>
                  </a:lnTo>
                  <a:lnTo>
                    <a:pt x="895" y="379"/>
                  </a:lnTo>
                  <a:lnTo>
                    <a:pt x="585" y="723"/>
                  </a:lnTo>
                  <a:lnTo>
                    <a:pt x="344" y="1101"/>
                  </a:lnTo>
                  <a:lnTo>
                    <a:pt x="138" y="1514"/>
                  </a:lnTo>
                  <a:lnTo>
                    <a:pt x="0" y="1961"/>
                  </a:lnTo>
                  <a:lnTo>
                    <a:pt x="0" y="2065"/>
                  </a:lnTo>
                  <a:lnTo>
                    <a:pt x="0" y="2168"/>
                  </a:lnTo>
                  <a:lnTo>
                    <a:pt x="35" y="2271"/>
                  </a:lnTo>
                  <a:lnTo>
                    <a:pt x="69" y="2374"/>
                  </a:lnTo>
                  <a:lnTo>
                    <a:pt x="138" y="2409"/>
                  </a:lnTo>
                  <a:lnTo>
                    <a:pt x="207" y="2443"/>
                  </a:lnTo>
                  <a:lnTo>
                    <a:pt x="310" y="2443"/>
                  </a:lnTo>
                  <a:lnTo>
                    <a:pt x="447" y="2374"/>
                  </a:lnTo>
                  <a:lnTo>
                    <a:pt x="551" y="2305"/>
                  </a:lnTo>
                  <a:lnTo>
                    <a:pt x="895" y="1996"/>
                  </a:lnTo>
                  <a:lnTo>
                    <a:pt x="1170" y="1652"/>
                  </a:lnTo>
                  <a:lnTo>
                    <a:pt x="1411" y="1308"/>
                  </a:lnTo>
                  <a:lnTo>
                    <a:pt x="1651" y="929"/>
                  </a:lnTo>
                  <a:lnTo>
                    <a:pt x="1651" y="929"/>
                  </a:lnTo>
                  <a:lnTo>
                    <a:pt x="1479" y="998"/>
                  </a:lnTo>
                  <a:lnTo>
                    <a:pt x="1307" y="1136"/>
                  </a:lnTo>
                  <a:lnTo>
                    <a:pt x="1067" y="1445"/>
                  </a:lnTo>
                  <a:lnTo>
                    <a:pt x="447" y="2030"/>
                  </a:lnTo>
                  <a:lnTo>
                    <a:pt x="447" y="2030"/>
                  </a:lnTo>
                  <a:lnTo>
                    <a:pt x="482" y="1721"/>
                  </a:lnTo>
                  <a:lnTo>
                    <a:pt x="551" y="1445"/>
                  </a:lnTo>
                  <a:lnTo>
                    <a:pt x="619" y="1170"/>
                  </a:lnTo>
                  <a:lnTo>
                    <a:pt x="757" y="929"/>
                  </a:lnTo>
                  <a:lnTo>
                    <a:pt x="1067" y="448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760" bIns="41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1" name="Google Shape;419;p27"/>
            <p:cNvSpPr/>
            <p:nvPr/>
          </p:nvSpPr>
          <p:spPr>
            <a:xfrm>
              <a:off x="4907520" y="3828600"/>
              <a:ext cx="101160" cy="7056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70560"/>
                <a:gd name="textAreaBottom" fmla="*/ 70920 h 70560"/>
              </a:gdLst>
              <a:ahLst/>
              <a:cxnLst/>
              <a:rect l="textAreaLeft" t="textAreaTop" r="textAreaRight" b="textAreaBottom"/>
              <a:pathLst>
                <a:path w="2959" h="2065">
                  <a:moveTo>
                    <a:pt x="1170" y="1"/>
                  </a:moveTo>
                  <a:lnTo>
                    <a:pt x="929" y="70"/>
                  </a:lnTo>
                  <a:lnTo>
                    <a:pt x="689" y="173"/>
                  </a:lnTo>
                  <a:lnTo>
                    <a:pt x="448" y="311"/>
                  </a:lnTo>
                  <a:lnTo>
                    <a:pt x="276" y="483"/>
                  </a:lnTo>
                  <a:lnTo>
                    <a:pt x="138" y="689"/>
                  </a:lnTo>
                  <a:lnTo>
                    <a:pt x="35" y="895"/>
                  </a:lnTo>
                  <a:lnTo>
                    <a:pt x="1" y="1136"/>
                  </a:lnTo>
                  <a:lnTo>
                    <a:pt x="1" y="1377"/>
                  </a:lnTo>
                  <a:lnTo>
                    <a:pt x="70" y="1583"/>
                  </a:lnTo>
                  <a:lnTo>
                    <a:pt x="173" y="1824"/>
                  </a:lnTo>
                  <a:lnTo>
                    <a:pt x="310" y="2065"/>
                  </a:lnTo>
                  <a:lnTo>
                    <a:pt x="242" y="1308"/>
                  </a:lnTo>
                  <a:lnTo>
                    <a:pt x="379" y="1205"/>
                  </a:lnTo>
                  <a:lnTo>
                    <a:pt x="517" y="1171"/>
                  </a:lnTo>
                  <a:lnTo>
                    <a:pt x="757" y="1171"/>
                  </a:lnTo>
                  <a:lnTo>
                    <a:pt x="998" y="1239"/>
                  </a:lnTo>
                  <a:lnTo>
                    <a:pt x="1239" y="1274"/>
                  </a:lnTo>
                  <a:lnTo>
                    <a:pt x="1239" y="1274"/>
                  </a:lnTo>
                  <a:lnTo>
                    <a:pt x="1067" y="1102"/>
                  </a:lnTo>
                  <a:lnTo>
                    <a:pt x="895" y="999"/>
                  </a:lnTo>
                  <a:lnTo>
                    <a:pt x="689" y="930"/>
                  </a:lnTo>
                  <a:lnTo>
                    <a:pt x="310" y="861"/>
                  </a:lnTo>
                  <a:lnTo>
                    <a:pt x="413" y="620"/>
                  </a:lnTo>
                  <a:lnTo>
                    <a:pt x="620" y="414"/>
                  </a:lnTo>
                  <a:lnTo>
                    <a:pt x="826" y="276"/>
                  </a:lnTo>
                  <a:lnTo>
                    <a:pt x="1101" y="207"/>
                  </a:lnTo>
                  <a:lnTo>
                    <a:pt x="1377" y="173"/>
                  </a:lnTo>
                  <a:lnTo>
                    <a:pt x="1652" y="173"/>
                  </a:lnTo>
                  <a:lnTo>
                    <a:pt x="1927" y="242"/>
                  </a:lnTo>
                  <a:lnTo>
                    <a:pt x="2168" y="379"/>
                  </a:lnTo>
                  <a:lnTo>
                    <a:pt x="2959" y="999"/>
                  </a:lnTo>
                  <a:lnTo>
                    <a:pt x="2856" y="758"/>
                  </a:lnTo>
                  <a:lnTo>
                    <a:pt x="2753" y="586"/>
                  </a:lnTo>
                  <a:lnTo>
                    <a:pt x="2581" y="448"/>
                  </a:lnTo>
                  <a:lnTo>
                    <a:pt x="2443" y="345"/>
                  </a:lnTo>
                  <a:lnTo>
                    <a:pt x="2202" y="207"/>
                  </a:lnTo>
                  <a:lnTo>
                    <a:pt x="1961" y="104"/>
                  </a:lnTo>
                  <a:lnTo>
                    <a:pt x="168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2" name="Google Shape;420;p27"/>
            <p:cNvSpPr/>
            <p:nvPr/>
          </p:nvSpPr>
          <p:spPr>
            <a:xfrm>
              <a:off x="5408640" y="3879000"/>
              <a:ext cx="79920" cy="12096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120960"/>
                <a:gd name="textAreaBottom" fmla="*/ 121320 h 120960"/>
              </a:gdLst>
              <a:ahLst/>
              <a:cxnLst/>
              <a:rect l="textAreaLeft" t="textAreaTop" r="textAreaRight" b="textAreaBottom"/>
              <a:pathLst>
                <a:path w="2340" h="3544">
                  <a:moveTo>
                    <a:pt x="1789" y="0"/>
                  </a:moveTo>
                  <a:lnTo>
                    <a:pt x="1754" y="69"/>
                  </a:lnTo>
                  <a:lnTo>
                    <a:pt x="2202" y="172"/>
                  </a:lnTo>
                  <a:lnTo>
                    <a:pt x="2098" y="447"/>
                  </a:lnTo>
                  <a:lnTo>
                    <a:pt x="1961" y="654"/>
                  </a:lnTo>
                  <a:lnTo>
                    <a:pt x="1789" y="860"/>
                  </a:lnTo>
                  <a:lnTo>
                    <a:pt x="1583" y="1032"/>
                  </a:lnTo>
                  <a:lnTo>
                    <a:pt x="1135" y="1342"/>
                  </a:lnTo>
                  <a:lnTo>
                    <a:pt x="929" y="1479"/>
                  </a:lnTo>
                  <a:lnTo>
                    <a:pt x="757" y="1651"/>
                  </a:lnTo>
                  <a:lnTo>
                    <a:pt x="826" y="1789"/>
                  </a:lnTo>
                  <a:lnTo>
                    <a:pt x="929" y="1823"/>
                  </a:lnTo>
                  <a:lnTo>
                    <a:pt x="1032" y="1823"/>
                  </a:lnTo>
                  <a:lnTo>
                    <a:pt x="1135" y="1789"/>
                  </a:lnTo>
                  <a:lnTo>
                    <a:pt x="1376" y="1754"/>
                  </a:lnTo>
                  <a:lnTo>
                    <a:pt x="1479" y="1754"/>
                  </a:lnTo>
                  <a:lnTo>
                    <a:pt x="1583" y="1823"/>
                  </a:lnTo>
                  <a:lnTo>
                    <a:pt x="1479" y="2098"/>
                  </a:lnTo>
                  <a:lnTo>
                    <a:pt x="1342" y="2374"/>
                  </a:lnTo>
                  <a:lnTo>
                    <a:pt x="1170" y="2580"/>
                  </a:lnTo>
                  <a:lnTo>
                    <a:pt x="963" y="2786"/>
                  </a:lnTo>
                  <a:lnTo>
                    <a:pt x="482" y="3165"/>
                  </a:lnTo>
                  <a:lnTo>
                    <a:pt x="0" y="3543"/>
                  </a:lnTo>
                  <a:lnTo>
                    <a:pt x="275" y="3440"/>
                  </a:lnTo>
                  <a:lnTo>
                    <a:pt x="551" y="3302"/>
                  </a:lnTo>
                  <a:lnTo>
                    <a:pt x="791" y="3165"/>
                  </a:lnTo>
                  <a:lnTo>
                    <a:pt x="998" y="2993"/>
                  </a:lnTo>
                  <a:lnTo>
                    <a:pt x="1204" y="2821"/>
                  </a:lnTo>
                  <a:lnTo>
                    <a:pt x="1411" y="2614"/>
                  </a:lnTo>
                  <a:lnTo>
                    <a:pt x="1548" y="2408"/>
                  </a:lnTo>
                  <a:lnTo>
                    <a:pt x="1686" y="2133"/>
                  </a:lnTo>
                  <a:lnTo>
                    <a:pt x="1789" y="1926"/>
                  </a:lnTo>
                  <a:lnTo>
                    <a:pt x="1789" y="1858"/>
                  </a:lnTo>
                  <a:lnTo>
                    <a:pt x="1754" y="1789"/>
                  </a:lnTo>
                  <a:lnTo>
                    <a:pt x="1720" y="1720"/>
                  </a:lnTo>
                  <a:lnTo>
                    <a:pt x="1651" y="1651"/>
                  </a:lnTo>
                  <a:lnTo>
                    <a:pt x="1376" y="1514"/>
                  </a:lnTo>
                  <a:lnTo>
                    <a:pt x="1514" y="1342"/>
                  </a:lnTo>
                  <a:lnTo>
                    <a:pt x="1686" y="1170"/>
                  </a:lnTo>
                  <a:lnTo>
                    <a:pt x="1995" y="860"/>
                  </a:lnTo>
                  <a:lnTo>
                    <a:pt x="2167" y="688"/>
                  </a:lnTo>
                  <a:lnTo>
                    <a:pt x="2270" y="516"/>
                  </a:lnTo>
                  <a:lnTo>
                    <a:pt x="2339" y="275"/>
                  </a:lnTo>
                  <a:lnTo>
                    <a:pt x="233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480" bIns="60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3" name="Google Shape;421;p27"/>
            <p:cNvSpPr/>
            <p:nvPr/>
          </p:nvSpPr>
          <p:spPr>
            <a:xfrm>
              <a:off x="5316840" y="4165560"/>
              <a:ext cx="83520" cy="63360"/>
            </a:xfrm>
            <a:custGeom>
              <a:avLst/>
              <a:gdLst>
                <a:gd name="textAreaLeft" fmla="*/ 0 w 83520"/>
                <a:gd name="textAreaRight" fmla="*/ 83880 w 8352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2443" h="1859">
                  <a:moveTo>
                    <a:pt x="963" y="104"/>
                  </a:moveTo>
                  <a:lnTo>
                    <a:pt x="1021" y="139"/>
                  </a:lnTo>
                  <a:lnTo>
                    <a:pt x="1021" y="139"/>
                  </a:lnTo>
                  <a:lnTo>
                    <a:pt x="998" y="104"/>
                  </a:lnTo>
                  <a:close/>
                  <a:moveTo>
                    <a:pt x="1627" y="493"/>
                  </a:moveTo>
                  <a:lnTo>
                    <a:pt x="1651" y="517"/>
                  </a:lnTo>
                  <a:lnTo>
                    <a:pt x="1627" y="493"/>
                  </a:lnTo>
                  <a:close/>
                  <a:moveTo>
                    <a:pt x="1651" y="517"/>
                  </a:moveTo>
                  <a:lnTo>
                    <a:pt x="1651" y="517"/>
                  </a:lnTo>
                  <a:lnTo>
                    <a:pt x="1651" y="517"/>
                  </a:lnTo>
                  <a:close/>
                  <a:moveTo>
                    <a:pt x="0" y="1"/>
                  </a:moveTo>
                  <a:lnTo>
                    <a:pt x="206" y="311"/>
                  </a:lnTo>
                  <a:lnTo>
                    <a:pt x="482" y="620"/>
                  </a:lnTo>
                  <a:lnTo>
                    <a:pt x="722" y="861"/>
                  </a:lnTo>
                  <a:lnTo>
                    <a:pt x="1032" y="1102"/>
                  </a:lnTo>
                  <a:lnTo>
                    <a:pt x="1342" y="1308"/>
                  </a:lnTo>
                  <a:lnTo>
                    <a:pt x="1651" y="1515"/>
                  </a:lnTo>
                  <a:lnTo>
                    <a:pt x="1995" y="1687"/>
                  </a:lnTo>
                  <a:lnTo>
                    <a:pt x="2313" y="1846"/>
                  </a:lnTo>
                  <a:lnTo>
                    <a:pt x="2313" y="1846"/>
                  </a:lnTo>
                  <a:lnTo>
                    <a:pt x="2374" y="1755"/>
                  </a:lnTo>
                  <a:lnTo>
                    <a:pt x="2442" y="1652"/>
                  </a:lnTo>
                  <a:lnTo>
                    <a:pt x="2442" y="1549"/>
                  </a:lnTo>
                  <a:lnTo>
                    <a:pt x="2442" y="1446"/>
                  </a:lnTo>
                  <a:lnTo>
                    <a:pt x="2374" y="1274"/>
                  </a:lnTo>
                  <a:lnTo>
                    <a:pt x="2236" y="1102"/>
                  </a:lnTo>
                  <a:lnTo>
                    <a:pt x="1651" y="517"/>
                  </a:lnTo>
                  <a:lnTo>
                    <a:pt x="1651" y="517"/>
                  </a:lnTo>
                  <a:lnTo>
                    <a:pt x="1021" y="139"/>
                  </a:lnTo>
                  <a:lnTo>
                    <a:pt x="1021" y="139"/>
                  </a:lnTo>
                  <a:lnTo>
                    <a:pt x="1135" y="311"/>
                  </a:lnTo>
                  <a:lnTo>
                    <a:pt x="1307" y="483"/>
                  </a:lnTo>
                  <a:lnTo>
                    <a:pt x="1754" y="930"/>
                  </a:lnTo>
                  <a:lnTo>
                    <a:pt x="2167" y="1411"/>
                  </a:lnTo>
                  <a:lnTo>
                    <a:pt x="2167" y="1411"/>
                  </a:lnTo>
                  <a:lnTo>
                    <a:pt x="1995" y="1377"/>
                  </a:lnTo>
                  <a:lnTo>
                    <a:pt x="1823" y="1343"/>
                  </a:lnTo>
                  <a:lnTo>
                    <a:pt x="1686" y="1308"/>
                  </a:lnTo>
                  <a:lnTo>
                    <a:pt x="1514" y="1205"/>
                  </a:lnTo>
                  <a:lnTo>
                    <a:pt x="1273" y="1033"/>
                  </a:lnTo>
                  <a:lnTo>
                    <a:pt x="998" y="827"/>
                  </a:lnTo>
                  <a:lnTo>
                    <a:pt x="516" y="414"/>
                  </a:lnTo>
                  <a:lnTo>
                    <a:pt x="275" y="207"/>
                  </a:lnTo>
                  <a:lnTo>
                    <a:pt x="0" y="1"/>
                  </a:lnTo>
                  <a:close/>
                  <a:moveTo>
                    <a:pt x="2313" y="1846"/>
                  </a:moveTo>
                  <a:lnTo>
                    <a:pt x="2305" y="1859"/>
                  </a:lnTo>
                  <a:lnTo>
                    <a:pt x="2339" y="1859"/>
                  </a:lnTo>
                  <a:lnTo>
                    <a:pt x="2313" y="184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4" name="Google Shape;422;p27"/>
            <p:cNvSpPr/>
            <p:nvPr/>
          </p:nvSpPr>
          <p:spPr>
            <a:xfrm>
              <a:off x="5141160" y="4160880"/>
              <a:ext cx="49320" cy="83520"/>
            </a:xfrm>
            <a:custGeom>
              <a:avLst/>
              <a:gdLst>
                <a:gd name="textAreaLeft" fmla="*/ 0 w 49320"/>
                <a:gd name="textAreaRight" fmla="*/ 49680 w 49320"/>
                <a:gd name="textAreaTop" fmla="*/ 0 h 83520"/>
                <a:gd name="textAreaBottom" fmla="*/ 83880 h 83520"/>
              </a:gdLst>
              <a:ahLst/>
              <a:cxnLst/>
              <a:rect l="textAreaLeft" t="textAreaTop" r="textAreaRight" b="textAreaBottom"/>
              <a:pathLst>
                <a:path w="1446" h="2443">
                  <a:moveTo>
                    <a:pt x="1205" y="0"/>
                  </a:moveTo>
                  <a:lnTo>
                    <a:pt x="1170" y="35"/>
                  </a:lnTo>
                  <a:lnTo>
                    <a:pt x="620" y="895"/>
                  </a:lnTo>
                  <a:lnTo>
                    <a:pt x="69" y="1789"/>
                  </a:lnTo>
                  <a:lnTo>
                    <a:pt x="35" y="1927"/>
                  </a:lnTo>
                  <a:lnTo>
                    <a:pt x="35" y="2064"/>
                  </a:lnTo>
                  <a:lnTo>
                    <a:pt x="1" y="2443"/>
                  </a:lnTo>
                  <a:lnTo>
                    <a:pt x="1" y="2443"/>
                  </a:lnTo>
                  <a:lnTo>
                    <a:pt x="241" y="2339"/>
                  </a:lnTo>
                  <a:lnTo>
                    <a:pt x="448" y="2202"/>
                  </a:lnTo>
                  <a:lnTo>
                    <a:pt x="620" y="2064"/>
                  </a:lnTo>
                  <a:lnTo>
                    <a:pt x="723" y="1892"/>
                  </a:lnTo>
                  <a:lnTo>
                    <a:pt x="826" y="1720"/>
                  </a:lnTo>
                  <a:lnTo>
                    <a:pt x="929" y="1548"/>
                  </a:lnTo>
                  <a:lnTo>
                    <a:pt x="1067" y="1136"/>
                  </a:lnTo>
                  <a:lnTo>
                    <a:pt x="1067" y="1136"/>
                  </a:lnTo>
                  <a:lnTo>
                    <a:pt x="448" y="1927"/>
                  </a:lnTo>
                  <a:lnTo>
                    <a:pt x="517" y="1686"/>
                  </a:lnTo>
                  <a:lnTo>
                    <a:pt x="585" y="1411"/>
                  </a:lnTo>
                  <a:lnTo>
                    <a:pt x="826" y="964"/>
                  </a:lnTo>
                  <a:lnTo>
                    <a:pt x="14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760" bIns="41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5" name="Google Shape;423;p27"/>
            <p:cNvSpPr/>
            <p:nvPr/>
          </p:nvSpPr>
          <p:spPr>
            <a:xfrm>
              <a:off x="5078520" y="4238640"/>
              <a:ext cx="47880" cy="101160"/>
            </a:xfrm>
            <a:custGeom>
              <a:avLst/>
              <a:gdLst>
                <a:gd name="textAreaLeft" fmla="*/ 0 w 47880"/>
                <a:gd name="textAreaRight" fmla="*/ 48240 w 4788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1411" h="2959">
                  <a:moveTo>
                    <a:pt x="1411" y="1"/>
                  </a:moveTo>
                  <a:lnTo>
                    <a:pt x="1204" y="173"/>
                  </a:lnTo>
                  <a:lnTo>
                    <a:pt x="1032" y="345"/>
                  </a:lnTo>
                  <a:lnTo>
                    <a:pt x="757" y="689"/>
                  </a:lnTo>
                  <a:lnTo>
                    <a:pt x="517" y="1101"/>
                  </a:lnTo>
                  <a:lnTo>
                    <a:pt x="310" y="1514"/>
                  </a:lnTo>
                  <a:lnTo>
                    <a:pt x="104" y="1996"/>
                  </a:lnTo>
                  <a:lnTo>
                    <a:pt x="1" y="2305"/>
                  </a:lnTo>
                  <a:lnTo>
                    <a:pt x="1" y="2581"/>
                  </a:lnTo>
                  <a:lnTo>
                    <a:pt x="35" y="2925"/>
                  </a:lnTo>
                  <a:lnTo>
                    <a:pt x="207" y="2959"/>
                  </a:lnTo>
                  <a:lnTo>
                    <a:pt x="345" y="2925"/>
                  </a:lnTo>
                  <a:lnTo>
                    <a:pt x="448" y="2856"/>
                  </a:lnTo>
                  <a:lnTo>
                    <a:pt x="551" y="2787"/>
                  </a:lnTo>
                  <a:lnTo>
                    <a:pt x="723" y="2581"/>
                  </a:lnTo>
                  <a:lnTo>
                    <a:pt x="792" y="2477"/>
                  </a:lnTo>
                  <a:lnTo>
                    <a:pt x="929" y="2443"/>
                  </a:lnTo>
                  <a:lnTo>
                    <a:pt x="895" y="2443"/>
                  </a:lnTo>
                  <a:lnTo>
                    <a:pt x="1067" y="1893"/>
                  </a:lnTo>
                  <a:lnTo>
                    <a:pt x="1032" y="1858"/>
                  </a:lnTo>
                  <a:lnTo>
                    <a:pt x="929" y="1961"/>
                  </a:lnTo>
                  <a:lnTo>
                    <a:pt x="826" y="2065"/>
                  </a:lnTo>
                  <a:lnTo>
                    <a:pt x="654" y="2305"/>
                  </a:lnTo>
                  <a:lnTo>
                    <a:pt x="585" y="2443"/>
                  </a:lnTo>
                  <a:lnTo>
                    <a:pt x="482" y="2546"/>
                  </a:lnTo>
                  <a:lnTo>
                    <a:pt x="345" y="2649"/>
                  </a:lnTo>
                  <a:lnTo>
                    <a:pt x="173" y="2718"/>
                  </a:lnTo>
                  <a:lnTo>
                    <a:pt x="241" y="2340"/>
                  </a:lnTo>
                  <a:lnTo>
                    <a:pt x="379" y="1961"/>
                  </a:lnTo>
                  <a:lnTo>
                    <a:pt x="517" y="1617"/>
                  </a:lnTo>
                  <a:lnTo>
                    <a:pt x="654" y="1308"/>
                  </a:lnTo>
                  <a:lnTo>
                    <a:pt x="1032" y="654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6" name="Google Shape;424;p27"/>
            <p:cNvSpPr/>
            <p:nvPr/>
          </p:nvSpPr>
          <p:spPr>
            <a:xfrm>
              <a:off x="5474520" y="4294080"/>
              <a:ext cx="75240" cy="5040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50400"/>
                <a:gd name="textAreaBottom" fmla="*/ 50760 h 50400"/>
              </a:gdLst>
              <a:ahLst/>
              <a:cxnLst/>
              <a:rect l="textAreaLeft" t="textAreaTop" r="textAreaRight" b="textAreaBottom"/>
              <a:pathLst>
                <a:path w="2202" h="1480">
                  <a:moveTo>
                    <a:pt x="895" y="0"/>
                  </a:moveTo>
                  <a:lnTo>
                    <a:pt x="1204" y="276"/>
                  </a:lnTo>
                  <a:lnTo>
                    <a:pt x="1514" y="551"/>
                  </a:lnTo>
                  <a:lnTo>
                    <a:pt x="1755" y="826"/>
                  </a:lnTo>
                  <a:lnTo>
                    <a:pt x="1858" y="998"/>
                  </a:lnTo>
                  <a:lnTo>
                    <a:pt x="1961" y="1170"/>
                  </a:lnTo>
                  <a:lnTo>
                    <a:pt x="1789" y="1204"/>
                  </a:lnTo>
                  <a:lnTo>
                    <a:pt x="1652" y="1204"/>
                  </a:lnTo>
                  <a:lnTo>
                    <a:pt x="1376" y="1136"/>
                  </a:lnTo>
                  <a:lnTo>
                    <a:pt x="1136" y="998"/>
                  </a:lnTo>
                  <a:lnTo>
                    <a:pt x="895" y="895"/>
                  </a:lnTo>
                  <a:lnTo>
                    <a:pt x="482" y="654"/>
                  </a:lnTo>
                  <a:lnTo>
                    <a:pt x="241" y="551"/>
                  </a:lnTo>
                  <a:lnTo>
                    <a:pt x="0" y="482"/>
                  </a:lnTo>
                  <a:lnTo>
                    <a:pt x="69" y="585"/>
                  </a:lnTo>
                  <a:lnTo>
                    <a:pt x="104" y="654"/>
                  </a:lnTo>
                  <a:lnTo>
                    <a:pt x="1514" y="1445"/>
                  </a:lnTo>
                  <a:lnTo>
                    <a:pt x="1652" y="1480"/>
                  </a:lnTo>
                  <a:lnTo>
                    <a:pt x="1892" y="1480"/>
                  </a:lnTo>
                  <a:lnTo>
                    <a:pt x="1996" y="1445"/>
                  </a:lnTo>
                  <a:lnTo>
                    <a:pt x="2099" y="1411"/>
                  </a:lnTo>
                  <a:lnTo>
                    <a:pt x="2168" y="1342"/>
                  </a:lnTo>
                  <a:lnTo>
                    <a:pt x="2202" y="1273"/>
                  </a:lnTo>
                  <a:lnTo>
                    <a:pt x="2202" y="1204"/>
                  </a:lnTo>
                  <a:lnTo>
                    <a:pt x="2168" y="1101"/>
                  </a:lnTo>
                  <a:lnTo>
                    <a:pt x="2133" y="964"/>
                  </a:lnTo>
                  <a:lnTo>
                    <a:pt x="1961" y="723"/>
                  </a:lnTo>
                  <a:lnTo>
                    <a:pt x="1755" y="516"/>
                  </a:lnTo>
                  <a:lnTo>
                    <a:pt x="1583" y="344"/>
                  </a:lnTo>
                  <a:lnTo>
                    <a:pt x="1411" y="241"/>
                  </a:lnTo>
                  <a:lnTo>
                    <a:pt x="1204" y="138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0" bIns="25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7" name="Google Shape;425;p27"/>
            <p:cNvSpPr/>
            <p:nvPr/>
          </p:nvSpPr>
          <p:spPr>
            <a:xfrm>
              <a:off x="5567760" y="4219920"/>
              <a:ext cx="36360" cy="124560"/>
            </a:xfrm>
            <a:custGeom>
              <a:avLst/>
              <a:gdLst>
                <a:gd name="textAreaLeft" fmla="*/ 0 w 36360"/>
                <a:gd name="textAreaRight" fmla="*/ 36720 w 36360"/>
                <a:gd name="textAreaTop" fmla="*/ 0 h 124560"/>
                <a:gd name="textAreaBottom" fmla="*/ 124920 h 124560"/>
              </a:gdLst>
              <a:ahLst/>
              <a:cxnLst/>
              <a:rect l="textAreaLeft" t="textAreaTop" r="textAreaRight" b="textAreaBottom"/>
              <a:pathLst>
                <a:path w="1068" h="3647">
                  <a:moveTo>
                    <a:pt x="827" y="0"/>
                  </a:moveTo>
                  <a:lnTo>
                    <a:pt x="827" y="654"/>
                  </a:lnTo>
                  <a:lnTo>
                    <a:pt x="792" y="1170"/>
                  </a:lnTo>
                  <a:lnTo>
                    <a:pt x="758" y="1411"/>
                  </a:lnTo>
                  <a:lnTo>
                    <a:pt x="689" y="1651"/>
                  </a:lnTo>
                  <a:lnTo>
                    <a:pt x="620" y="1892"/>
                  </a:lnTo>
                  <a:lnTo>
                    <a:pt x="483" y="2133"/>
                  </a:lnTo>
                  <a:lnTo>
                    <a:pt x="345" y="2339"/>
                  </a:lnTo>
                  <a:lnTo>
                    <a:pt x="173" y="2580"/>
                  </a:lnTo>
                  <a:lnTo>
                    <a:pt x="104" y="2683"/>
                  </a:lnTo>
                  <a:lnTo>
                    <a:pt x="35" y="2821"/>
                  </a:lnTo>
                  <a:lnTo>
                    <a:pt x="1" y="2959"/>
                  </a:lnTo>
                  <a:lnTo>
                    <a:pt x="1" y="3096"/>
                  </a:lnTo>
                  <a:lnTo>
                    <a:pt x="1" y="3371"/>
                  </a:lnTo>
                  <a:lnTo>
                    <a:pt x="1" y="3647"/>
                  </a:lnTo>
                  <a:lnTo>
                    <a:pt x="173" y="3165"/>
                  </a:lnTo>
                  <a:lnTo>
                    <a:pt x="414" y="2718"/>
                  </a:lnTo>
                  <a:lnTo>
                    <a:pt x="655" y="2271"/>
                  </a:lnTo>
                  <a:lnTo>
                    <a:pt x="861" y="1823"/>
                  </a:lnTo>
                  <a:lnTo>
                    <a:pt x="999" y="1445"/>
                  </a:lnTo>
                  <a:lnTo>
                    <a:pt x="1067" y="1032"/>
                  </a:lnTo>
                  <a:lnTo>
                    <a:pt x="1067" y="654"/>
                  </a:lnTo>
                  <a:lnTo>
                    <a:pt x="1033" y="241"/>
                  </a:lnTo>
                  <a:lnTo>
                    <a:pt x="1033" y="172"/>
                  </a:lnTo>
                  <a:lnTo>
                    <a:pt x="964" y="104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2280" bIns="62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8" name="Google Shape;426;p27"/>
            <p:cNvSpPr/>
            <p:nvPr/>
          </p:nvSpPr>
          <p:spPr>
            <a:xfrm>
              <a:off x="4995000" y="3748320"/>
              <a:ext cx="69120" cy="135360"/>
            </a:xfrm>
            <a:custGeom>
              <a:avLst/>
              <a:gdLst>
                <a:gd name="textAreaLeft" fmla="*/ 0 w 69120"/>
                <a:gd name="textAreaRight" fmla="*/ 69480 w 69120"/>
                <a:gd name="textAreaTop" fmla="*/ 0 h 135360"/>
                <a:gd name="textAreaBottom" fmla="*/ 135720 h 135360"/>
              </a:gdLst>
              <a:ahLst/>
              <a:cxnLst/>
              <a:rect l="textAreaLeft" t="textAreaTop" r="textAreaRight" b="textAreaBottom"/>
              <a:pathLst>
                <a:path w="2030" h="3957">
                  <a:moveTo>
                    <a:pt x="585" y="1"/>
                  </a:moveTo>
                  <a:lnTo>
                    <a:pt x="344" y="104"/>
                  </a:lnTo>
                  <a:lnTo>
                    <a:pt x="138" y="242"/>
                  </a:lnTo>
                  <a:lnTo>
                    <a:pt x="35" y="414"/>
                  </a:lnTo>
                  <a:lnTo>
                    <a:pt x="0" y="620"/>
                  </a:lnTo>
                  <a:lnTo>
                    <a:pt x="35" y="1205"/>
                  </a:lnTo>
                  <a:lnTo>
                    <a:pt x="69" y="1480"/>
                  </a:lnTo>
                  <a:lnTo>
                    <a:pt x="138" y="1755"/>
                  </a:lnTo>
                  <a:lnTo>
                    <a:pt x="241" y="1996"/>
                  </a:lnTo>
                  <a:lnTo>
                    <a:pt x="413" y="2271"/>
                  </a:lnTo>
                  <a:lnTo>
                    <a:pt x="619" y="2581"/>
                  </a:lnTo>
                  <a:lnTo>
                    <a:pt x="895" y="2925"/>
                  </a:lnTo>
                  <a:lnTo>
                    <a:pt x="1170" y="3234"/>
                  </a:lnTo>
                  <a:lnTo>
                    <a:pt x="1479" y="3510"/>
                  </a:lnTo>
                  <a:lnTo>
                    <a:pt x="1755" y="3750"/>
                  </a:lnTo>
                  <a:lnTo>
                    <a:pt x="2030" y="3957"/>
                  </a:lnTo>
                  <a:lnTo>
                    <a:pt x="791" y="2443"/>
                  </a:lnTo>
                  <a:lnTo>
                    <a:pt x="585" y="2168"/>
                  </a:lnTo>
                  <a:lnTo>
                    <a:pt x="413" y="1893"/>
                  </a:lnTo>
                  <a:lnTo>
                    <a:pt x="275" y="1583"/>
                  </a:lnTo>
                  <a:lnTo>
                    <a:pt x="207" y="1274"/>
                  </a:lnTo>
                  <a:lnTo>
                    <a:pt x="172" y="895"/>
                  </a:lnTo>
                  <a:lnTo>
                    <a:pt x="172" y="758"/>
                  </a:lnTo>
                  <a:lnTo>
                    <a:pt x="207" y="620"/>
                  </a:lnTo>
                  <a:lnTo>
                    <a:pt x="241" y="482"/>
                  </a:lnTo>
                  <a:lnTo>
                    <a:pt x="310" y="345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7680" bIns="67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9" name="Google Shape;427;p27"/>
            <p:cNvSpPr/>
            <p:nvPr/>
          </p:nvSpPr>
          <p:spPr>
            <a:xfrm>
              <a:off x="5087880" y="3916800"/>
              <a:ext cx="104760" cy="9972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99720"/>
                <a:gd name="textAreaBottom" fmla="*/ 100080 h 99720"/>
              </a:gdLst>
              <a:ahLst/>
              <a:cxnLst/>
              <a:rect l="textAreaLeft" t="textAreaTop" r="textAreaRight" b="textAreaBottom"/>
              <a:pathLst>
                <a:path w="3063" h="2925">
                  <a:moveTo>
                    <a:pt x="70" y="1"/>
                  </a:moveTo>
                  <a:lnTo>
                    <a:pt x="1" y="70"/>
                  </a:lnTo>
                  <a:lnTo>
                    <a:pt x="379" y="517"/>
                  </a:lnTo>
                  <a:lnTo>
                    <a:pt x="757" y="964"/>
                  </a:lnTo>
                  <a:lnTo>
                    <a:pt x="1411" y="1583"/>
                  </a:lnTo>
                  <a:lnTo>
                    <a:pt x="2065" y="2202"/>
                  </a:lnTo>
                  <a:lnTo>
                    <a:pt x="2409" y="2512"/>
                  </a:lnTo>
                  <a:lnTo>
                    <a:pt x="2718" y="2856"/>
                  </a:lnTo>
                  <a:lnTo>
                    <a:pt x="2787" y="2925"/>
                  </a:lnTo>
                  <a:lnTo>
                    <a:pt x="3062" y="285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0" name="Google Shape;428;p27"/>
            <p:cNvSpPr/>
            <p:nvPr/>
          </p:nvSpPr>
          <p:spPr>
            <a:xfrm>
              <a:off x="5097240" y="4317480"/>
              <a:ext cx="43200" cy="72720"/>
            </a:xfrm>
            <a:custGeom>
              <a:avLst/>
              <a:gdLst>
                <a:gd name="textAreaLeft" fmla="*/ 0 w 43200"/>
                <a:gd name="textAreaRight" fmla="*/ 43560 w 4320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274" h="2134">
                  <a:moveTo>
                    <a:pt x="654" y="0"/>
                  </a:moveTo>
                  <a:lnTo>
                    <a:pt x="345" y="138"/>
                  </a:lnTo>
                  <a:lnTo>
                    <a:pt x="379" y="138"/>
                  </a:lnTo>
                  <a:lnTo>
                    <a:pt x="104" y="1136"/>
                  </a:lnTo>
                  <a:lnTo>
                    <a:pt x="35" y="1411"/>
                  </a:lnTo>
                  <a:lnTo>
                    <a:pt x="1" y="1548"/>
                  </a:lnTo>
                  <a:lnTo>
                    <a:pt x="1" y="1686"/>
                  </a:lnTo>
                  <a:lnTo>
                    <a:pt x="70" y="1927"/>
                  </a:lnTo>
                  <a:lnTo>
                    <a:pt x="138" y="2030"/>
                  </a:lnTo>
                  <a:lnTo>
                    <a:pt x="242" y="2099"/>
                  </a:lnTo>
                  <a:lnTo>
                    <a:pt x="276" y="2133"/>
                  </a:lnTo>
                  <a:lnTo>
                    <a:pt x="345" y="2133"/>
                  </a:lnTo>
                  <a:lnTo>
                    <a:pt x="482" y="2099"/>
                  </a:lnTo>
                  <a:lnTo>
                    <a:pt x="586" y="2030"/>
                  </a:lnTo>
                  <a:lnTo>
                    <a:pt x="689" y="1927"/>
                  </a:lnTo>
                  <a:lnTo>
                    <a:pt x="792" y="1755"/>
                  </a:lnTo>
                  <a:lnTo>
                    <a:pt x="895" y="1583"/>
                  </a:lnTo>
                  <a:lnTo>
                    <a:pt x="1102" y="1032"/>
                  </a:lnTo>
                  <a:lnTo>
                    <a:pt x="1274" y="448"/>
                  </a:lnTo>
                  <a:lnTo>
                    <a:pt x="1274" y="448"/>
                  </a:lnTo>
                  <a:lnTo>
                    <a:pt x="1136" y="620"/>
                  </a:lnTo>
                  <a:lnTo>
                    <a:pt x="1033" y="792"/>
                  </a:lnTo>
                  <a:lnTo>
                    <a:pt x="826" y="1204"/>
                  </a:lnTo>
                  <a:lnTo>
                    <a:pt x="723" y="1411"/>
                  </a:lnTo>
                  <a:lnTo>
                    <a:pt x="620" y="1583"/>
                  </a:lnTo>
                  <a:lnTo>
                    <a:pt x="482" y="1789"/>
                  </a:lnTo>
                  <a:lnTo>
                    <a:pt x="310" y="1961"/>
                  </a:lnTo>
                  <a:lnTo>
                    <a:pt x="242" y="1686"/>
                  </a:lnTo>
                  <a:lnTo>
                    <a:pt x="242" y="1411"/>
                  </a:lnTo>
                  <a:lnTo>
                    <a:pt x="276" y="1170"/>
                  </a:lnTo>
                  <a:lnTo>
                    <a:pt x="345" y="929"/>
                  </a:lnTo>
                  <a:lnTo>
                    <a:pt x="517" y="48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1" name="Google Shape;429;p27"/>
            <p:cNvSpPr/>
            <p:nvPr/>
          </p:nvSpPr>
          <p:spPr>
            <a:xfrm>
              <a:off x="5371920" y="4364640"/>
              <a:ext cx="32760" cy="65520"/>
            </a:xfrm>
            <a:custGeom>
              <a:avLst/>
              <a:gdLst>
                <a:gd name="textAreaLeft" fmla="*/ 0 w 32760"/>
                <a:gd name="textAreaRight" fmla="*/ 33120 w 32760"/>
                <a:gd name="textAreaTop" fmla="*/ 0 h 65520"/>
                <a:gd name="textAreaBottom" fmla="*/ 65880 h 65520"/>
              </a:gdLst>
              <a:ahLst/>
              <a:cxnLst/>
              <a:rect l="textAreaLeft" t="textAreaTop" r="textAreaRight" b="textAreaBottom"/>
              <a:pathLst>
                <a:path w="964" h="1927">
                  <a:moveTo>
                    <a:pt x="345" y="0"/>
                  </a:moveTo>
                  <a:lnTo>
                    <a:pt x="723" y="1239"/>
                  </a:lnTo>
                  <a:lnTo>
                    <a:pt x="620" y="1273"/>
                  </a:lnTo>
                  <a:lnTo>
                    <a:pt x="345" y="929"/>
                  </a:lnTo>
                  <a:lnTo>
                    <a:pt x="173" y="723"/>
                  </a:lnTo>
                  <a:lnTo>
                    <a:pt x="1" y="551"/>
                  </a:lnTo>
                  <a:lnTo>
                    <a:pt x="1" y="551"/>
                  </a:lnTo>
                  <a:lnTo>
                    <a:pt x="104" y="929"/>
                  </a:lnTo>
                  <a:lnTo>
                    <a:pt x="276" y="1273"/>
                  </a:lnTo>
                  <a:lnTo>
                    <a:pt x="379" y="1445"/>
                  </a:lnTo>
                  <a:lnTo>
                    <a:pt x="517" y="1617"/>
                  </a:lnTo>
                  <a:lnTo>
                    <a:pt x="654" y="1755"/>
                  </a:lnTo>
                  <a:lnTo>
                    <a:pt x="861" y="1927"/>
                  </a:lnTo>
                  <a:lnTo>
                    <a:pt x="930" y="1617"/>
                  </a:lnTo>
                  <a:lnTo>
                    <a:pt x="964" y="1514"/>
                  </a:lnTo>
                  <a:lnTo>
                    <a:pt x="964" y="1411"/>
                  </a:lnTo>
                  <a:lnTo>
                    <a:pt x="895" y="1067"/>
                  </a:lnTo>
                  <a:lnTo>
                    <a:pt x="792" y="723"/>
                  </a:lnTo>
                  <a:lnTo>
                    <a:pt x="620" y="34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760" bIns="32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2" name="Google Shape;430;p27"/>
            <p:cNvSpPr/>
            <p:nvPr/>
          </p:nvSpPr>
          <p:spPr>
            <a:xfrm>
              <a:off x="4934880" y="4100760"/>
              <a:ext cx="54000" cy="4572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1584" h="1342">
                  <a:moveTo>
                    <a:pt x="1446" y="0"/>
                  </a:moveTo>
                  <a:lnTo>
                    <a:pt x="1274" y="34"/>
                  </a:lnTo>
                  <a:lnTo>
                    <a:pt x="861" y="172"/>
                  </a:lnTo>
                  <a:lnTo>
                    <a:pt x="414" y="344"/>
                  </a:lnTo>
                  <a:lnTo>
                    <a:pt x="276" y="413"/>
                  </a:lnTo>
                  <a:lnTo>
                    <a:pt x="138" y="516"/>
                  </a:lnTo>
                  <a:lnTo>
                    <a:pt x="35" y="619"/>
                  </a:lnTo>
                  <a:lnTo>
                    <a:pt x="1" y="688"/>
                  </a:lnTo>
                  <a:lnTo>
                    <a:pt x="1" y="791"/>
                  </a:lnTo>
                  <a:lnTo>
                    <a:pt x="1" y="894"/>
                  </a:lnTo>
                  <a:lnTo>
                    <a:pt x="35" y="963"/>
                  </a:lnTo>
                  <a:lnTo>
                    <a:pt x="138" y="1066"/>
                  </a:lnTo>
                  <a:lnTo>
                    <a:pt x="310" y="1170"/>
                  </a:lnTo>
                  <a:lnTo>
                    <a:pt x="448" y="1238"/>
                  </a:lnTo>
                  <a:lnTo>
                    <a:pt x="689" y="1307"/>
                  </a:lnTo>
                  <a:lnTo>
                    <a:pt x="930" y="1342"/>
                  </a:lnTo>
                  <a:lnTo>
                    <a:pt x="1170" y="1307"/>
                  </a:lnTo>
                  <a:lnTo>
                    <a:pt x="1411" y="1273"/>
                  </a:lnTo>
                  <a:lnTo>
                    <a:pt x="1102" y="1204"/>
                  </a:lnTo>
                  <a:lnTo>
                    <a:pt x="758" y="1135"/>
                  </a:lnTo>
                  <a:lnTo>
                    <a:pt x="448" y="998"/>
                  </a:lnTo>
                  <a:lnTo>
                    <a:pt x="310" y="894"/>
                  </a:lnTo>
                  <a:lnTo>
                    <a:pt x="173" y="791"/>
                  </a:lnTo>
                  <a:lnTo>
                    <a:pt x="310" y="654"/>
                  </a:lnTo>
                  <a:lnTo>
                    <a:pt x="482" y="550"/>
                  </a:lnTo>
                  <a:lnTo>
                    <a:pt x="654" y="482"/>
                  </a:lnTo>
                  <a:lnTo>
                    <a:pt x="861" y="447"/>
                  </a:lnTo>
                  <a:lnTo>
                    <a:pt x="1205" y="378"/>
                  </a:lnTo>
                  <a:lnTo>
                    <a:pt x="1583" y="310"/>
                  </a:lnTo>
                  <a:lnTo>
                    <a:pt x="1583" y="172"/>
                  </a:lnTo>
                  <a:lnTo>
                    <a:pt x="1549" y="6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3" name="Google Shape;431;p27"/>
            <p:cNvSpPr/>
            <p:nvPr/>
          </p:nvSpPr>
          <p:spPr>
            <a:xfrm>
              <a:off x="5143320" y="4359960"/>
              <a:ext cx="33840" cy="70560"/>
            </a:xfrm>
            <a:custGeom>
              <a:avLst/>
              <a:gdLst>
                <a:gd name="textAreaLeft" fmla="*/ 0 w 33840"/>
                <a:gd name="textAreaRight" fmla="*/ 34200 w 33840"/>
                <a:gd name="textAreaTop" fmla="*/ 0 h 70560"/>
                <a:gd name="textAreaBottom" fmla="*/ 70920 h 70560"/>
              </a:gdLst>
              <a:ahLst/>
              <a:cxnLst/>
              <a:rect l="textAreaLeft" t="textAreaTop" r="textAreaRight" b="textAreaBottom"/>
              <a:pathLst>
                <a:path w="999" h="2065">
                  <a:moveTo>
                    <a:pt x="998" y="1"/>
                  </a:moveTo>
                  <a:lnTo>
                    <a:pt x="895" y="207"/>
                  </a:lnTo>
                  <a:lnTo>
                    <a:pt x="826" y="414"/>
                  </a:lnTo>
                  <a:lnTo>
                    <a:pt x="688" y="861"/>
                  </a:lnTo>
                  <a:lnTo>
                    <a:pt x="516" y="1342"/>
                  </a:lnTo>
                  <a:lnTo>
                    <a:pt x="413" y="1583"/>
                  </a:lnTo>
                  <a:lnTo>
                    <a:pt x="276" y="1789"/>
                  </a:lnTo>
                  <a:lnTo>
                    <a:pt x="172" y="964"/>
                  </a:lnTo>
                  <a:lnTo>
                    <a:pt x="104" y="1136"/>
                  </a:lnTo>
                  <a:lnTo>
                    <a:pt x="35" y="1274"/>
                  </a:lnTo>
                  <a:lnTo>
                    <a:pt x="0" y="1411"/>
                  </a:lnTo>
                  <a:lnTo>
                    <a:pt x="0" y="1549"/>
                  </a:lnTo>
                  <a:lnTo>
                    <a:pt x="35" y="1652"/>
                  </a:lnTo>
                  <a:lnTo>
                    <a:pt x="69" y="1789"/>
                  </a:lnTo>
                  <a:lnTo>
                    <a:pt x="241" y="2065"/>
                  </a:lnTo>
                  <a:lnTo>
                    <a:pt x="379" y="1996"/>
                  </a:lnTo>
                  <a:lnTo>
                    <a:pt x="448" y="1961"/>
                  </a:lnTo>
                  <a:lnTo>
                    <a:pt x="482" y="1893"/>
                  </a:lnTo>
                  <a:lnTo>
                    <a:pt x="620" y="1686"/>
                  </a:lnTo>
                  <a:lnTo>
                    <a:pt x="723" y="1446"/>
                  </a:lnTo>
                  <a:lnTo>
                    <a:pt x="860" y="998"/>
                  </a:lnTo>
                  <a:lnTo>
                    <a:pt x="929" y="482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4" name="Google Shape;432;p27"/>
            <p:cNvSpPr/>
            <p:nvPr/>
          </p:nvSpPr>
          <p:spPr>
            <a:xfrm>
              <a:off x="5333040" y="4334040"/>
              <a:ext cx="26640" cy="106920"/>
            </a:xfrm>
            <a:custGeom>
              <a:avLst/>
              <a:gdLst>
                <a:gd name="textAreaLeft" fmla="*/ 0 w 26640"/>
                <a:gd name="textAreaRight" fmla="*/ 27000 w 26640"/>
                <a:gd name="textAreaTop" fmla="*/ 0 h 106920"/>
                <a:gd name="textAreaBottom" fmla="*/ 107280 h 106920"/>
              </a:gdLst>
              <a:ahLst/>
              <a:cxnLst/>
              <a:rect l="textAreaLeft" t="textAreaTop" r="textAreaRight" b="textAreaBottom"/>
              <a:pathLst>
                <a:path w="792" h="3132">
                  <a:moveTo>
                    <a:pt x="310" y="1"/>
                  </a:moveTo>
                  <a:lnTo>
                    <a:pt x="345" y="379"/>
                  </a:lnTo>
                  <a:lnTo>
                    <a:pt x="413" y="723"/>
                  </a:lnTo>
                  <a:lnTo>
                    <a:pt x="551" y="1480"/>
                  </a:lnTo>
                  <a:lnTo>
                    <a:pt x="585" y="1859"/>
                  </a:lnTo>
                  <a:lnTo>
                    <a:pt x="620" y="2237"/>
                  </a:lnTo>
                  <a:lnTo>
                    <a:pt x="585" y="2615"/>
                  </a:lnTo>
                  <a:lnTo>
                    <a:pt x="517" y="3028"/>
                  </a:lnTo>
                  <a:lnTo>
                    <a:pt x="1" y="2581"/>
                  </a:lnTo>
                  <a:lnTo>
                    <a:pt x="1" y="2684"/>
                  </a:lnTo>
                  <a:lnTo>
                    <a:pt x="1" y="2787"/>
                  </a:lnTo>
                  <a:lnTo>
                    <a:pt x="69" y="2890"/>
                  </a:lnTo>
                  <a:lnTo>
                    <a:pt x="173" y="2994"/>
                  </a:lnTo>
                  <a:lnTo>
                    <a:pt x="276" y="3062"/>
                  </a:lnTo>
                  <a:lnTo>
                    <a:pt x="379" y="3097"/>
                  </a:lnTo>
                  <a:lnTo>
                    <a:pt x="482" y="3131"/>
                  </a:lnTo>
                  <a:lnTo>
                    <a:pt x="585" y="3097"/>
                  </a:lnTo>
                  <a:lnTo>
                    <a:pt x="654" y="3062"/>
                  </a:lnTo>
                  <a:lnTo>
                    <a:pt x="689" y="2994"/>
                  </a:lnTo>
                  <a:lnTo>
                    <a:pt x="757" y="2890"/>
                  </a:lnTo>
                  <a:lnTo>
                    <a:pt x="757" y="2753"/>
                  </a:lnTo>
                  <a:lnTo>
                    <a:pt x="792" y="2203"/>
                  </a:lnTo>
                  <a:lnTo>
                    <a:pt x="723" y="1618"/>
                  </a:lnTo>
                  <a:lnTo>
                    <a:pt x="654" y="1205"/>
                  </a:lnTo>
                  <a:lnTo>
                    <a:pt x="551" y="82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3640" bIns="53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5" name="Google Shape;433;p27"/>
            <p:cNvSpPr/>
            <p:nvPr/>
          </p:nvSpPr>
          <p:spPr>
            <a:xfrm>
              <a:off x="4919400" y="4160880"/>
              <a:ext cx="76320" cy="3636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36360"/>
                <a:gd name="textAreaBottom" fmla="*/ 36720 h 36360"/>
              </a:gdLst>
              <a:ahLst/>
              <a:cxnLst/>
              <a:rect l="textAreaLeft" t="textAreaTop" r="textAreaRight" b="textAreaBottom"/>
              <a:pathLst>
                <a:path w="2237" h="1067">
                  <a:moveTo>
                    <a:pt x="1170" y="0"/>
                  </a:moveTo>
                  <a:lnTo>
                    <a:pt x="964" y="35"/>
                  </a:lnTo>
                  <a:lnTo>
                    <a:pt x="792" y="69"/>
                  </a:lnTo>
                  <a:lnTo>
                    <a:pt x="620" y="138"/>
                  </a:lnTo>
                  <a:lnTo>
                    <a:pt x="310" y="310"/>
                  </a:lnTo>
                  <a:lnTo>
                    <a:pt x="69" y="516"/>
                  </a:lnTo>
                  <a:lnTo>
                    <a:pt x="1" y="620"/>
                  </a:lnTo>
                  <a:lnTo>
                    <a:pt x="1" y="757"/>
                  </a:lnTo>
                  <a:lnTo>
                    <a:pt x="69" y="860"/>
                  </a:lnTo>
                  <a:lnTo>
                    <a:pt x="173" y="929"/>
                  </a:lnTo>
                  <a:lnTo>
                    <a:pt x="413" y="1032"/>
                  </a:lnTo>
                  <a:lnTo>
                    <a:pt x="654" y="1067"/>
                  </a:lnTo>
                  <a:lnTo>
                    <a:pt x="1067" y="1067"/>
                  </a:lnTo>
                  <a:lnTo>
                    <a:pt x="1445" y="1032"/>
                  </a:lnTo>
                  <a:lnTo>
                    <a:pt x="1824" y="964"/>
                  </a:lnTo>
                  <a:lnTo>
                    <a:pt x="2237" y="826"/>
                  </a:lnTo>
                  <a:lnTo>
                    <a:pt x="1721" y="826"/>
                  </a:lnTo>
                  <a:lnTo>
                    <a:pt x="1205" y="895"/>
                  </a:lnTo>
                  <a:lnTo>
                    <a:pt x="689" y="895"/>
                  </a:lnTo>
                  <a:lnTo>
                    <a:pt x="448" y="826"/>
                  </a:lnTo>
                  <a:lnTo>
                    <a:pt x="173" y="723"/>
                  </a:lnTo>
                  <a:lnTo>
                    <a:pt x="310" y="585"/>
                  </a:lnTo>
                  <a:lnTo>
                    <a:pt x="448" y="482"/>
                  </a:lnTo>
                  <a:lnTo>
                    <a:pt x="723" y="310"/>
                  </a:lnTo>
                  <a:lnTo>
                    <a:pt x="1067" y="172"/>
                  </a:lnTo>
                  <a:lnTo>
                    <a:pt x="1205" y="104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360" bIns="18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6" name="Google Shape;434;p27"/>
            <p:cNvSpPr/>
            <p:nvPr/>
          </p:nvSpPr>
          <p:spPr>
            <a:xfrm>
              <a:off x="4967640" y="4072320"/>
              <a:ext cx="96480" cy="10440"/>
            </a:xfrm>
            <a:custGeom>
              <a:avLst/>
              <a:gdLst>
                <a:gd name="textAreaLeft" fmla="*/ 0 w 96480"/>
                <a:gd name="textAreaRight" fmla="*/ 96840 w 96480"/>
                <a:gd name="textAreaTop" fmla="*/ 0 h 10440"/>
                <a:gd name="textAreaBottom" fmla="*/ 10800 h 10440"/>
              </a:gdLst>
              <a:ahLst/>
              <a:cxnLst/>
              <a:rect l="textAreaLeft" t="textAreaTop" r="textAreaRight" b="textAreaBottom"/>
              <a:pathLst>
                <a:path w="2821" h="311">
                  <a:moveTo>
                    <a:pt x="1135" y="0"/>
                  </a:moveTo>
                  <a:lnTo>
                    <a:pt x="757" y="35"/>
                  </a:lnTo>
                  <a:lnTo>
                    <a:pt x="378" y="104"/>
                  </a:lnTo>
                  <a:lnTo>
                    <a:pt x="0" y="207"/>
                  </a:lnTo>
                  <a:lnTo>
                    <a:pt x="2821" y="310"/>
                  </a:lnTo>
                  <a:lnTo>
                    <a:pt x="2546" y="207"/>
                  </a:lnTo>
                  <a:lnTo>
                    <a:pt x="2236" y="104"/>
                  </a:lnTo>
                  <a:lnTo>
                    <a:pt x="1892" y="35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00" bIns="5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7" name="Google Shape;435;p27"/>
            <p:cNvSpPr/>
            <p:nvPr/>
          </p:nvSpPr>
          <p:spPr>
            <a:xfrm>
              <a:off x="5480640" y="3919320"/>
              <a:ext cx="39600" cy="42120"/>
            </a:xfrm>
            <a:custGeom>
              <a:avLst/>
              <a:gdLst>
                <a:gd name="textAreaLeft" fmla="*/ 0 w 39600"/>
                <a:gd name="textAreaRight" fmla="*/ 39960 w 39600"/>
                <a:gd name="textAreaTop" fmla="*/ 0 h 42120"/>
                <a:gd name="textAreaBottom" fmla="*/ 42480 h 42120"/>
              </a:gdLst>
              <a:ahLst/>
              <a:cxnLst/>
              <a:rect l="textAreaLeft" t="textAreaTop" r="textAreaRight" b="textAreaBottom"/>
              <a:pathLst>
                <a:path w="1171" h="1240">
                  <a:moveTo>
                    <a:pt x="688" y="1"/>
                  </a:moveTo>
                  <a:lnTo>
                    <a:pt x="448" y="35"/>
                  </a:lnTo>
                  <a:lnTo>
                    <a:pt x="241" y="104"/>
                  </a:lnTo>
                  <a:lnTo>
                    <a:pt x="0" y="276"/>
                  </a:lnTo>
                  <a:lnTo>
                    <a:pt x="792" y="276"/>
                  </a:lnTo>
                  <a:lnTo>
                    <a:pt x="757" y="448"/>
                  </a:lnTo>
                  <a:lnTo>
                    <a:pt x="688" y="585"/>
                  </a:lnTo>
                  <a:lnTo>
                    <a:pt x="585" y="689"/>
                  </a:lnTo>
                  <a:lnTo>
                    <a:pt x="482" y="792"/>
                  </a:lnTo>
                  <a:lnTo>
                    <a:pt x="241" y="998"/>
                  </a:lnTo>
                  <a:lnTo>
                    <a:pt x="138" y="1101"/>
                  </a:lnTo>
                  <a:lnTo>
                    <a:pt x="35" y="1239"/>
                  </a:lnTo>
                  <a:lnTo>
                    <a:pt x="276" y="1239"/>
                  </a:lnTo>
                  <a:lnTo>
                    <a:pt x="448" y="1170"/>
                  </a:lnTo>
                  <a:lnTo>
                    <a:pt x="585" y="1067"/>
                  </a:lnTo>
                  <a:lnTo>
                    <a:pt x="723" y="964"/>
                  </a:lnTo>
                  <a:lnTo>
                    <a:pt x="964" y="689"/>
                  </a:lnTo>
                  <a:lnTo>
                    <a:pt x="1136" y="379"/>
                  </a:lnTo>
                  <a:lnTo>
                    <a:pt x="1170" y="276"/>
                  </a:lnTo>
                  <a:lnTo>
                    <a:pt x="1136" y="173"/>
                  </a:lnTo>
                  <a:lnTo>
                    <a:pt x="1032" y="104"/>
                  </a:lnTo>
                  <a:lnTo>
                    <a:pt x="929" y="35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8" name="Google Shape;436;p27"/>
            <p:cNvSpPr/>
            <p:nvPr/>
          </p:nvSpPr>
          <p:spPr>
            <a:xfrm>
              <a:off x="5479200" y="4003920"/>
              <a:ext cx="55080" cy="34920"/>
            </a:xfrm>
            <a:custGeom>
              <a:avLst/>
              <a:gdLst>
                <a:gd name="textAreaLeft" fmla="*/ 0 w 55080"/>
                <a:gd name="textAreaRight" fmla="*/ 55440 w 5508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1617" h="1033">
                  <a:moveTo>
                    <a:pt x="1170" y="0"/>
                  </a:moveTo>
                  <a:lnTo>
                    <a:pt x="963" y="35"/>
                  </a:lnTo>
                  <a:lnTo>
                    <a:pt x="757" y="69"/>
                  </a:lnTo>
                  <a:lnTo>
                    <a:pt x="378" y="207"/>
                  </a:lnTo>
                  <a:lnTo>
                    <a:pt x="0" y="379"/>
                  </a:lnTo>
                  <a:lnTo>
                    <a:pt x="172" y="379"/>
                  </a:lnTo>
                  <a:lnTo>
                    <a:pt x="310" y="344"/>
                  </a:lnTo>
                  <a:lnTo>
                    <a:pt x="619" y="276"/>
                  </a:lnTo>
                  <a:lnTo>
                    <a:pt x="791" y="241"/>
                  </a:lnTo>
                  <a:lnTo>
                    <a:pt x="1135" y="241"/>
                  </a:lnTo>
                  <a:lnTo>
                    <a:pt x="1307" y="310"/>
                  </a:lnTo>
                  <a:lnTo>
                    <a:pt x="826" y="688"/>
                  </a:lnTo>
                  <a:lnTo>
                    <a:pt x="619" y="860"/>
                  </a:lnTo>
                  <a:lnTo>
                    <a:pt x="413" y="1032"/>
                  </a:lnTo>
                  <a:lnTo>
                    <a:pt x="791" y="929"/>
                  </a:lnTo>
                  <a:lnTo>
                    <a:pt x="963" y="860"/>
                  </a:lnTo>
                  <a:lnTo>
                    <a:pt x="1101" y="757"/>
                  </a:lnTo>
                  <a:lnTo>
                    <a:pt x="1273" y="654"/>
                  </a:lnTo>
                  <a:lnTo>
                    <a:pt x="1410" y="516"/>
                  </a:lnTo>
                  <a:lnTo>
                    <a:pt x="1514" y="344"/>
                  </a:lnTo>
                  <a:lnTo>
                    <a:pt x="1617" y="138"/>
                  </a:lnTo>
                  <a:lnTo>
                    <a:pt x="1376" y="35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9" name="Google Shape;437;p27"/>
            <p:cNvSpPr/>
            <p:nvPr/>
          </p:nvSpPr>
          <p:spPr>
            <a:xfrm>
              <a:off x="5371920" y="4166640"/>
              <a:ext cx="55080" cy="33840"/>
            </a:xfrm>
            <a:custGeom>
              <a:avLst/>
              <a:gdLst>
                <a:gd name="textAreaLeft" fmla="*/ 0 w 55080"/>
                <a:gd name="textAreaRight" fmla="*/ 55440 w 55080"/>
                <a:gd name="textAreaTop" fmla="*/ 0 h 33840"/>
                <a:gd name="textAreaBottom" fmla="*/ 34200 h 33840"/>
              </a:gdLst>
              <a:ahLst/>
              <a:cxnLst/>
              <a:rect l="textAreaLeft" t="textAreaTop" r="textAreaRight" b="textAreaBottom"/>
              <a:pathLst>
                <a:path w="1618" h="998">
                  <a:moveTo>
                    <a:pt x="1" y="448"/>
                  </a:moveTo>
                  <a:lnTo>
                    <a:pt x="35" y="482"/>
                  </a:lnTo>
                  <a:lnTo>
                    <a:pt x="40" y="464"/>
                  </a:lnTo>
                  <a:lnTo>
                    <a:pt x="40" y="464"/>
                  </a:lnTo>
                  <a:lnTo>
                    <a:pt x="1" y="448"/>
                  </a:lnTo>
                  <a:close/>
                  <a:moveTo>
                    <a:pt x="517" y="0"/>
                  </a:moveTo>
                  <a:lnTo>
                    <a:pt x="1308" y="620"/>
                  </a:lnTo>
                  <a:lnTo>
                    <a:pt x="1170" y="654"/>
                  </a:lnTo>
                  <a:lnTo>
                    <a:pt x="1033" y="654"/>
                  </a:lnTo>
                  <a:lnTo>
                    <a:pt x="792" y="585"/>
                  </a:lnTo>
                  <a:lnTo>
                    <a:pt x="345" y="379"/>
                  </a:lnTo>
                  <a:lnTo>
                    <a:pt x="242" y="344"/>
                  </a:lnTo>
                  <a:lnTo>
                    <a:pt x="138" y="310"/>
                  </a:lnTo>
                  <a:lnTo>
                    <a:pt x="70" y="344"/>
                  </a:lnTo>
                  <a:lnTo>
                    <a:pt x="40" y="464"/>
                  </a:lnTo>
                  <a:lnTo>
                    <a:pt x="40" y="464"/>
                  </a:lnTo>
                  <a:lnTo>
                    <a:pt x="1067" y="895"/>
                  </a:lnTo>
                  <a:lnTo>
                    <a:pt x="1205" y="964"/>
                  </a:lnTo>
                  <a:lnTo>
                    <a:pt x="1342" y="998"/>
                  </a:lnTo>
                  <a:lnTo>
                    <a:pt x="1411" y="964"/>
                  </a:lnTo>
                  <a:lnTo>
                    <a:pt x="1480" y="929"/>
                  </a:lnTo>
                  <a:lnTo>
                    <a:pt x="1549" y="895"/>
                  </a:lnTo>
                  <a:lnTo>
                    <a:pt x="1618" y="792"/>
                  </a:lnTo>
                  <a:lnTo>
                    <a:pt x="1549" y="654"/>
                  </a:lnTo>
                  <a:lnTo>
                    <a:pt x="1446" y="482"/>
                  </a:lnTo>
                  <a:lnTo>
                    <a:pt x="1308" y="379"/>
                  </a:lnTo>
                  <a:lnTo>
                    <a:pt x="1170" y="276"/>
                  </a:lnTo>
                  <a:lnTo>
                    <a:pt x="861" y="10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920" bIns="16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0" name="Google Shape;438;p27"/>
            <p:cNvSpPr/>
            <p:nvPr/>
          </p:nvSpPr>
          <p:spPr>
            <a:xfrm>
              <a:off x="5208120" y="4167720"/>
              <a:ext cx="17280" cy="47880"/>
            </a:xfrm>
            <a:custGeom>
              <a:avLst/>
              <a:gdLst>
                <a:gd name="textAreaLeft" fmla="*/ 0 w 17280"/>
                <a:gd name="textAreaRight" fmla="*/ 17640 w 17280"/>
                <a:gd name="textAreaTop" fmla="*/ 0 h 47880"/>
                <a:gd name="textAreaBottom" fmla="*/ 48240 h 47880"/>
              </a:gdLst>
              <a:ahLst/>
              <a:cxnLst/>
              <a:rect l="textAreaLeft" t="textAreaTop" r="textAreaRight" b="textAreaBottom"/>
              <a:pathLst>
                <a:path w="517" h="1412">
                  <a:moveTo>
                    <a:pt x="138" y="1"/>
                  </a:moveTo>
                  <a:lnTo>
                    <a:pt x="69" y="173"/>
                  </a:lnTo>
                  <a:lnTo>
                    <a:pt x="0" y="379"/>
                  </a:lnTo>
                  <a:lnTo>
                    <a:pt x="0" y="551"/>
                  </a:lnTo>
                  <a:lnTo>
                    <a:pt x="0" y="723"/>
                  </a:lnTo>
                  <a:lnTo>
                    <a:pt x="104" y="1067"/>
                  </a:lnTo>
                  <a:lnTo>
                    <a:pt x="241" y="1411"/>
                  </a:lnTo>
                  <a:lnTo>
                    <a:pt x="413" y="1136"/>
                  </a:lnTo>
                  <a:lnTo>
                    <a:pt x="482" y="998"/>
                  </a:lnTo>
                  <a:lnTo>
                    <a:pt x="516" y="895"/>
                  </a:lnTo>
                  <a:lnTo>
                    <a:pt x="516" y="551"/>
                  </a:lnTo>
                  <a:lnTo>
                    <a:pt x="448" y="70"/>
                  </a:lnTo>
                  <a:lnTo>
                    <a:pt x="310" y="27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120" bIns="24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1" name="Google Shape;439;p27"/>
            <p:cNvSpPr/>
            <p:nvPr/>
          </p:nvSpPr>
          <p:spPr>
            <a:xfrm>
              <a:off x="4986720" y="4264560"/>
              <a:ext cx="54000" cy="4320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43200"/>
                <a:gd name="textAreaBottom" fmla="*/ 43560 h 43200"/>
              </a:gdLst>
              <a:ahLst/>
              <a:cxnLst/>
              <a:rect l="textAreaLeft" t="textAreaTop" r="textAreaRight" b="textAreaBottom"/>
              <a:pathLst>
                <a:path w="1583" h="1274">
                  <a:moveTo>
                    <a:pt x="1583" y="0"/>
                  </a:moveTo>
                  <a:lnTo>
                    <a:pt x="1411" y="138"/>
                  </a:lnTo>
                  <a:lnTo>
                    <a:pt x="1239" y="276"/>
                  </a:lnTo>
                  <a:lnTo>
                    <a:pt x="929" y="620"/>
                  </a:lnTo>
                  <a:lnTo>
                    <a:pt x="757" y="792"/>
                  </a:lnTo>
                  <a:lnTo>
                    <a:pt x="585" y="929"/>
                  </a:lnTo>
                  <a:lnTo>
                    <a:pt x="379" y="1067"/>
                  </a:lnTo>
                  <a:lnTo>
                    <a:pt x="138" y="1136"/>
                  </a:lnTo>
                  <a:lnTo>
                    <a:pt x="138" y="620"/>
                  </a:lnTo>
                  <a:lnTo>
                    <a:pt x="35" y="757"/>
                  </a:lnTo>
                  <a:lnTo>
                    <a:pt x="0" y="860"/>
                  </a:lnTo>
                  <a:lnTo>
                    <a:pt x="0" y="998"/>
                  </a:lnTo>
                  <a:lnTo>
                    <a:pt x="35" y="1204"/>
                  </a:lnTo>
                  <a:lnTo>
                    <a:pt x="207" y="1273"/>
                  </a:lnTo>
                  <a:lnTo>
                    <a:pt x="379" y="1273"/>
                  </a:lnTo>
                  <a:lnTo>
                    <a:pt x="551" y="1204"/>
                  </a:lnTo>
                  <a:lnTo>
                    <a:pt x="723" y="1101"/>
                  </a:lnTo>
                  <a:lnTo>
                    <a:pt x="998" y="895"/>
                  </a:lnTo>
                  <a:lnTo>
                    <a:pt x="1273" y="620"/>
                  </a:lnTo>
                  <a:lnTo>
                    <a:pt x="1445" y="344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0" bIns="21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2" name="Google Shape;440;p27"/>
            <p:cNvSpPr/>
            <p:nvPr/>
          </p:nvSpPr>
          <p:spPr>
            <a:xfrm>
              <a:off x="5459400" y="4203360"/>
              <a:ext cx="65520" cy="30240"/>
            </a:xfrm>
            <a:custGeom>
              <a:avLst/>
              <a:gdLst>
                <a:gd name="textAreaLeft" fmla="*/ 0 w 65520"/>
                <a:gd name="textAreaRight" fmla="*/ 65880 w 65520"/>
                <a:gd name="textAreaTop" fmla="*/ 0 h 30240"/>
                <a:gd name="textAreaBottom" fmla="*/ 30600 h 30240"/>
              </a:gdLst>
              <a:ahLst/>
              <a:cxnLst/>
              <a:rect l="textAreaLeft" t="textAreaTop" r="textAreaRight" b="textAreaBottom"/>
              <a:pathLst>
                <a:path w="1927" h="896">
                  <a:moveTo>
                    <a:pt x="1204" y="1"/>
                  </a:moveTo>
                  <a:lnTo>
                    <a:pt x="1823" y="551"/>
                  </a:lnTo>
                  <a:lnTo>
                    <a:pt x="1686" y="654"/>
                  </a:lnTo>
                  <a:lnTo>
                    <a:pt x="1548" y="689"/>
                  </a:lnTo>
                  <a:lnTo>
                    <a:pt x="1445" y="723"/>
                  </a:lnTo>
                  <a:lnTo>
                    <a:pt x="1307" y="758"/>
                  </a:lnTo>
                  <a:lnTo>
                    <a:pt x="1101" y="723"/>
                  </a:lnTo>
                  <a:lnTo>
                    <a:pt x="860" y="65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344" y="586"/>
                  </a:lnTo>
                  <a:lnTo>
                    <a:pt x="723" y="758"/>
                  </a:lnTo>
                  <a:lnTo>
                    <a:pt x="895" y="826"/>
                  </a:lnTo>
                  <a:lnTo>
                    <a:pt x="1101" y="895"/>
                  </a:lnTo>
                  <a:lnTo>
                    <a:pt x="1651" y="895"/>
                  </a:lnTo>
                  <a:lnTo>
                    <a:pt x="1789" y="826"/>
                  </a:lnTo>
                  <a:lnTo>
                    <a:pt x="1858" y="758"/>
                  </a:lnTo>
                  <a:lnTo>
                    <a:pt x="1927" y="620"/>
                  </a:lnTo>
                  <a:lnTo>
                    <a:pt x="1892" y="517"/>
                  </a:lnTo>
                  <a:lnTo>
                    <a:pt x="1858" y="414"/>
                  </a:lnTo>
                  <a:lnTo>
                    <a:pt x="1720" y="242"/>
                  </a:lnTo>
                  <a:lnTo>
                    <a:pt x="1617" y="173"/>
                  </a:lnTo>
                  <a:lnTo>
                    <a:pt x="1479" y="104"/>
                  </a:lnTo>
                  <a:lnTo>
                    <a:pt x="1342" y="35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120" bIns="15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3" name="Google Shape;441;p27"/>
            <p:cNvSpPr/>
            <p:nvPr/>
          </p:nvSpPr>
          <p:spPr>
            <a:xfrm>
              <a:off x="5410800" y="4224600"/>
              <a:ext cx="72720" cy="41040"/>
            </a:xfrm>
            <a:custGeom>
              <a:avLst/>
              <a:gdLst>
                <a:gd name="textAreaLeft" fmla="*/ 0 w 72720"/>
                <a:gd name="textAreaRight" fmla="*/ 73080 w 72720"/>
                <a:gd name="textAreaTop" fmla="*/ 0 h 41040"/>
                <a:gd name="textAreaBottom" fmla="*/ 41400 h 41040"/>
              </a:gdLst>
              <a:ahLst/>
              <a:cxnLst/>
              <a:rect l="textAreaLeft" t="textAreaTop" r="textAreaRight" b="textAreaBottom"/>
              <a:pathLst>
                <a:path w="2134" h="1205">
                  <a:moveTo>
                    <a:pt x="35" y="1"/>
                  </a:moveTo>
                  <a:lnTo>
                    <a:pt x="1" y="311"/>
                  </a:lnTo>
                  <a:lnTo>
                    <a:pt x="70" y="379"/>
                  </a:lnTo>
                  <a:lnTo>
                    <a:pt x="1377" y="1033"/>
                  </a:lnTo>
                  <a:lnTo>
                    <a:pt x="1549" y="1136"/>
                  </a:lnTo>
                  <a:lnTo>
                    <a:pt x="1721" y="1205"/>
                  </a:lnTo>
                  <a:lnTo>
                    <a:pt x="1996" y="1205"/>
                  </a:lnTo>
                  <a:lnTo>
                    <a:pt x="2099" y="1136"/>
                  </a:lnTo>
                  <a:lnTo>
                    <a:pt x="2134" y="964"/>
                  </a:lnTo>
                  <a:lnTo>
                    <a:pt x="2099" y="861"/>
                  </a:lnTo>
                  <a:lnTo>
                    <a:pt x="1996" y="758"/>
                  </a:lnTo>
                  <a:lnTo>
                    <a:pt x="1893" y="654"/>
                  </a:lnTo>
                  <a:lnTo>
                    <a:pt x="1858" y="689"/>
                  </a:lnTo>
                  <a:lnTo>
                    <a:pt x="1893" y="1033"/>
                  </a:lnTo>
                  <a:lnTo>
                    <a:pt x="1618" y="930"/>
                  </a:lnTo>
                  <a:lnTo>
                    <a:pt x="1377" y="826"/>
                  </a:lnTo>
                  <a:lnTo>
                    <a:pt x="930" y="586"/>
                  </a:lnTo>
                  <a:lnTo>
                    <a:pt x="483" y="27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4" name="Google Shape;442;p27"/>
            <p:cNvSpPr/>
            <p:nvPr/>
          </p:nvSpPr>
          <p:spPr>
            <a:xfrm>
              <a:off x="4954680" y="3850920"/>
              <a:ext cx="65520" cy="37440"/>
            </a:xfrm>
            <a:custGeom>
              <a:avLst/>
              <a:gdLst>
                <a:gd name="textAreaLeft" fmla="*/ 0 w 65520"/>
                <a:gd name="textAreaRight" fmla="*/ 65880 w 65520"/>
                <a:gd name="textAreaTop" fmla="*/ 0 h 37440"/>
                <a:gd name="textAreaBottom" fmla="*/ 37800 h 37440"/>
              </a:gdLst>
              <a:ahLst/>
              <a:cxnLst/>
              <a:rect l="textAreaLeft" t="textAreaTop" r="textAreaRight" b="textAreaBottom"/>
              <a:pathLst>
                <a:path w="1927" h="1102">
                  <a:moveTo>
                    <a:pt x="104" y="1"/>
                  </a:moveTo>
                  <a:lnTo>
                    <a:pt x="69" y="35"/>
                  </a:lnTo>
                  <a:lnTo>
                    <a:pt x="35" y="104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38" y="207"/>
                  </a:lnTo>
                  <a:lnTo>
                    <a:pt x="207" y="173"/>
                  </a:lnTo>
                  <a:lnTo>
                    <a:pt x="276" y="138"/>
                  </a:lnTo>
                  <a:lnTo>
                    <a:pt x="448" y="173"/>
                  </a:lnTo>
                  <a:lnTo>
                    <a:pt x="585" y="241"/>
                  </a:lnTo>
                  <a:lnTo>
                    <a:pt x="1445" y="861"/>
                  </a:lnTo>
                  <a:lnTo>
                    <a:pt x="1652" y="998"/>
                  </a:lnTo>
                  <a:lnTo>
                    <a:pt x="1789" y="1067"/>
                  </a:lnTo>
                  <a:lnTo>
                    <a:pt x="1927" y="1101"/>
                  </a:lnTo>
                  <a:lnTo>
                    <a:pt x="1824" y="861"/>
                  </a:lnTo>
                  <a:lnTo>
                    <a:pt x="1308" y="482"/>
                  </a:lnTo>
                  <a:lnTo>
                    <a:pt x="757" y="138"/>
                  </a:lnTo>
                  <a:lnTo>
                    <a:pt x="585" y="69"/>
                  </a:lnTo>
                  <a:lnTo>
                    <a:pt x="448" y="35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720" bIns="18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5" name="Google Shape;443;p27"/>
            <p:cNvSpPr/>
            <p:nvPr/>
          </p:nvSpPr>
          <p:spPr>
            <a:xfrm>
              <a:off x="5509800" y="4250520"/>
              <a:ext cx="63360" cy="49320"/>
            </a:xfrm>
            <a:custGeom>
              <a:avLst/>
              <a:gdLst>
                <a:gd name="textAreaLeft" fmla="*/ 0 w 63360"/>
                <a:gd name="textAreaRight" fmla="*/ 63720 w 63360"/>
                <a:gd name="textAreaTop" fmla="*/ 0 h 49320"/>
                <a:gd name="textAreaBottom" fmla="*/ 49680 h 49320"/>
              </a:gdLst>
              <a:ahLst/>
              <a:cxnLst/>
              <a:rect l="textAreaLeft" t="textAreaTop" r="textAreaRight" b="textAreaBottom"/>
              <a:pathLst>
                <a:path w="1858" h="1446">
                  <a:moveTo>
                    <a:pt x="0" y="1"/>
                  </a:moveTo>
                  <a:lnTo>
                    <a:pt x="310" y="241"/>
                  </a:lnTo>
                  <a:lnTo>
                    <a:pt x="1273" y="792"/>
                  </a:lnTo>
                  <a:lnTo>
                    <a:pt x="1445" y="929"/>
                  </a:lnTo>
                  <a:lnTo>
                    <a:pt x="1583" y="1067"/>
                  </a:lnTo>
                  <a:lnTo>
                    <a:pt x="1652" y="1239"/>
                  </a:lnTo>
                  <a:lnTo>
                    <a:pt x="1707" y="1404"/>
                  </a:lnTo>
                  <a:lnTo>
                    <a:pt x="1707" y="1404"/>
                  </a:lnTo>
                  <a:lnTo>
                    <a:pt x="1789" y="1377"/>
                  </a:lnTo>
                  <a:lnTo>
                    <a:pt x="1858" y="1308"/>
                  </a:lnTo>
                  <a:lnTo>
                    <a:pt x="1858" y="1205"/>
                  </a:lnTo>
                  <a:lnTo>
                    <a:pt x="1789" y="1101"/>
                  </a:lnTo>
                  <a:lnTo>
                    <a:pt x="1617" y="895"/>
                  </a:lnTo>
                  <a:lnTo>
                    <a:pt x="1445" y="723"/>
                  </a:lnTo>
                  <a:lnTo>
                    <a:pt x="1101" y="517"/>
                  </a:lnTo>
                  <a:lnTo>
                    <a:pt x="757" y="310"/>
                  </a:lnTo>
                  <a:lnTo>
                    <a:pt x="379" y="138"/>
                  </a:lnTo>
                  <a:lnTo>
                    <a:pt x="0" y="1"/>
                  </a:lnTo>
                  <a:close/>
                  <a:moveTo>
                    <a:pt x="1707" y="1404"/>
                  </a:moveTo>
                  <a:lnTo>
                    <a:pt x="1686" y="1411"/>
                  </a:lnTo>
                  <a:lnTo>
                    <a:pt x="1720" y="1445"/>
                  </a:lnTo>
                  <a:lnTo>
                    <a:pt x="1707" y="140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6" name="Google Shape;444;p27"/>
            <p:cNvSpPr/>
            <p:nvPr/>
          </p:nvSpPr>
          <p:spPr>
            <a:xfrm>
              <a:off x="4940640" y="4206600"/>
              <a:ext cx="46800" cy="24480"/>
            </a:xfrm>
            <a:custGeom>
              <a:avLst/>
              <a:gdLst>
                <a:gd name="textAreaLeft" fmla="*/ 0 w 46800"/>
                <a:gd name="textAreaRight" fmla="*/ 47160 w 46800"/>
                <a:gd name="textAreaTop" fmla="*/ 0 h 24480"/>
                <a:gd name="textAreaBottom" fmla="*/ 24840 h 24480"/>
              </a:gdLst>
              <a:ahLst/>
              <a:cxnLst/>
              <a:rect l="textAreaLeft" t="textAreaTop" r="textAreaRight" b="textAreaBottom"/>
              <a:pathLst>
                <a:path w="1377" h="724">
                  <a:moveTo>
                    <a:pt x="689" y="1"/>
                  </a:moveTo>
                  <a:lnTo>
                    <a:pt x="551" y="35"/>
                  </a:lnTo>
                  <a:lnTo>
                    <a:pt x="414" y="104"/>
                  </a:lnTo>
                  <a:lnTo>
                    <a:pt x="310" y="173"/>
                  </a:lnTo>
                  <a:lnTo>
                    <a:pt x="207" y="276"/>
                  </a:lnTo>
                  <a:lnTo>
                    <a:pt x="1" y="517"/>
                  </a:lnTo>
                  <a:lnTo>
                    <a:pt x="138" y="620"/>
                  </a:lnTo>
                  <a:lnTo>
                    <a:pt x="242" y="689"/>
                  </a:lnTo>
                  <a:lnTo>
                    <a:pt x="482" y="723"/>
                  </a:lnTo>
                  <a:lnTo>
                    <a:pt x="758" y="689"/>
                  </a:lnTo>
                  <a:lnTo>
                    <a:pt x="1067" y="586"/>
                  </a:lnTo>
                  <a:lnTo>
                    <a:pt x="1377" y="448"/>
                  </a:lnTo>
                  <a:lnTo>
                    <a:pt x="379" y="551"/>
                  </a:lnTo>
                  <a:lnTo>
                    <a:pt x="345" y="414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240" bIns="12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7" name="Google Shape;445;p27"/>
            <p:cNvSpPr/>
            <p:nvPr/>
          </p:nvSpPr>
          <p:spPr>
            <a:xfrm>
              <a:off x="5024160" y="4178520"/>
              <a:ext cx="36360" cy="23400"/>
            </a:xfrm>
            <a:custGeom>
              <a:avLst/>
              <a:gdLst>
                <a:gd name="textAreaLeft" fmla="*/ 0 w 36360"/>
                <a:gd name="textAreaRight" fmla="*/ 36720 w 3636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067" h="689">
                  <a:moveTo>
                    <a:pt x="1067" y="0"/>
                  </a:moveTo>
                  <a:lnTo>
                    <a:pt x="723" y="35"/>
                  </a:lnTo>
                  <a:lnTo>
                    <a:pt x="551" y="104"/>
                  </a:lnTo>
                  <a:lnTo>
                    <a:pt x="413" y="138"/>
                  </a:lnTo>
                  <a:lnTo>
                    <a:pt x="275" y="241"/>
                  </a:lnTo>
                  <a:lnTo>
                    <a:pt x="172" y="344"/>
                  </a:lnTo>
                  <a:lnTo>
                    <a:pt x="69" y="448"/>
                  </a:lnTo>
                  <a:lnTo>
                    <a:pt x="0" y="620"/>
                  </a:lnTo>
                  <a:lnTo>
                    <a:pt x="275" y="688"/>
                  </a:lnTo>
                  <a:lnTo>
                    <a:pt x="516" y="654"/>
                  </a:lnTo>
                  <a:lnTo>
                    <a:pt x="757" y="585"/>
                  </a:lnTo>
                  <a:lnTo>
                    <a:pt x="998" y="482"/>
                  </a:lnTo>
                  <a:lnTo>
                    <a:pt x="757" y="344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8" name="Google Shape;446;p27"/>
            <p:cNvSpPr/>
            <p:nvPr/>
          </p:nvSpPr>
          <p:spPr>
            <a:xfrm>
              <a:off x="5379120" y="4058280"/>
              <a:ext cx="68040" cy="7920"/>
            </a:xfrm>
            <a:custGeom>
              <a:avLst/>
              <a:gdLst>
                <a:gd name="textAreaLeft" fmla="*/ 0 w 68040"/>
                <a:gd name="textAreaRight" fmla="*/ 68400 w 68040"/>
                <a:gd name="textAreaTop" fmla="*/ 0 h 7920"/>
                <a:gd name="textAreaBottom" fmla="*/ 8280 h 7920"/>
              </a:gdLst>
              <a:ahLst/>
              <a:cxnLst/>
              <a:rect l="textAreaLeft" t="textAreaTop" r="textAreaRight" b="textAreaBottom"/>
              <a:pathLst>
                <a:path w="1996" h="242">
                  <a:moveTo>
                    <a:pt x="1961" y="1"/>
                  </a:moveTo>
                  <a:lnTo>
                    <a:pt x="1961" y="6"/>
                  </a:lnTo>
                  <a:lnTo>
                    <a:pt x="1961" y="6"/>
                  </a:lnTo>
                  <a:lnTo>
                    <a:pt x="1995" y="1"/>
                  </a:lnTo>
                  <a:close/>
                  <a:moveTo>
                    <a:pt x="1961" y="6"/>
                  </a:moveTo>
                  <a:lnTo>
                    <a:pt x="1789" y="35"/>
                  </a:lnTo>
                  <a:lnTo>
                    <a:pt x="1686" y="70"/>
                  </a:lnTo>
                  <a:lnTo>
                    <a:pt x="1583" y="70"/>
                  </a:lnTo>
                  <a:lnTo>
                    <a:pt x="1376" y="35"/>
                  </a:lnTo>
                  <a:lnTo>
                    <a:pt x="1204" y="35"/>
                  </a:lnTo>
                  <a:lnTo>
                    <a:pt x="791" y="70"/>
                  </a:lnTo>
                  <a:lnTo>
                    <a:pt x="413" y="138"/>
                  </a:lnTo>
                  <a:lnTo>
                    <a:pt x="0" y="242"/>
                  </a:lnTo>
                  <a:lnTo>
                    <a:pt x="1961" y="242"/>
                  </a:lnTo>
                  <a:lnTo>
                    <a:pt x="1961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9" name="Google Shape;447;p27"/>
            <p:cNvSpPr/>
            <p:nvPr/>
          </p:nvSpPr>
          <p:spPr>
            <a:xfrm>
              <a:off x="5045400" y="3740040"/>
              <a:ext cx="23400" cy="4932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49320"/>
                <a:gd name="textAreaBottom" fmla="*/ 49680 h 49320"/>
              </a:gdLst>
              <a:ahLst/>
              <a:cxnLst/>
              <a:rect l="textAreaLeft" t="textAreaTop" r="textAreaRight" b="textAreaBottom"/>
              <a:pathLst>
                <a:path w="689" h="1445">
                  <a:moveTo>
                    <a:pt x="0" y="0"/>
                  </a:moveTo>
                  <a:lnTo>
                    <a:pt x="35" y="344"/>
                  </a:lnTo>
                  <a:lnTo>
                    <a:pt x="104" y="688"/>
                  </a:lnTo>
                  <a:lnTo>
                    <a:pt x="241" y="1066"/>
                  </a:lnTo>
                  <a:lnTo>
                    <a:pt x="482" y="1445"/>
                  </a:lnTo>
                  <a:lnTo>
                    <a:pt x="482" y="1445"/>
                  </a:lnTo>
                  <a:lnTo>
                    <a:pt x="207" y="275"/>
                  </a:lnTo>
                  <a:lnTo>
                    <a:pt x="688" y="447"/>
                  </a:lnTo>
                  <a:lnTo>
                    <a:pt x="620" y="310"/>
                  </a:lnTo>
                  <a:lnTo>
                    <a:pt x="585" y="206"/>
                  </a:lnTo>
                  <a:lnTo>
                    <a:pt x="516" y="103"/>
                  </a:lnTo>
                  <a:lnTo>
                    <a:pt x="413" y="6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0" name="Google Shape;448;p27"/>
            <p:cNvSpPr/>
            <p:nvPr/>
          </p:nvSpPr>
          <p:spPr>
            <a:xfrm>
              <a:off x="5036040" y="4305960"/>
              <a:ext cx="21960" cy="46800"/>
            </a:xfrm>
            <a:custGeom>
              <a:avLst/>
              <a:gdLst>
                <a:gd name="textAreaLeft" fmla="*/ 0 w 21960"/>
                <a:gd name="textAreaRight" fmla="*/ 22320 w 21960"/>
                <a:gd name="textAreaTop" fmla="*/ 0 h 46800"/>
                <a:gd name="textAreaBottom" fmla="*/ 47160 h 46800"/>
              </a:gdLst>
              <a:ahLst/>
              <a:cxnLst/>
              <a:rect l="textAreaLeft" t="textAreaTop" r="textAreaRight" b="textAreaBottom"/>
              <a:pathLst>
                <a:path w="654" h="1377">
                  <a:moveTo>
                    <a:pt x="654" y="0"/>
                  </a:moveTo>
                  <a:lnTo>
                    <a:pt x="482" y="104"/>
                  </a:lnTo>
                  <a:lnTo>
                    <a:pt x="344" y="241"/>
                  </a:lnTo>
                  <a:lnTo>
                    <a:pt x="241" y="413"/>
                  </a:lnTo>
                  <a:lnTo>
                    <a:pt x="138" y="585"/>
                  </a:lnTo>
                  <a:lnTo>
                    <a:pt x="69" y="757"/>
                  </a:lnTo>
                  <a:lnTo>
                    <a:pt x="35" y="964"/>
                  </a:lnTo>
                  <a:lnTo>
                    <a:pt x="0" y="1136"/>
                  </a:lnTo>
                  <a:lnTo>
                    <a:pt x="0" y="1376"/>
                  </a:lnTo>
                  <a:lnTo>
                    <a:pt x="207" y="1376"/>
                  </a:lnTo>
                  <a:lnTo>
                    <a:pt x="344" y="1308"/>
                  </a:lnTo>
                  <a:lnTo>
                    <a:pt x="482" y="1204"/>
                  </a:lnTo>
                  <a:lnTo>
                    <a:pt x="654" y="1067"/>
                  </a:lnTo>
                  <a:lnTo>
                    <a:pt x="172" y="1067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400" bIns="23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1" name="Google Shape;449;p27"/>
            <p:cNvSpPr/>
            <p:nvPr/>
          </p:nvSpPr>
          <p:spPr>
            <a:xfrm>
              <a:off x="5084280" y="4008600"/>
              <a:ext cx="58680" cy="1980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9800"/>
                <a:gd name="textAreaBottom" fmla="*/ 20160 h 19800"/>
              </a:gdLst>
              <a:ahLst/>
              <a:cxnLst/>
              <a:rect l="textAreaLeft" t="textAreaTop" r="textAreaRight" b="textAreaBottom"/>
              <a:pathLst>
                <a:path w="1721" h="586">
                  <a:moveTo>
                    <a:pt x="69" y="1"/>
                  </a:moveTo>
                  <a:lnTo>
                    <a:pt x="35" y="35"/>
                  </a:lnTo>
                  <a:lnTo>
                    <a:pt x="1" y="70"/>
                  </a:lnTo>
                  <a:lnTo>
                    <a:pt x="1" y="242"/>
                  </a:lnTo>
                  <a:lnTo>
                    <a:pt x="69" y="483"/>
                  </a:lnTo>
                  <a:lnTo>
                    <a:pt x="173" y="139"/>
                  </a:lnTo>
                  <a:lnTo>
                    <a:pt x="482" y="173"/>
                  </a:lnTo>
                  <a:lnTo>
                    <a:pt x="792" y="276"/>
                  </a:lnTo>
                  <a:lnTo>
                    <a:pt x="1101" y="379"/>
                  </a:lnTo>
                  <a:lnTo>
                    <a:pt x="1376" y="517"/>
                  </a:lnTo>
                  <a:lnTo>
                    <a:pt x="1445" y="586"/>
                  </a:lnTo>
                  <a:lnTo>
                    <a:pt x="1617" y="586"/>
                  </a:lnTo>
                  <a:lnTo>
                    <a:pt x="1720" y="517"/>
                  </a:lnTo>
                  <a:lnTo>
                    <a:pt x="1548" y="345"/>
                  </a:lnTo>
                  <a:lnTo>
                    <a:pt x="1204" y="207"/>
                  </a:lnTo>
                  <a:lnTo>
                    <a:pt x="860" y="104"/>
                  </a:lnTo>
                  <a:lnTo>
                    <a:pt x="551" y="35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2" name="Google Shape;450;p27"/>
            <p:cNvSpPr/>
            <p:nvPr/>
          </p:nvSpPr>
          <p:spPr>
            <a:xfrm>
              <a:off x="4962960" y="3967560"/>
              <a:ext cx="45720" cy="23040"/>
            </a:xfrm>
            <a:custGeom>
              <a:avLst/>
              <a:gdLst>
                <a:gd name="textAreaLeft" fmla="*/ 0 w 45720"/>
                <a:gd name="textAreaRight" fmla="*/ 46080 w 45720"/>
                <a:gd name="textAreaTop" fmla="*/ 0 h 23040"/>
                <a:gd name="textAreaBottom" fmla="*/ 23400 h 23040"/>
              </a:gdLst>
              <a:ahLst/>
              <a:cxnLst/>
              <a:rect l="textAreaLeft" t="textAreaTop" r="textAreaRight" b="textAreaBottom"/>
              <a:pathLst>
                <a:path w="1342" h="688">
                  <a:moveTo>
                    <a:pt x="516" y="0"/>
                  </a:moveTo>
                  <a:lnTo>
                    <a:pt x="344" y="69"/>
                  </a:lnTo>
                  <a:lnTo>
                    <a:pt x="172" y="138"/>
                  </a:lnTo>
                  <a:lnTo>
                    <a:pt x="0" y="241"/>
                  </a:lnTo>
                  <a:lnTo>
                    <a:pt x="241" y="688"/>
                  </a:lnTo>
                  <a:lnTo>
                    <a:pt x="276" y="206"/>
                  </a:lnTo>
                  <a:lnTo>
                    <a:pt x="1342" y="344"/>
                  </a:lnTo>
                  <a:lnTo>
                    <a:pt x="1342" y="344"/>
                  </a:lnTo>
                  <a:lnTo>
                    <a:pt x="1136" y="206"/>
                  </a:lnTo>
                  <a:lnTo>
                    <a:pt x="964" y="103"/>
                  </a:lnTo>
                  <a:lnTo>
                    <a:pt x="792" y="3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520" bIns="11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3" name="Google Shape;451;p27"/>
            <p:cNvSpPr/>
            <p:nvPr/>
          </p:nvSpPr>
          <p:spPr>
            <a:xfrm>
              <a:off x="5124600" y="3711960"/>
              <a:ext cx="29160" cy="4788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47880"/>
                <a:gd name="textAreaBottom" fmla="*/ 48240 h 47880"/>
              </a:gdLst>
              <a:ahLst/>
              <a:cxnLst/>
              <a:rect l="textAreaLeft" t="textAreaTop" r="textAreaRight" b="textAreaBottom"/>
              <a:pathLst>
                <a:path w="861" h="1411">
                  <a:moveTo>
                    <a:pt x="0" y="1"/>
                  </a:moveTo>
                  <a:lnTo>
                    <a:pt x="860" y="1411"/>
                  </a:lnTo>
                  <a:lnTo>
                    <a:pt x="860" y="1239"/>
                  </a:lnTo>
                  <a:lnTo>
                    <a:pt x="860" y="1067"/>
                  </a:lnTo>
                  <a:lnTo>
                    <a:pt x="791" y="895"/>
                  </a:lnTo>
                  <a:lnTo>
                    <a:pt x="688" y="723"/>
                  </a:lnTo>
                  <a:lnTo>
                    <a:pt x="585" y="516"/>
                  </a:lnTo>
                  <a:lnTo>
                    <a:pt x="413" y="345"/>
                  </a:lnTo>
                  <a:lnTo>
                    <a:pt x="206" y="1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120" bIns="24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4" name="Google Shape;452;p27"/>
            <p:cNvSpPr/>
            <p:nvPr/>
          </p:nvSpPr>
          <p:spPr>
            <a:xfrm>
              <a:off x="5103360" y="3805920"/>
              <a:ext cx="19800" cy="34920"/>
            </a:xfrm>
            <a:custGeom>
              <a:avLst/>
              <a:gdLst>
                <a:gd name="textAreaLeft" fmla="*/ 0 w 19800"/>
                <a:gd name="textAreaRight" fmla="*/ 20160 w 198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586" h="1033">
                  <a:moveTo>
                    <a:pt x="138" y="0"/>
                  </a:moveTo>
                  <a:lnTo>
                    <a:pt x="70" y="138"/>
                  </a:lnTo>
                  <a:lnTo>
                    <a:pt x="1" y="276"/>
                  </a:lnTo>
                  <a:lnTo>
                    <a:pt x="1" y="413"/>
                  </a:lnTo>
                  <a:lnTo>
                    <a:pt x="1" y="516"/>
                  </a:lnTo>
                  <a:lnTo>
                    <a:pt x="70" y="757"/>
                  </a:lnTo>
                  <a:lnTo>
                    <a:pt x="138" y="1032"/>
                  </a:lnTo>
                  <a:lnTo>
                    <a:pt x="242" y="448"/>
                  </a:lnTo>
                  <a:lnTo>
                    <a:pt x="551" y="723"/>
                  </a:lnTo>
                  <a:lnTo>
                    <a:pt x="586" y="65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5" name="Google Shape;453;p27"/>
            <p:cNvSpPr/>
            <p:nvPr/>
          </p:nvSpPr>
          <p:spPr>
            <a:xfrm>
              <a:off x="5554800" y="4230360"/>
              <a:ext cx="32760" cy="24480"/>
            </a:xfrm>
            <a:custGeom>
              <a:avLst/>
              <a:gdLst>
                <a:gd name="textAreaLeft" fmla="*/ 0 w 32760"/>
                <a:gd name="textAreaRight" fmla="*/ 33120 w 32760"/>
                <a:gd name="textAreaTop" fmla="*/ 0 h 24480"/>
                <a:gd name="textAreaBottom" fmla="*/ 24840 h 24480"/>
              </a:gdLst>
              <a:ahLst/>
              <a:cxnLst/>
              <a:rect l="textAreaLeft" t="textAreaTop" r="textAreaRight" b="textAreaBottom"/>
              <a:pathLst>
                <a:path w="964" h="724">
                  <a:moveTo>
                    <a:pt x="1" y="1"/>
                  </a:moveTo>
                  <a:lnTo>
                    <a:pt x="345" y="242"/>
                  </a:lnTo>
                  <a:lnTo>
                    <a:pt x="482" y="414"/>
                  </a:lnTo>
                  <a:lnTo>
                    <a:pt x="551" y="517"/>
                  </a:lnTo>
                  <a:lnTo>
                    <a:pt x="585" y="654"/>
                  </a:lnTo>
                  <a:lnTo>
                    <a:pt x="585" y="689"/>
                  </a:lnTo>
                  <a:lnTo>
                    <a:pt x="654" y="723"/>
                  </a:lnTo>
                  <a:lnTo>
                    <a:pt x="757" y="723"/>
                  </a:lnTo>
                  <a:lnTo>
                    <a:pt x="861" y="654"/>
                  </a:lnTo>
                  <a:lnTo>
                    <a:pt x="929" y="586"/>
                  </a:lnTo>
                  <a:lnTo>
                    <a:pt x="964" y="517"/>
                  </a:lnTo>
                  <a:lnTo>
                    <a:pt x="895" y="379"/>
                  </a:lnTo>
                  <a:lnTo>
                    <a:pt x="792" y="276"/>
                  </a:lnTo>
                  <a:lnTo>
                    <a:pt x="551" y="139"/>
                  </a:lnTo>
                  <a:lnTo>
                    <a:pt x="276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240" bIns="12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6" name="Google Shape;454;p27"/>
            <p:cNvSpPr/>
            <p:nvPr/>
          </p:nvSpPr>
          <p:spPr>
            <a:xfrm>
              <a:off x="5271840" y="3731760"/>
              <a:ext cx="26640" cy="26640"/>
            </a:xfrm>
            <a:custGeom>
              <a:avLst/>
              <a:gdLst>
                <a:gd name="textAreaLeft" fmla="*/ 0 w 26640"/>
                <a:gd name="textAreaRight" fmla="*/ 27000 w 26640"/>
                <a:gd name="textAreaTop" fmla="*/ 0 h 26640"/>
                <a:gd name="textAreaBottom" fmla="*/ 27000 h 26640"/>
              </a:gdLst>
              <a:ahLst/>
              <a:cxnLst/>
              <a:rect l="textAreaLeft" t="textAreaTop" r="textAreaRight" b="textAreaBottom"/>
              <a:pathLst>
                <a:path w="793" h="792">
                  <a:moveTo>
                    <a:pt x="654" y="0"/>
                  </a:moveTo>
                  <a:lnTo>
                    <a:pt x="345" y="103"/>
                  </a:lnTo>
                  <a:lnTo>
                    <a:pt x="276" y="172"/>
                  </a:lnTo>
                  <a:lnTo>
                    <a:pt x="173" y="241"/>
                  </a:lnTo>
                  <a:lnTo>
                    <a:pt x="139" y="310"/>
                  </a:lnTo>
                  <a:lnTo>
                    <a:pt x="70" y="447"/>
                  </a:lnTo>
                  <a:lnTo>
                    <a:pt x="1" y="791"/>
                  </a:lnTo>
                  <a:lnTo>
                    <a:pt x="517" y="207"/>
                  </a:lnTo>
                  <a:lnTo>
                    <a:pt x="758" y="619"/>
                  </a:lnTo>
                  <a:lnTo>
                    <a:pt x="792" y="413"/>
                  </a:lnTo>
                  <a:lnTo>
                    <a:pt x="792" y="275"/>
                  </a:lnTo>
                  <a:lnTo>
                    <a:pt x="758" y="17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7" name="Google Shape;455;p27"/>
            <p:cNvSpPr/>
            <p:nvPr/>
          </p:nvSpPr>
          <p:spPr>
            <a:xfrm>
              <a:off x="4902840" y="4069080"/>
              <a:ext cx="54000" cy="540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5400"/>
                <a:gd name="textAreaBottom" fmla="*/ 5760 h 5400"/>
              </a:gdLst>
              <a:ahLst/>
              <a:cxnLst/>
              <a:rect l="textAreaLeft" t="textAreaTop" r="textAreaRight" b="textAreaBottom"/>
              <a:pathLst>
                <a:path w="1583" h="173">
                  <a:moveTo>
                    <a:pt x="585" y="0"/>
                  </a:moveTo>
                  <a:lnTo>
                    <a:pt x="413" y="35"/>
                  </a:lnTo>
                  <a:lnTo>
                    <a:pt x="207" y="103"/>
                  </a:lnTo>
                  <a:lnTo>
                    <a:pt x="0" y="172"/>
                  </a:lnTo>
                  <a:lnTo>
                    <a:pt x="1582" y="172"/>
                  </a:lnTo>
                  <a:lnTo>
                    <a:pt x="1170" y="69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" bIns="2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8" name="Google Shape;456;p27"/>
            <p:cNvSpPr/>
            <p:nvPr/>
          </p:nvSpPr>
          <p:spPr>
            <a:xfrm>
              <a:off x="5203440" y="3941640"/>
              <a:ext cx="16200" cy="5616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56160"/>
                <a:gd name="textAreaBottom" fmla="*/ 56520 h 56160"/>
              </a:gdLst>
              <a:ahLst/>
              <a:cxnLst/>
              <a:rect l="textAreaLeft" t="textAreaTop" r="textAreaRight" b="textAreaBottom"/>
              <a:pathLst>
                <a:path w="483" h="1652">
                  <a:moveTo>
                    <a:pt x="1" y="0"/>
                  </a:moveTo>
                  <a:lnTo>
                    <a:pt x="24" y="79"/>
                  </a:lnTo>
                  <a:lnTo>
                    <a:pt x="35" y="0"/>
                  </a:lnTo>
                  <a:close/>
                  <a:moveTo>
                    <a:pt x="24" y="79"/>
                  </a:moveTo>
                  <a:lnTo>
                    <a:pt x="1" y="241"/>
                  </a:lnTo>
                  <a:lnTo>
                    <a:pt x="1" y="447"/>
                  </a:lnTo>
                  <a:lnTo>
                    <a:pt x="35" y="654"/>
                  </a:lnTo>
                  <a:lnTo>
                    <a:pt x="104" y="860"/>
                  </a:lnTo>
                  <a:lnTo>
                    <a:pt x="276" y="1239"/>
                  </a:lnTo>
                  <a:lnTo>
                    <a:pt x="482" y="1651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080" bIns="28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9" name="Google Shape;457;p27"/>
            <p:cNvSpPr/>
            <p:nvPr/>
          </p:nvSpPr>
          <p:spPr>
            <a:xfrm>
              <a:off x="4991400" y="4258800"/>
              <a:ext cx="29160" cy="26640"/>
            </a:xfrm>
            <a:custGeom>
              <a:avLst/>
              <a:gdLst>
                <a:gd name="textAreaLeft" fmla="*/ 0 w 29160"/>
                <a:gd name="textAreaRight" fmla="*/ 29520 w 29160"/>
                <a:gd name="textAreaTop" fmla="*/ 0 h 26640"/>
                <a:gd name="textAreaBottom" fmla="*/ 27000 h 26640"/>
              </a:gdLst>
              <a:ahLst/>
              <a:cxnLst/>
              <a:rect l="textAreaLeft" t="textAreaTop" r="textAreaRight" b="textAreaBottom"/>
              <a:pathLst>
                <a:path w="860" h="792">
                  <a:moveTo>
                    <a:pt x="860" y="0"/>
                  </a:moveTo>
                  <a:lnTo>
                    <a:pt x="550" y="104"/>
                  </a:lnTo>
                  <a:lnTo>
                    <a:pt x="413" y="172"/>
                  </a:lnTo>
                  <a:lnTo>
                    <a:pt x="310" y="241"/>
                  </a:lnTo>
                  <a:lnTo>
                    <a:pt x="206" y="344"/>
                  </a:lnTo>
                  <a:lnTo>
                    <a:pt x="103" y="448"/>
                  </a:lnTo>
                  <a:lnTo>
                    <a:pt x="34" y="620"/>
                  </a:lnTo>
                  <a:lnTo>
                    <a:pt x="8" y="750"/>
                  </a:lnTo>
                  <a:lnTo>
                    <a:pt x="8" y="750"/>
                  </a:lnTo>
                  <a:lnTo>
                    <a:pt x="860" y="0"/>
                  </a:lnTo>
                  <a:close/>
                  <a:moveTo>
                    <a:pt x="8" y="750"/>
                  </a:moveTo>
                  <a:lnTo>
                    <a:pt x="0" y="757"/>
                  </a:lnTo>
                  <a:lnTo>
                    <a:pt x="0" y="792"/>
                  </a:lnTo>
                  <a:lnTo>
                    <a:pt x="8" y="75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0" name="Google Shape;458;p27"/>
            <p:cNvSpPr/>
            <p:nvPr/>
          </p:nvSpPr>
          <p:spPr>
            <a:xfrm>
              <a:off x="5241240" y="3726000"/>
              <a:ext cx="12600" cy="3024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30240"/>
                <a:gd name="textAreaBottom" fmla="*/ 30600 h 30240"/>
              </a:gdLst>
              <a:ahLst/>
              <a:cxnLst/>
              <a:rect l="textAreaLeft" t="textAreaTop" r="textAreaRight" b="textAreaBottom"/>
              <a:pathLst>
                <a:path w="379" h="895">
                  <a:moveTo>
                    <a:pt x="241" y="0"/>
                  </a:moveTo>
                  <a:lnTo>
                    <a:pt x="138" y="103"/>
                  </a:lnTo>
                  <a:lnTo>
                    <a:pt x="69" y="172"/>
                  </a:lnTo>
                  <a:lnTo>
                    <a:pt x="35" y="275"/>
                  </a:lnTo>
                  <a:lnTo>
                    <a:pt x="1" y="379"/>
                  </a:lnTo>
                  <a:lnTo>
                    <a:pt x="1" y="619"/>
                  </a:lnTo>
                  <a:lnTo>
                    <a:pt x="35" y="895"/>
                  </a:lnTo>
                  <a:lnTo>
                    <a:pt x="379" y="6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120" bIns="15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1" name="Google Shape;459;p27"/>
            <p:cNvSpPr/>
            <p:nvPr/>
          </p:nvSpPr>
          <p:spPr>
            <a:xfrm>
              <a:off x="5098680" y="3736440"/>
              <a:ext cx="15120" cy="25560"/>
            </a:xfrm>
            <a:custGeom>
              <a:avLst/>
              <a:gdLst>
                <a:gd name="textAreaLeft" fmla="*/ 0 w 15120"/>
                <a:gd name="textAreaRight" fmla="*/ 15480 w 15120"/>
                <a:gd name="textAreaTop" fmla="*/ 0 h 25560"/>
                <a:gd name="textAreaBottom" fmla="*/ 25920 h 25560"/>
              </a:gdLst>
              <a:ahLst/>
              <a:cxnLst/>
              <a:rect l="textAreaLeft" t="textAreaTop" r="textAreaRight" b="textAreaBottom"/>
              <a:pathLst>
                <a:path w="448" h="758">
                  <a:moveTo>
                    <a:pt x="0" y="1"/>
                  </a:moveTo>
                  <a:lnTo>
                    <a:pt x="0" y="758"/>
                  </a:lnTo>
                  <a:lnTo>
                    <a:pt x="35" y="758"/>
                  </a:lnTo>
                  <a:lnTo>
                    <a:pt x="69" y="173"/>
                  </a:lnTo>
                  <a:lnTo>
                    <a:pt x="447" y="310"/>
                  </a:lnTo>
                  <a:lnTo>
                    <a:pt x="379" y="138"/>
                  </a:lnTo>
                  <a:lnTo>
                    <a:pt x="310" y="35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960" bIns="12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2" name="Google Shape;460;p27"/>
            <p:cNvSpPr/>
            <p:nvPr/>
          </p:nvSpPr>
          <p:spPr>
            <a:xfrm>
              <a:off x="5014800" y="3866040"/>
              <a:ext cx="20880" cy="21960"/>
            </a:xfrm>
            <a:custGeom>
              <a:avLst/>
              <a:gdLst>
                <a:gd name="textAreaLeft" fmla="*/ 0 w 20880"/>
                <a:gd name="textAreaRight" fmla="*/ 21240 w 2088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621" h="655">
                  <a:moveTo>
                    <a:pt x="104" y="1"/>
                  </a:moveTo>
                  <a:lnTo>
                    <a:pt x="1" y="35"/>
                  </a:lnTo>
                  <a:lnTo>
                    <a:pt x="70" y="414"/>
                  </a:lnTo>
                  <a:lnTo>
                    <a:pt x="551" y="654"/>
                  </a:lnTo>
                  <a:lnTo>
                    <a:pt x="620" y="62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3" name="Google Shape;461;p27"/>
            <p:cNvSpPr/>
            <p:nvPr/>
          </p:nvSpPr>
          <p:spPr>
            <a:xfrm>
              <a:off x="5550120" y="4132440"/>
              <a:ext cx="41040" cy="792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7920"/>
                <a:gd name="textAreaBottom" fmla="*/ 8280 h 7920"/>
              </a:gdLst>
              <a:ahLst/>
              <a:cxnLst/>
              <a:rect l="textAreaLeft" t="textAreaTop" r="textAreaRight" b="textAreaBottom"/>
              <a:pathLst>
                <a:path w="1204" h="242">
                  <a:moveTo>
                    <a:pt x="1170" y="1"/>
                  </a:moveTo>
                  <a:lnTo>
                    <a:pt x="1126" y="44"/>
                  </a:lnTo>
                  <a:lnTo>
                    <a:pt x="1126" y="44"/>
                  </a:lnTo>
                  <a:lnTo>
                    <a:pt x="1204" y="35"/>
                  </a:lnTo>
                  <a:lnTo>
                    <a:pt x="1170" y="1"/>
                  </a:lnTo>
                  <a:close/>
                  <a:moveTo>
                    <a:pt x="1126" y="44"/>
                  </a:moveTo>
                  <a:lnTo>
                    <a:pt x="0" y="173"/>
                  </a:lnTo>
                  <a:lnTo>
                    <a:pt x="310" y="242"/>
                  </a:lnTo>
                  <a:lnTo>
                    <a:pt x="619" y="242"/>
                  </a:lnTo>
                  <a:lnTo>
                    <a:pt x="757" y="207"/>
                  </a:lnTo>
                  <a:lnTo>
                    <a:pt x="929" y="173"/>
                  </a:lnTo>
                  <a:lnTo>
                    <a:pt x="1066" y="104"/>
                  </a:lnTo>
                  <a:lnTo>
                    <a:pt x="1126" y="4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4" name="Google Shape;462;p27"/>
            <p:cNvSpPr/>
            <p:nvPr/>
          </p:nvSpPr>
          <p:spPr>
            <a:xfrm>
              <a:off x="5534640" y="4289400"/>
              <a:ext cx="33840" cy="11520"/>
            </a:xfrm>
            <a:custGeom>
              <a:avLst/>
              <a:gdLst>
                <a:gd name="textAreaLeft" fmla="*/ 0 w 33840"/>
                <a:gd name="textAreaRight" fmla="*/ 34200 w 3384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999" h="345">
                  <a:moveTo>
                    <a:pt x="964" y="276"/>
                  </a:moveTo>
                  <a:lnTo>
                    <a:pt x="935" y="291"/>
                  </a:lnTo>
                  <a:lnTo>
                    <a:pt x="935" y="291"/>
                  </a:lnTo>
                  <a:lnTo>
                    <a:pt x="998" y="310"/>
                  </a:lnTo>
                  <a:lnTo>
                    <a:pt x="964" y="276"/>
                  </a:lnTo>
                  <a:close/>
                  <a:moveTo>
                    <a:pt x="1" y="1"/>
                  </a:moveTo>
                  <a:lnTo>
                    <a:pt x="207" y="173"/>
                  </a:lnTo>
                  <a:lnTo>
                    <a:pt x="448" y="276"/>
                  </a:lnTo>
                  <a:lnTo>
                    <a:pt x="551" y="310"/>
                  </a:lnTo>
                  <a:lnTo>
                    <a:pt x="689" y="345"/>
                  </a:lnTo>
                  <a:lnTo>
                    <a:pt x="826" y="345"/>
                  </a:lnTo>
                  <a:lnTo>
                    <a:pt x="935" y="291"/>
                  </a:lnTo>
                  <a:lnTo>
                    <a:pt x="935" y="2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5" name="Google Shape;463;p27"/>
            <p:cNvSpPr/>
            <p:nvPr/>
          </p:nvSpPr>
          <p:spPr>
            <a:xfrm>
              <a:off x="5313240" y="4372920"/>
              <a:ext cx="10440" cy="28080"/>
            </a:xfrm>
            <a:custGeom>
              <a:avLst/>
              <a:gdLst>
                <a:gd name="textAreaLeft" fmla="*/ 0 w 10440"/>
                <a:gd name="textAreaRight" fmla="*/ 10800 w 10440"/>
                <a:gd name="textAreaTop" fmla="*/ 0 h 28080"/>
                <a:gd name="textAreaBottom" fmla="*/ 28440 h 28080"/>
              </a:gdLst>
              <a:ahLst/>
              <a:cxnLst/>
              <a:rect l="textAreaLeft" t="textAreaTop" r="textAreaRight" b="textAreaBottom"/>
              <a:pathLst>
                <a:path w="311" h="826">
                  <a:moveTo>
                    <a:pt x="1" y="0"/>
                  </a:moveTo>
                  <a:lnTo>
                    <a:pt x="138" y="826"/>
                  </a:lnTo>
                  <a:lnTo>
                    <a:pt x="310" y="79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6" name="Google Shape;464;p27"/>
            <p:cNvSpPr/>
            <p:nvPr/>
          </p:nvSpPr>
          <p:spPr>
            <a:xfrm>
              <a:off x="5328360" y="4029840"/>
              <a:ext cx="30240" cy="1512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895" h="448">
                  <a:moveTo>
                    <a:pt x="894" y="0"/>
                  </a:moveTo>
                  <a:lnTo>
                    <a:pt x="0" y="447"/>
                  </a:lnTo>
                  <a:lnTo>
                    <a:pt x="275" y="413"/>
                  </a:lnTo>
                  <a:lnTo>
                    <a:pt x="516" y="344"/>
                  </a:lnTo>
                  <a:lnTo>
                    <a:pt x="619" y="310"/>
                  </a:lnTo>
                  <a:lnTo>
                    <a:pt x="722" y="207"/>
                  </a:lnTo>
                  <a:lnTo>
                    <a:pt x="826" y="103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7" name="Google Shape;465;p27"/>
            <p:cNvSpPr/>
            <p:nvPr/>
          </p:nvSpPr>
          <p:spPr>
            <a:xfrm>
              <a:off x="5447520" y="4227840"/>
              <a:ext cx="28080" cy="1980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19800"/>
                <a:gd name="textAreaBottom" fmla="*/ 20160 h 19800"/>
              </a:gdLst>
              <a:ahLst/>
              <a:cxnLst/>
              <a:rect l="textAreaLeft" t="textAreaTop" r="textAreaRight" b="textAreaBottom"/>
              <a:pathLst>
                <a:path w="826" h="585">
                  <a:moveTo>
                    <a:pt x="0" y="0"/>
                  </a:moveTo>
                  <a:lnTo>
                    <a:pt x="791" y="585"/>
                  </a:lnTo>
                  <a:lnTo>
                    <a:pt x="826" y="550"/>
                  </a:lnTo>
                  <a:lnTo>
                    <a:pt x="757" y="447"/>
                  </a:lnTo>
                  <a:lnTo>
                    <a:pt x="688" y="344"/>
                  </a:lnTo>
                  <a:lnTo>
                    <a:pt x="516" y="172"/>
                  </a:lnTo>
                  <a:lnTo>
                    <a:pt x="27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8" name="Google Shape;466;p27"/>
            <p:cNvSpPr/>
            <p:nvPr/>
          </p:nvSpPr>
          <p:spPr>
            <a:xfrm>
              <a:off x="5222520" y="4097160"/>
              <a:ext cx="19800" cy="15120"/>
            </a:xfrm>
            <a:custGeom>
              <a:avLst/>
              <a:gdLst>
                <a:gd name="textAreaLeft" fmla="*/ 0 w 19800"/>
                <a:gd name="textAreaRight" fmla="*/ 20160 w 1980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585" h="449">
                  <a:moveTo>
                    <a:pt x="0" y="1"/>
                  </a:moveTo>
                  <a:lnTo>
                    <a:pt x="103" y="276"/>
                  </a:lnTo>
                  <a:lnTo>
                    <a:pt x="172" y="379"/>
                  </a:lnTo>
                  <a:lnTo>
                    <a:pt x="207" y="414"/>
                  </a:lnTo>
                  <a:lnTo>
                    <a:pt x="275" y="448"/>
                  </a:lnTo>
                  <a:lnTo>
                    <a:pt x="344" y="448"/>
                  </a:lnTo>
                  <a:lnTo>
                    <a:pt x="585" y="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9" name="Google Shape;467;p27"/>
            <p:cNvSpPr/>
            <p:nvPr/>
          </p:nvSpPr>
          <p:spPr>
            <a:xfrm>
              <a:off x="5322600" y="3933360"/>
              <a:ext cx="18360" cy="15120"/>
            </a:xfrm>
            <a:custGeom>
              <a:avLst/>
              <a:gdLst>
                <a:gd name="textAreaLeft" fmla="*/ 0 w 18360"/>
                <a:gd name="textAreaRight" fmla="*/ 18720 w 1836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551" h="448">
                  <a:moveTo>
                    <a:pt x="516" y="0"/>
                  </a:moveTo>
                  <a:lnTo>
                    <a:pt x="505" y="69"/>
                  </a:lnTo>
                  <a:lnTo>
                    <a:pt x="550" y="35"/>
                  </a:lnTo>
                  <a:lnTo>
                    <a:pt x="516" y="0"/>
                  </a:lnTo>
                  <a:close/>
                  <a:moveTo>
                    <a:pt x="505" y="69"/>
                  </a:moveTo>
                  <a:lnTo>
                    <a:pt x="0" y="448"/>
                  </a:lnTo>
                  <a:lnTo>
                    <a:pt x="206" y="448"/>
                  </a:lnTo>
                  <a:lnTo>
                    <a:pt x="310" y="379"/>
                  </a:lnTo>
                  <a:lnTo>
                    <a:pt x="378" y="344"/>
                  </a:lnTo>
                  <a:lnTo>
                    <a:pt x="482" y="207"/>
                  </a:lnTo>
                  <a:lnTo>
                    <a:pt x="505" y="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0" name="Google Shape;468;p27"/>
            <p:cNvSpPr/>
            <p:nvPr/>
          </p:nvSpPr>
          <p:spPr>
            <a:xfrm>
              <a:off x="5063040" y="3810960"/>
              <a:ext cx="19800" cy="11520"/>
            </a:xfrm>
            <a:custGeom>
              <a:avLst/>
              <a:gdLst>
                <a:gd name="textAreaLeft" fmla="*/ 0 w 19800"/>
                <a:gd name="textAreaRight" fmla="*/ 20160 w 1980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586" h="344">
                  <a:moveTo>
                    <a:pt x="241" y="0"/>
                  </a:moveTo>
                  <a:lnTo>
                    <a:pt x="138" y="34"/>
                  </a:lnTo>
                  <a:lnTo>
                    <a:pt x="0" y="69"/>
                  </a:lnTo>
                  <a:lnTo>
                    <a:pt x="172" y="172"/>
                  </a:lnTo>
                  <a:lnTo>
                    <a:pt x="310" y="241"/>
                  </a:lnTo>
                  <a:lnTo>
                    <a:pt x="585" y="344"/>
                  </a:lnTo>
                  <a:lnTo>
                    <a:pt x="516" y="206"/>
                  </a:lnTo>
                  <a:lnTo>
                    <a:pt x="413" y="69"/>
                  </a:lnTo>
                  <a:lnTo>
                    <a:pt x="344" y="3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1" name="Google Shape;469;p27"/>
            <p:cNvSpPr/>
            <p:nvPr/>
          </p:nvSpPr>
          <p:spPr>
            <a:xfrm>
              <a:off x="5113800" y="4277520"/>
              <a:ext cx="11520" cy="2556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25560"/>
                <a:gd name="textAreaBottom" fmla="*/ 25920 h 25560"/>
              </a:gdLst>
              <a:ahLst/>
              <a:cxnLst/>
              <a:rect l="textAreaLeft" t="textAreaTop" r="textAreaRight" b="textAreaBottom"/>
              <a:pathLst>
                <a:path w="345" h="758">
                  <a:moveTo>
                    <a:pt x="310" y="1"/>
                  </a:moveTo>
                  <a:lnTo>
                    <a:pt x="0" y="723"/>
                  </a:lnTo>
                  <a:lnTo>
                    <a:pt x="35" y="758"/>
                  </a:lnTo>
                  <a:lnTo>
                    <a:pt x="207" y="586"/>
                  </a:lnTo>
                  <a:lnTo>
                    <a:pt x="276" y="414"/>
                  </a:lnTo>
                  <a:lnTo>
                    <a:pt x="344" y="2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960" bIns="12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2" name="Google Shape;470;p27"/>
            <p:cNvSpPr/>
            <p:nvPr/>
          </p:nvSpPr>
          <p:spPr>
            <a:xfrm>
              <a:off x="5132880" y="3928680"/>
              <a:ext cx="9000" cy="2196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277" h="655">
                  <a:moveTo>
                    <a:pt x="35" y="1"/>
                  </a:moveTo>
                  <a:lnTo>
                    <a:pt x="1" y="35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35" y="1"/>
                  </a:lnTo>
                  <a:close/>
                  <a:moveTo>
                    <a:pt x="61" y="72"/>
                  </a:moveTo>
                  <a:lnTo>
                    <a:pt x="276" y="654"/>
                  </a:lnTo>
                  <a:lnTo>
                    <a:pt x="276" y="448"/>
                  </a:lnTo>
                  <a:lnTo>
                    <a:pt x="242" y="276"/>
                  </a:lnTo>
                  <a:lnTo>
                    <a:pt x="173" y="138"/>
                  </a:lnTo>
                  <a:lnTo>
                    <a:pt x="61" y="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3" name="Google Shape;471;p27"/>
            <p:cNvSpPr/>
            <p:nvPr/>
          </p:nvSpPr>
          <p:spPr>
            <a:xfrm>
              <a:off x="5083200" y="3822480"/>
              <a:ext cx="6840" cy="18720"/>
            </a:xfrm>
            <a:custGeom>
              <a:avLst/>
              <a:gdLst>
                <a:gd name="textAreaLeft" fmla="*/ 0 w 6840"/>
                <a:gd name="textAreaRight" fmla="*/ 7200 w 6840"/>
                <a:gd name="textAreaTop" fmla="*/ 0 h 18720"/>
                <a:gd name="textAreaBottom" fmla="*/ 19080 h 18720"/>
              </a:gdLst>
              <a:ahLst/>
              <a:cxnLst/>
              <a:rect l="textAreaLeft" t="textAreaTop" r="textAreaRight" b="textAreaBottom"/>
              <a:pathLst>
                <a:path w="207" h="552">
                  <a:moveTo>
                    <a:pt x="0" y="1"/>
                  </a:moveTo>
                  <a:lnTo>
                    <a:pt x="138" y="551"/>
                  </a:lnTo>
                  <a:lnTo>
                    <a:pt x="207" y="379"/>
                  </a:lnTo>
                  <a:lnTo>
                    <a:pt x="172" y="242"/>
                  </a:lnTo>
                  <a:lnTo>
                    <a:pt x="103" y="1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360" bIns="9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4" name="Google Shape;472;p27"/>
            <p:cNvSpPr/>
            <p:nvPr/>
          </p:nvSpPr>
          <p:spPr>
            <a:xfrm>
              <a:off x="5434560" y="3869640"/>
              <a:ext cx="12600" cy="1368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13680"/>
                <a:gd name="textAreaBottom" fmla="*/ 14040 h 13680"/>
              </a:gdLst>
              <a:ahLst/>
              <a:cxnLst/>
              <a:rect l="textAreaLeft" t="textAreaTop" r="textAreaRight" b="textAreaBottom"/>
              <a:pathLst>
                <a:path w="380" h="414">
                  <a:moveTo>
                    <a:pt x="276" y="1"/>
                  </a:moveTo>
                  <a:lnTo>
                    <a:pt x="1" y="345"/>
                  </a:lnTo>
                  <a:lnTo>
                    <a:pt x="70" y="414"/>
                  </a:lnTo>
                  <a:lnTo>
                    <a:pt x="379" y="104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5" name="Google Shape;473;p27"/>
            <p:cNvSpPr/>
            <p:nvPr/>
          </p:nvSpPr>
          <p:spPr>
            <a:xfrm>
              <a:off x="5333040" y="4159800"/>
              <a:ext cx="17280" cy="9000"/>
            </a:xfrm>
            <a:custGeom>
              <a:avLst/>
              <a:gdLst>
                <a:gd name="textAreaLeft" fmla="*/ 0 w 17280"/>
                <a:gd name="textAreaRight" fmla="*/ 17640 w 1728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517" h="277">
                  <a:moveTo>
                    <a:pt x="1" y="1"/>
                  </a:moveTo>
                  <a:lnTo>
                    <a:pt x="470" y="251"/>
                  </a:lnTo>
                  <a:lnTo>
                    <a:pt x="413" y="139"/>
                  </a:lnTo>
                  <a:lnTo>
                    <a:pt x="310" y="70"/>
                  </a:lnTo>
                  <a:lnTo>
                    <a:pt x="173" y="35"/>
                  </a:lnTo>
                  <a:lnTo>
                    <a:pt x="1" y="1"/>
                  </a:lnTo>
                  <a:close/>
                  <a:moveTo>
                    <a:pt x="470" y="251"/>
                  </a:moveTo>
                  <a:lnTo>
                    <a:pt x="482" y="276"/>
                  </a:lnTo>
                  <a:lnTo>
                    <a:pt x="517" y="276"/>
                  </a:lnTo>
                  <a:lnTo>
                    <a:pt x="470" y="25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6" name="Google Shape;474;p27"/>
            <p:cNvSpPr/>
            <p:nvPr/>
          </p:nvSpPr>
          <p:spPr>
            <a:xfrm>
              <a:off x="5281200" y="4065480"/>
              <a:ext cx="7920" cy="1368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3680"/>
                <a:gd name="textAreaBottom" fmla="*/ 14040 h 13680"/>
              </a:gdLst>
              <a:ahLst/>
              <a:cxnLst/>
              <a:rect l="textAreaLeft" t="textAreaTop" r="textAreaRight" b="textAreaBottom"/>
              <a:pathLst>
                <a:path w="241" h="413">
                  <a:moveTo>
                    <a:pt x="138" y="0"/>
                  </a:moveTo>
                  <a:lnTo>
                    <a:pt x="0" y="69"/>
                  </a:lnTo>
                  <a:lnTo>
                    <a:pt x="138" y="413"/>
                  </a:lnTo>
                  <a:lnTo>
                    <a:pt x="241" y="37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7" name="Google Shape;475;p27"/>
            <p:cNvSpPr/>
            <p:nvPr/>
          </p:nvSpPr>
          <p:spPr>
            <a:xfrm>
              <a:off x="4798080" y="4107960"/>
              <a:ext cx="17280" cy="96480"/>
            </a:xfrm>
            <a:custGeom>
              <a:avLst/>
              <a:gdLst>
                <a:gd name="textAreaLeft" fmla="*/ 0 w 17280"/>
                <a:gd name="textAreaRight" fmla="*/ 17640 w 17280"/>
                <a:gd name="textAreaTop" fmla="*/ 0 h 96480"/>
                <a:gd name="textAreaBottom" fmla="*/ 96840 h 96480"/>
              </a:gdLst>
              <a:ahLst/>
              <a:cxnLst/>
              <a:rect l="textAreaLeft" t="textAreaTop" r="textAreaRight" b="textAreaBottom"/>
              <a:pathLst>
                <a:path w="517" h="2822">
                  <a:moveTo>
                    <a:pt x="104" y="0"/>
                  </a:moveTo>
                  <a:lnTo>
                    <a:pt x="35" y="276"/>
                  </a:lnTo>
                  <a:lnTo>
                    <a:pt x="1" y="551"/>
                  </a:lnTo>
                  <a:lnTo>
                    <a:pt x="1" y="895"/>
                  </a:lnTo>
                  <a:lnTo>
                    <a:pt x="69" y="1239"/>
                  </a:lnTo>
                  <a:lnTo>
                    <a:pt x="138" y="1617"/>
                  </a:lnTo>
                  <a:lnTo>
                    <a:pt x="241" y="1996"/>
                  </a:lnTo>
                  <a:lnTo>
                    <a:pt x="345" y="2408"/>
                  </a:lnTo>
                  <a:lnTo>
                    <a:pt x="517" y="282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8240" bIns="48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8" name="Google Shape;476;p27"/>
            <p:cNvSpPr/>
            <p:nvPr/>
          </p:nvSpPr>
          <p:spPr>
            <a:xfrm>
              <a:off x="4954680" y="4390560"/>
              <a:ext cx="54000" cy="3852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38520"/>
                <a:gd name="textAreaBottom" fmla="*/ 38880 h 38520"/>
              </a:gdLst>
              <a:ahLst/>
              <a:cxnLst/>
              <a:rect l="textAreaLeft" t="textAreaTop" r="textAreaRight" b="textAreaBottom"/>
              <a:pathLst>
                <a:path w="1583" h="1136">
                  <a:moveTo>
                    <a:pt x="1" y="0"/>
                  </a:moveTo>
                  <a:lnTo>
                    <a:pt x="448" y="482"/>
                  </a:lnTo>
                  <a:lnTo>
                    <a:pt x="826" y="791"/>
                  </a:lnTo>
                  <a:lnTo>
                    <a:pt x="1033" y="929"/>
                  </a:lnTo>
                  <a:lnTo>
                    <a:pt x="1205" y="1032"/>
                  </a:lnTo>
                  <a:lnTo>
                    <a:pt x="1411" y="1101"/>
                  </a:lnTo>
                  <a:lnTo>
                    <a:pt x="1583" y="1135"/>
                  </a:lnTo>
                  <a:lnTo>
                    <a:pt x="1583" y="1135"/>
                  </a:lnTo>
                  <a:lnTo>
                    <a:pt x="1549" y="998"/>
                  </a:lnTo>
                  <a:lnTo>
                    <a:pt x="1480" y="929"/>
                  </a:lnTo>
                  <a:lnTo>
                    <a:pt x="1170" y="654"/>
                  </a:lnTo>
                  <a:lnTo>
                    <a:pt x="757" y="379"/>
                  </a:lnTo>
                  <a:lnTo>
                    <a:pt x="345" y="1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9440" bIns="19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9" name="Google Shape;477;p27"/>
            <p:cNvSpPr/>
            <p:nvPr/>
          </p:nvSpPr>
          <p:spPr>
            <a:xfrm>
              <a:off x="4780440" y="4055760"/>
              <a:ext cx="20880" cy="32760"/>
            </a:xfrm>
            <a:custGeom>
              <a:avLst/>
              <a:gdLst>
                <a:gd name="textAreaLeft" fmla="*/ 0 w 20880"/>
                <a:gd name="textAreaRight" fmla="*/ 21240 w 20880"/>
                <a:gd name="textAreaTop" fmla="*/ 0 h 32760"/>
                <a:gd name="textAreaBottom" fmla="*/ 33120 h 32760"/>
              </a:gdLst>
              <a:ahLst/>
              <a:cxnLst/>
              <a:rect l="textAreaLeft" t="textAreaTop" r="textAreaRight" b="textAreaBottom"/>
              <a:pathLst>
                <a:path w="620" h="965">
                  <a:moveTo>
                    <a:pt x="345" y="1"/>
                  </a:moveTo>
                  <a:lnTo>
                    <a:pt x="276" y="35"/>
                  </a:lnTo>
                  <a:lnTo>
                    <a:pt x="138" y="207"/>
                  </a:lnTo>
                  <a:lnTo>
                    <a:pt x="69" y="311"/>
                  </a:lnTo>
                  <a:lnTo>
                    <a:pt x="35" y="448"/>
                  </a:lnTo>
                  <a:lnTo>
                    <a:pt x="1" y="551"/>
                  </a:lnTo>
                  <a:lnTo>
                    <a:pt x="35" y="689"/>
                  </a:lnTo>
                  <a:lnTo>
                    <a:pt x="69" y="826"/>
                  </a:lnTo>
                  <a:lnTo>
                    <a:pt x="138" y="964"/>
                  </a:lnTo>
                  <a:lnTo>
                    <a:pt x="379" y="586"/>
                  </a:lnTo>
                  <a:lnTo>
                    <a:pt x="585" y="242"/>
                  </a:lnTo>
                  <a:lnTo>
                    <a:pt x="620" y="173"/>
                  </a:lnTo>
                  <a:lnTo>
                    <a:pt x="620" y="104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560" bIns="16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0" name="Google Shape;478;p27"/>
            <p:cNvSpPr/>
            <p:nvPr/>
          </p:nvSpPr>
          <p:spPr>
            <a:xfrm>
              <a:off x="5056200" y="4469760"/>
              <a:ext cx="21960" cy="21960"/>
            </a:xfrm>
            <a:custGeom>
              <a:avLst/>
              <a:gdLst>
                <a:gd name="textAreaLeft" fmla="*/ 0 w 21960"/>
                <a:gd name="textAreaRight" fmla="*/ 22320 w 21960"/>
                <a:gd name="textAreaTop" fmla="*/ 0 h 21960"/>
                <a:gd name="textAreaBottom" fmla="*/ 22320 h 21960"/>
              </a:gdLst>
              <a:ahLst/>
              <a:cxnLst/>
              <a:rect l="textAreaLeft" t="textAreaTop" r="textAreaRight" b="textAreaBottom"/>
              <a:pathLst>
                <a:path w="655" h="655">
                  <a:moveTo>
                    <a:pt x="242" y="1"/>
                  </a:moveTo>
                  <a:lnTo>
                    <a:pt x="139" y="70"/>
                  </a:lnTo>
                  <a:lnTo>
                    <a:pt x="35" y="173"/>
                  </a:lnTo>
                  <a:lnTo>
                    <a:pt x="1" y="310"/>
                  </a:lnTo>
                  <a:lnTo>
                    <a:pt x="1" y="414"/>
                  </a:lnTo>
                  <a:lnTo>
                    <a:pt x="70" y="551"/>
                  </a:lnTo>
                  <a:lnTo>
                    <a:pt x="173" y="620"/>
                  </a:lnTo>
                  <a:lnTo>
                    <a:pt x="311" y="654"/>
                  </a:lnTo>
                  <a:lnTo>
                    <a:pt x="448" y="620"/>
                  </a:lnTo>
                  <a:lnTo>
                    <a:pt x="551" y="551"/>
                  </a:lnTo>
                  <a:lnTo>
                    <a:pt x="655" y="448"/>
                  </a:lnTo>
                  <a:lnTo>
                    <a:pt x="655" y="379"/>
                  </a:lnTo>
                  <a:lnTo>
                    <a:pt x="655" y="310"/>
                  </a:lnTo>
                  <a:lnTo>
                    <a:pt x="586" y="242"/>
                  </a:lnTo>
                  <a:lnTo>
                    <a:pt x="517" y="138"/>
                  </a:lnTo>
                  <a:lnTo>
                    <a:pt x="448" y="70"/>
                  </a:lnTo>
                  <a:lnTo>
                    <a:pt x="379" y="3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160" bIns="11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1" name="Google Shape;479;p27"/>
            <p:cNvSpPr/>
            <p:nvPr/>
          </p:nvSpPr>
          <p:spPr>
            <a:xfrm>
              <a:off x="4804920" y="4080600"/>
              <a:ext cx="13680" cy="4572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413" h="1342">
                  <a:moveTo>
                    <a:pt x="344" y="0"/>
                  </a:moveTo>
                  <a:lnTo>
                    <a:pt x="0" y="551"/>
                  </a:lnTo>
                  <a:lnTo>
                    <a:pt x="413" y="1342"/>
                  </a:lnTo>
                  <a:lnTo>
                    <a:pt x="413" y="688"/>
                  </a:lnTo>
                  <a:lnTo>
                    <a:pt x="378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2" name="Google Shape;480;p27"/>
            <p:cNvSpPr/>
            <p:nvPr/>
          </p:nvSpPr>
          <p:spPr>
            <a:xfrm>
              <a:off x="5144400" y="4519080"/>
              <a:ext cx="28080" cy="255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25560"/>
                <a:gd name="textAreaBottom" fmla="*/ 25920 h 25560"/>
              </a:gdLst>
              <a:ahLst/>
              <a:cxnLst/>
              <a:rect l="textAreaLeft" t="textAreaTop" r="textAreaRight" b="textAreaBottom"/>
              <a:pathLst>
                <a:path w="827" h="758">
                  <a:moveTo>
                    <a:pt x="551" y="1"/>
                  </a:moveTo>
                  <a:lnTo>
                    <a:pt x="448" y="69"/>
                  </a:lnTo>
                  <a:lnTo>
                    <a:pt x="242" y="345"/>
                  </a:lnTo>
                  <a:lnTo>
                    <a:pt x="1" y="757"/>
                  </a:lnTo>
                  <a:lnTo>
                    <a:pt x="414" y="620"/>
                  </a:lnTo>
                  <a:lnTo>
                    <a:pt x="586" y="551"/>
                  </a:lnTo>
                  <a:lnTo>
                    <a:pt x="723" y="482"/>
                  </a:lnTo>
                  <a:lnTo>
                    <a:pt x="792" y="413"/>
                  </a:lnTo>
                  <a:lnTo>
                    <a:pt x="826" y="345"/>
                  </a:lnTo>
                  <a:lnTo>
                    <a:pt x="826" y="241"/>
                  </a:lnTo>
                  <a:lnTo>
                    <a:pt x="826" y="138"/>
                  </a:lnTo>
                  <a:lnTo>
                    <a:pt x="758" y="69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960" bIns="12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3" name="Google Shape;481;p27"/>
            <p:cNvSpPr/>
            <p:nvPr/>
          </p:nvSpPr>
          <p:spPr>
            <a:xfrm>
              <a:off x="4785120" y="4177440"/>
              <a:ext cx="16200" cy="4464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44640"/>
                <a:gd name="textAreaBottom" fmla="*/ 45000 h 44640"/>
              </a:gdLst>
              <a:ahLst/>
              <a:cxnLst/>
              <a:rect l="textAreaLeft" t="textAreaTop" r="textAreaRight" b="textAreaBottom"/>
              <a:pathLst>
                <a:path w="482" h="1309">
                  <a:moveTo>
                    <a:pt x="0" y="1"/>
                  </a:moveTo>
                  <a:lnTo>
                    <a:pt x="344" y="1308"/>
                  </a:lnTo>
                  <a:lnTo>
                    <a:pt x="482" y="1239"/>
                  </a:lnTo>
                  <a:lnTo>
                    <a:pt x="413" y="930"/>
                  </a:lnTo>
                  <a:lnTo>
                    <a:pt x="344" y="586"/>
                  </a:lnTo>
                  <a:lnTo>
                    <a:pt x="310" y="414"/>
                  </a:lnTo>
                  <a:lnTo>
                    <a:pt x="241" y="276"/>
                  </a:lnTo>
                  <a:lnTo>
                    <a:pt x="138" y="1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320" bIns="22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4" name="Google Shape;482;p27"/>
            <p:cNvSpPr/>
            <p:nvPr/>
          </p:nvSpPr>
          <p:spPr>
            <a:xfrm>
              <a:off x="4984200" y="4460040"/>
              <a:ext cx="21960" cy="17280"/>
            </a:xfrm>
            <a:custGeom>
              <a:avLst/>
              <a:gdLst>
                <a:gd name="textAreaLeft" fmla="*/ 0 w 21960"/>
                <a:gd name="textAreaRight" fmla="*/ 22320 w 21960"/>
                <a:gd name="textAreaTop" fmla="*/ 0 h 17280"/>
                <a:gd name="textAreaBottom" fmla="*/ 17640 h 17280"/>
              </a:gdLst>
              <a:ahLst/>
              <a:cxnLst/>
              <a:rect l="textAreaLeft" t="textAreaTop" r="textAreaRight" b="textAreaBottom"/>
              <a:pathLst>
                <a:path w="655" h="517">
                  <a:moveTo>
                    <a:pt x="310" y="1"/>
                  </a:moveTo>
                  <a:lnTo>
                    <a:pt x="241" y="35"/>
                  </a:lnTo>
                  <a:lnTo>
                    <a:pt x="173" y="104"/>
                  </a:lnTo>
                  <a:lnTo>
                    <a:pt x="1" y="310"/>
                  </a:lnTo>
                  <a:lnTo>
                    <a:pt x="241" y="448"/>
                  </a:lnTo>
                  <a:lnTo>
                    <a:pt x="345" y="482"/>
                  </a:lnTo>
                  <a:lnTo>
                    <a:pt x="448" y="517"/>
                  </a:lnTo>
                  <a:lnTo>
                    <a:pt x="482" y="482"/>
                  </a:lnTo>
                  <a:lnTo>
                    <a:pt x="551" y="413"/>
                  </a:lnTo>
                  <a:lnTo>
                    <a:pt x="620" y="310"/>
                  </a:lnTo>
                  <a:lnTo>
                    <a:pt x="654" y="241"/>
                  </a:lnTo>
                  <a:lnTo>
                    <a:pt x="620" y="138"/>
                  </a:lnTo>
                  <a:lnTo>
                    <a:pt x="551" y="35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640" bIns="8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5" name="Google Shape;483;p27"/>
            <p:cNvSpPr/>
            <p:nvPr/>
          </p:nvSpPr>
          <p:spPr>
            <a:xfrm>
              <a:off x="4883040" y="4409640"/>
              <a:ext cx="24480" cy="24480"/>
            </a:xfrm>
            <a:custGeom>
              <a:avLst/>
              <a:gdLst>
                <a:gd name="textAreaLeft" fmla="*/ 0 w 24480"/>
                <a:gd name="textAreaRight" fmla="*/ 24840 w 24480"/>
                <a:gd name="textAreaTop" fmla="*/ 0 h 24480"/>
                <a:gd name="textAreaBottom" fmla="*/ 24840 h 24480"/>
              </a:gdLst>
              <a:ahLst/>
              <a:cxnLst/>
              <a:rect l="textAreaLeft" t="textAreaTop" r="textAreaRight" b="textAreaBottom"/>
              <a:pathLst>
                <a:path w="723" h="723">
                  <a:moveTo>
                    <a:pt x="0" y="1"/>
                  </a:moveTo>
                  <a:lnTo>
                    <a:pt x="172" y="241"/>
                  </a:lnTo>
                  <a:lnTo>
                    <a:pt x="344" y="448"/>
                  </a:lnTo>
                  <a:lnTo>
                    <a:pt x="516" y="620"/>
                  </a:lnTo>
                  <a:lnTo>
                    <a:pt x="723" y="723"/>
                  </a:lnTo>
                  <a:lnTo>
                    <a:pt x="654" y="482"/>
                  </a:lnTo>
                  <a:lnTo>
                    <a:pt x="585" y="379"/>
                  </a:lnTo>
                  <a:lnTo>
                    <a:pt x="516" y="276"/>
                  </a:lnTo>
                  <a:lnTo>
                    <a:pt x="413" y="172"/>
                  </a:lnTo>
                  <a:lnTo>
                    <a:pt x="310" y="1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240" bIns="12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6" name="Google Shape;484;p27"/>
            <p:cNvSpPr/>
            <p:nvPr/>
          </p:nvSpPr>
          <p:spPr>
            <a:xfrm>
              <a:off x="4895640" y="4388400"/>
              <a:ext cx="16200" cy="2088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20880"/>
                <a:gd name="textAreaBottom" fmla="*/ 21240 h 20880"/>
              </a:gdLst>
              <a:ahLst/>
              <a:cxnLst/>
              <a:rect l="textAreaLeft" t="textAreaTop" r="textAreaRight" b="textAreaBottom"/>
              <a:pathLst>
                <a:path w="483" h="620">
                  <a:moveTo>
                    <a:pt x="1" y="0"/>
                  </a:moveTo>
                  <a:lnTo>
                    <a:pt x="448" y="620"/>
                  </a:lnTo>
                  <a:lnTo>
                    <a:pt x="482" y="310"/>
                  </a:lnTo>
                  <a:lnTo>
                    <a:pt x="482" y="207"/>
                  </a:lnTo>
                  <a:lnTo>
                    <a:pt x="448" y="138"/>
                  </a:lnTo>
                  <a:lnTo>
                    <a:pt x="379" y="69"/>
                  </a:lnTo>
                  <a:lnTo>
                    <a:pt x="276" y="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440" bIns="10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7" name="Google Shape;485;p27"/>
            <p:cNvSpPr/>
            <p:nvPr/>
          </p:nvSpPr>
          <p:spPr>
            <a:xfrm>
              <a:off x="5170320" y="4493160"/>
              <a:ext cx="13680" cy="172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17280"/>
                <a:gd name="textAreaBottom" fmla="*/ 17640 h 17280"/>
              </a:gdLst>
              <a:ahLst/>
              <a:cxnLst/>
              <a:rect l="textAreaLeft" t="textAreaTop" r="textAreaRight" b="textAreaBottom"/>
              <a:pathLst>
                <a:path w="414" h="517">
                  <a:moveTo>
                    <a:pt x="241" y="1"/>
                  </a:moveTo>
                  <a:lnTo>
                    <a:pt x="104" y="138"/>
                  </a:lnTo>
                  <a:lnTo>
                    <a:pt x="35" y="207"/>
                  </a:lnTo>
                  <a:lnTo>
                    <a:pt x="1" y="242"/>
                  </a:lnTo>
                  <a:lnTo>
                    <a:pt x="1" y="345"/>
                  </a:lnTo>
                  <a:lnTo>
                    <a:pt x="35" y="448"/>
                  </a:lnTo>
                  <a:lnTo>
                    <a:pt x="104" y="482"/>
                  </a:lnTo>
                  <a:lnTo>
                    <a:pt x="207" y="517"/>
                  </a:lnTo>
                  <a:lnTo>
                    <a:pt x="276" y="482"/>
                  </a:lnTo>
                  <a:lnTo>
                    <a:pt x="345" y="448"/>
                  </a:lnTo>
                  <a:lnTo>
                    <a:pt x="379" y="379"/>
                  </a:lnTo>
                  <a:lnTo>
                    <a:pt x="413" y="310"/>
                  </a:lnTo>
                  <a:lnTo>
                    <a:pt x="413" y="242"/>
                  </a:lnTo>
                  <a:lnTo>
                    <a:pt x="379" y="17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640" bIns="8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8" name="Google Shape;486;p27"/>
            <p:cNvSpPr/>
            <p:nvPr/>
          </p:nvSpPr>
          <p:spPr>
            <a:xfrm>
              <a:off x="5238720" y="4521600"/>
              <a:ext cx="12600" cy="1512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380" h="448">
                  <a:moveTo>
                    <a:pt x="207" y="0"/>
                  </a:moveTo>
                  <a:lnTo>
                    <a:pt x="104" y="172"/>
                  </a:lnTo>
                  <a:lnTo>
                    <a:pt x="1" y="310"/>
                  </a:lnTo>
                  <a:lnTo>
                    <a:pt x="70" y="379"/>
                  </a:lnTo>
                  <a:lnTo>
                    <a:pt x="173" y="448"/>
                  </a:lnTo>
                  <a:lnTo>
                    <a:pt x="276" y="344"/>
                  </a:lnTo>
                  <a:lnTo>
                    <a:pt x="379" y="207"/>
                  </a:lnTo>
                  <a:lnTo>
                    <a:pt x="345" y="172"/>
                  </a:lnTo>
                  <a:lnTo>
                    <a:pt x="310" y="138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9" name="Google Shape;487;p27"/>
            <p:cNvSpPr/>
            <p:nvPr/>
          </p:nvSpPr>
          <p:spPr>
            <a:xfrm>
              <a:off x="4982040" y="4438800"/>
              <a:ext cx="15120" cy="10440"/>
            </a:xfrm>
            <a:custGeom>
              <a:avLst/>
              <a:gdLst>
                <a:gd name="textAreaLeft" fmla="*/ 0 w 15120"/>
                <a:gd name="textAreaRight" fmla="*/ 15480 w 15120"/>
                <a:gd name="textAreaTop" fmla="*/ 0 h 10440"/>
                <a:gd name="textAreaBottom" fmla="*/ 10800 h 10440"/>
              </a:gdLst>
              <a:ahLst/>
              <a:cxnLst/>
              <a:rect l="textAreaLeft" t="textAreaTop" r="textAreaRight" b="textAreaBottom"/>
              <a:pathLst>
                <a:path w="449" h="311">
                  <a:moveTo>
                    <a:pt x="242" y="0"/>
                  </a:moveTo>
                  <a:lnTo>
                    <a:pt x="138" y="69"/>
                  </a:lnTo>
                  <a:lnTo>
                    <a:pt x="1" y="207"/>
                  </a:lnTo>
                  <a:lnTo>
                    <a:pt x="138" y="310"/>
                  </a:lnTo>
                  <a:lnTo>
                    <a:pt x="242" y="310"/>
                  </a:lnTo>
                  <a:lnTo>
                    <a:pt x="345" y="241"/>
                  </a:lnTo>
                  <a:lnTo>
                    <a:pt x="448" y="104"/>
                  </a:lnTo>
                  <a:lnTo>
                    <a:pt x="345" y="3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00" bIns="5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0" name="Google Shape;488;p27"/>
            <p:cNvSpPr/>
            <p:nvPr/>
          </p:nvSpPr>
          <p:spPr>
            <a:xfrm>
              <a:off x="5130360" y="4524840"/>
              <a:ext cx="12600" cy="1368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13680"/>
                <a:gd name="textAreaBottom" fmla="*/ 14040 h 13680"/>
              </a:gdLst>
              <a:ahLst/>
              <a:cxnLst/>
              <a:rect l="textAreaLeft" t="textAreaTop" r="textAreaRight" b="textAreaBottom"/>
              <a:pathLst>
                <a:path w="379" h="414">
                  <a:moveTo>
                    <a:pt x="241" y="1"/>
                  </a:moveTo>
                  <a:lnTo>
                    <a:pt x="103" y="69"/>
                  </a:lnTo>
                  <a:lnTo>
                    <a:pt x="0" y="173"/>
                  </a:lnTo>
                  <a:lnTo>
                    <a:pt x="69" y="276"/>
                  </a:lnTo>
                  <a:lnTo>
                    <a:pt x="172" y="413"/>
                  </a:lnTo>
                  <a:lnTo>
                    <a:pt x="310" y="276"/>
                  </a:lnTo>
                  <a:lnTo>
                    <a:pt x="378" y="173"/>
                  </a:lnTo>
                  <a:lnTo>
                    <a:pt x="344" y="104"/>
                  </a:lnTo>
                  <a:lnTo>
                    <a:pt x="310" y="69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1" name="Google Shape;489;p27"/>
            <p:cNvSpPr/>
            <p:nvPr/>
          </p:nvSpPr>
          <p:spPr>
            <a:xfrm>
              <a:off x="5084280" y="4515480"/>
              <a:ext cx="10440" cy="13680"/>
            </a:xfrm>
            <a:custGeom>
              <a:avLst/>
              <a:gdLst>
                <a:gd name="textAreaLeft" fmla="*/ 0 w 10440"/>
                <a:gd name="textAreaRight" fmla="*/ 10800 w 10440"/>
                <a:gd name="textAreaTop" fmla="*/ 0 h 13680"/>
                <a:gd name="textAreaBottom" fmla="*/ 14040 h 13680"/>
              </a:gdLst>
              <a:ahLst/>
              <a:cxnLst/>
              <a:rect l="textAreaLeft" t="textAreaTop" r="textAreaRight" b="textAreaBottom"/>
              <a:pathLst>
                <a:path w="311" h="414">
                  <a:moveTo>
                    <a:pt x="104" y="0"/>
                  </a:moveTo>
                  <a:lnTo>
                    <a:pt x="35" y="104"/>
                  </a:lnTo>
                  <a:lnTo>
                    <a:pt x="1" y="138"/>
                  </a:lnTo>
                  <a:lnTo>
                    <a:pt x="1" y="207"/>
                  </a:lnTo>
                  <a:lnTo>
                    <a:pt x="1" y="241"/>
                  </a:lnTo>
                  <a:lnTo>
                    <a:pt x="35" y="276"/>
                  </a:lnTo>
                  <a:lnTo>
                    <a:pt x="173" y="413"/>
                  </a:lnTo>
                  <a:lnTo>
                    <a:pt x="276" y="276"/>
                  </a:lnTo>
                  <a:lnTo>
                    <a:pt x="276" y="207"/>
                  </a:lnTo>
                  <a:lnTo>
                    <a:pt x="310" y="172"/>
                  </a:lnTo>
                  <a:lnTo>
                    <a:pt x="276" y="104"/>
                  </a:lnTo>
                  <a:lnTo>
                    <a:pt x="207" y="6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2" name="Google Shape;490;p27"/>
            <p:cNvSpPr/>
            <p:nvPr/>
          </p:nvSpPr>
          <p:spPr>
            <a:xfrm>
              <a:off x="4773240" y="4106520"/>
              <a:ext cx="9000" cy="900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76" h="276">
                  <a:moveTo>
                    <a:pt x="138" y="0"/>
                  </a:moveTo>
                  <a:lnTo>
                    <a:pt x="69" y="34"/>
                  </a:lnTo>
                  <a:lnTo>
                    <a:pt x="0" y="103"/>
                  </a:lnTo>
                  <a:lnTo>
                    <a:pt x="103" y="275"/>
                  </a:lnTo>
                  <a:lnTo>
                    <a:pt x="207" y="206"/>
                  </a:lnTo>
                  <a:lnTo>
                    <a:pt x="275" y="138"/>
                  </a:lnTo>
                  <a:lnTo>
                    <a:pt x="207" y="6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3" name="Google Shape;491;p27"/>
            <p:cNvSpPr/>
            <p:nvPr/>
          </p:nvSpPr>
          <p:spPr>
            <a:xfrm>
              <a:off x="5186880" y="4523760"/>
              <a:ext cx="19800" cy="7920"/>
            </a:xfrm>
            <a:custGeom>
              <a:avLst/>
              <a:gdLst>
                <a:gd name="textAreaLeft" fmla="*/ 0 w 19800"/>
                <a:gd name="textAreaRight" fmla="*/ 20160 w 19800"/>
                <a:gd name="textAreaTop" fmla="*/ 0 h 7920"/>
                <a:gd name="textAreaBottom" fmla="*/ 8280 h 7920"/>
              </a:gdLst>
              <a:ahLst/>
              <a:cxnLst/>
              <a:rect l="textAreaLeft" t="textAreaTop" r="textAreaRight" b="textAreaBottom"/>
              <a:pathLst>
                <a:path w="585" h="241">
                  <a:moveTo>
                    <a:pt x="585" y="0"/>
                  </a:moveTo>
                  <a:lnTo>
                    <a:pt x="570" y="38"/>
                  </a:lnTo>
                  <a:lnTo>
                    <a:pt x="585" y="35"/>
                  </a:lnTo>
                  <a:lnTo>
                    <a:pt x="585" y="0"/>
                  </a:lnTo>
                  <a:close/>
                  <a:moveTo>
                    <a:pt x="570" y="38"/>
                  </a:moveTo>
                  <a:lnTo>
                    <a:pt x="0" y="172"/>
                  </a:lnTo>
                  <a:lnTo>
                    <a:pt x="241" y="241"/>
                  </a:lnTo>
                  <a:lnTo>
                    <a:pt x="413" y="241"/>
                  </a:lnTo>
                  <a:lnTo>
                    <a:pt x="482" y="207"/>
                  </a:lnTo>
                  <a:lnTo>
                    <a:pt x="516" y="172"/>
                  </a:lnTo>
                  <a:lnTo>
                    <a:pt x="570" y="3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4" name="Google Shape;492;p27"/>
            <p:cNvSpPr/>
            <p:nvPr/>
          </p:nvSpPr>
          <p:spPr>
            <a:xfrm>
              <a:off x="4983120" y="4482720"/>
              <a:ext cx="13680" cy="900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414" h="276">
                  <a:moveTo>
                    <a:pt x="35" y="0"/>
                  </a:moveTo>
                  <a:lnTo>
                    <a:pt x="0" y="69"/>
                  </a:lnTo>
                  <a:lnTo>
                    <a:pt x="69" y="172"/>
                  </a:lnTo>
                  <a:lnTo>
                    <a:pt x="138" y="207"/>
                  </a:lnTo>
                  <a:lnTo>
                    <a:pt x="241" y="241"/>
                  </a:lnTo>
                  <a:lnTo>
                    <a:pt x="379" y="275"/>
                  </a:lnTo>
                  <a:lnTo>
                    <a:pt x="413" y="1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725;p30"/>
          <p:cNvPicPr/>
          <p:nvPr/>
        </p:nvPicPr>
        <p:blipFill>
          <a:blip r:embed="rId2"/>
          <a:srcRect l="15144" r="12871"/>
          <a:stretch/>
        </p:blipFill>
        <p:spPr>
          <a:xfrm>
            <a:off x="6366960" y="0"/>
            <a:ext cx="277668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1104840" y="485640"/>
            <a:ext cx="4647960" cy="186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38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Fee Structure and Financial Aid</a:t>
            </a:r>
            <a:endParaRPr lang="fr-FR" sz="3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49" name="PlaceHolder 2"/>
          <p:cNvSpPr>
            <a:spLocks noGrp="1"/>
          </p:cNvSpPr>
          <p:nvPr>
            <p:ph/>
          </p:nvPr>
        </p:nvSpPr>
        <p:spPr>
          <a:xfrm>
            <a:off x="2085840" y="2495520"/>
            <a:ext cx="3819240" cy="2152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Fees for programs vary significantly based on the chosen course. The college provides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financial aid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options and scholarship programs, aimed at supporting deserving candidates. Clear communication of the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finance options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ensures that students can pursue their maritime education without overwhelming financial pressure. FEES IS 2.5 LAKH 5 LAKH</a:t>
            </a:r>
            <a:endParaRPr lang="fr-F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50" name="Google Shape;728;p30"/>
          <p:cNvGrpSpPr/>
          <p:nvPr/>
        </p:nvGrpSpPr>
        <p:grpSpPr>
          <a:xfrm>
            <a:off x="178200" y="3764520"/>
            <a:ext cx="865440" cy="700920"/>
            <a:chOff x="178200" y="3764520"/>
            <a:chExt cx="865440" cy="700920"/>
          </a:xfrm>
        </p:grpSpPr>
        <p:sp>
          <p:nvSpPr>
            <p:cNvPr id="1451" name="Google Shape;729;p30"/>
            <p:cNvSpPr/>
            <p:nvPr/>
          </p:nvSpPr>
          <p:spPr>
            <a:xfrm flipH="1">
              <a:off x="178200" y="3764520"/>
              <a:ext cx="865440" cy="700920"/>
            </a:xfrm>
            <a:custGeom>
              <a:avLst/>
              <a:gdLst>
                <a:gd name="textAreaLeft" fmla="*/ 360 w 865440"/>
                <a:gd name="textAreaRight" fmla="*/ 866160 w 865440"/>
                <a:gd name="textAreaTop" fmla="*/ 0 h 700920"/>
                <a:gd name="textAreaBottom" fmla="*/ 701280 h 700920"/>
              </a:gdLst>
              <a:ahLst/>
              <a:cxnLst/>
              <a:rect l="textAreaLeft" t="textAreaTop" r="textAreaRight" b="textAreaBottom"/>
              <a:pathLst>
                <a:path w="15151" h="12274">
                  <a:moveTo>
                    <a:pt x="5456" y="2790"/>
                  </a:moveTo>
                  <a:cubicBezTo>
                    <a:pt x="5483" y="2942"/>
                    <a:pt x="5497" y="3053"/>
                    <a:pt x="5511" y="3150"/>
                  </a:cubicBezTo>
                  <a:cubicBezTo>
                    <a:pt x="5525" y="3398"/>
                    <a:pt x="5690" y="3605"/>
                    <a:pt x="5939" y="3674"/>
                  </a:cubicBezTo>
                  <a:cubicBezTo>
                    <a:pt x="6229" y="3771"/>
                    <a:pt x="6229" y="3799"/>
                    <a:pt x="6339" y="4240"/>
                  </a:cubicBezTo>
                  <a:lnTo>
                    <a:pt x="5387" y="4669"/>
                  </a:lnTo>
                  <a:lnTo>
                    <a:pt x="5552" y="4075"/>
                  </a:lnTo>
                  <a:lnTo>
                    <a:pt x="5552" y="4075"/>
                  </a:lnTo>
                  <a:cubicBezTo>
                    <a:pt x="5041" y="4213"/>
                    <a:pt x="5249" y="4917"/>
                    <a:pt x="4682" y="4986"/>
                  </a:cubicBezTo>
                  <a:lnTo>
                    <a:pt x="5000" y="4144"/>
                  </a:lnTo>
                  <a:lnTo>
                    <a:pt x="5000" y="4144"/>
                  </a:lnTo>
                  <a:cubicBezTo>
                    <a:pt x="4724" y="4337"/>
                    <a:pt x="4517" y="4627"/>
                    <a:pt x="4420" y="4959"/>
                  </a:cubicBezTo>
                  <a:cubicBezTo>
                    <a:pt x="4323" y="5318"/>
                    <a:pt x="4089" y="5525"/>
                    <a:pt x="3688" y="5704"/>
                  </a:cubicBezTo>
                  <a:cubicBezTo>
                    <a:pt x="4102" y="4586"/>
                    <a:pt x="4613" y="3633"/>
                    <a:pt x="5456" y="2790"/>
                  </a:cubicBezTo>
                  <a:close/>
                  <a:moveTo>
                    <a:pt x="12637" y="291"/>
                  </a:moveTo>
                  <a:lnTo>
                    <a:pt x="12637" y="291"/>
                  </a:lnTo>
                  <a:cubicBezTo>
                    <a:pt x="13092" y="1644"/>
                    <a:pt x="12692" y="2846"/>
                    <a:pt x="11711" y="4061"/>
                  </a:cubicBezTo>
                  <a:cubicBezTo>
                    <a:pt x="12236" y="4227"/>
                    <a:pt x="12761" y="4392"/>
                    <a:pt x="13244" y="4558"/>
                  </a:cubicBezTo>
                  <a:cubicBezTo>
                    <a:pt x="13728" y="4724"/>
                    <a:pt x="14211" y="4931"/>
                    <a:pt x="14805" y="5152"/>
                  </a:cubicBezTo>
                  <a:cubicBezTo>
                    <a:pt x="13771" y="5522"/>
                    <a:pt x="12857" y="6072"/>
                    <a:pt x="11833" y="6072"/>
                  </a:cubicBezTo>
                  <a:cubicBezTo>
                    <a:pt x="11558" y="6072"/>
                    <a:pt x="11275" y="6033"/>
                    <a:pt x="10980" y="5939"/>
                  </a:cubicBezTo>
                  <a:cubicBezTo>
                    <a:pt x="10924" y="6188"/>
                    <a:pt x="10869" y="6422"/>
                    <a:pt x="10800" y="6643"/>
                  </a:cubicBezTo>
                  <a:cubicBezTo>
                    <a:pt x="10234" y="8632"/>
                    <a:pt x="8977" y="10027"/>
                    <a:pt x="7196" y="11007"/>
                  </a:cubicBezTo>
                  <a:cubicBezTo>
                    <a:pt x="6077" y="11601"/>
                    <a:pt x="4889" y="11877"/>
                    <a:pt x="3660" y="11988"/>
                  </a:cubicBezTo>
                  <a:cubicBezTo>
                    <a:pt x="3497" y="12004"/>
                    <a:pt x="3333" y="12013"/>
                    <a:pt x="3169" y="12013"/>
                  </a:cubicBezTo>
                  <a:cubicBezTo>
                    <a:pt x="2512" y="12013"/>
                    <a:pt x="1851" y="11880"/>
                    <a:pt x="1244" y="11615"/>
                  </a:cubicBezTo>
                  <a:cubicBezTo>
                    <a:pt x="829" y="11435"/>
                    <a:pt x="443" y="11228"/>
                    <a:pt x="249" y="10745"/>
                  </a:cubicBezTo>
                  <a:lnTo>
                    <a:pt x="1409" y="9930"/>
                  </a:lnTo>
                  <a:lnTo>
                    <a:pt x="1382" y="9833"/>
                  </a:lnTo>
                  <a:lnTo>
                    <a:pt x="1023" y="9820"/>
                  </a:lnTo>
                  <a:cubicBezTo>
                    <a:pt x="1727" y="8024"/>
                    <a:pt x="2970" y="6491"/>
                    <a:pt x="4586" y="5428"/>
                  </a:cubicBezTo>
                  <a:cubicBezTo>
                    <a:pt x="6017" y="4470"/>
                    <a:pt x="7589" y="4100"/>
                    <a:pt x="9286" y="4100"/>
                  </a:cubicBezTo>
                  <a:cubicBezTo>
                    <a:pt x="9571" y="4100"/>
                    <a:pt x="9859" y="4110"/>
                    <a:pt x="10151" y="4130"/>
                  </a:cubicBezTo>
                  <a:cubicBezTo>
                    <a:pt x="10565" y="2542"/>
                    <a:pt x="11698" y="1506"/>
                    <a:pt x="12637" y="291"/>
                  </a:cubicBezTo>
                  <a:close/>
                  <a:moveTo>
                    <a:pt x="12623" y="1"/>
                  </a:moveTo>
                  <a:cubicBezTo>
                    <a:pt x="11587" y="1216"/>
                    <a:pt x="10413" y="2335"/>
                    <a:pt x="9958" y="3923"/>
                  </a:cubicBezTo>
                  <a:cubicBezTo>
                    <a:pt x="9638" y="3891"/>
                    <a:pt x="9317" y="3875"/>
                    <a:pt x="8996" y="3875"/>
                  </a:cubicBezTo>
                  <a:cubicBezTo>
                    <a:pt x="8194" y="3875"/>
                    <a:pt x="7391" y="3974"/>
                    <a:pt x="6602" y="4171"/>
                  </a:cubicBezTo>
                  <a:cubicBezTo>
                    <a:pt x="6588" y="3633"/>
                    <a:pt x="6160" y="3467"/>
                    <a:pt x="5815" y="3315"/>
                  </a:cubicBezTo>
                  <a:cubicBezTo>
                    <a:pt x="5690" y="2984"/>
                    <a:pt x="5925" y="2625"/>
                    <a:pt x="5580" y="2321"/>
                  </a:cubicBezTo>
                  <a:cubicBezTo>
                    <a:pt x="5387" y="2487"/>
                    <a:pt x="5179" y="2652"/>
                    <a:pt x="5000" y="2832"/>
                  </a:cubicBezTo>
                  <a:cubicBezTo>
                    <a:pt x="4254" y="3660"/>
                    <a:pt x="3702" y="4655"/>
                    <a:pt x="3384" y="5732"/>
                  </a:cubicBezTo>
                  <a:cubicBezTo>
                    <a:pt x="3315" y="5994"/>
                    <a:pt x="3163" y="6243"/>
                    <a:pt x="2956" y="6422"/>
                  </a:cubicBezTo>
                  <a:cubicBezTo>
                    <a:pt x="2058" y="7292"/>
                    <a:pt x="1327" y="8328"/>
                    <a:pt x="829" y="9474"/>
                  </a:cubicBezTo>
                  <a:cubicBezTo>
                    <a:pt x="650" y="9930"/>
                    <a:pt x="498" y="10386"/>
                    <a:pt x="1" y="10551"/>
                  </a:cubicBezTo>
                  <a:cubicBezTo>
                    <a:pt x="98" y="11104"/>
                    <a:pt x="263" y="11352"/>
                    <a:pt x="802" y="11656"/>
                  </a:cubicBezTo>
                  <a:cubicBezTo>
                    <a:pt x="1532" y="12062"/>
                    <a:pt x="2351" y="12273"/>
                    <a:pt x="3183" y="12273"/>
                  </a:cubicBezTo>
                  <a:cubicBezTo>
                    <a:pt x="3342" y="12273"/>
                    <a:pt x="3501" y="12266"/>
                    <a:pt x="3660" y="12250"/>
                  </a:cubicBezTo>
                  <a:cubicBezTo>
                    <a:pt x="5041" y="12167"/>
                    <a:pt x="6381" y="11767"/>
                    <a:pt x="7582" y="11076"/>
                  </a:cubicBezTo>
                  <a:cubicBezTo>
                    <a:pt x="9101" y="10192"/>
                    <a:pt x="10234" y="8977"/>
                    <a:pt x="10841" y="7320"/>
                  </a:cubicBezTo>
                  <a:cubicBezTo>
                    <a:pt x="10966" y="6989"/>
                    <a:pt x="11049" y="6643"/>
                    <a:pt x="11145" y="6340"/>
                  </a:cubicBezTo>
                  <a:cubicBezTo>
                    <a:pt x="11256" y="6343"/>
                    <a:pt x="11367" y="6345"/>
                    <a:pt x="11478" y="6345"/>
                  </a:cubicBezTo>
                  <a:cubicBezTo>
                    <a:pt x="11782" y="6345"/>
                    <a:pt x="12085" y="6332"/>
                    <a:pt x="12388" y="6312"/>
                  </a:cubicBezTo>
                  <a:cubicBezTo>
                    <a:pt x="13244" y="6146"/>
                    <a:pt x="14073" y="5842"/>
                    <a:pt x="14832" y="5400"/>
                  </a:cubicBezTo>
                  <a:cubicBezTo>
                    <a:pt x="14888" y="5387"/>
                    <a:pt x="14943" y="5359"/>
                    <a:pt x="14984" y="5331"/>
                  </a:cubicBezTo>
                  <a:cubicBezTo>
                    <a:pt x="15150" y="5193"/>
                    <a:pt x="15150" y="5028"/>
                    <a:pt x="14957" y="4931"/>
                  </a:cubicBezTo>
                  <a:cubicBezTo>
                    <a:pt x="14846" y="4890"/>
                    <a:pt x="14750" y="4862"/>
                    <a:pt x="14639" y="4834"/>
                  </a:cubicBezTo>
                  <a:lnTo>
                    <a:pt x="12167" y="3895"/>
                  </a:lnTo>
                  <a:cubicBezTo>
                    <a:pt x="12222" y="3799"/>
                    <a:pt x="12291" y="3688"/>
                    <a:pt x="12361" y="3591"/>
                  </a:cubicBezTo>
                  <a:cubicBezTo>
                    <a:pt x="12982" y="2721"/>
                    <a:pt x="13203" y="1644"/>
                    <a:pt x="12996" y="609"/>
                  </a:cubicBezTo>
                  <a:cubicBezTo>
                    <a:pt x="12954" y="388"/>
                    <a:pt x="12927" y="125"/>
                    <a:pt x="1262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2" name="Google Shape;730;p30"/>
            <p:cNvSpPr/>
            <p:nvPr/>
          </p:nvSpPr>
          <p:spPr>
            <a:xfrm flipH="1">
              <a:off x="587880" y="4202640"/>
              <a:ext cx="167760" cy="130680"/>
            </a:xfrm>
            <a:custGeom>
              <a:avLst/>
              <a:gdLst>
                <a:gd name="textAreaLeft" fmla="*/ 360 w 167760"/>
                <a:gd name="textAreaRight" fmla="*/ 168480 w 167760"/>
                <a:gd name="textAreaTop" fmla="*/ 0 h 130680"/>
                <a:gd name="textAreaBottom" fmla="*/ 131040 h 130680"/>
              </a:gdLst>
              <a:ahLst/>
              <a:cxnLst/>
              <a:rect l="textAreaLeft" t="textAreaTop" r="textAreaRight" b="textAreaBottom"/>
              <a:pathLst>
                <a:path w="2942" h="2293">
                  <a:moveTo>
                    <a:pt x="1989" y="0"/>
                  </a:moveTo>
                  <a:lnTo>
                    <a:pt x="1920" y="42"/>
                  </a:lnTo>
                  <a:cubicBezTo>
                    <a:pt x="1989" y="290"/>
                    <a:pt x="2072" y="539"/>
                    <a:pt x="2182" y="912"/>
                  </a:cubicBezTo>
                  <a:lnTo>
                    <a:pt x="1008" y="111"/>
                  </a:lnTo>
                  <a:lnTo>
                    <a:pt x="1008" y="111"/>
                  </a:lnTo>
                  <a:cubicBezTo>
                    <a:pt x="981" y="207"/>
                    <a:pt x="1022" y="318"/>
                    <a:pt x="1091" y="387"/>
                  </a:cubicBezTo>
                  <a:cubicBezTo>
                    <a:pt x="1409" y="649"/>
                    <a:pt x="1727" y="898"/>
                    <a:pt x="2072" y="1119"/>
                  </a:cubicBezTo>
                  <a:cubicBezTo>
                    <a:pt x="2431" y="1312"/>
                    <a:pt x="2528" y="1602"/>
                    <a:pt x="2610" y="2030"/>
                  </a:cubicBezTo>
                  <a:lnTo>
                    <a:pt x="1823" y="1519"/>
                  </a:lnTo>
                  <a:lnTo>
                    <a:pt x="1022" y="995"/>
                  </a:lnTo>
                  <a:cubicBezTo>
                    <a:pt x="580" y="718"/>
                    <a:pt x="580" y="718"/>
                    <a:pt x="194" y="677"/>
                  </a:cubicBezTo>
                  <a:lnTo>
                    <a:pt x="194" y="677"/>
                  </a:lnTo>
                  <a:cubicBezTo>
                    <a:pt x="525" y="912"/>
                    <a:pt x="829" y="1105"/>
                    <a:pt x="1064" y="1298"/>
                  </a:cubicBezTo>
                  <a:cubicBezTo>
                    <a:pt x="1312" y="1478"/>
                    <a:pt x="1630" y="1588"/>
                    <a:pt x="1837" y="1837"/>
                  </a:cubicBezTo>
                  <a:lnTo>
                    <a:pt x="1768" y="1947"/>
                  </a:lnTo>
                  <a:lnTo>
                    <a:pt x="0" y="981"/>
                  </a:lnTo>
                  <a:lnTo>
                    <a:pt x="0" y="981"/>
                  </a:lnTo>
                  <a:cubicBezTo>
                    <a:pt x="14" y="1119"/>
                    <a:pt x="97" y="1257"/>
                    <a:pt x="221" y="1354"/>
                  </a:cubicBezTo>
                  <a:cubicBezTo>
                    <a:pt x="760" y="1644"/>
                    <a:pt x="1298" y="1934"/>
                    <a:pt x="1851" y="2196"/>
                  </a:cubicBezTo>
                  <a:cubicBezTo>
                    <a:pt x="2030" y="2265"/>
                    <a:pt x="2238" y="2293"/>
                    <a:pt x="2445" y="2293"/>
                  </a:cubicBezTo>
                  <a:cubicBezTo>
                    <a:pt x="2831" y="2293"/>
                    <a:pt x="2942" y="2127"/>
                    <a:pt x="2804" y="1754"/>
                  </a:cubicBezTo>
                  <a:cubicBezTo>
                    <a:pt x="2610" y="1243"/>
                    <a:pt x="2403" y="718"/>
                    <a:pt x="2182" y="207"/>
                  </a:cubicBezTo>
                  <a:cubicBezTo>
                    <a:pt x="2155" y="125"/>
                    <a:pt x="2058" y="69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3" name="Google Shape;731;p30"/>
            <p:cNvSpPr/>
            <p:nvPr/>
          </p:nvSpPr>
          <p:spPr>
            <a:xfrm flipH="1">
              <a:off x="478080" y="4059360"/>
              <a:ext cx="184320" cy="198720"/>
            </a:xfrm>
            <a:custGeom>
              <a:avLst/>
              <a:gdLst>
                <a:gd name="textAreaLeft" fmla="*/ 360 w 184320"/>
                <a:gd name="textAreaRight" fmla="*/ 185040 w 184320"/>
                <a:gd name="textAreaTop" fmla="*/ 0 h 198720"/>
                <a:gd name="textAreaBottom" fmla="*/ 199080 h 198720"/>
              </a:gdLst>
              <a:ahLst/>
              <a:cxnLst/>
              <a:rect l="textAreaLeft" t="textAreaTop" r="textAreaRight" b="textAreaBottom"/>
              <a:pathLst>
                <a:path w="3233" h="3486">
                  <a:moveTo>
                    <a:pt x="390" y="1"/>
                  </a:moveTo>
                  <a:cubicBezTo>
                    <a:pt x="236" y="1"/>
                    <a:pt x="135" y="93"/>
                    <a:pt x="1" y="323"/>
                  </a:cubicBezTo>
                  <a:cubicBezTo>
                    <a:pt x="42" y="323"/>
                    <a:pt x="70" y="310"/>
                    <a:pt x="98" y="296"/>
                  </a:cubicBezTo>
                  <a:cubicBezTo>
                    <a:pt x="191" y="218"/>
                    <a:pt x="294" y="166"/>
                    <a:pt x="391" y="166"/>
                  </a:cubicBezTo>
                  <a:cubicBezTo>
                    <a:pt x="465" y="166"/>
                    <a:pt x="535" y="196"/>
                    <a:pt x="595" y="268"/>
                  </a:cubicBezTo>
                  <a:cubicBezTo>
                    <a:pt x="678" y="365"/>
                    <a:pt x="650" y="544"/>
                    <a:pt x="650" y="682"/>
                  </a:cubicBezTo>
                  <a:cubicBezTo>
                    <a:pt x="636" y="834"/>
                    <a:pt x="609" y="972"/>
                    <a:pt x="581" y="1110"/>
                  </a:cubicBezTo>
                  <a:cubicBezTo>
                    <a:pt x="774" y="1041"/>
                    <a:pt x="981" y="986"/>
                    <a:pt x="1189" y="945"/>
                  </a:cubicBezTo>
                  <a:cubicBezTo>
                    <a:pt x="1242" y="936"/>
                    <a:pt x="1292" y="932"/>
                    <a:pt x="1338" y="932"/>
                  </a:cubicBezTo>
                  <a:cubicBezTo>
                    <a:pt x="1673" y="932"/>
                    <a:pt x="1812" y="1149"/>
                    <a:pt x="1727" y="1525"/>
                  </a:cubicBezTo>
                  <a:cubicBezTo>
                    <a:pt x="1686" y="1690"/>
                    <a:pt x="1630" y="1856"/>
                    <a:pt x="1548" y="2091"/>
                  </a:cubicBezTo>
                  <a:cubicBezTo>
                    <a:pt x="1755" y="2050"/>
                    <a:pt x="1962" y="2022"/>
                    <a:pt x="2169" y="1994"/>
                  </a:cubicBezTo>
                  <a:cubicBezTo>
                    <a:pt x="2390" y="1994"/>
                    <a:pt x="2639" y="2022"/>
                    <a:pt x="2749" y="2243"/>
                  </a:cubicBezTo>
                  <a:cubicBezTo>
                    <a:pt x="2873" y="2464"/>
                    <a:pt x="2721" y="2630"/>
                    <a:pt x="2583" y="2781"/>
                  </a:cubicBezTo>
                  <a:cubicBezTo>
                    <a:pt x="2404" y="2989"/>
                    <a:pt x="2210" y="3182"/>
                    <a:pt x="2045" y="3389"/>
                  </a:cubicBezTo>
                  <a:lnTo>
                    <a:pt x="2128" y="3486"/>
                  </a:lnTo>
                  <a:cubicBezTo>
                    <a:pt x="2252" y="3389"/>
                    <a:pt x="2376" y="3320"/>
                    <a:pt x="2473" y="3223"/>
                  </a:cubicBezTo>
                  <a:cubicBezTo>
                    <a:pt x="2611" y="3099"/>
                    <a:pt x="2749" y="2961"/>
                    <a:pt x="2873" y="2823"/>
                  </a:cubicBezTo>
                  <a:cubicBezTo>
                    <a:pt x="3232" y="2367"/>
                    <a:pt x="3039" y="1898"/>
                    <a:pt x="2445" y="1815"/>
                  </a:cubicBezTo>
                  <a:cubicBezTo>
                    <a:pt x="2280" y="1787"/>
                    <a:pt x="2086" y="1787"/>
                    <a:pt x="1920" y="1787"/>
                  </a:cubicBezTo>
                  <a:cubicBezTo>
                    <a:pt x="2067" y="909"/>
                    <a:pt x="1905" y="723"/>
                    <a:pt x="1029" y="723"/>
                  </a:cubicBezTo>
                  <a:cubicBezTo>
                    <a:pt x="995" y="723"/>
                    <a:pt x="961" y="723"/>
                    <a:pt x="926" y="724"/>
                  </a:cubicBezTo>
                  <a:cubicBezTo>
                    <a:pt x="843" y="448"/>
                    <a:pt x="885" y="75"/>
                    <a:pt x="457" y="6"/>
                  </a:cubicBezTo>
                  <a:cubicBezTo>
                    <a:pt x="433" y="2"/>
                    <a:pt x="411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4" name="Google Shape;732;p30"/>
            <p:cNvSpPr/>
            <p:nvPr/>
          </p:nvSpPr>
          <p:spPr>
            <a:xfrm flipH="1">
              <a:off x="736920" y="4170240"/>
              <a:ext cx="128160" cy="190800"/>
            </a:xfrm>
            <a:custGeom>
              <a:avLst/>
              <a:gdLst>
                <a:gd name="textAreaLeft" fmla="*/ 360 w 128160"/>
                <a:gd name="textAreaRight" fmla="*/ 128880 w 128160"/>
                <a:gd name="textAreaTop" fmla="*/ 0 h 190800"/>
                <a:gd name="textAreaBottom" fmla="*/ 191160 h 190800"/>
              </a:gdLst>
              <a:ahLst/>
              <a:cxnLst/>
              <a:rect l="textAreaLeft" t="textAreaTop" r="textAreaRight" b="textAreaBottom"/>
              <a:pathLst>
                <a:path w="2252" h="3342">
                  <a:moveTo>
                    <a:pt x="511" y="0"/>
                  </a:moveTo>
                  <a:cubicBezTo>
                    <a:pt x="331" y="0"/>
                    <a:pt x="135" y="155"/>
                    <a:pt x="1" y="401"/>
                  </a:cubicBezTo>
                  <a:cubicBezTo>
                    <a:pt x="152" y="372"/>
                    <a:pt x="278" y="240"/>
                    <a:pt x="431" y="240"/>
                  </a:cubicBezTo>
                  <a:cubicBezTo>
                    <a:pt x="501" y="240"/>
                    <a:pt x="577" y="267"/>
                    <a:pt x="664" y="345"/>
                  </a:cubicBezTo>
                  <a:lnTo>
                    <a:pt x="429" y="1257"/>
                  </a:lnTo>
                  <a:cubicBezTo>
                    <a:pt x="1050" y="1312"/>
                    <a:pt x="1050" y="1312"/>
                    <a:pt x="954" y="2279"/>
                  </a:cubicBezTo>
                  <a:cubicBezTo>
                    <a:pt x="1782" y="2348"/>
                    <a:pt x="1948" y="2334"/>
                    <a:pt x="1989" y="3342"/>
                  </a:cubicBezTo>
                  <a:cubicBezTo>
                    <a:pt x="2197" y="3162"/>
                    <a:pt x="2252" y="2859"/>
                    <a:pt x="2128" y="2610"/>
                  </a:cubicBezTo>
                  <a:cubicBezTo>
                    <a:pt x="1989" y="2223"/>
                    <a:pt x="1630" y="2099"/>
                    <a:pt x="1271" y="2058"/>
                  </a:cubicBezTo>
                  <a:cubicBezTo>
                    <a:pt x="1258" y="1823"/>
                    <a:pt x="1313" y="1602"/>
                    <a:pt x="1216" y="1422"/>
                  </a:cubicBezTo>
                  <a:cubicBezTo>
                    <a:pt x="1119" y="1243"/>
                    <a:pt x="940" y="1119"/>
                    <a:pt x="774" y="939"/>
                  </a:cubicBezTo>
                  <a:cubicBezTo>
                    <a:pt x="774" y="649"/>
                    <a:pt x="1106" y="262"/>
                    <a:pt x="636" y="28"/>
                  </a:cubicBezTo>
                  <a:cubicBezTo>
                    <a:pt x="596" y="9"/>
                    <a:pt x="554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5" name="Google Shape;733;p30"/>
            <p:cNvSpPr/>
            <p:nvPr/>
          </p:nvSpPr>
          <p:spPr>
            <a:xfrm flipH="1">
              <a:off x="665280" y="4101480"/>
              <a:ext cx="119520" cy="98280"/>
            </a:xfrm>
            <a:custGeom>
              <a:avLst/>
              <a:gdLst>
                <a:gd name="textAreaLeft" fmla="*/ 360 w 119520"/>
                <a:gd name="textAreaRight" fmla="*/ 120240 w 119520"/>
                <a:gd name="textAreaTop" fmla="*/ 0 h 98280"/>
                <a:gd name="textAreaBottom" fmla="*/ 98640 h 98280"/>
              </a:gdLst>
              <a:ahLst/>
              <a:cxnLst/>
              <a:rect l="textAreaLeft" t="textAreaTop" r="textAreaRight" b="textAreaBottom"/>
              <a:pathLst>
                <a:path w="2100" h="1728">
                  <a:moveTo>
                    <a:pt x="464" y="0"/>
                  </a:moveTo>
                  <a:cubicBezTo>
                    <a:pt x="224" y="0"/>
                    <a:pt x="39" y="104"/>
                    <a:pt x="0" y="402"/>
                  </a:cubicBezTo>
                  <a:cubicBezTo>
                    <a:pt x="234" y="308"/>
                    <a:pt x="403" y="253"/>
                    <a:pt x="522" y="253"/>
                  </a:cubicBezTo>
                  <a:cubicBezTo>
                    <a:pt x="770" y="253"/>
                    <a:pt x="811" y="488"/>
                    <a:pt x="801" y="1093"/>
                  </a:cubicBezTo>
                  <a:cubicBezTo>
                    <a:pt x="1010" y="1093"/>
                    <a:pt x="1218" y="1012"/>
                    <a:pt x="1418" y="1012"/>
                  </a:cubicBezTo>
                  <a:cubicBezTo>
                    <a:pt x="1548" y="1012"/>
                    <a:pt x="1675" y="1047"/>
                    <a:pt x="1796" y="1162"/>
                  </a:cubicBezTo>
                  <a:cubicBezTo>
                    <a:pt x="1768" y="1327"/>
                    <a:pt x="1754" y="1493"/>
                    <a:pt x="1727" y="1728"/>
                  </a:cubicBezTo>
                  <a:cubicBezTo>
                    <a:pt x="2058" y="1383"/>
                    <a:pt x="2099" y="1258"/>
                    <a:pt x="2003" y="1065"/>
                  </a:cubicBezTo>
                  <a:cubicBezTo>
                    <a:pt x="1875" y="835"/>
                    <a:pt x="1684" y="799"/>
                    <a:pt x="1479" y="799"/>
                  </a:cubicBezTo>
                  <a:cubicBezTo>
                    <a:pt x="1387" y="799"/>
                    <a:pt x="1292" y="807"/>
                    <a:pt x="1198" y="807"/>
                  </a:cubicBezTo>
                  <a:cubicBezTo>
                    <a:pt x="1162" y="807"/>
                    <a:pt x="1127" y="806"/>
                    <a:pt x="1091" y="803"/>
                  </a:cubicBezTo>
                  <a:cubicBezTo>
                    <a:pt x="1009" y="457"/>
                    <a:pt x="1022" y="15"/>
                    <a:pt x="511" y="2"/>
                  </a:cubicBezTo>
                  <a:cubicBezTo>
                    <a:pt x="495" y="1"/>
                    <a:pt x="48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9320" bIns="49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6" name="Google Shape;734;p30"/>
            <p:cNvSpPr/>
            <p:nvPr/>
          </p:nvSpPr>
          <p:spPr>
            <a:xfrm flipH="1">
              <a:off x="311760" y="4055760"/>
              <a:ext cx="101520" cy="24480"/>
            </a:xfrm>
            <a:custGeom>
              <a:avLst/>
              <a:gdLst>
                <a:gd name="textAreaLeft" fmla="*/ 360 w 101520"/>
                <a:gd name="textAreaRight" fmla="*/ 102240 w 101520"/>
                <a:gd name="textAreaTop" fmla="*/ 0 h 24480"/>
                <a:gd name="textAreaBottom" fmla="*/ 24840 h 24480"/>
              </a:gdLst>
              <a:ahLst/>
              <a:cxnLst/>
              <a:rect l="textAreaLeft" t="textAreaTop" r="textAreaRight" b="textAreaBottom"/>
              <a:pathLst>
                <a:path w="1783" h="433">
                  <a:moveTo>
                    <a:pt x="193" y="0"/>
                  </a:moveTo>
                  <a:cubicBezTo>
                    <a:pt x="121" y="0"/>
                    <a:pt x="57" y="5"/>
                    <a:pt x="1" y="14"/>
                  </a:cubicBezTo>
                  <a:cubicBezTo>
                    <a:pt x="376" y="261"/>
                    <a:pt x="984" y="433"/>
                    <a:pt x="1437" y="433"/>
                  </a:cubicBezTo>
                  <a:cubicBezTo>
                    <a:pt x="1568" y="433"/>
                    <a:pt x="1686" y="418"/>
                    <a:pt x="1782" y="387"/>
                  </a:cubicBezTo>
                  <a:cubicBezTo>
                    <a:pt x="1342" y="173"/>
                    <a:pt x="637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240" bIns="12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7" name="Google Shape;735;p30"/>
            <p:cNvSpPr/>
            <p:nvPr/>
          </p:nvSpPr>
          <p:spPr>
            <a:xfrm flipH="1">
              <a:off x="906120" y="4266360"/>
              <a:ext cx="40680" cy="40320"/>
            </a:xfrm>
            <a:custGeom>
              <a:avLst/>
              <a:gdLst>
                <a:gd name="textAreaLeft" fmla="*/ -360 w 40680"/>
                <a:gd name="textAreaRight" fmla="*/ 40680 w 40680"/>
                <a:gd name="textAreaTop" fmla="*/ 0 h 40320"/>
                <a:gd name="textAreaBottom" fmla="*/ 40680 h 40320"/>
              </a:gdLst>
              <a:ahLst/>
              <a:cxnLst/>
              <a:rect l="textAreaLeft" t="textAreaTop" r="textAreaRight" b="textAreaBottom"/>
              <a:pathLst>
                <a:path w="719" h="709">
                  <a:moveTo>
                    <a:pt x="436" y="0"/>
                  </a:moveTo>
                  <a:cubicBezTo>
                    <a:pt x="405" y="0"/>
                    <a:pt x="375" y="6"/>
                    <a:pt x="346" y="18"/>
                  </a:cubicBezTo>
                  <a:cubicBezTo>
                    <a:pt x="153" y="87"/>
                    <a:pt x="1" y="335"/>
                    <a:pt x="83" y="487"/>
                  </a:cubicBezTo>
                  <a:cubicBezTo>
                    <a:pt x="153" y="598"/>
                    <a:pt x="291" y="653"/>
                    <a:pt x="346" y="708"/>
                  </a:cubicBezTo>
                  <a:cubicBezTo>
                    <a:pt x="581" y="653"/>
                    <a:pt x="719" y="432"/>
                    <a:pt x="691" y="197"/>
                  </a:cubicBezTo>
                  <a:cubicBezTo>
                    <a:pt x="658" y="77"/>
                    <a:pt x="548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160" bIns="20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8" name="Google Shape;736;p30"/>
            <p:cNvSpPr/>
            <p:nvPr/>
          </p:nvSpPr>
          <p:spPr>
            <a:xfrm flipH="1">
              <a:off x="373320" y="3892320"/>
              <a:ext cx="63720" cy="91080"/>
            </a:xfrm>
            <a:custGeom>
              <a:avLst/>
              <a:gdLst>
                <a:gd name="textAreaLeft" fmla="*/ -360 w 63720"/>
                <a:gd name="textAreaRight" fmla="*/ 63720 w 63720"/>
                <a:gd name="textAreaTop" fmla="*/ 0 h 91080"/>
                <a:gd name="textAreaBottom" fmla="*/ 91440 h 91080"/>
              </a:gdLst>
              <a:ahLst/>
              <a:cxnLst/>
              <a:rect l="textAreaLeft" t="textAreaTop" r="textAreaRight" b="textAreaBottom"/>
              <a:pathLst>
                <a:path w="1120" h="1602">
                  <a:moveTo>
                    <a:pt x="1119" y="0"/>
                  </a:moveTo>
                  <a:lnTo>
                    <a:pt x="1119" y="0"/>
                  </a:lnTo>
                  <a:cubicBezTo>
                    <a:pt x="636" y="318"/>
                    <a:pt x="111" y="1091"/>
                    <a:pt x="1" y="1602"/>
                  </a:cubicBezTo>
                  <a:lnTo>
                    <a:pt x="111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9" name="Google Shape;737;p30"/>
            <p:cNvSpPr/>
            <p:nvPr/>
          </p:nvSpPr>
          <p:spPr>
            <a:xfrm flipH="1">
              <a:off x="294480" y="4029480"/>
              <a:ext cx="79560" cy="25920"/>
            </a:xfrm>
            <a:custGeom>
              <a:avLst/>
              <a:gdLst>
                <a:gd name="textAreaLeft" fmla="*/ -360 w 79560"/>
                <a:gd name="textAreaRight" fmla="*/ 79560 w 79560"/>
                <a:gd name="textAreaTop" fmla="*/ 0 h 25920"/>
                <a:gd name="textAreaBottom" fmla="*/ 26280 h 25920"/>
              </a:gdLst>
              <a:ahLst/>
              <a:cxnLst/>
              <a:rect l="textAreaLeft" t="textAreaTop" r="textAreaRight" b="textAreaBottom"/>
              <a:pathLst>
                <a:path w="1396" h="457">
                  <a:moveTo>
                    <a:pt x="28" y="1"/>
                  </a:moveTo>
                  <a:cubicBezTo>
                    <a:pt x="14" y="29"/>
                    <a:pt x="0" y="70"/>
                    <a:pt x="0" y="111"/>
                  </a:cubicBezTo>
                  <a:lnTo>
                    <a:pt x="1354" y="457"/>
                  </a:lnTo>
                  <a:lnTo>
                    <a:pt x="1395" y="305"/>
                  </a:lnTo>
                  <a:cubicBezTo>
                    <a:pt x="967" y="111"/>
                    <a:pt x="498" y="15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960" bIns="12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0" name="Google Shape;738;p30"/>
            <p:cNvSpPr/>
            <p:nvPr/>
          </p:nvSpPr>
          <p:spPr>
            <a:xfrm flipH="1">
              <a:off x="352800" y="3914280"/>
              <a:ext cx="51840" cy="65160"/>
            </a:xfrm>
            <a:custGeom>
              <a:avLst/>
              <a:gdLst>
                <a:gd name="textAreaLeft" fmla="*/ 360 w 51840"/>
                <a:gd name="textAreaRight" fmla="*/ 52560 w 51840"/>
                <a:gd name="textAreaTop" fmla="*/ 0 h 65160"/>
                <a:gd name="textAreaBottom" fmla="*/ 65520 h 65160"/>
              </a:gdLst>
              <a:ahLst/>
              <a:cxnLst/>
              <a:rect l="textAreaLeft" t="textAreaTop" r="textAreaRight" b="textAreaBottom"/>
              <a:pathLst>
                <a:path w="913" h="1147">
                  <a:moveTo>
                    <a:pt x="815" y="1"/>
                  </a:moveTo>
                  <a:cubicBezTo>
                    <a:pt x="429" y="291"/>
                    <a:pt x="153" y="691"/>
                    <a:pt x="1" y="1147"/>
                  </a:cubicBezTo>
                  <a:lnTo>
                    <a:pt x="912" y="8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760" bIns="32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461" name="Google Shape;739;p30"/>
          <p:cNvGrpSpPr/>
          <p:nvPr/>
        </p:nvGrpSpPr>
        <p:grpSpPr>
          <a:xfrm>
            <a:off x="6058800" y="0"/>
            <a:ext cx="514080" cy="5142960"/>
            <a:chOff x="6058800" y="0"/>
            <a:chExt cx="514080" cy="5142960"/>
          </a:xfrm>
        </p:grpSpPr>
        <p:grpSp>
          <p:nvGrpSpPr>
            <p:cNvPr id="1462" name="Google Shape;740;p30"/>
            <p:cNvGrpSpPr/>
            <p:nvPr/>
          </p:nvGrpSpPr>
          <p:grpSpPr>
            <a:xfrm>
              <a:off x="6058800" y="0"/>
              <a:ext cx="514080" cy="4114440"/>
              <a:chOff x="6058800" y="0"/>
              <a:chExt cx="514080" cy="4114440"/>
            </a:xfrm>
          </p:grpSpPr>
          <p:sp>
            <p:nvSpPr>
              <p:cNvPr id="1463" name="Google Shape;741;p30"/>
              <p:cNvSpPr/>
              <p:nvPr/>
            </p:nvSpPr>
            <p:spPr>
              <a:xfrm>
                <a:off x="6058800" y="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64" name="Google Shape;742;p30"/>
              <p:cNvSpPr/>
              <p:nvPr/>
            </p:nvSpPr>
            <p:spPr>
              <a:xfrm>
                <a:off x="6058800" y="51444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65" name="Google Shape;743;p30"/>
              <p:cNvSpPr/>
              <p:nvPr/>
            </p:nvSpPr>
            <p:spPr>
              <a:xfrm>
                <a:off x="6058800" y="102852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66" name="Google Shape;744;p30"/>
              <p:cNvSpPr/>
              <p:nvPr/>
            </p:nvSpPr>
            <p:spPr>
              <a:xfrm>
                <a:off x="6058800" y="154296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67" name="Google Shape;745;p30"/>
              <p:cNvSpPr/>
              <p:nvPr/>
            </p:nvSpPr>
            <p:spPr>
              <a:xfrm>
                <a:off x="6058800" y="205740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68" name="Google Shape;746;p30"/>
              <p:cNvSpPr/>
              <p:nvPr/>
            </p:nvSpPr>
            <p:spPr>
              <a:xfrm>
                <a:off x="6058800" y="257184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69" name="Google Shape;747;p30"/>
              <p:cNvSpPr/>
              <p:nvPr/>
            </p:nvSpPr>
            <p:spPr>
              <a:xfrm>
                <a:off x="6058800" y="308592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70" name="Google Shape;748;p30"/>
              <p:cNvSpPr/>
              <p:nvPr/>
            </p:nvSpPr>
            <p:spPr>
              <a:xfrm>
                <a:off x="6058800" y="360036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1471" name="Google Shape;749;p30"/>
            <p:cNvSpPr/>
            <p:nvPr/>
          </p:nvSpPr>
          <p:spPr>
            <a:xfrm>
              <a:off x="6058800" y="4114800"/>
              <a:ext cx="513720" cy="513720"/>
            </a:xfrm>
            <a:prstGeom prst="ellipse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2" name="Google Shape;750;p30"/>
            <p:cNvSpPr/>
            <p:nvPr/>
          </p:nvSpPr>
          <p:spPr>
            <a:xfrm>
              <a:off x="6058800" y="4629240"/>
              <a:ext cx="513720" cy="513720"/>
            </a:xfrm>
            <a:prstGeom prst="ellipse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792;p32"/>
          <p:cNvGrpSpPr/>
          <p:nvPr/>
        </p:nvGrpSpPr>
        <p:grpSpPr>
          <a:xfrm>
            <a:off x="237600" y="0"/>
            <a:ext cx="8668440" cy="688320"/>
            <a:chOff x="237600" y="0"/>
            <a:chExt cx="8668440" cy="688320"/>
          </a:xfrm>
        </p:grpSpPr>
        <p:sp>
          <p:nvSpPr>
            <p:cNvPr id="1474" name="Google Shape;793;p32"/>
            <p:cNvSpPr/>
            <p:nvPr/>
          </p:nvSpPr>
          <p:spPr>
            <a:xfrm>
              <a:off x="237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5" name="Google Shape;794;p32"/>
            <p:cNvSpPr/>
            <p:nvPr/>
          </p:nvSpPr>
          <p:spPr>
            <a:xfrm>
              <a:off x="7066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6" name="Google Shape;795;p32"/>
            <p:cNvSpPr/>
            <p:nvPr/>
          </p:nvSpPr>
          <p:spPr>
            <a:xfrm>
              <a:off x="1175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7" name="Google Shape;796;p32"/>
            <p:cNvSpPr/>
            <p:nvPr/>
          </p:nvSpPr>
          <p:spPr>
            <a:xfrm>
              <a:off x="16444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8" name="Google Shape;797;p32"/>
            <p:cNvSpPr/>
            <p:nvPr/>
          </p:nvSpPr>
          <p:spPr>
            <a:xfrm>
              <a:off x="2113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9" name="Google Shape;798;p32"/>
            <p:cNvSpPr/>
            <p:nvPr/>
          </p:nvSpPr>
          <p:spPr>
            <a:xfrm>
              <a:off x="25822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0" name="Google Shape;799;p32"/>
            <p:cNvSpPr/>
            <p:nvPr/>
          </p:nvSpPr>
          <p:spPr>
            <a:xfrm>
              <a:off x="3051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1" name="Google Shape;800;p32"/>
            <p:cNvSpPr/>
            <p:nvPr/>
          </p:nvSpPr>
          <p:spPr>
            <a:xfrm>
              <a:off x="35200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2" name="Google Shape;801;p32"/>
            <p:cNvSpPr/>
            <p:nvPr/>
          </p:nvSpPr>
          <p:spPr>
            <a:xfrm>
              <a:off x="3988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3" name="Google Shape;802;p32"/>
            <p:cNvSpPr/>
            <p:nvPr/>
          </p:nvSpPr>
          <p:spPr>
            <a:xfrm>
              <a:off x="44578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4" name="Google Shape;803;p32"/>
            <p:cNvSpPr/>
            <p:nvPr/>
          </p:nvSpPr>
          <p:spPr>
            <a:xfrm>
              <a:off x="4926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5" name="Google Shape;804;p32"/>
            <p:cNvSpPr/>
            <p:nvPr/>
          </p:nvSpPr>
          <p:spPr>
            <a:xfrm>
              <a:off x="53953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6" name="Google Shape;805;p32"/>
            <p:cNvSpPr/>
            <p:nvPr/>
          </p:nvSpPr>
          <p:spPr>
            <a:xfrm>
              <a:off x="5864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7" name="Google Shape;806;p32"/>
            <p:cNvSpPr/>
            <p:nvPr/>
          </p:nvSpPr>
          <p:spPr>
            <a:xfrm>
              <a:off x="63331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8" name="Google Shape;807;p32"/>
            <p:cNvSpPr/>
            <p:nvPr/>
          </p:nvSpPr>
          <p:spPr>
            <a:xfrm>
              <a:off x="6802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9" name="Google Shape;808;p32"/>
            <p:cNvSpPr/>
            <p:nvPr/>
          </p:nvSpPr>
          <p:spPr>
            <a:xfrm>
              <a:off x="72709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0" name="Google Shape;809;p32"/>
            <p:cNvSpPr/>
            <p:nvPr/>
          </p:nvSpPr>
          <p:spPr>
            <a:xfrm>
              <a:off x="7740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1" name="Google Shape;810;p32"/>
            <p:cNvSpPr/>
            <p:nvPr/>
          </p:nvSpPr>
          <p:spPr>
            <a:xfrm>
              <a:off x="82087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2" name="Google Shape;811;p32"/>
            <p:cNvSpPr/>
            <p:nvPr/>
          </p:nvSpPr>
          <p:spPr>
            <a:xfrm>
              <a:off x="8677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493" name="PlaceHolder 1"/>
          <p:cNvSpPr>
            <a:spLocks noGrp="1"/>
          </p:cNvSpPr>
          <p:nvPr>
            <p:ph type="title"/>
          </p:nvPr>
        </p:nvSpPr>
        <p:spPr>
          <a:xfrm>
            <a:off x="295200" y="84780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Conclusions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94" name="PlaceHolder 2"/>
          <p:cNvSpPr>
            <a:spLocks noGrp="1"/>
          </p:cNvSpPr>
          <p:nvPr>
            <p:ph type="subTitle"/>
          </p:nvPr>
        </p:nvSpPr>
        <p:spPr>
          <a:xfrm>
            <a:off x="3352680" y="2371680"/>
            <a:ext cx="5562360" cy="2542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Choosing the right college for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Merchant Navy courses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is essential for success. Institutions like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Great Eastern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NUSI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TS Rahaman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lead the way in providing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quality education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career readiness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Understanding course offerings, durations, and fees helps prospective students make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informed decisions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regarding their futures in maritime careers.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495" name="Google Shape;814;p32"/>
          <p:cNvGrpSpPr/>
          <p:nvPr/>
        </p:nvGrpSpPr>
        <p:grpSpPr>
          <a:xfrm>
            <a:off x="8251560" y="982800"/>
            <a:ext cx="694080" cy="657720"/>
            <a:chOff x="8251560" y="982800"/>
            <a:chExt cx="694080" cy="657720"/>
          </a:xfrm>
        </p:grpSpPr>
        <p:sp>
          <p:nvSpPr>
            <p:cNvPr id="1496" name="Google Shape;815;p32"/>
            <p:cNvSpPr/>
            <p:nvPr/>
          </p:nvSpPr>
          <p:spPr>
            <a:xfrm>
              <a:off x="8252640" y="984240"/>
              <a:ext cx="691920" cy="655560"/>
            </a:xfrm>
            <a:custGeom>
              <a:avLst/>
              <a:gdLst>
                <a:gd name="textAreaLeft" fmla="*/ 0 w 691920"/>
                <a:gd name="textAreaRight" fmla="*/ 692280 w 691920"/>
                <a:gd name="textAreaTop" fmla="*/ 0 h 655560"/>
                <a:gd name="textAreaBottom" fmla="*/ 655920 h 655560"/>
              </a:gdLst>
              <a:ahLst/>
              <a:cxnLst/>
              <a:rect l="textAreaLeft" t="textAreaTop" r="textAreaRight" b="textAreaBottom"/>
              <a:pathLst>
                <a:path w="104178" h="98714">
                  <a:moveTo>
                    <a:pt x="49185" y="1026"/>
                  </a:moveTo>
                  <a:lnTo>
                    <a:pt x="50039" y="1196"/>
                  </a:lnTo>
                  <a:lnTo>
                    <a:pt x="51064" y="1709"/>
                  </a:lnTo>
                  <a:lnTo>
                    <a:pt x="51918" y="2221"/>
                  </a:lnTo>
                  <a:lnTo>
                    <a:pt x="53796" y="3587"/>
                  </a:lnTo>
                  <a:lnTo>
                    <a:pt x="55504" y="4954"/>
                  </a:lnTo>
                  <a:lnTo>
                    <a:pt x="57212" y="6491"/>
                  </a:lnTo>
                  <a:lnTo>
                    <a:pt x="57554" y="6832"/>
                  </a:lnTo>
                  <a:lnTo>
                    <a:pt x="57554" y="6832"/>
                  </a:lnTo>
                  <a:lnTo>
                    <a:pt x="55675" y="5808"/>
                  </a:lnTo>
                  <a:lnTo>
                    <a:pt x="53626" y="4783"/>
                  </a:lnTo>
                  <a:lnTo>
                    <a:pt x="51747" y="4100"/>
                  </a:lnTo>
                  <a:lnTo>
                    <a:pt x="49698" y="3587"/>
                  </a:lnTo>
                  <a:lnTo>
                    <a:pt x="48673" y="3417"/>
                  </a:lnTo>
                  <a:lnTo>
                    <a:pt x="48161" y="2563"/>
                  </a:lnTo>
                  <a:lnTo>
                    <a:pt x="47990" y="2221"/>
                  </a:lnTo>
                  <a:lnTo>
                    <a:pt x="47990" y="1709"/>
                  </a:lnTo>
                  <a:lnTo>
                    <a:pt x="48161" y="1538"/>
                  </a:lnTo>
                  <a:lnTo>
                    <a:pt x="48331" y="1196"/>
                  </a:lnTo>
                  <a:lnTo>
                    <a:pt x="49185" y="1026"/>
                  </a:lnTo>
                  <a:close/>
                  <a:moveTo>
                    <a:pt x="101103" y="10419"/>
                  </a:moveTo>
                  <a:lnTo>
                    <a:pt x="101445" y="11273"/>
                  </a:lnTo>
                  <a:lnTo>
                    <a:pt x="100078" y="12639"/>
                  </a:lnTo>
                  <a:lnTo>
                    <a:pt x="100078" y="12468"/>
                  </a:lnTo>
                  <a:lnTo>
                    <a:pt x="99908" y="12468"/>
                  </a:lnTo>
                  <a:lnTo>
                    <a:pt x="97688" y="14859"/>
                  </a:lnTo>
                  <a:lnTo>
                    <a:pt x="98200" y="13834"/>
                  </a:lnTo>
                  <a:lnTo>
                    <a:pt x="100420" y="11956"/>
                  </a:lnTo>
                  <a:lnTo>
                    <a:pt x="100420" y="11785"/>
                  </a:lnTo>
                  <a:lnTo>
                    <a:pt x="100249" y="11785"/>
                  </a:lnTo>
                  <a:lnTo>
                    <a:pt x="99395" y="12297"/>
                  </a:lnTo>
                  <a:lnTo>
                    <a:pt x="101103" y="10419"/>
                  </a:lnTo>
                  <a:close/>
                  <a:moveTo>
                    <a:pt x="64043" y="19983"/>
                  </a:moveTo>
                  <a:lnTo>
                    <a:pt x="63531" y="22544"/>
                  </a:lnTo>
                  <a:lnTo>
                    <a:pt x="63189" y="22373"/>
                  </a:lnTo>
                  <a:lnTo>
                    <a:pt x="63873" y="20666"/>
                  </a:lnTo>
                  <a:lnTo>
                    <a:pt x="64043" y="19983"/>
                  </a:lnTo>
                  <a:close/>
                  <a:moveTo>
                    <a:pt x="98541" y="4954"/>
                  </a:moveTo>
                  <a:lnTo>
                    <a:pt x="98883" y="5124"/>
                  </a:lnTo>
                  <a:lnTo>
                    <a:pt x="99395" y="5466"/>
                  </a:lnTo>
                  <a:lnTo>
                    <a:pt x="99737" y="5978"/>
                  </a:lnTo>
                  <a:lnTo>
                    <a:pt x="100249" y="6832"/>
                  </a:lnTo>
                  <a:lnTo>
                    <a:pt x="100762" y="7857"/>
                  </a:lnTo>
                  <a:lnTo>
                    <a:pt x="100932" y="8711"/>
                  </a:lnTo>
                  <a:lnTo>
                    <a:pt x="101103" y="9736"/>
                  </a:lnTo>
                  <a:lnTo>
                    <a:pt x="97004" y="13493"/>
                  </a:lnTo>
                  <a:lnTo>
                    <a:pt x="97517" y="10077"/>
                  </a:lnTo>
                  <a:lnTo>
                    <a:pt x="97517" y="8369"/>
                  </a:lnTo>
                  <a:lnTo>
                    <a:pt x="97175" y="6662"/>
                  </a:lnTo>
                  <a:lnTo>
                    <a:pt x="97346" y="7686"/>
                  </a:lnTo>
                  <a:lnTo>
                    <a:pt x="97346" y="8540"/>
                  </a:lnTo>
                  <a:lnTo>
                    <a:pt x="97175" y="10248"/>
                  </a:lnTo>
                  <a:lnTo>
                    <a:pt x="96834" y="11956"/>
                  </a:lnTo>
                  <a:lnTo>
                    <a:pt x="96834" y="13664"/>
                  </a:lnTo>
                  <a:lnTo>
                    <a:pt x="94613" y="15713"/>
                  </a:lnTo>
                  <a:lnTo>
                    <a:pt x="94613" y="15713"/>
                  </a:lnTo>
                  <a:lnTo>
                    <a:pt x="94955" y="12810"/>
                  </a:lnTo>
                  <a:lnTo>
                    <a:pt x="95297" y="9906"/>
                  </a:lnTo>
                  <a:lnTo>
                    <a:pt x="95126" y="9736"/>
                  </a:lnTo>
                  <a:lnTo>
                    <a:pt x="94955" y="9906"/>
                  </a:lnTo>
                  <a:lnTo>
                    <a:pt x="94955" y="11443"/>
                  </a:lnTo>
                  <a:lnTo>
                    <a:pt x="94613" y="12810"/>
                  </a:lnTo>
                  <a:lnTo>
                    <a:pt x="94443" y="14347"/>
                  </a:lnTo>
                  <a:lnTo>
                    <a:pt x="94272" y="15884"/>
                  </a:lnTo>
                  <a:lnTo>
                    <a:pt x="92906" y="17250"/>
                  </a:lnTo>
                  <a:lnTo>
                    <a:pt x="92735" y="16055"/>
                  </a:lnTo>
                  <a:lnTo>
                    <a:pt x="92735" y="14005"/>
                  </a:lnTo>
                  <a:lnTo>
                    <a:pt x="92735" y="12468"/>
                  </a:lnTo>
                  <a:lnTo>
                    <a:pt x="92735" y="11785"/>
                  </a:lnTo>
                  <a:lnTo>
                    <a:pt x="92393" y="11273"/>
                  </a:lnTo>
                  <a:lnTo>
                    <a:pt x="92564" y="11614"/>
                  </a:lnTo>
                  <a:lnTo>
                    <a:pt x="92564" y="11956"/>
                  </a:lnTo>
                  <a:lnTo>
                    <a:pt x="92564" y="12980"/>
                  </a:lnTo>
                  <a:lnTo>
                    <a:pt x="92222" y="14859"/>
                  </a:lnTo>
                  <a:lnTo>
                    <a:pt x="92222" y="16225"/>
                  </a:lnTo>
                  <a:lnTo>
                    <a:pt x="92222" y="16908"/>
                  </a:lnTo>
                  <a:lnTo>
                    <a:pt x="92564" y="17421"/>
                  </a:lnTo>
                  <a:lnTo>
                    <a:pt x="87782" y="21520"/>
                  </a:lnTo>
                  <a:lnTo>
                    <a:pt x="88124" y="19641"/>
                  </a:lnTo>
                  <a:lnTo>
                    <a:pt x="88124" y="17933"/>
                  </a:lnTo>
                  <a:lnTo>
                    <a:pt x="88294" y="14347"/>
                  </a:lnTo>
                  <a:lnTo>
                    <a:pt x="88124" y="14347"/>
                  </a:lnTo>
                  <a:lnTo>
                    <a:pt x="88124" y="16225"/>
                  </a:lnTo>
                  <a:lnTo>
                    <a:pt x="87782" y="18104"/>
                  </a:lnTo>
                  <a:lnTo>
                    <a:pt x="87611" y="19983"/>
                  </a:lnTo>
                  <a:lnTo>
                    <a:pt x="87441" y="21690"/>
                  </a:lnTo>
                  <a:lnTo>
                    <a:pt x="85904" y="22886"/>
                  </a:lnTo>
                  <a:lnTo>
                    <a:pt x="86074" y="19812"/>
                  </a:lnTo>
                  <a:lnTo>
                    <a:pt x="86587" y="15713"/>
                  </a:lnTo>
                  <a:lnTo>
                    <a:pt x="89148" y="13151"/>
                  </a:lnTo>
                  <a:lnTo>
                    <a:pt x="93930" y="9394"/>
                  </a:lnTo>
                  <a:lnTo>
                    <a:pt x="94955" y="8369"/>
                  </a:lnTo>
                  <a:lnTo>
                    <a:pt x="96150" y="7345"/>
                  </a:lnTo>
                  <a:lnTo>
                    <a:pt x="97004" y="6149"/>
                  </a:lnTo>
                  <a:lnTo>
                    <a:pt x="97858" y="4954"/>
                  </a:lnTo>
                  <a:close/>
                  <a:moveTo>
                    <a:pt x="64385" y="16738"/>
                  </a:moveTo>
                  <a:lnTo>
                    <a:pt x="65751" y="18445"/>
                  </a:lnTo>
                  <a:lnTo>
                    <a:pt x="69167" y="21861"/>
                  </a:lnTo>
                  <a:lnTo>
                    <a:pt x="70021" y="22544"/>
                  </a:lnTo>
                  <a:lnTo>
                    <a:pt x="70704" y="23398"/>
                  </a:lnTo>
                  <a:lnTo>
                    <a:pt x="69508" y="23398"/>
                  </a:lnTo>
                  <a:lnTo>
                    <a:pt x="66947" y="23227"/>
                  </a:lnTo>
                  <a:lnTo>
                    <a:pt x="66947" y="22886"/>
                  </a:lnTo>
                  <a:lnTo>
                    <a:pt x="67117" y="21861"/>
                  </a:lnTo>
                  <a:lnTo>
                    <a:pt x="66776" y="22715"/>
                  </a:lnTo>
                  <a:lnTo>
                    <a:pt x="66776" y="23057"/>
                  </a:lnTo>
                  <a:lnTo>
                    <a:pt x="66264" y="23057"/>
                  </a:lnTo>
                  <a:lnTo>
                    <a:pt x="66434" y="21690"/>
                  </a:lnTo>
                  <a:lnTo>
                    <a:pt x="66434" y="19470"/>
                  </a:lnTo>
                  <a:lnTo>
                    <a:pt x="66093" y="22032"/>
                  </a:lnTo>
                  <a:lnTo>
                    <a:pt x="65922" y="23057"/>
                  </a:lnTo>
                  <a:lnTo>
                    <a:pt x="65410" y="22886"/>
                  </a:lnTo>
                  <a:lnTo>
                    <a:pt x="65068" y="22886"/>
                  </a:lnTo>
                  <a:lnTo>
                    <a:pt x="65239" y="21690"/>
                  </a:lnTo>
                  <a:lnTo>
                    <a:pt x="65410" y="20495"/>
                  </a:lnTo>
                  <a:lnTo>
                    <a:pt x="65410" y="19129"/>
                  </a:lnTo>
                  <a:lnTo>
                    <a:pt x="65239" y="20666"/>
                  </a:lnTo>
                  <a:lnTo>
                    <a:pt x="64897" y="22032"/>
                  </a:lnTo>
                  <a:lnTo>
                    <a:pt x="64556" y="22715"/>
                  </a:lnTo>
                  <a:lnTo>
                    <a:pt x="63702" y="22544"/>
                  </a:lnTo>
                  <a:lnTo>
                    <a:pt x="64043" y="21349"/>
                  </a:lnTo>
                  <a:lnTo>
                    <a:pt x="64385" y="19983"/>
                  </a:lnTo>
                  <a:lnTo>
                    <a:pt x="64727" y="17421"/>
                  </a:lnTo>
                  <a:lnTo>
                    <a:pt x="64043" y="19983"/>
                  </a:lnTo>
                  <a:lnTo>
                    <a:pt x="64385" y="18616"/>
                  </a:lnTo>
                  <a:lnTo>
                    <a:pt x="64385" y="16738"/>
                  </a:lnTo>
                  <a:close/>
                  <a:moveTo>
                    <a:pt x="83683" y="17421"/>
                  </a:moveTo>
                  <a:lnTo>
                    <a:pt x="83683" y="17762"/>
                  </a:lnTo>
                  <a:lnTo>
                    <a:pt x="78731" y="23398"/>
                  </a:lnTo>
                  <a:lnTo>
                    <a:pt x="77194" y="23227"/>
                  </a:lnTo>
                  <a:lnTo>
                    <a:pt x="75486" y="23227"/>
                  </a:lnTo>
                  <a:lnTo>
                    <a:pt x="72070" y="23398"/>
                  </a:lnTo>
                  <a:lnTo>
                    <a:pt x="71899" y="22886"/>
                  </a:lnTo>
                  <a:lnTo>
                    <a:pt x="71387" y="22544"/>
                  </a:lnTo>
                  <a:lnTo>
                    <a:pt x="70533" y="21690"/>
                  </a:lnTo>
                  <a:lnTo>
                    <a:pt x="67630" y="18958"/>
                  </a:lnTo>
                  <a:lnTo>
                    <a:pt x="67288" y="18445"/>
                  </a:lnTo>
                  <a:lnTo>
                    <a:pt x="71558" y="18275"/>
                  </a:lnTo>
                  <a:lnTo>
                    <a:pt x="75827" y="18104"/>
                  </a:lnTo>
                  <a:lnTo>
                    <a:pt x="77877" y="18275"/>
                  </a:lnTo>
                  <a:lnTo>
                    <a:pt x="79755" y="18275"/>
                  </a:lnTo>
                  <a:lnTo>
                    <a:pt x="81805" y="18104"/>
                  </a:lnTo>
                  <a:lnTo>
                    <a:pt x="82829" y="17762"/>
                  </a:lnTo>
                  <a:lnTo>
                    <a:pt x="83683" y="17421"/>
                  </a:lnTo>
                  <a:close/>
                  <a:moveTo>
                    <a:pt x="86245" y="16055"/>
                  </a:moveTo>
                  <a:lnTo>
                    <a:pt x="85904" y="17762"/>
                  </a:lnTo>
                  <a:lnTo>
                    <a:pt x="85562" y="19641"/>
                  </a:lnTo>
                  <a:lnTo>
                    <a:pt x="85391" y="21520"/>
                  </a:lnTo>
                  <a:lnTo>
                    <a:pt x="85391" y="22373"/>
                  </a:lnTo>
                  <a:lnTo>
                    <a:pt x="85562" y="23227"/>
                  </a:lnTo>
                  <a:lnTo>
                    <a:pt x="82829" y="25448"/>
                  </a:lnTo>
                  <a:lnTo>
                    <a:pt x="82829" y="25277"/>
                  </a:lnTo>
                  <a:lnTo>
                    <a:pt x="83513" y="22544"/>
                  </a:lnTo>
                  <a:lnTo>
                    <a:pt x="83683" y="20666"/>
                  </a:lnTo>
                  <a:lnTo>
                    <a:pt x="83854" y="18787"/>
                  </a:lnTo>
                  <a:lnTo>
                    <a:pt x="86245" y="16055"/>
                  </a:lnTo>
                  <a:close/>
                  <a:moveTo>
                    <a:pt x="78218" y="24081"/>
                  </a:moveTo>
                  <a:lnTo>
                    <a:pt x="77194" y="25277"/>
                  </a:lnTo>
                  <a:lnTo>
                    <a:pt x="76681" y="25789"/>
                  </a:lnTo>
                  <a:lnTo>
                    <a:pt x="75657" y="24935"/>
                  </a:lnTo>
                  <a:lnTo>
                    <a:pt x="74461" y="24252"/>
                  </a:lnTo>
                  <a:lnTo>
                    <a:pt x="76340" y="24252"/>
                  </a:lnTo>
                  <a:lnTo>
                    <a:pt x="78218" y="24081"/>
                  </a:lnTo>
                  <a:close/>
                  <a:moveTo>
                    <a:pt x="83683" y="18958"/>
                  </a:moveTo>
                  <a:lnTo>
                    <a:pt x="83171" y="22373"/>
                  </a:lnTo>
                  <a:lnTo>
                    <a:pt x="82317" y="25789"/>
                  </a:lnTo>
                  <a:lnTo>
                    <a:pt x="81122" y="26814"/>
                  </a:lnTo>
                  <a:lnTo>
                    <a:pt x="81634" y="25277"/>
                  </a:lnTo>
                  <a:lnTo>
                    <a:pt x="81976" y="23740"/>
                  </a:lnTo>
                  <a:lnTo>
                    <a:pt x="82146" y="22203"/>
                  </a:lnTo>
                  <a:lnTo>
                    <a:pt x="82146" y="20666"/>
                  </a:lnTo>
                  <a:lnTo>
                    <a:pt x="83683" y="18958"/>
                  </a:lnTo>
                  <a:close/>
                  <a:moveTo>
                    <a:pt x="90856" y="20153"/>
                  </a:moveTo>
                  <a:lnTo>
                    <a:pt x="89661" y="21690"/>
                  </a:lnTo>
                  <a:lnTo>
                    <a:pt x="87611" y="23569"/>
                  </a:lnTo>
                  <a:lnTo>
                    <a:pt x="87441" y="23569"/>
                  </a:lnTo>
                  <a:lnTo>
                    <a:pt x="82317" y="26985"/>
                  </a:lnTo>
                  <a:lnTo>
                    <a:pt x="82317" y="26985"/>
                  </a:lnTo>
                  <a:lnTo>
                    <a:pt x="86587" y="23569"/>
                  </a:lnTo>
                  <a:lnTo>
                    <a:pt x="90856" y="20153"/>
                  </a:lnTo>
                  <a:close/>
                  <a:moveTo>
                    <a:pt x="63189" y="22544"/>
                  </a:moveTo>
                  <a:lnTo>
                    <a:pt x="63360" y="22715"/>
                  </a:lnTo>
                  <a:lnTo>
                    <a:pt x="63189" y="23227"/>
                  </a:lnTo>
                  <a:lnTo>
                    <a:pt x="63360" y="23398"/>
                  </a:lnTo>
                  <a:lnTo>
                    <a:pt x="63531" y="22886"/>
                  </a:lnTo>
                  <a:lnTo>
                    <a:pt x="64556" y="23227"/>
                  </a:lnTo>
                  <a:lnTo>
                    <a:pt x="64556" y="23569"/>
                  </a:lnTo>
                  <a:lnTo>
                    <a:pt x="64727" y="23740"/>
                  </a:lnTo>
                  <a:lnTo>
                    <a:pt x="65068" y="23740"/>
                  </a:lnTo>
                  <a:lnTo>
                    <a:pt x="65239" y="23398"/>
                  </a:lnTo>
                  <a:lnTo>
                    <a:pt x="65922" y="23569"/>
                  </a:lnTo>
                  <a:lnTo>
                    <a:pt x="65922" y="23740"/>
                  </a:lnTo>
                  <a:lnTo>
                    <a:pt x="66264" y="23740"/>
                  </a:lnTo>
                  <a:lnTo>
                    <a:pt x="66264" y="23569"/>
                  </a:lnTo>
                  <a:lnTo>
                    <a:pt x="68142" y="23911"/>
                  </a:lnTo>
                  <a:lnTo>
                    <a:pt x="70021" y="24081"/>
                  </a:lnTo>
                  <a:lnTo>
                    <a:pt x="73949" y="24252"/>
                  </a:lnTo>
                  <a:lnTo>
                    <a:pt x="75315" y="24935"/>
                  </a:lnTo>
                  <a:lnTo>
                    <a:pt x="76511" y="25960"/>
                  </a:lnTo>
                  <a:lnTo>
                    <a:pt x="75486" y="27155"/>
                  </a:lnTo>
                  <a:lnTo>
                    <a:pt x="72070" y="26814"/>
                  </a:lnTo>
                  <a:lnTo>
                    <a:pt x="68655" y="26472"/>
                  </a:lnTo>
                  <a:lnTo>
                    <a:pt x="67630" y="25960"/>
                  </a:lnTo>
                  <a:lnTo>
                    <a:pt x="66776" y="25277"/>
                  </a:lnTo>
                  <a:lnTo>
                    <a:pt x="65068" y="23740"/>
                  </a:lnTo>
                  <a:lnTo>
                    <a:pt x="66434" y="25277"/>
                  </a:lnTo>
                  <a:lnTo>
                    <a:pt x="67971" y="26301"/>
                  </a:lnTo>
                  <a:lnTo>
                    <a:pt x="65068" y="25789"/>
                  </a:lnTo>
                  <a:lnTo>
                    <a:pt x="62336" y="25106"/>
                  </a:lnTo>
                  <a:lnTo>
                    <a:pt x="62336" y="24764"/>
                  </a:lnTo>
                  <a:lnTo>
                    <a:pt x="62165" y="25106"/>
                  </a:lnTo>
                  <a:lnTo>
                    <a:pt x="61652" y="24935"/>
                  </a:lnTo>
                  <a:lnTo>
                    <a:pt x="62506" y="23740"/>
                  </a:lnTo>
                  <a:lnTo>
                    <a:pt x="63189" y="22544"/>
                  </a:lnTo>
                  <a:close/>
                  <a:moveTo>
                    <a:pt x="81976" y="20836"/>
                  </a:moveTo>
                  <a:lnTo>
                    <a:pt x="81805" y="22544"/>
                  </a:lnTo>
                  <a:lnTo>
                    <a:pt x="81463" y="24081"/>
                  </a:lnTo>
                  <a:lnTo>
                    <a:pt x="80609" y="27326"/>
                  </a:lnTo>
                  <a:lnTo>
                    <a:pt x="80097" y="27668"/>
                  </a:lnTo>
                  <a:lnTo>
                    <a:pt x="79072" y="28351"/>
                  </a:lnTo>
                  <a:lnTo>
                    <a:pt x="79585" y="27155"/>
                  </a:lnTo>
                  <a:lnTo>
                    <a:pt x="80097" y="25106"/>
                  </a:lnTo>
                  <a:lnTo>
                    <a:pt x="80268" y="22886"/>
                  </a:lnTo>
                  <a:lnTo>
                    <a:pt x="81976" y="20836"/>
                  </a:lnTo>
                  <a:close/>
                  <a:moveTo>
                    <a:pt x="66093" y="26814"/>
                  </a:moveTo>
                  <a:lnTo>
                    <a:pt x="66605" y="26985"/>
                  </a:lnTo>
                  <a:lnTo>
                    <a:pt x="66434" y="27497"/>
                  </a:lnTo>
                  <a:lnTo>
                    <a:pt x="65580" y="29034"/>
                  </a:lnTo>
                  <a:lnTo>
                    <a:pt x="66093" y="26814"/>
                  </a:lnTo>
                  <a:close/>
                  <a:moveTo>
                    <a:pt x="66947" y="26985"/>
                  </a:moveTo>
                  <a:lnTo>
                    <a:pt x="67971" y="27326"/>
                  </a:lnTo>
                  <a:lnTo>
                    <a:pt x="68142" y="27497"/>
                  </a:lnTo>
                  <a:lnTo>
                    <a:pt x="68142" y="28522"/>
                  </a:lnTo>
                  <a:lnTo>
                    <a:pt x="68313" y="28522"/>
                  </a:lnTo>
                  <a:lnTo>
                    <a:pt x="68313" y="27326"/>
                  </a:lnTo>
                  <a:lnTo>
                    <a:pt x="70192" y="27668"/>
                  </a:lnTo>
                  <a:lnTo>
                    <a:pt x="68313" y="28692"/>
                  </a:lnTo>
                  <a:lnTo>
                    <a:pt x="66434" y="29888"/>
                  </a:lnTo>
                  <a:lnTo>
                    <a:pt x="65282" y="30656"/>
                  </a:lnTo>
                  <a:lnTo>
                    <a:pt x="66093" y="29034"/>
                  </a:lnTo>
                  <a:lnTo>
                    <a:pt x="65922" y="29546"/>
                  </a:lnTo>
                  <a:lnTo>
                    <a:pt x="65922" y="29717"/>
                  </a:lnTo>
                  <a:lnTo>
                    <a:pt x="66093" y="29888"/>
                  </a:lnTo>
                  <a:lnTo>
                    <a:pt x="66264" y="29717"/>
                  </a:lnTo>
                  <a:lnTo>
                    <a:pt x="66947" y="28692"/>
                  </a:lnTo>
                  <a:lnTo>
                    <a:pt x="67801" y="27839"/>
                  </a:lnTo>
                  <a:lnTo>
                    <a:pt x="67971" y="27497"/>
                  </a:lnTo>
                  <a:lnTo>
                    <a:pt x="67971" y="27326"/>
                  </a:lnTo>
                  <a:lnTo>
                    <a:pt x="67288" y="28009"/>
                  </a:lnTo>
                  <a:lnTo>
                    <a:pt x="66434" y="28692"/>
                  </a:lnTo>
                  <a:lnTo>
                    <a:pt x="66947" y="26985"/>
                  </a:lnTo>
                  <a:close/>
                  <a:moveTo>
                    <a:pt x="49176" y="32675"/>
                  </a:moveTo>
                  <a:lnTo>
                    <a:pt x="49157" y="32791"/>
                  </a:lnTo>
                  <a:lnTo>
                    <a:pt x="49176" y="32675"/>
                  </a:lnTo>
                  <a:close/>
                  <a:moveTo>
                    <a:pt x="62165" y="25618"/>
                  </a:moveTo>
                  <a:lnTo>
                    <a:pt x="61823" y="27326"/>
                  </a:lnTo>
                  <a:lnTo>
                    <a:pt x="61311" y="29034"/>
                  </a:lnTo>
                  <a:lnTo>
                    <a:pt x="60799" y="30913"/>
                  </a:lnTo>
                  <a:lnTo>
                    <a:pt x="60457" y="32620"/>
                  </a:lnTo>
                  <a:lnTo>
                    <a:pt x="60457" y="32791"/>
                  </a:lnTo>
                  <a:lnTo>
                    <a:pt x="60628" y="32791"/>
                  </a:lnTo>
                  <a:lnTo>
                    <a:pt x="61652" y="31254"/>
                  </a:lnTo>
                  <a:lnTo>
                    <a:pt x="61140" y="31937"/>
                  </a:lnTo>
                  <a:lnTo>
                    <a:pt x="60799" y="32108"/>
                  </a:lnTo>
                  <a:lnTo>
                    <a:pt x="61311" y="29546"/>
                  </a:lnTo>
                  <a:lnTo>
                    <a:pt x="61823" y="27497"/>
                  </a:lnTo>
                  <a:lnTo>
                    <a:pt x="62165" y="25618"/>
                  </a:lnTo>
                  <a:close/>
                  <a:moveTo>
                    <a:pt x="49157" y="32791"/>
                  </a:moveTo>
                  <a:lnTo>
                    <a:pt x="49128" y="32962"/>
                  </a:lnTo>
                  <a:lnTo>
                    <a:pt x="49157" y="32791"/>
                  </a:lnTo>
                  <a:close/>
                  <a:moveTo>
                    <a:pt x="41329" y="3758"/>
                  </a:moveTo>
                  <a:lnTo>
                    <a:pt x="39622" y="4441"/>
                  </a:lnTo>
                  <a:lnTo>
                    <a:pt x="39622" y="4612"/>
                  </a:lnTo>
                  <a:lnTo>
                    <a:pt x="39622" y="4783"/>
                  </a:lnTo>
                  <a:lnTo>
                    <a:pt x="39792" y="4954"/>
                  </a:lnTo>
                  <a:lnTo>
                    <a:pt x="39963" y="4954"/>
                  </a:lnTo>
                  <a:lnTo>
                    <a:pt x="41842" y="4271"/>
                  </a:lnTo>
                  <a:lnTo>
                    <a:pt x="44062" y="4100"/>
                  </a:lnTo>
                  <a:lnTo>
                    <a:pt x="46111" y="3929"/>
                  </a:lnTo>
                  <a:lnTo>
                    <a:pt x="48331" y="4271"/>
                  </a:lnTo>
                  <a:lnTo>
                    <a:pt x="48502" y="4612"/>
                  </a:lnTo>
                  <a:lnTo>
                    <a:pt x="48844" y="4612"/>
                  </a:lnTo>
                  <a:lnTo>
                    <a:pt x="49185" y="4441"/>
                  </a:lnTo>
                  <a:lnTo>
                    <a:pt x="50893" y="4783"/>
                  </a:lnTo>
                  <a:lnTo>
                    <a:pt x="52772" y="5466"/>
                  </a:lnTo>
                  <a:lnTo>
                    <a:pt x="54480" y="6320"/>
                  </a:lnTo>
                  <a:lnTo>
                    <a:pt x="56187" y="7174"/>
                  </a:lnTo>
                  <a:lnTo>
                    <a:pt x="57724" y="8369"/>
                  </a:lnTo>
                  <a:lnTo>
                    <a:pt x="59261" y="9565"/>
                  </a:lnTo>
                  <a:lnTo>
                    <a:pt x="60457" y="10931"/>
                  </a:lnTo>
                  <a:lnTo>
                    <a:pt x="61652" y="12297"/>
                  </a:lnTo>
                  <a:lnTo>
                    <a:pt x="61652" y="12468"/>
                  </a:lnTo>
                  <a:lnTo>
                    <a:pt x="62165" y="13834"/>
                  </a:lnTo>
                  <a:lnTo>
                    <a:pt x="63019" y="15201"/>
                  </a:lnTo>
                  <a:lnTo>
                    <a:pt x="63531" y="16908"/>
                  </a:lnTo>
                  <a:lnTo>
                    <a:pt x="63531" y="18616"/>
                  </a:lnTo>
                  <a:lnTo>
                    <a:pt x="63189" y="20324"/>
                  </a:lnTo>
                  <a:lnTo>
                    <a:pt x="62506" y="21861"/>
                  </a:lnTo>
                  <a:lnTo>
                    <a:pt x="61652" y="23227"/>
                  </a:lnTo>
                  <a:lnTo>
                    <a:pt x="60457" y="24594"/>
                  </a:lnTo>
                  <a:lnTo>
                    <a:pt x="59091" y="25960"/>
                  </a:lnTo>
                  <a:lnTo>
                    <a:pt x="57554" y="27155"/>
                  </a:lnTo>
                  <a:lnTo>
                    <a:pt x="55846" y="28180"/>
                  </a:lnTo>
                  <a:lnTo>
                    <a:pt x="54138" y="29205"/>
                  </a:lnTo>
                  <a:lnTo>
                    <a:pt x="52430" y="30059"/>
                  </a:lnTo>
                  <a:lnTo>
                    <a:pt x="50552" y="30913"/>
                  </a:lnTo>
                  <a:lnTo>
                    <a:pt x="47136" y="32108"/>
                  </a:lnTo>
                  <a:lnTo>
                    <a:pt x="43891" y="32962"/>
                  </a:lnTo>
                  <a:lnTo>
                    <a:pt x="42696" y="33111"/>
                  </a:lnTo>
                  <a:lnTo>
                    <a:pt x="42696" y="33111"/>
                  </a:lnTo>
                  <a:lnTo>
                    <a:pt x="42696" y="32962"/>
                  </a:lnTo>
                  <a:lnTo>
                    <a:pt x="42525" y="32791"/>
                  </a:lnTo>
                  <a:lnTo>
                    <a:pt x="39963" y="33304"/>
                  </a:lnTo>
                  <a:lnTo>
                    <a:pt x="37231" y="33474"/>
                  </a:lnTo>
                  <a:lnTo>
                    <a:pt x="34498" y="33645"/>
                  </a:lnTo>
                  <a:lnTo>
                    <a:pt x="31936" y="33474"/>
                  </a:lnTo>
                  <a:lnTo>
                    <a:pt x="29204" y="33304"/>
                  </a:lnTo>
                  <a:lnTo>
                    <a:pt x="26642" y="32620"/>
                  </a:lnTo>
                  <a:lnTo>
                    <a:pt x="24080" y="31937"/>
                  </a:lnTo>
                  <a:lnTo>
                    <a:pt x="21689" y="30742"/>
                  </a:lnTo>
                  <a:lnTo>
                    <a:pt x="21006" y="29888"/>
                  </a:lnTo>
                  <a:lnTo>
                    <a:pt x="20494" y="28863"/>
                  </a:lnTo>
                  <a:lnTo>
                    <a:pt x="20152" y="27839"/>
                  </a:lnTo>
                  <a:lnTo>
                    <a:pt x="19982" y="26643"/>
                  </a:lnTo>
                  <a:lnTo>
                    <a:pt x="21860" y="28180"/>
                  </a:lnTo>
                  <a:lnTo>
                    <a:pt x="24080" y="29205"/>
                  </a:lnTo>
                  <a:lnTo>
                    <a:pt x="26301" y="30059"/>
                  </a:lnTo>
                  <a:lnTo>
                    <a:pt x="28521" y="30571"/>
                  </a:lnTo>
                  <a:lnTo>
                    <a:pt x="30912" y="30742"/>
                  </a:lnTo>
                  <a:lnTo>
                    <a:pt x="33303" y="30742"/>
                  </a:lnTo>
                  <a:lnTo>
                    <a:pt x="35694" y="30229"/>
                  </a:lnTo>
                  <a:lnTo>
                    <a:pt x="38084" y="29717"/>
                  </a:lnTo>
                  <a:lnTo>
                    <a:pt x="38255" y="29546"/>
                  </a:lnTo>
                  <a:lnTo>
                    <a:pt x="38084" y="29376"/>
                  </a:lnTo>
                  <a:lnTo>
                    <a:pt x="40817" y="28863"/>
                  </a:lnTo>
                  <a:lnTo>
                    <a:pt x="43208" y="28180"/>
                  </a:lnTo>
                  <a:lnTo>
                    <a:pt x="45770" y="26985"/>
                  </a:lnTo>
                  <a:lnTo>
                    <a:pt x="48161" y="25618"/>
                  </a:lnTo>
                  <a:lnTo>
                    <a:pt x="48844" y="25106"/>
                  </a:lnTo>
                  <a:lnTo>
                    <a:pt x="46111" y="27668"/>
                  </a:lnTo>
                  <a:lnTo>
                    <a:pt x="43208" y="29888"/>
                  </a:lnTo>
                  <a:lnTo>
                    <a:pt x="43379" y="29888"/>
                  </a:lnTo>
                  <a:lnTo>
                    <a:pt x="45940" y="28009"/>
                  </a:lnTo>
                  <a:lnTo>
                    <a:pt x="48331" y="26131"/>
                  </a:lnTo>
                  <a:lnTo>
                    <a:pt x="50552" y="23911"/>
                  </a:lnTo>
                  <a:lnTo>
                    <a:pt x="52772" y="21520"/>
                  </a:lnTo>
                  <a:lnTo>
                    <a:pt x="53284" y="21178"/>
                  </a:lnTo>
                  <a:lnTo>
                    <a:pt x="53284" y="21007"/>
                  </a:lnTo>
                  <a:lnTo>
                    <a:pt x="53796" y="20324"/>
                  </a:lnTo>
                  <a:lnTo>
                    <a:pt x="53967" y="20153"/>
                  </a:lnTo>
                  <a:lnTo>
                    <a:pt x="53796" y="19983"/>
                  </a:lnTo>
                  <a:lnTo>
                    <a:pt x="53455" y="19983"/>
                  </a:lnTo>
                  <a:lnTo>
                    <a:pt x="51235" y="22203"/>
                  </a:lnTo>
                  <a:lnTo>
                    <a:pt x="49015" y="24081"/>
                  </a:lnTo>
                  <a:lnTo>
                    <a:pt x="46453" y="25789"/>
                  </a:lnTo>
                  <a:lnTo>
                    <a:pt x="43891" y="26985"/>
                  </a:lnTo>
                  <a:lnTo>
                    <a:pt x="41159" y="28009"/>
                  </a:lnTo>
                  <a:lnTo>
                    <a:pt x="38255" y="28863"/>
                  </a:lnTo>
                  <a:lnTo>
                    <a:pt x="35352" y="29205"/>
                  </a:lnTo>
                  <a:lnTo>
                    <a:pt x="32278" y="29376"/>
                  </a:lnTo>
                  <a:lnTo>
                    <a:pt x="32107" y="29546"/>
                  </a:lnTo>
                  <a:lnTo>
                    <a:pt x="32107" y="29717"/>
                  </a:lnTo>
                  <a:lnTo>
                    <a:pt x="35010" y="29717"/>
                  </a:lnTo>
                  <a:lnTo>
                    <a:pt x="37743" y="29546"/>
                  </a:lnTo>
                  <a:lnTo>
                    <a:pt x="35352" y="29888"/>
                  </a:lnTo>
                  <a:lnTo>
                    <a:pt x="32961" y="30229"/>
                  </a:lnTo>
                  <a:lnTo>
                    <a:pt x="30570" y="30229"/>
                  </a:lnTo>
                  <a:lnTo>
                    <a:pt x="28179" y="30059"/>
                  </a:lnTo>
                  <a:lnTo>
                    <a:pt x="25959" y="29546"/>
                  </a:lnTo>
                  <a:lnTo>
                    <a:pt x="23910" y="28692"/>
                  </a:lnTo>
                  <a:lnTo>
                    <a:pt x="21860" y="27497"/>
                  </a:lnTo>
                  <a:lnTo>
                    <a:pt x="19982" y="26301"/>
                  </a:lnTo>
                  <a:lnTo>
                    <a:pt x="19811" y="25618"/>
                  </a:lnTo>
                  <a:lnTo>
                    <a:pt x="19982" y="23740"/>
                  </a:lnTo>
                  <a:lnTo>
                    <a:pt x="20323" y="21861"/>
                  </a:lnTo>
                  <a:lnTo>
                    <a:pt x="21006" y="19983"/>
                  </a:lnTo>
                  <a:lnTo>
                    <a:pt x="21689" y="18104"/>
                  </a:lnTo>
                  <a:lnTo>
                    <a:pt x="22714" y="16396"/>
                  </a:lnTo>
                  <a:lnTo>
                    <a:pt x="23739" y="14688"/>
                  </a:lnTo>
                  <a:lnTo>
                    <a:pt x="24934" y="12980"/>
                  </a:lnTo>
                  <a:lnTo>
                    <a:pt x="26130" y="11614"/>
                  </a:lnTo>
                  <a:lnTo>
                    <a:pt x="27667" y="9906"/>
                  </a:lnTo>
                  <a:lnTo>
                    <a:pt x="29204" y="8540"/>
                  </a:lnTo>
                  <a:lnTo>
                    <a:pt x="31082" y="7174"/>
                  </a:lnTo>
                  <a:lnTo>
                    <a:pt x="32961" y="6149"/>
                  </a:lnTo>
                  <a:lnTo>
                    <a:pt x="34840" y="5295"/>
                  </a:lnTo>
                  <a:lnTo>
                    <a:pt x="36889" y="4441"/>
                  </a:lnTo>
                  <a:lnTo>
                    <a:pt x="39109" y="4100"/>
                  </a:lnTo>
                  <a:lnTo>
                    <a:pt x="41329" y="3758"/>
                  </a:lnTo>
                  <a:close/>
                  <a:moveTo>
                    <a:pt x="49128" y="32962"/>
                  </a:moveTo>
                  <a:lnTo>
                    <a:pt x="49015" y="33645"/>
                  </a:lnTo>
                  <a:lnTo>
                    <a:pt x="49015" y="33645"/>
                  </a:lnTo>
                  <a:lnTo>
                    <a:pt x="49128" y="32962"/>
                  </a:lnTo>
                  <a:close/>
                  <a:moveTo>
                    <a:pt x="22202" y="31425"/>
                  </a:moveTo>
                  <a:lnTo>
                    <a:pt x="24422" y="32620"/>
                  </a:lnTo>
                  <a:lnTo>
                    <a:pt x="26642" y="33474"/>
                  </a:lnTo>
                  <a:lnTo>
                    <a:pt x="29033" y="33987"/>
                  </a:lnTo>
                  <a:lnTo>
                    <a:pt x="31424" y="34328"/>
                  </a:lnTo>
                  <a:lnTo>
                    <a:pt x="28862" y="34157"/>
                  </a:lnTo>
                  <a:lnTo>
                    <a:pt x="26301" y="33645"/>
                  </a:lnTo>
                  <a:lnTo>
                    <a:pt x="25105" y="33304"/>
                  </a:lnTo>
                  <a:lnTo>
                    <a:pt x="24080" y="32791"/>
                  </a:lnTo>
                  <a:lnTo>
                    <a:pt x="23056" y="32108"/>
                  </a:lnTo>
                  <a:lnTo>
                    <a:pt x="22202" y="31425"/>
                  </a:lnTo>
                  <a:close/>
                  <a:moveTo>
                    <a:pt x="43379" y="33987"/>
                  </a:moveTo>
                  <a:lnTo>
                    <a:pt x="42866" y="35182"/>
                  </a:lnTo>
                  <a:lnTo>
                    <a:pt x="41159" y="35011"/>
                  </a:lnTo>
                  <a:lnTo>
                    <a:pt x="41329" y="35011"/>
                  </a:lnTo>
                  <a:lnTo>
                    <a:pt x="42183" y="34157"/>
                  </a:lnTo>
                  <a:lnTo>
                    <a:pt x="43379" y="33987"/>
                  </a:lnTo>
                  <a:close/>
                  <a:moveTo>
                    <a:pt x="57895" y="28522"/>
                  </a:moveTo>
                  <a:lnTo>
                    <a:pt x="57041" y="30571"/>
                  </a:lnTo>
                  <a:lnTo>
                    <a:pt x="56187" y="32620"/>
                  </a:lnTo>
                  <a:lnTo>
                    <a:pt x="55504" y="33987"/>
                  </a:lnTo>
                  <a:lnTo>
                    <a:pt x="55163" y="34841"/>
                  </a:lnTo>
                  <a:lnTo>
                    <a:pt x="55163" y="35182"/>
                  </a:lnTo>
                  <a:lnTo>
                    <a:pt x="55334" y="35524"/>
                  </a:lnTo>
                  <a:lnTo>
                    <a:pt x="55504" y="35353"/>
                  </a:lnTo>
                  <a:lnTo>
                    <a:pt x="55504" y="35011"/>
                  </a:lnTo>
                  <a:lnTo>
                    <a:pt x="55504" y="34499"/>
                  </a:lnTo>
                  <a:lnTo>
                    <a:pt x="55846" y="33645"/>
                  </a:lnTo>
                  <a:lnTo>
                    <a:pt x="56700" y="31767"/>
                  </a:lnTo>
                  <a:lnTo>
                    <a:pt x="57383" y="30059"/>
                  </a:lnTo>
                  <a:lnTo>
                    <a:pt x="57895" y="28522"/>
                  </a:lnTo>
                  <a:close/>
                  <a:moveTo>
                    <a:pt x="41842" y="34157"/>
                  </a:moveTo>
                  <a:lnTo>
                    <a:pt x="41329" y="34670"/>
                  </a:lnTo>
                  <a:lnTo>
                    <a:pt x="40817" y="35011"/>
                  </a:lnTo>
                  <a:lnTo>
                    <a:pt x="39109" y="35011"/>
                  </a:lnTo>
                  <a:lnTo>
                    <a:pt x="37401" y="35182"/>
                  </a:lnTo>
                  <a:lnTo>
                    <a:pt x="35694" y="35695"/>
                  </a:lnTo>
                  <a:lnTo>
                    <a:pt x="34157" y="36378"/>
                  </a:lnTo>
                  <a:lnTo>
                    <a:pt x="34157" y="36378"/>
                  </a:lnTo>
                  <a:lnTo>
                    <a:pt x="34327" y="35695"/>
                  </a:lnTo>
                  <a:lnTo>
                    <a:pt x="34327" y="35011"/>
                  </a:lnTo>
                  <a:lnTo>
                    <a:pt x="38426" y="34670"/>
                  </a:lnTo>
                  <a:lnTo>
                    <a:pt x="40646" y="34328"/>
                  </a:lnTo>
                  <a:lnTo>
                    <a:pt x="41842" y="34157"/>
                  </a:lnTo>
                  <a:close/>
                  <a:moveTo>
                    <a:pt x="34157" y="35182"/>
                  </a:moveTo>
                  <a:lnTo>
                    <a:pt x="34157" y="35865"/>
                  </a:lnTo>
                  <a:lnTo>
                    <a:pt x="33986" y="36548"/>
                  </a:lnTo>
                  <a:lnTo>
                    <a:pt x="33815" y="36548"/>
                  </a:lnTo>
                  <a:lnTo>
                    <a:pt x="33644" y="36719"/>
                  </a:lnTo>
                  <a:lnTo>
                    <a:pt x="32790" y="37232"/>
                  </a:lnTo>
                  <a:lnTo>
                    <a:pt x="32961" y="36548"/>
                  </a:lnTo>
                  <a:lnTo>
                    <a:pt x="33132" y="35182"/>
                  </a:lnTo>
                  <a:close/>
                  <a:moveTo>
                    <a:pt x="51918" y="31596"/>
                  </a:moveTo>
                  <a:lnTo>
                    <a:pt x="51064" y="34499"/>
                  </a:lnTo>
                  <a:lnTo>
                    <a:pt x="50039" y="37232"/>
                  </a:lnTo>
                  <a:lnTo>
                    <a:pt x="48331" y="36548"/>
                  </a:lnTo>
                  <a:lnTo>
                    <a:pt x="48844" y="34670"/>
                  </a:lnTo>
                  <a:lnTo>
                    <a:pt x="49015" y="33645"/>
                  </a:lnTo>
                  <a:lnTo>
                    <a:pt x="48673" y="34499"/>
                  </a:lnTo>
                  <a:lnTo>
                    <a:pt x="47990" y="36548"/>
                  </a:lnTo>
                  <a:lnTo>
                    <a:pt x="47307" y="36207"/>
                  </a:lnTo>
                  <a:lnTo>
                    <a:pt x="47819" y="33645"/>
                  </a:lnTo>
                  <a:lnTo>
                    <a:pt x="47648" y="33645"/>
                  </a:lnTo>
                  <a:lnTo>
                    <a:pt x="47307" y="34841"/>
                  </a:lnTo>
                  <a:lnTo>
                    <a:pt x="46794" y="36036"/>
                  </a:lnTo>
                  <a:lnTo>
                    <a:pt x="45940" y="35865"/>
                  </a:lnTo>
                  <a:lnTo>
                    <a:pt x="45940" y="34841"/>
                  </a:lnTo>
                  <a:lnTo>
                    <a:pt x="46111" y="33645"/>
                  </a:lnTo>
                  <a:lnTo>
                    <a:pt x="45940" y="33645"/>
                  </a:lnTo>
                  <a:lnTo>
                    <a:pt x="45770" y="34670"/>
                  </a:lnTo>
                  <a:lnTo>
                    <a:pt x="45599" y="35695"/>
                  </a:lnTo>
                  <a:lnTo>
                    <a:pt x="44403" y="35524"/>
                  </a:lnTo>
                  <a:lnTo>
                    <a:pt x="44574" y="34670"/>
                  </a:lnTo>
                  <a:lnTo>
                    <a:pt x="44574" y="33816"/>
                  </a:lnTo>
                  <a:lnTo>
                    <a:pt x="44233" y="35524"/>
                  </a:lnTo>
                  <a:lnTo>
                    <a:pt x="43037" y="35182"/>
                  </a:lnTo>
                  <a:lnTo>
                    <a:pt x="43550" y="33987"/>
                  </a:lnTo>
                  <a:lnTo>
                    <a:pt x="44574" y="33816"/>
                  </a:lnTo>
                  <a:lnTo>
                    <a:pt x="44574" y="33645"/>
                  </a:lnTo>
                  <a:lnTo>
                    <a:pt x="46794" y="33133"/>
                  </a:lnTo>
                  <a:lnTo>
                    <a:pt x="49185" y="32620"/>
                  </a:lnTo>
                  <a:lnTo>
                    <a:pt x="51918" y="31596"/>
                  </a:lnTo>
                  <a:close/>
                  <a:moveTo>
                    <a:pt x="61311" y="25277"/>
                  </a:moveTo>
                  <a:lnTo>
                    <a:pt x="62165" y="25618"/>
                  </a:lnTo>
                  <a:lnTo>
                    <a:pt x="65922" y="26814"/>
                  </a:lnTo>
                  <a:lnTo>
                    <a:pt x="65239" y="28180"/>
                  </a:lnTo>
                  <a:lnTo>
                    <a:pt x="64556" y="29376"/>
                  </a:lnTo>
                  <a:lnTo>
                    <a:pt x="64043" y="30059"/>
                  </a:lnTo>
                  <a:lnTo>
                    <a:pt x="63531" y="30742"/>
                  </a:lnTo>
                  <a:lnTo>
                    <a:pt x="63531" y="30742"/>
                  </a:lnTo>
                  <a:lnTo>
                    <a:pt x="63702" y="30400"/>
                  </a:lnTo>
                  <a:lnTo>
                    <a:pt x="63873" y="29888"/>
                  </a:lnTo>
                  <a:lnTo>
                    <a:pt x="64043" y="29205"/>
                  </a:lnTo>
                  <a:lnTo>
                    <a:pt x="63531" y="30059"/>
                  </a:lnTo>
                  <a:lnTo>
                    <a:pt x="63189" y="30913"/>
                  </a:lnTo>
                  <a:lnTo>
                    <a:pt x="63189" y="31083"/>
                  </a:lnTo>
                  <a:lnTo>
                    <a:pt x="63360" y="31083"/>
                  </a:lnTo>
                  <a:lnTo>
                    <a:pt x="64043" y="30400"/>
                  </a:lnTo>
                  <a:lnTo>
                    <a:pt x="64727" y="29546"/>
                  </a:lnTo>
                  <a:lnTo>
                    <a:pt x="65580" y="28009"/>
                  </a:lnTo>
                  <a:lnTo>
                    <a:pt x="64897" y="30229"/>
                  </a:lnTo>
                  <a:lnTo>
                    <a:pt x="64897" y="30571"/>
                  </a:lnTo>
                  <a:lnTo>
                    <a:pt x="65068" y="30742"/>
                  </a:lnTo>
                  <a:lnTo>
                    <a:pt x="65153" y="30742"/>
                  </a:lnTo>
                  <a:lnTo>
                    <a:pt x="62848" y="32279"/>
                  </a:lnTo>
                  <a:lnTo>
                    <a:pt x="60115" y="33816"/>
                  </a:lnTo>
                  <a:lnTo>
                    <a:pt x="57383" y="35353"/>
                  </a:lnTo>
                  <a:lnTo>
                    <a:pt x="54480" y="36548"/>
                  </a:lnTo>
                  <a:lnTo>
                    <a:pt x="51576" y="37744"/>
                  </a:lnTo>
                  <a:lnTo>
                    <a:pt x="51406" y="37915"/>
                  </a:lnTo>
                  <a:lnTo>
                    <a:pt x="50552" y="37573"/>
                  </a:lnTo>
                  <a:lnTo>
                    <a:pt x="51235" y="36890"/>
                  </a:lnTo>
                  <a:lnTo>
                    <a:pt x="51235" y="36719"/>
                  </a:lnTo>
                  <a:lnTo>
                    <a:pt x="50552" y="37232"/>
                  </a:lnTo>
                  <a:lnTo>
                    <a:pt x="50552" y="37232"/>
                  </a:lnTo>
                  <a:lnTo>
                    <a:pt x="51406" y="34328"/>
                  </a:lnTo>
                  <a:lnTo>
                    <a:pt x="52259" y="31425"/>
                  </a:lnTo>
                  <a:lnTo>
                    <a:pt x="53967" y="30742"/>
                  </a:lnTo>
                  <a:lnTo>
                    <a:pt x="52943" y="33304"/>
                  </a:lnTo>
                  <a:lnTo>
                    <a:pt x="52430" y="34670"/>
                  </a:lnTo>
                  <a:lnTo>
                    <a:pt x="52089" y="36036"/>
                  </a:lnTo>
                  <a:lnTo>
                    <a:pt x="52259" y="36378"/>
                  </a:lnTo>
                  <a:lnTo>
                    <a:pt x="52430" y="36207"/>
                  </a:lnTo>
                  <a:lnTo>
                    <a:pt x="53626" y="34499"/>
                  </a:lnTo>
                  <a:lnTo>
                    <a:pt x="53626" y="34328"/>
                  </a:lnTo>
                  <a:lnTo>
                    <a:pt x="52772" y="35182"/>
                  </a:lnTo>
                  <a:lnTo>
                    <a:pt x="54309" y="30571"/>
                  </a:lnTo>
                  <a:lnTo>
                    <a:pt x="56187" y="29546"/>
                  </a:lnTo>
                  <a:lnTo>
                    <a:pt x="56187" y="29546"/>
                  </a:lnTo>
                  <a:lnTo>
                    <a:pt x="55163" y="32279"/>
                  </a:lnTo>
                  <a:lnTo>
                    <a:pt x="54138" y="35011"/>
                  </a:lnTo>
                  <a:lnTo>
                    <a:pt x="54309" y="35182"/>
                  </a:lnTo>
                  <a:lnTo>
                    <a:pt x="54480" y="35182"/>
                  </a:lnTo>
                  <a:lnTo>
                    <a:pt x="54650" y="34841"/>
                  </a:lnTo>
                  <a:lnTo>
                    <a:pt x="55163" y="34157"/>
                  </a:lnTo>
                  <a:lnTo>
                    <a:pt x="54992" y="33987"/>
                  </a:lnTo>
                  <a:lnTo>
                    <a:pt x="54821" y="34157"/>
                  </a:lnTo>
                  <a:lnTo>
                    <a:pt x="56529" y="29376"/>
                  </a:lnTo>
                  <a:lnTo>
                    <a:pt x="57895" y="28522"/>
                  </a:lnTo>
                  <a:lnTo>
                    <a:pt x="59261" y="27326"/>
                  </a:lnTo>
                  <a:lnTo>
                    <a:pt x="58920" y="29376"/>
                  </a:lnTo>
                  <a:lnTo>
                    <a:pt x="58237" y="31254"/>
                  </a:lnTo>
                  <a:lnTo>
                    <a:pt x="57554" y="33133"/>
                  </a:lnTo>
                  <a:lnTo>
                    <a:pt x="56871" y="35011"/>
                  </a:lnTo>
                  <a:lnTo>
                    <a:pt x="56871" y="35182"/>
                  </a:lnTo>
                  <a:lnTo>
                    <a:pt x="57212" y="35182"/>
                  </a:lnTo>
                  <a:lnTo>
                    <a:pt x="58237" y="33304"/>
                  </a:lnTo>
                  <a:lnTo>
                    <a:pt x="58920" y="31254"/>
                  </a:lnTo>
                  <a:lnTo>
                    <a:pt x="59432" y="29205"/>
                  </a:lnTo>
                  <a:lnTo>
                    <a:pt x="59603" y="27155"/>
                  </a:lnTo>
                  <a:lnTo>
                    <a:pt x="60799" y="25960"/>
                  </a:lnTo>
                  <a:lnTo>
                    <a:pt x="60457" y="27839"/>
                  </a:lnTo>
                  <a:lnTo>
                    <a:pt x="60115" y="29717"/>
                  </a:lnTo>
                  <a:lnTo>
                    <a:pt x="59774" y="31596"/>
                  </a:lnTo>
                  <a:lnTo>
                    <a:pt x="59774" y="33304"/>
                  </a:lnTo>
                  <a:lnTo>
                    <a:pt x="59945" y="33474"/>
                  </a:lnTo>
                  <a:lnTo>
                    <a:pt x="59945" y="33304"/>
                  </a:lnTo>
                  <a:lnTo>
                    <a:pt x="60457" y="29546"/>
                  </a:lnTo>
                  <a:lnTo>
                    <a:pt x="60799" y="27668"/>
                  </a:lnTo>
                  <a:lnTo>
                    <a:pt x="60969" y="25789"/>
                  </a:lnTo>
                  <a:lnTo>
                    <a:pt x="61311" y="25277"/>
                  </a:lnTo>
                  <a:close/>
                  <a:moveTo>
                    <a:pt x="74803" y="27839"/>
                  </a:moveTo>
                  <a:lnTo>
                    <a:pt x="72924" y="29717"/>
                  </a:lnTo>
                  <a:lnTo>
                    <a:pt x="70875" y="31425"/>
                  </a:lnTo>
                  <a:lnTo>
                    <a:pt x="66434" y="34670"/>
                  </a:lnTo>
                  <a:lnTo>
                    <a:pt x="64214" y="36207"/>
                  </a:lnTo>
                  <a:lnTo>
                    <a:pt x="61994" y="37915"/>
                  </a:lnTo>
                  <a:lnTo>
                    <a:pt x="59945" y="39964"/>
                  </a:lnTo>
                  <a:lnTo>
                    <a:pt x="59091" y="40989"/>
                  </a:lnTo>
                  <a:lnTo>
                    <a:pt x="58237" y="42184"/>
                  </a:lnTo>
                  <a:lnTo>
                    <a:pt x="55846" y="40306"/>
                  </a:lnTo>
                  <a:lnTo>
                    <a:pt x="53455" y="38769"/>
                  </a:lnTo>
                  <a:lnTo>
                    <a:pt x="51576" y="37915"/>
                  </a:lnTo>
                  <a:lnTo>
                    <a:pt x="52943" y="37744"/>
                  </a:lnTo>
                  <a:lnTo>
                    <a:pt x="54309" y="37402"/>
                  </a:lnTo>
                  <a:lnTo>
                    <a:pt x="56871" y="36378"/>
                  </a:lnTo>
                  <a:lnTo>
                    <a:pt x="59432" y="35182"/>
                  </a:lnTo>
                  <a:lnTo>
                    <a:pt x="61823" y="33816"/>
                  </a:lnTo>
                  <a:lnTo>
                    <a:pt x="66776" y="31083"/>
                  </a:lnTo>
                  <a:lnTo>
                    <a:pt x="69338" y="29546"/>
                  </a:lnTo>
                  <a:lnTo>
                    <a:pt x="71558" y="27839"/>
                  </a:lnTo>
                  <a:close/>
                  <a:moveTo>
                    <a:pt x="80097" y="23057"/>
                  </a:moveTo>
                  <a:lnTo>
                    <a:pt x="79926" y="24594"/>
                  </a:lnTo>
                  <a:lnTo>
                    <a:pt x="79585" y="25960"/>
                  </a:lnTo>
                  <a:lnTo>
                    <a:pt x="79072" y="27326"/>
                  </a:lnTo>
                  <a:lnTo>
                    <a:pt x="78560" y="28863"/>
                  </a:lnTo>
                  <a:lnTo>
                    <a:pt x="76681" y="30059"/>
                  </a:lnTo>
                  <a:lnTo>
                    <a:pt x="76852" y="28863"/>
                  </a:lnTo>
                  <a:lnTo>
                    <a:pt x="77706" y="26472"/>
                  </a:lnTo>
                  <a:lnTo>
                    <a:pt x="77706" y="26301"/>
                  </a:lnTo>
                  <a:lnTo>
                    <a:pt x="77364" y="26301"/>
                  </a:lnTo>
                  <a:lnTo>
                    <a:pt x="76852" y="27326"/>
                  </a:lnTo>
                  <a:lnTo>
                    <a:pt x="76340" y="28522"/>
                  </a:lnTo>
                  <a:lnTo>
                    <a:pt x="76169" y="29546"/>
                  </a:lnTo>
                  <a:lnTo>
                    <a:pt x="75998" y="30571"/>
                  </a:lnTo>
                  <a:lnTo>
                    <a:pt x="74290" y="31596"/>
                  </a:lnTo>
                  <a:lnTo>
                    <a:pt x="74461" y="30742"/>
                  </a:lnTo>
                  <a:lnTo>
                    <a:pt x="74461" y="29888"/>
                  </a:lnTo>
                  <a:lnTo>
                    <a:pt x="74461" y="29717"/>
                  </a:lnTo>
                  <a:lnTo>
                    <a:pt x="74290" y="29888"/>
                  </a:lnTo>
                  <a:lnTo>
                    <a:pt x="74120" y="30571"/>
                  </a:lnTo>
                  <a:lnTo>
                    <a:pt x="73949" y="31254"/>
                  </a:lnTo>
                  <a:lnTo>
                    <a:pt x="73436" y="32108"/>
                  </a:lnTo>
                  <a:lnTo>
                    <a:pt x="69679" y="34499"/>
                  </a:lnTo>
                  <a:lnTo>
                    <a:pt x="65922" y="36890"/>
                  </a:lnTo>
                  <a:lnTo>
                    <a:pt x="62506" y="39452"/>
                  </a:lnTo>
                  <a:lnTo>
                    <a:pt x="60799" y="40989"/>
                  </a:lnTo>
                  <a:lnTo>
                    <a:pt x="59261" y="42355"/>
                  </a:lnTo>
                  <a:lnTo>
                    <a:pt x="59091" y="42697"/>
                  </a:lnTo>
                  <a:lnTo>
                    <a:pt x="59261" y="42867"/>
                  </a:lnTo>
                  <a:lnTo>
                    <a:pt x="59432" y="43038"/>
                  </a:lnTo>
                  <a:lnTo>
                    <a:pt x="59774" y="43038"/>
                  </a:lnTo>
                  <a:lnTo>
                    <a:pt x="61994" y="41160"/>
                  </a:lnTo>
                  <a:lnTo>
                    <a:pt x="64214" y="39452"/>
                  </a:lnTo>
                  <a:lnTo>
                    <a:pt x="68996" y="36207"/>
                  </a:lnTo>
                  <a:lnTo>
                    <a:pt x="66434" y="38256"/>
                  </a:lnTo>
                  <a:lnTo>
                    <a:pt x="64214" y="40135"/>
                  </a:lnTo>
                  <a:lnTo>
                    <a:pt x="63019" y="41160"/>
                  </a:lnTo>
                  <a:lnTo>
                    <a:pt x="62165" y="42184"/>
                  </a:lnTo>
                  <a:lnTo>
                    <a:pt x="61994" y="42355"/>
                  </a:lnTo>
                  <a:lnTo>
                    <a:pt x="62165" y="42526"/>
                  </a:lnTo>
                  <a:lnTo>
                    <a:pt x="62506" y="42526"/>
                  </a:lnTo>
                  <a:lnTo>
                    <a:pt x="63531" y="41672"/>
                  </a:lnTo>
                  <a:lnTo>
                    <a:pt x="64727" y="40818"/>
                  </a:lnTo>
                  <a:lnTo>
                    <a:pt x="66947" y="38769"/>
                  </a:lnTo>
                  <a:lnTo>
                    <a:pt x="67459" y="38256"/>
                  </a:lnTo>
                  <a:lnTo>
                    <a:pt x="69167" y="37232"/>
                  </a:lnTo>
                  <a:lnTo>
                    <a:pt x="70704" y="36207"/>
                  </a:lnTo>
                  <a:lnTo>
                    <a:pt x="73949" y="33816"/>
                  </a:lnTo>
                  <a:lnTo>
                    <a:pt x="74120" y="33816"/>
                  </a:lnTo>
                  <a:lnTo>
                    <a:pt x="75827" y="32620"/>
                  </a:lnTo>
                  <a:lnTo>
                    <a:pt x="77535" y="31425"/>
                  </a:lnTo>
                  <a:lnTo>
                    <a:pt x="80780" y="28692"/>
                  </a:lnTo>
                  <a:lnTo>
                    <a:pt x="87099" y="24081"/>
                  </a:lnTo>
                  <a:lnTo>
                    <a:pt x="86074" y="25106"/>
                  </a:lnTo>
                  <a:lnTo>
                    <a:pt x="81634" y="28522"/>
                  </a:lnTo>
                  <a:lnTo>
                    <a:pt x="76511" y="32620"/>
                  </a:lnTo>
                  <a:lnTo>
                    <a:pt x="71216" y="36890"/>
                  </a:lnTo>
                  <a:lnTo>
                    <a:pt x="68655" y="38769"/>
                  </a:lnTo>
                  <a:lnTo>
                    <a:pt x="65922" y="40647"/>
                  </a:lnTo>
                  <a:lnTo>
                    <a:pt x="60457" y="44063"/>
                  </a:lnTo>
                  <a:lnTo>
                    <a:pt x="58578" y="42355"/>
                  </a:lnTo>
                  <a:lnTo>
                    <a:pt x="60799" y="40135"/>
                  </a:lnTo>
                  <a:lnTo>
                    <a:pt x="63189" y="38085"/>
                  </a:lnTo>
                  <a:lnTo>
                    <a:pt x="65580" y="36207"/>
                  </a:lnTo>
                  <a:lnTo>
                    <a:pt x="68142" y="34328"/>
                  </a:lnTo>
                  <a:lnTo>
                    <a:pt x="70704" y="32450"/>
                  </a:lnTo>
                  <a:lnTo>
                    <a:pt x="73266" y="30400"/>
                  </a:lnTo>
                  <a:lnTo>
                    <a:pt x="75486" y="28180"/>
                  </a:lnTo>
                  <a:lnTo>
                    <a:pt x="77706" y="25789"/>
                  </a:lnTo>
                  <a:lnTo>
                    <a:pt x="80097" y="23057"/>
                  </a:lnTo>
                  <a:close/>
                  <a:moveTo>
                    <a:pt x="93247" y="39281"/>
                  </a:moveTo>
                  <a:lnTo>
                    <a:pt x="94101" y="40476"/>
                  </a:lnTo>
                  <a:lnTo>
                    <a:pt x="94955" y="41843"/>
                  </a:lnTo>
                  <a:lnTo>
                    <a:pt x="93760" y="44404"/>
                  </a:lnTo>
                  <a:lnTo>
                    <a:pt x="92735" y="41672"/>
                  </a:lnTo>
                  <a:lnTo>
                    <a:pt x="93247" y="39281"/>
                  </a:lnTo>
                  <a:close/>
                  <a:moveTo>
                    <a:pt x="96321" y="42867"/>
                  </a:moveTo>
                  <a:lnTo>
                    <a:pt x="96834" y="43551"/>
                  </a:lnTo>
                  <a:lnTo>
                    <a:pt x="96663" y="44404"/>
                  </a:lnTo>
                  <a:lnTo>
                    <a:pt x="96492" y="44234"/>
                  </a:lnTo>
                  <a:lnTo>
                    <a:pt x="96150" y="43209"/>
                  </a:lnTo>
                  <a:lnTo>
                    <a:pt x="96321" y="42867"/>
                  </a:lnTo>
                  <a:close/>
                  <a:moveTo>
                    <a:pt x="98712" y="43380"/>
                  </a:moveTo>
                  <a:lnTo>
                    <a:pt x="99054" y="43892"/>
                  </a:lnTo>
                  <a:lnTo>
                    <a:pt x="99054" y="44404"/>
                  </a:lnTo>
                  <a:lnTo>
                    <a:pt x="98712" y="43380"/>
                  </a:lnTo>
                  <a:close/>
                  <a:moveTo>
                    <a:pt x="93418" y="38598"/>
                  </a:moveTo>
                  <a:lnTo>
                    <a:pt x="94443" y="39281"/>
                  </a:lnTo>
                  <a:lnTo>
                    <a:pt x="95638" y="40135"/>
                  </a:lnTo>
                  <a:lnTo>
                    <a:pt x="96150" y="40647"/>
                  </a:lnTo>
                  <a:lnTo>
                    <a:pt x="97517" y="41843"/>
                  </a:lnTo>
                  <a:lnTo>
                    <a:pt x="97517" y="42013"/>
                  </a:lnTo>
                  <a:lnTo>
                    <a:pt x="98541" y="43209"/>
                  </a:lnTo>
                  <a:lnTo>
                    <a:pt x="98883" y="45258"/>
                  </a:lnTo>
                  <a:lnTo>
                    <a:pt x="98712" y="45429"/>
                  </a:lnTo>
                  <a:lnTo>
                    <a:pt x="97688" y="44063"/>
                  </a:lnTo>
                  <a:lnTo>
                    <a:pt x="97517" y="42013"/>
                  </a:lnTo>
                  <a:lnTo>
                    <a:pt x="97517" y="43892"/>
                  </a:lnTo>
                  <a:lnTo>
                    <a:pt x="97004" y="43380"/>
                  </a:lnTo>
                  <a:lnTo>
                    <a:pt x="97175" y="42355"/>
                  </a:lnTo>
                  <a:lnTo>
                    <a:pt x="97004" y="43209"/>
                  </a:lnTo>
                  <a:lnTo>
                    <a:pt x="96321" y="42526"/>
                  </a:lnTo>
                  <a:lnTo>
                    <a:pt x="96150" y="40647"/>
                  </a:lnTo>
                  <a:lnTo>
                    <a:pt x="96150" y="42355"/>
                  </a:lnTo>
                  <a:lnTo>
                    <a:pt x="95980" y="42184"/>
                  </a:lnTo>
                  <a:lnTo>
                    <a:pt x="95297" y="41330"/>
                  </a:lnTo>
                  <a:lnTo>
                    <a:pt x="95638" y="40135"/>
                  </a:lnTo>
                  <a:lnTo>
                    <a:pt x="95126" y="41160"/>
                  </a:lnTo>
                  <a:lnTo>
                    <a:pt x="94784" y="41160"/>
                  </a:lnTo>
                  <a:lnTo>
                    <a:pt x="94613" y="40989"/>
                  </a:lnTo>
                  <a:lnTo>
                    <a:pt x="94443" y="40476"/>
                  </a:lnTo>
                  <a:lnTo>
                    <a:pt x="93930" y="39623"/>
                  </a:lnTo>
                  <a:lnTo>
                    <a:pt x="93418" y="38939"/>
                  </a:lnTo>
                  <a:lnTo>
                    <a:pt x="93418" y="38598"/>
                  </a:lnTo>
                  <a:close/>
                  <a:moveTo>
                    <a:pt x="99225" y="44063"/>
                  </a:moveTo>
                  <a:lnTo>
                    <a:pt x="99651" y="44746"/>
                  </a:lnTo>
                  <a:lnTo>
                    <a:pt x="99566" y="44746"/>
                  </a:lnTo>
                  <a:lnTo>
                    <a:pt x="99395" y="46112"/>
                  </a:lnTo>
                  <a:lnTo>
                    <a:pt x="99054" y="44746"/>
                  </a:lnTo>
                  <a:lnTo>
                    <a:pt x="99225" y="44063"/>
                  </a:lnTo>
                  <a:close/>
                  <a:moveTo>
                    <a:pt x="25276" y="34328"/>
                  </a:moveTo>
                  <a:lnTo>
                    <a:pt x="25959" y="34499"/>
                  </a:lnTo>
                  <a:lnTo>
                    <a:pt x="26130" y="35695"/>
                  </a:lnTo>
                  <a:lnTo>
                    <a:pt x="25959" y="37061"/>
                  </a:lnTo>
                  <a:lnTo>
                    <a:pt x="25447" y="39623"/>
                  </a:lnTo>
                  <a:lnTo>
                    <a:pt x="24934" y="41672"/>
                  </a:lnTo>
                  <a:lnTo>
                    <a:pt x="24763" y="42867"/>
                  </a:lnTo>
                  <a:lnTo>
                    <a:pt x="24763" y="43380"/>
                  </a:lnTo>
                  <a:lnTo>
                    <a:pt x="24763" y="43721"/>
                  </a:lnTo>
                  <a:lnTo>
                    <a:pt x="24934" y="43892"/>
                  </a:lnTo>
                  <a:lnTo>
                    <a:pt x="25105" y="43721"/>
                  </a:lnTo>
                  <a:lnTo>
                    <a:pt x="25276" y="42867"/>
                  </a:lnTo>
                  <a:lnTo>
                    <a:pt x="25447" y="42013"/>
                  </a:lnTo>
                  <a:lnTo>
                    <a:pt x="26130" y="38598"/>
                  </a:lnTo>
                  <a:lnTo>
                    <a:pt x="26471" y="36719"/>
                  </a:lnTo>
                  <a:lnTo>
                    <a:pt x="26471" y="35524"/>
                  </a:lnTo>
                  <a:lnTo>
                    <a:pt x="26301" y="34670"/>
                  </a:lnTo>
                  <a:lnTo>
                    <a:pt x="27838" y="35011"/>
                  </a:lnTo>
                  <a:lnTo>
                    <a:pt x="26984" y="38085"/>
                  </a:lnTo>
                  <a:lnTo>
                    <a:pt x="26642" y="39793"/>
                  </a:lnTo>
                  <a:lnTo>
                    <a:pt x="26471" y="41330"/>
                  </a:lnTo>
                  <a:lnTo>
                    <a:pt x="26642" y="41501"/>
                  </a:lnTo>
                  <a:lnTo>
                    <a:pt x="26813" y="41330"/>
                  </a:lnTo>
                  <a:lnTo>
                    <a:pt x="27496" y="38256"/>
                  </a:lnTo>
                  <a:lnTo>
                    <a:pt x="28008" y="35011"/>
                  </a:lnTo>
                  <a:lnTo>
                    <a:pt x="29204" y="35011"/>
                  </a:lnTo>
                  <a:lnTo>
                    <a:pt x="28862" y="36548"/>
                  </a:lnTo>
                  <a:lnTo>
                    <a:pt x="28691" y="37744"/>
                  </a:lnTo>
                  <a:lnTo>
                    <a:pt x="28691" y="38256"/>
                  </a:lnTo>
                  <a:lnTo>
                    <a:pt x="28691" y="38427"/>
                  </a:lnTo>
                  <a:lnTo>
                    <a:pt x="28862" y="38427"/>
                  </a:lnTo>
                  <a:lnTo>
                    <a:pt x="29033" y="38256"/>
                  </a:lnTo>
                  <a:lnTo>
                    <a:pt x="29033" y="37915"/>
                  </a:lnTo>
                  <a:lnTo>
                    <a:pt x="29204" y="37061"/>
                  </a:lnTo>
                  <a:lnTo>
                    <a:pt x="29204" y="36207"/>
                  </a:lnTo>
                  <a:lnTo>
                    <a:pt x="29545" y="35182"/>
                  </a:lnTo>
                  <a:lnTo>
                    <a:pt x="32790" y="35182"/>
                  </a:lnTo>
                  <a:lnTo>
                    <a:pt x="32449" y="36378"/>
                  </a:lnTo>
                  <a:lnTo>
                    <a:pt x="32449" y="36890"/>
                  </a:lnTo>
                  <a:lnTo>
                    <a:pt x="32449" y="37232"/>
                  </a:lnTo>
                  <a:lnTo>
                    <a:pt x="30912" y="38085"/>
                  </a:lnTo>
                  <a:lnTo>
                    <a:pt x="30912" y="37061"/>
                  </a:lnTo>
                  <a:lnTo>
                    <a:pt x="31253" y="35353"/>
                  </a:lnTo>
                  <a:lnTo>
                    <a:pt x="31082" y="35353"/>
                  </a:lnTo>
                  <a:lnTo>
                    <a:pt x="30741" y="36719"/>
                  </a:lnTo>
                  <a:lnTo>
                    <a:pt x="30741" y="38256"/>
                  </a:lnTo>
                  <a:lnTo>
                    <a:pt x="29716" y="38939"/>
                  </a:lnTo>
                  <a:lnTo>
                    <a:pt x="28691" y="39793"/>
                  </a:lnTo>
                  <a:lnTo>
                    <a:pt x="26984" y="41672"/>
                  </a:lnTo>
                  <a:lnTo>
                    <a:pt x="25276" y="43721"/>
                  </a:lnTo>
                  <a:lnTo>
                    <a:pt x="23739" y="45771"/>
                  </a:lnTo>
                  <a:lnTo>
                    <a:pt x="22714" y="47137"/>
                  </a:lnTo>
                  <a:lnTo>
                    <a:pt x="23226" y="45941"/>
                  </a:lnTo>
                  <a:lnTo>
                    <a:pt x="23568" y="44404"/>
                  </a:lnTo>
                  <a:lnTo>
                    <a:pt x="24080" y="41672"/>
                  </a:lnTo>
                  <a:lnTo>
                    <a:pt x="24593" y="38085"/>
                  </a:lnTo>
                  <a:lnTo>
                    <a:pt x="24763" y="36378"/>
                  </a:lnTo>
                  <a:lnTo>
                    <a:pt x="24763" y="34499"/>
                  </a:lnTo>
                  <a:lnTo>
                    <a:pt x="25276" y="34328"/>
                  </a:lnTo>
                  <a:close/>
                  <a:moveTo>
                    <a:pt x="98883" y="46283"/>
                  </a:moveTo>
                  <a:lnTo>
                    <a:pt x="99054" y="46625"/>
                  </a:lnTo>
                  <a:lnTo>
                    <a:pt x="99225" y="47308"/>
                  </a:lnTo>
                  <a:lnTo>
                    <a:pt x="99054" y="47308"/>
                  </a:lnTo>
                  <a:lnTo>
                    <a:pt x="98883" y="46283"/>
                  </a:lnTo>
                  <a:close/>
                  <a:moveTo>
                    <a:pt x="63531" y="42697"/>
                  </a:moveTo>
                  <a:lnTo>
                    <a:pt x="63360" y="44063"/>
                  </a:lnTo>
                  <a:lnTo>
                    <a:pt x="63189" y="45429"/>
                  </a:lnTo>
                  <a:lnTo>
                    <a:pt x="63189" y="46625"/>
                  </a:lnTo>
                  <a:lnTo>
                    <a:pt x="63019" y="47649"/>
                  </a:lnTo>
                  <a:lnTo>
                    <a:pt x="61823" y="45941"/>
                  </a:lnTo>
                  <a:lnTo>
                    <a:pt x="60457" y="44234"/>
                  </a:lnTo>
                  <a:lnTo>
                    <a:pt x="63531" y="42697"/>
                  </a:lnTo>
                  <a:close/>
                  <a:moveTo>
                    <a:pt x="94955" y="42013"/>
                  </a:moveTo>
                  <a:lnTo>
                    <a:pt x="96150" y="44234"/>
                  </a:lnTo>
                  <a:lnTo>
                    <a:pt x="96150" y="44404"/>
                  </a:lnTo>
                  <a:lnTo>
                    <a:pt x="96321" y="44917"/>
                  </a:lnTo>
                  <a:lnTo>
                    <a:pt x="95638" y="46454"/>
                  </a:lnTo>
                  <a:lnTo>
                    <a:pt x="94784" y="47991"/>
                  </a:lnTo>
                  <a:lnTo>
                    <a:pt x="93930" y="44746"/>
                  </a:lnTo>
                  <a:lnTo>
                    <a:pt x="94955" y="42013"/>
                  </a:lnTo>
                  <a:close/>
                  <a:moveTo>
                    <a:pt x="100249" y="47479"/>
                  </a:moveTo>
                  <a:lnTo>
                    <a:pt x="100420" y="48162"/>
                  </a:lnTo>
                  <a:lnTo>
                    <a:pt x="100420" y="47479"/>
                  </a:lnTo>
                  <a:close/>
                  <a:moveTo>
                    <a:pt x="99716" y="44849"/>
                  </a:moveTo>
                  <a:lnTo>
                    <a:pt x="100078" y="45429"/>
                  </a:lnTo>
                  <a:lnTo>
                    <a:pt x="100932" y="46966"/>
                  </a:lnTo>
                  <a:lnTo>
                    <a:pt x="100762" y="47479"/>
                  </a:lnTo>
                  <a:lnTo>
                    <a:pt x="100591" y="47479"/>
                  </a:lnTo>
                  <a:lnTo>
                    <a:pt x="100591" y="47649"/>
                  </a:lnTo>
                  <a:lnTo>
                    <a:pt x="100420" y="48162"/>
                  </a:lnTo>
                  <a:lnTo>
                    <a:pt x="100420" y="48332"/>
                  </a:lnTo>
                  <a:lnTo>
                    <a:pt x="99566" y="46625"/>
                  </a:lnTo>
                  <a:lnTo>
                    <a:pt x="99566" y="46454"/>
                  </a:lnTo>
                  <a:lnTo>
                    <a:pt x="99566" y="45600"/>
                  </a:lnTo>
                  <a:lnTo>
                    <a:pt x="99716" y="44849"/>
                  </a:lnTo>
                  <a:close/>
                  <a:moveTo>
                    <a:pt x="100932" y="47137"/>
                  </a:moveTo>
                  <a:lnTo>
                    <a:pt x="101615" y="48674"/>
                  </a:lnTo>
                  <a:lnTo>
                    <a:pt x="101445" y="49528"/>
                  </a:lnTo>
                  <a:lnTo>
                    <a:pt x="100762" y="47820"/>
                  </a:lnTo>
                  <a:lnTo>
                    <a:pt x="100932" y="47137"/>
                  </a:lnTo>
                  <a:close/>
                  <a:moveTo>
                    <a:pt x="97517" y="47991"/>
                  </a:moveTo>
                  <a:lnTo>
                    <a:pt x="98029" y="49699"/>
                  </a:lnTo>
                  <a:lnTo>
                    <a:pt x="97858" y="49869"/>
                  </a:lnTo>
                  <a:lnTo>
                    <a:pt x="97517" y="47991"/>
                  </a:lnTo>
                  <a:close/>
                  <a:moveTo>
                    <a:pt x="24422" y="34670"/>
                  </a:moveTo>
                  <a:lnTo>
                    <a:pt x="24080" y="38085"/>
                  </a:lnTo>
                  <a:lnTo>
                    <a:pt x="23568" y="41501"/>
                  </a:lnTo>
                  <a:lnTo>
                    <a:pt x="23226" y="43038"/>
                  </a:lnTo>
                  <a:lnTo>
                    <a:pt x="22714" y="44746"/>
                  </a:lnTo>
                  <a:lnTo>
                    <a:pt x="22202" y="46283"/>
                  </a:lnTo>
                  <a:lnTo>
                    <a:pt x="22031" y="47820"/>
                  </a:lnTo>
                  <a:lnTo>
                    <a:pt x="22031" y="47991"/>
                  </a:lnTo>
                  <a:lnTo>
                    <a:pt x="21860" y="48332"/>
                  </a:lnTo>
                  <a:lnTo>
                    <a:pt x="21689" y="48332"/>
                  </a:lnTo>
                  <a:lnTo>
                    <a:pt x="20665" y="49016"/>
                  </a:lnTo>
                  <a:lnTo>
                    <a:pt x="21519" y="43038"/>
                  </a:lnTo>
                  <a:lnTo>
                    <a:pt x="22031" y="40135"/>
                  </a:lnTo>
                  <a:lnTo>
                    <a:pt x="22543" y="37232"/>
                  </a:lnTo>
                  <a:lnTo>
                    <a:pt x="22543" y="37061"/>
                  </a:lnTo>
                  <a:lnTo>
                    <a:pt x="22373" y="37061"/>
                  </a:lnTo>
                  <a:lnTo>
                    <a:pt x="21519" y="39964"/>
                  </a:lnTo>
                  <a:lnTo>
                    <a:pt x="20835" y="43038"/>
                  </a:lnTo>
                  <a:lnTo>
                    <a:pt x="20323" y="46112"/>
                  </a:lnTo>
                  <a:lnTo>
                    <a:pt x="20323" y="47649"/>
                  </a:lnTo>
                  <a:lnTo>
                    <a:pt x="20323" y="49016"/>
                  </a:lnTo>
                  <a:lnTo>
                    <a:pt x="17932" y="50553"/>
                  </a:lnTo>
                  <a:lnTo>
                    <a:pt x="18615" y="47308"/>
                  </a:lnTo>
                  <a:lnTo>
                    <a:pt x="19640" y="42184"/>
                  </a:lnTo>
                  <a:lnTo>
                    <a:pt x="20494" y="37232"/>
                  </a:lnTo>
                  <a:lnTo>
                    <a:pt x="24422" y="34670"/>
                  </a:lnTo>
                  <a:close/>
                  <a:moveTo>
                    <a:pt x="100762" y="47991"/>
                  </a:moveTo>
                  <a:lnTo>
                    <a:pt x="101274" y="49869"/>
                  </a:lnTo>
                  <a:lnTo>
                    <a:pt x="101103" y="50723"/>
                  </a:lnTo>
                  <a:lnTo>
                    <a:pt x="100591" y="48332"/>
                  </a:lnTo>
                  <a:lnTo>
                    <a:pt x="100762" y="47991"/>
                  </a:lnTo>
                  <a:close/>
                  <a:moveTo>
                    <a:pt x="96834" y="43721"/>
                  </a:moveTo>
                  <a:lnTo>
                    <a:pt x="97517" y="44404"/>
                  </a:lnTo>
                  <a:lnTo>
                    <a:pt x="97517" y="45771"/>
                  </a:lnTo>
                  <a:lnTo>
                    <a:pt x="97688" y="45771"/>
                  </a:lnTo>
                  <a:lnTo>
                    <a:pt x="97688" y="44575"/>
                  </a:lnTo>
                  <a:lnTo>
                    <a:pt x="98541" y="45771"/>
                  </a:lnTo>
                  <a:lnTo>
                    <a:pt x="98541" y="45941"/>
                  </a:lnTo>
                  <a:lnTo>
                    <a:pt x="97858" y="46795"/>
                  </a:lnTo>
                  <a:lnTo>
                    <a:pt x="98541" y="46112"/>
                  </a:lnTo>
                  <a:lnTo>
                    <a:pt x="98712" y="46625"/>
                  </a:lnTo>
                  <a:lnTo>
                    <a:pt x="98541" y="46454"/>
                  </a:lnTo>
                  <a:lnTo>
                    <a:pt x="98883" y="48162"/>
                  </a:lnTo>
                  <a:lnTo>
                    <a:pt x="98371" y="49186"/>
                  </a:lnTo>
                  <a:lnTo>
                    <a:pt x="98883" y="48332"/>
                  </a:lnTo>
                  <a:lnTo>
                    <a:pt x="99395" y="50553"/>
                  </a:lnTo>
                  <a:lnTo>
                    <a:pt x="98883" y="51236"/>
                  </a:lnTo>
                  <a:lnTo>
                    <a:pt x="98883" y="51236"/>
                  </a:lnTo>
                  <a:lnTo>
                    <a:pt x="99054" y="49869"/>
                  </a:lnTo>
                  <a:lnTo>
                    <a:pt x="98883" y="49869"/>
                  </a:lnTo>
                  <a:lnTo>
                    <a:pt x="98712" y="50723"/>
                  </a:lnTo>
                  <a:lnTo>
                    <a:pt x="98371" y="49186"/>
                  </a:lnTo>
                  <a:lnTo>
                    <a:pt x="97517" y="46795"/>
                  </a:lnTo>
                  <a:lnTo>
                    <a:pt x="96663" y="44575"/>
                  </a:lnTo>
                  <a:lnTo>
                    <a:pt x="96834" y="43721"/>
                  </a:lnTo>
                  <a:close/>
                  <a:moveTo>
                    <a:pt x="101445" y="50211"/>
                  </a:moveTo>
                  <a:lnTo>
                    <a:pt x="101615" y="51065"/>
                  </a:lnTo>
                  <a:lnTo>
                    <a:pt x="101274" y="52090"/>
                  </a:lnTo>
                  <a:lnTo>
                    <a:pt x="101103" y="51065"/>
                  </a:lnTo>
                  <a:lnTo>
                    <a:pt x="101445" y="50211"/>
                  </a:lnTo>
                  <a:close/>
                  <a:moveTo>
                    <a:pt x="98029" y="49869"/>
                  </a:moveTo>
                  <a:lnTo>
                    <a:pt x="98200" y="50382"/>
                  </a:lnTo>
                  <a:lnTo>
                    <a:pt x="98541" y="51577"/>
                  </a:lnTo>
                  <a:lnTo>
                    <a:pt x="98371" y="52260"/>
                  </a:lnTo>
                  <a:lnTo>
                    <a:pt x="98029" y="50553"/>
                  </a:lnTo>
                  <a:lnTo>
                    <a:pt x="97858" y="50040"/>
                  </a:lnTo>
                  <a:lnTo>
                    <a:pt x="98029" y="49869"/>
                  </a:lnTo>
                  <a:close/>
                  <a:moveTo>
                    <a:pt x="99225" y="47479"/>
                  </a:moveTo>
                  <a:lnTo>
                    <a:pt x="99737" y="49699"/>
                  </a:lnTo>
                  <a:lnTo>
                    <a:pt x="99737" y="49869"/>
                  </a:lnTo>
                  <a:lnTo>
                    <a:pt x="100420" y="52090"/>
                  </a:lnTo>
                  <a:lnTo>
                    <a:pt x="100249" y="52602"/>
                  </a:lnTo>
                  <a:lnTo>
                    <a:pt x="99737" y="50553"/>
                  </a:lnTo>
                  <a:lnTo>
                    <a:pt x="99737" y="50211"/>
                  </a:lnTo>
                  <a:lnTo>
                    <a:pt x="99737" y="50040"/>
                  </a:lnTo>
                  <a:lnTo>
                    <a:pt x="99225" y="47649"/>
                  </a:lnTo>
                  <a:lnTo>
                    <a:pt x="99225" y="47479"/>
                  </a:lnTo>
                  <a:close/>
                  <a:moveTo>
                    <a:pt x="99395" y="50723"/>
                  </a:moveTo>
                  <a:lnTo>
                    <a:pt x="99395" y="51065"/>
                  </a:lnTo>
                  <a:lnTo>
                    <a:pt x="99566" y="53456"/>
                  </a:lnTo>
                  <a:lnTo>
                    <a:pt x="99395" y="53797"/>
                  </a:lnTo>
                  <a:lnTo>
                    <a:pt x="98883" y="51407"/>
                  </a:lnTo>
                  <a:lnTo>
                    <a:pt x="99054" y="51407"/>
                  </a:lnTo>
                  <a:lnTo>
                    <a:pt x="99395" y="50723"/>
                  </a:lnTo>
                  <a:close/>
                  <a:moveTo>
                    <a:pt x="100420" y="52431"/>
                  </a:moveTo>
                  <a:lnTo>
                    <a:pt x="100762" y="53456"/>
                  </a:lnTo>
                  <a:lnTo>
                    <a:pt x="100591" y="53968"/>
                  </a:lnTo>
                  <a:lnTo>
                    <a:pt x="100249" y="52773"/>
                  </a:lnTo>
                  <a:lnTo>
                    <a:pt x="100420" y="52431"/>
                  </a:lnTo>
                  <a:close/>
                  <a:moveTo>
                    <a:pt x="98712" y="52090"/>
                  </a:moveTo>
                  <a:lnTo>
                    <a:pt x="99225" y="53797"/>
                  </a:lnTo>
                  <a:lnTo>
                    <a:pt x="99054" y="54139"/>
                  </a:lnTo>
                  <a:lnTo>
                    <a:pt x="98712" y="54651"/>
                  </a:lnTo>
                  <a:lnTo>
                    <a:pt x="98371" y="52773"/>
                  </a:lnTo>
                  <a:lnTo>
                    <a:pt x="98712" y="52090"/>
                  </a:lnTo>
                  <a:close/>
                  <a:moveTo>
                    <a:pt x="99566" y="53797"/>
                  </a:moveTo>
                  <a:lnTo>
                    <a:pt x="99566" y="54822"/>
                  </a:lnTo>
                  <a:lnTo>
                    <a:pt x="99395" y="53968"/>
                  </a:lnTo>
                  <a:lnTo>
                    <a:pt x="99566" y="53797"/>
                  </a:lnTo>
                  <a:close/>
                  <a:moveTo>
                    <a:pt x="99054" y="54481"/>
                  </a:moveTo>
                  <a:lnTo>
                    <a:pt x="98712" y="55334"/>
                  </a:lnTo>
                  <a:lnTo>
                    <a:pt x="98712" y="54822"/>
                  </a:lnTo>
                  <a:lnTo>
                    <a:pt x="99054" y="54481"/>
                  </a:lnTo>
                  <a:close/>
                  <a:moveTo>
                    <a:pt x="20323" y="37232"/>
                  </a:moveTo>
                  <a:lnTo>
                    <a:pt x="19811" y="40647"/>
                  </a:lnTo>
                  <a:lnTo>
                    <a:pt x="18957" y="43892"/>
                  </a:lnTo>
                  <a:lnTo>
                    <a:pt x="18274" y="47308"/>
                  </a:lnTo>
                  <a:lnTo>
                    <a:pt x="17761" y="50723"/>
                  </a:lnTo>
                  <a:lnTo>
                    <a:pt x="17078" y="51065"/>
                  </a:lnTo>
                  <a:lnTo>
                    <a:pt x="14346" y="52260"/>
                  </a:lnTo>
                  <a:lnTo>
                    <a:pt x="11784" y="53114"/>
                  </a:lnTo>
                  <a:lnTo>
                    <a:pt x="8881" y="53968"/>
                  </a:lnTo>
                  <a:lnTo>
                    <a:pt x="8881" y="53968"/>
                  </a:lnTo>
                  <a:lnTo>
                    <a:pt x="10076" y="51919"/>
                  </a:lnTo>
                  <a:lnTo>
                    <a:pt x="10930" y="49869"/>
                  </a:lnTo>
                  <a:lnTo>
                    <a:pt x="11101" y="49699"/>
                  </a:lnTo>
                  <a:lnTo>
                    <a:pt x="12126" y="46112"/>
                  </a:lnTo>
                  <a:lnTo>
                    <a:pt x="13321" y="42697"/>
                  </a:lnTo>
                  <a:lnTo>
                    <a:pt x="13150" y="42697"/>
                  </a:lnTo>
                  <a:lnTo>
                    <a:pt x="10589" y="49869"/>
                  </a:lnTo>
                  <a:lnTo>
                    <a:pt x="9222" y="52773"/>
                  </a:lnTo>
                  <a:lnTo>
                    <a:pt x="9052" y="52944"/>
                  </a:lnTo>
                  <a:lnTo>
                    <a:pt x="8881" y="53285"/>
                  </a:lnTo>
                  <a:lnTo>
                    <a:pt x="9052" y="53285"/>
                  </a:lnTo>
                  <a:lnTo>
                    <a:pt x="8710" y="53968"/>
                  </a:lnTo>
                  <a:lnTo>
                    <a:pt x="4611" y="54822"/>
                  </a:lnTo>
                  <a:lnTo>
                    <a:pt x="683" y="55505"/>
                  </a:lnTo>
                  <a:lnTo>
                    <a:pt x="3245" y="52260"/>
                  </a:lnTo>
                  <a:lnTo>
                    <a:pt x="2733" y="53456"/>
                  </a:lnTo>
                  <a:lnTo>
                    <a:pt x="2391" y="54822"/>
                  </a:lnTo>
                  <a:lnTo>
                    <a:pt x="2562" y="54822"/>
                  </a:lnTo>
                  <a:lnTo>
                    <a:pt x="3245" y="53285"/>
                  </a:lnTo>
                  <a:lnTo>
                    <a:pt x="3928" y="51748"/>
                  </a:lnTo>
                  <a:lnTo>
                    <a:pt x="5294" y="49699"/>
                  </a:lnTo>
                  <a:lnTo>
                    <a:pt x="7685" y="46795"/>
                  </a:lnTo>
                  <a:lnTo>
                    <a:pt x="9052" y="45258"/>
                  </a:lnTo>
                  <a:lnTo>
                    <a:pt x="10418" y="44063"/>
                  </a:lnTo>
                  <a:lnTo>
                    <a:pt x="12296" y="42526"/>
                  </a:lnTo>
                  <a:lnTo>
                    <a:pt x="14175" y="41330"/>
                  </a:lnTo>
                  <a:lnTo>
                    <a:pt x="14175" y="41330"/>
                  </a:lnTo>
                  <a:lnTo>
                    <a:pt x="13833" y="44234"/>
                  </a:lnTo>
                  <a:lnTo>
                    <a:pt x="13321" y="47137"/>
                  </a:lnTo>
                  <a:lnTo>
                    <a:pt x="12809" y="49016"/>
                  </a:lnTo>
                  <a:lnTo>
                    <a:pt x="11955" y="50894"/>
                  </a:lnTo>
                  <a:lnTo>
                    <a:pt x="11442" y="52260"/>
                  </a:lnTo>
                  <a:lnTo>
                    <a:pt x="10930" y="52944"/>
                  </a:lnTo>
                  <a:lnTo>
                    <a:pt x="11101" y="53114"/>
                  </a:lnTo>
                  <a:lnTo>
                    <a:pt x="11272" y="53114"/>
                  </a:lnTo>
                  <a:lnTo>
                    <a:pt x="12126" y="51748"/>
                  </a:lnTo>
                  <a:lnTo>
                    <a:pt x="12809" y="50382"/>
                  </a:lnTo>
                  <a:lnTo>
                    <a:pt x="13321" y="48845"/>
                  </a:lnTo>
                  <a:lnTo>
                    <a:pt x="13833" y="47308"/>
                  </a:lnTo>
                  <a:lnTo>
                    <a:pt x="14175" y="45771"/>
                  </a:lnTo>
                  <a:lnTo>
                    <a:pt x="14346" y="44234"/>
                  </a:lnTo>
                  <a:lnTo>
                    <a:pt x="14346" y="42697"/>
                  </a:lnTo>
                  <a:lnTo>
                    <a:pt x="14346" y="41160"/>
                  </a:lnTo>
                  <a:lnTo>
                    <a:pt x="15883" y="40135"/>
                  </a:lnTo>
                  <a:lnTo>
                    <a:pt x="15541" y="42867"/>
                  </a:lnTo>
                  <a:lnTo>
                    <a:pt x="15029" y="45600"/>
                  </a:lnTo>
                  <a:lnTo>
                    <a:pt x="14346" y="48845"/>
                  </a:lnTo>
                  <a:lnTo>
                    <a:pt x="14175" y="50211"/>
                  </a:lnTo>
                  <a:lnTo>
                    <a:pt x="14175" y="50894"/>
                  </a:lnTo>
                  <a:lnTo>
                    <a:pt x="13833" y="51236"/>
                  </a:lnTo>
                  <a:lnTo>
                    <a:pt x="13833" y="51407"/>
                  </a:lnTo>
                  <a:lnTo>
                    <a:pt x="14175" y="51065"/>
                  </a:lnTo>
                  <a:lnTo>
                    <a:pt x="14517" y="50553"/>
                  </a:lnTo>
                  <a:lnTo>
                    <a:pt x="14687" y="49357"/>
                  </a:lnTo>
                  <a:lnTo>
                    <a:pt x="15029" y="47137"/>
                  </a:lnTo>
                  <a:lnTo>
                    <a:pt x="15712" y="43551"/>
                  </a:lnTo>
                  <a:lnTo>
                    <a:pt x="15883" y="41843"/>
                  </a:lnTo>
                  <a:lnTo>
                    <a:pt x="16054" y="39964"/>
                  </a:lnTo>
                  <a:lnTo>
                    <a:pt x="18615" y="38427"/>
                  </a:lnTo>
                  <a:lnTo>
                    <a:pt x="18274" y="41501"/>
                  </a:lnTo>
                  <a:lnTo>
                    <a:pt x="17591" y="44575"/>
                  </a:lnTo>
                  <a:lnTo>
                    <a:pt x="16737" y="47479"/>
                  </a:lnTo>
                  <a:lnTo>
                    <a:pt x="15712" y="50553"/>
                  </a:lnTo>
                  <a:lnTo>
                    <a:pt x="15883" y="50723"/>
                  </a:lnTo>
                  <a:lnTo>
                    <a:pt x="16054" y="50894"/>
                  </a:lnTo>
                  <a:lnTo>
                    <a:pt x="16054" y="50723"/>
                  </a:lnTo>
                  <a:lnTo>
                    <a:pt x="16737" y="49869"/>
                  </a:lnTo>
                  <a:lnTo>
                    <a:pt x="17420" y="49016"/>
                  </a:lnTo>
                  <a:lnTo>
                    <a:pt x="17420" y="48845"/>
                  </a:lnTo>
                  <a:lnTo>
                    <a:pt x="17249" y="48845"/>
                  </a:lnTo>
                  <a:lnTo>
                    <a:pt x="16566" y="49869"/>
                  </a:lnTo>
                  <a:lnTo>
                    <a:pt x="16737" y="49016"/>
                  </a:lnTo>
                  <a:lnTo>
                    <a:pt x="17761" y="45258"/>
                  </a:lnTo>
                  <a:lnTo>
                    <a:pt x="18274" y="43551"/>
                  </a:lnTo>
                  <a:lnTo>
                    <a:pt x="18615" y="41843"/>
                  </a:lnTo>
                  <a:lnTo>
                    <a:pt x="18786" y="39964"/>
                  </a:lnTo>
                  <a:lnTo>
                    <a:pt x="18786" y="38256"/>
                  </a:lnTo>
                  <a:lnTo>
                    <a:pt x="20323" y="37232"/>
                  </a:lnTo>
                  <a:close/>
                  <a:moveTo>
                    <a:pt x="101615" y="51236"/>
                  </a:moveTo>
                  <a:lnTo>
                    <a:pt x="101957" y="53114"/>
                  </a:lnTo>
                  <a:lnTo>
                    <a:pt x="102128" y="55164"/>
                  </a:lnTo>
                  <a:lnTo>
                    <a:pt x="101957" y="55505"/>
                  </a:lnTo>
                  <a:lnTo>
                    <a:pt x="101786" y="53968"/>
                  </a:lnTo>
                  <a:lnTo>
                    <a:pt x="101274" y="52431"/>
                  </a:lnTo>
                  <a:lnTo>
                    <a:pt x="101615" y="51236"/>
                  </a:lnTo>
                  <a:close/>
                  <a:moveTo>
                    <a:pt x="96492" y="45088"/>
                  </a:moveTo>
                  <a:lnTo>
                    <a:pt x="96663" y="45600"/>
                  </a:lnTo>
                  <a:lnTo>
                    <a:pt x="97688" y="51065"/>
                  </a:lnTo>
                  <a:lnTo>
                    <a:pt x="98029" y="53114"/>
                  </a:lnTo>
                  <a:lnTo>
                    <a:pt x="96834" y="54651"/>
                  </a:lnTo>
                  <a:lnTo>
                    <a:pt x="95638" y="56018"/>
                  </a:lnTo>
                  <a:lnTo>
                    <a:pt x="95467" y="53456"/>
                  </a:lnTo>
                  <a:lnTo>
                    <a:pt x="95297" y="50723"/>
                  </a:lnTo>
                  <a:lnTo>
                    <a:pt x="94784" y="48162"/>
                  </a:lnTo>
                  <a:lnTo>
                    <a:pt x="95638" y="46625"/>
                  </a:lnTo>
                  <a:lnTo>
                    <a:pt x="96492" y="45088"/>
                  </a:lnTo>
                  <a:close/>
                  <a:moveTo>
                    <a:pt x="99566" y="55505"/>
                  </a:moveTo>
                  <a:lnTo>
                    <a:pt x="99395" y="55676"/>
                  </a:lnTo>
                  <a:lnTo>
                    <a:pt x="98883" y="56188"/>
                  </a:lnTo>
                  <a:lnTo>
                    <a:pt x="99054" y="56188"/>
                  </a:lnTo>
                  <a:lnTo>
                    <a:pt x="99566" y="55505"/>
                  </a:lnTo>
                  <a:close/>
                  <a:moveTo>
                    <a:pt x="101445" y="53285"/>
                  </a:moveTo>
                  <a:lnTo>
                    <a:pt x="101786" y="54651"/>
                  </a:lnTo>
                  <a:lnTo>
                    <a:pt x="101615" y="54822"/>
                  </a:lnTo>
                  <a:lnTo>
                    <a:pt x="101615" y="56359"/>
                  </a:lnTo>
                  <a:lnTo>
                    <a:pt x="101445" y="53285"/>
                  </a:lnTo>
                  <a:close/>
                  <a:moveTo>
                    <a:pt x="100762" y="53797"/>
                  </a:moveTo>
                  <a:lnTo>
                    <a:pt x="101274" y="55164"/>
                  </a:lnTo>
                  <a:lnTo>
                    <a:pt x="101274" y="56872"/>
                  </a:lnTo>
                  <a:lnTo>
                    <a:pt x="100932" y="57042"/>
                  </a:lnTo>
                  <a:lnTo>
                    <a:pt x="101103" y="56872"/>
                  </a:lnTo>
                  <a:lnTo>
                    <a:pt x="100932" y="56872"/>
                  </a:lnTo>
                  <a:lnTo>
                    <a:pt x="100591" y="54310"/>
                  </a:lnTo>
                  <a:lnTo>
                    <a:pt x="100762" y="53797"/>
                  </a:lnTo>
                  <a:close/>
                  <a:moveTo>
                    <a:pt x="101615" y="49016"/>
                  </a:moveTo>
                  <a:lnTo>
                    <a:pt x="101957" y="50040"/>
                  </a:lnTo>
                  <a:lnTo>
                    <a:pt x="102299" y="51748"/>
                  </a:lnTo>
                  <a:lnTo>
                    <a:pt x="102640" y="53456"/>
                  </a:lnTo>
                  <a:lnTo>
                    <a:pt x="102982" y="56701"/>
                  </a:lnTo>
                  <a:lnTo>
                    <a:pt x="102469" y="57384"/>
                  </a:lnTo>
                  <a:lnTo>
                    <a:pt x="102469" y="56018"/>
                  </a:lnTo>
                  <a:lnTo>
                    <a:pt x="102469" y="54481"/>
                  </a:lnTo>
                  <a:lnTo>
                    <a:pt x="102128" y="52090"/>
                  </a:lnTo>
                  <a:lnTo>
                    <a:pt x="101445" y="49869"/>
                  </a:lnTo>
                  <a:lnTo>
                    <a:pt x="101615" y="49016"/>
                  </a:lnTo>
                  <a:close/>
                  <a:moveTo>
                    <a:pt x="102128" y="55676"/>
                  </a:moveTo>
                  <a:lnTo>
                    <a:pt x="102299" y="57555"/>
                  </a:lnTo>
                  <a:lnTo>
                    <a:pt x="102299" y="57725"/>
                  </a:lnTo>
                  <a:lnTo>
                    <a:pt x="102128" y="55847"/>
                  </a:lnTo>
                  <a:lnTo>
                    <a:pt x="102128" y="55676"/>
                  </a:lnTo>
                  <a:close/>
                  <a:moveTo>
                    <a:pt x="100249" y="55847"/>
                  </a:moveTo>
                  <a:lnTo>
                    <a:pt x="100420" y="57725"/>
                  </a:lnTo>
                  <a:lnTo>
                    <a:pt x="100078" y="58067"/>
                  </a:lnTo>
                  <a:lnTo>
                    <a:pt x="100249" y="55847"/>
                  </a:lnTo>
                  <a:close/>
                  <a:moveTo>
                    <a:pt x="101957" y="56188"/>
                  </a:moveTo>
                  <a:lnTo>
                    <a:pt x="101957" y="58238"/>
                  </a:lnTo>
                  <a:lnTo>
                    <a:pt x="101786" y="58409"/>
                  </a:lnTo>
                  <a:lnTo>
                    <a:pt x="101786" y="56359"/>
                  </a:lnTo>
                  <a:lnTo>
                    <a:pt x="101957" y="56188"/>
                  </a:lnTo>
                  <a:close/>
                  <a:moveTo>
                    <a:pt x="101274" y="57213"/>
                  </a:moveTo>
                  <a:lnTo>
                    <a:pt x="101103" y="58579"/>
                  </a:lnTo>
                  <a:lnTo>
                    <a:pt x="101103" y="57384"/>
                  </a:lnTo>
                  <a:lnTo>
                    <a:pt x="101274" y="57213"/>
                  </a:lnTo>
                  <a:close/>
                  <a:moveTo>
                    <a:pt x="99225" y="54139"/>
                  </a:moveTo>
                  <a:lnTo>
                    <a:pt x="99566" y="55164"/>
                  </a:lnTo>
                  <a:lnTo>
                    <a:pt x="99737" y="55164"/>
                  </a:lnTo>
                  <a:lnTo>
                    <a:pt x="99737" y="55334"/>
                  </a:lnTo>
                  <a:lnTo>
                    <a:pt x="99566" y="55505"/>
                  </a:lnTo>
                  <a:lnTo>
                    <a:pt x="99395" y="58750"/>
                  </a:lnTo>
                  <a:lnTo>
                    <a:pt x="98712" y="59433"/>
                  </a:lnTo>
                  <a:lnTo>
                    <a:pt x="98712" y="57555"/>
                  </a:lnTo>
                  <a:lnTo>
                    <a:pt x="98712" y="55847"/>
                  </a:lnTo>
                  <a:lnTo>
                    <a:pt x="99225" y="54139"/>
                  </a:lnTo>
                  <a:close/>
                  <a:moveTo>
                    <a:pt x="99395" y="58921"/>
                  </a:moveTo>
                  <a:lnTo>
                    <a:pt x="99395" y="59433"/>
                  </a:lnTo>
                  <a:lnTo>
                    <a:pt x="98712" y="60458"/>
                  </a:lnTo>
                  <a:lnTo>
                    <a:pt x="98712" y="59604"/>
                  </a:lnTo>
                  <a:lnTo>
                    <a:pt x="99395" y="58921"/>
                  </a:lnTo>
                  <a:close/>
                  <a:moveTo>
                    <a:pt x="100420" y="58067"/>
                  </a:moveTo>
                  <a:lnTo>
                    <a:pt x="100591" y="59775"/>
                  </a:lnTo>
                  <a:lnTo>
                    <a:pt x="99908" y="60629"/>
                  </a:lnTo>
                  <a:lnTo>
                    <a:pt x="100078" y="58750"/>
                  </a:lnTo>
                  <a:lnTo>
                    <a:pt x="100420" y="58067"/>
                  </a:lnTo>
                  <a:close/>
                  <a:moveTo>
                    <a:pt x="102982" y="56872"/>
                  </a:moveTo>
                  <a:lnTo>
                    <a:pt x="103153" y="57042"/>
                  </a:lnTo>
                  <a:lnTo>
                    <a:pt x="103153" y="60287"/>
                  </a:lnTo>
                  <a:lnTo>
                    <a:pt x="102982" y="60287"/>
                  </a:lnTo>
                  <a:lnTo>
                    <a:pt x="102811" y="60458"/>
                  </a:lnTo>
                  <a:lnTo>
                    <a:pt x="102811" y="59262"/>
                  </a:lnTo>
                  <a:lnTo>
                    <a:pt x="102640" y="59262"/>
                  </a:lnTo>
                  <a:lnTo>
                    <a:pt x="102640" y="60629"/>
                  </a:lnTo>
                  <a:lnTo>
                    <a:pt x="102299" y="61141"/>
                  </a:lnTo>
                  <a:lnTo>
                    <a:pt x="102299" y="58238"/>
                  </a:lnTo>
                  <a:lnTo>
                    <a:pt x="102982" y="56872"/>
                  </a:lnTo>
                  <a:close/>
                  <a:moveTo>
                    <a:pt x="103153" y="60458"/>
                  </a:moveTo>
                  <a:lnTo>
                    <a:pt x="102811" y="61483"/>
                  </a:lnTo>
                  <a:lnTo>
                    <a:pt x="102811" y="60800"/>
                  </a:lnTo>
                  <a:lnTo>
                    <a:pt x="103153" y="60458"/>
                  </a:lnTo>
                  <a:close/>
                  <a:moveTo>
                    <a:pt x="100591" y="60629"/>
                  </a:moveTo>
                  <a:lnTo>
                    <a:pt x="99737" y="61653"/>
                  </a:lnTo>
                  <a:lnTo>
                    <a:pt x="100762" y="60629"/>
                  </a:lnTo>
                  <a:close/>
                  <a:moveTo>
                    <a:pt x="101957" y="58579"/>
                  </a:moveTo>
                  <a:lnTo>
                    <a:pt x="101957" y="61483"/>
                  </a:lnTo>
                  <a:lnTo>
                    <a:pt x="101786" y="61653"/>
                  </a:lnTo>
                  <a:lnTo>
                    <a:pt x="101786" y="58750"/>
                  </a:lnTo>
                  <a:lnTo>
                    <a:pt x="101957" y="58579"/>
                  </a:lnTo>
                  <a:close/>
                  <a:moveTo>
                    <a:pt x="99395" y="59946"/>
                  </a:moveTo>
                  <a:lnTo>
                    <a:pt x="99225" y="61312"/>
                  </a:lnTo>
                  <a:lnTo>
                    <a:pt x="98200" y="62166"/>
                  </a:lnTo>
                  <a:lnTo>
                    <a:pt x="98200" y="62166"/>
                  </a:lnTo>
                  <a:lnTo>
                    <a:pt x="98371" y="61141"/>
                  </a:lnTo>
                  <a:lnTo>
                    <a:pt x="99395" y="59946"/>
                  </a:lnTo>
                  <a:close/>
                  <a:moveTo>
                    <a:pt x="102640" y="60970"/>
                  </a:moveTo>
                  <a:lnTo>
                    <a:pt x="102640" y="61995"/>
                  </a:lnTo>
                  <a:lnTo>
                    <a:pt x="102128" y="62849"/>
                  </a:lnTo>
                  <a:lnTo>
                    <a:pt x="102128" y="61483"/>
                  </a:lnTo>
                  <a:lnTo>
                    <a:pt x="102640" y="60970"/>
                  </a:lnTo>
                  <a:close/>
                  <a:moveTo>
                    <a:pt x="99054" y="62337"/>
                  </a:moveTo>
                  <a:lnTo>
                    <a:pt x="98200" y="63048"/>
                  </a:lnTo>
                  <a:lnTo>
                    <a:pt x="98200" y="63190"/>
                  </a:lnTo>
                  <a:lnTo>
                    <a:pt x="99054" y="62337"/>
                  </a:lnTo>
                  <a:close/>
                  <a:moveTo>
                    <a:pt x="101786" y="62166"/>
                  </a:moveTo>
                  <a:lnTo>
                    <a:pt x="101786" y="63361"/>
                  </a:lnTo>
                  <a:lnTo>
                    <a:pt x="101615" y="63703"/>
                  </a:lnTo>
                  <a:lnTo>
                    <a:pt x="101786" y="62166"/>
                  </a:lnTo>
                  <a:close/>
                  <a:moveTo>
                    <a:pt x="97858" y="63532"/>
                  </a:moveTo>
                  <a:lnTo>
                    <a:pt x="97517" y="63703"/>
                  </a:lnTo>
                  <a:lnTo>
                    <a:pt x="97517" y="63874"/>
                  </a:lnTo>
                  <a:lnTo>
                    <a:pt x="97858" y="63532"/>
                  </a:lnTo>
                  <a:close/>
                  <a:moveTo>
                    <a:pt x="100762" y="60116"/>
                  </a:moveTo>
                  <a:lnTo>
                    <a:pt x="100762" y="61483"/>
                  </a:lnTo>
                  <a:lnTo>
                    <a:pt x="100591" y="62849"/>
                  </a:lnTo>
                  <a:lnTo>
                    <a:pt x="98883" y="64557"/>
                  </a:lnTo>
                  <a:lnTo>
                    <a:pt x="99737" y="61653"/>
                  </a:lnTo>
                  <a:lnTo>
                    <a:pt x="99737" y="60970"/>
                  </a:lnTo>
                  <a:lnTo>
                    <a:pt x="100762" y="60116"/>
                  </a:lnTo>
                  <a:close/>
                  <a:moveTo>
                    <a:pt x="102469" y="62849"/>
                  </a:moveTo>
                  <a:lnTo>
                    <a:pt x="102469" y="63532"/>
                  </a:lnTo>
                  <a:lnTo>
                    <a:pt x="101957" y="64898"/>
                  </a:lnTo>
                  <a:lnTo>
                    <a:pt x="102128" y="63532"/>
                  </a:lnTo>
                  <a:lnTo>
                    <a:pt x="102469" y="62849"/>
                  </a:lnTo>
                  <a:close/>
                  <a:moveTo>
                    <a:pt x="101103" y="62849"/>
                  </a:moveTo>
                  <a:lnTo>
                    <a:pt x="100762" y="64728"/>
                  </a:lnTo>
                  <a:lnTo>
                    <a:pt x="100591" y="65069"/>
                  </a:lnTo>
                  <a:lnTo>
                    <a:pt x="100932" y="63020"/>
                  </a:lnTo>
                  <a:lnTo>
                    <a:pt x="101103" y="62849"/>
                  </a:lnTo>
                  <a:close/>
                  <a:moveTo>
                    <a:pt x="99054" y="61653"/>
                  </a:moveTo>
                  <a:lnTo>
                    <a:pt x="99054" y="62337"/>
                  </a:lnTo>
                  <a:lnTo>
                    <a:pt x="99054" y="62337"/>
                  </a:lnTo>
                  <a:lnTo>
                    <a:pt x="99054" y="62337"/>
                  </a:lnTo>
                  <a:lnTo>
                    <a:pt x="98541" y="64898"/>
                  </a:lnTo>
                  <a:lnTo>
                    <a:pt x="97517" y="65581"/>
                  </a:lnTo>
                  <a:lnTo>
                    <a:pt x="98029" y="63190"/>
                  </a:lnTo>
                  <a:lnTo>
                    <a:pt x="98200" y="63048"/>
                  </a:lnTo>
                  <a:lnTo>
                    <a:pt x="98200" y="62507"/>
                  </a:lnTo>
                  <a:lnTo>
                    <a:pt x="98371" y="62507"/>
                  </a:lnTo>
                  <a:lnTo>
                    <a:pt x="99054" y="61653"/>
                  </a:lnTo>
                  <a:close/>
                  <a:moveTo>
                    <a:pt x="101786" y="64044"/>
                  </a:moveTo>
                  <a:lnTo>
                    <a:pt x="101615" y="65581"/>
                  </a:lnTo>
                  <a:lnTo>
                    <a:pt x="101103" y="66606"/>
                  </a:lnTo>
                  <a:lnTo>
                    <a:pt x="101445" y="64557"/>
                  </a:lnTo>
                  <a:lnTo>
                    <a:pt x="101786" y="64044"/>
                  </a:lnTo>
                  <a:close/>
                  <a:moveTo>
                    <a:pt x="102128" y="65581"/>
                  </a:moveTo>
                  <a:lnTo>
                    <a:pt x="101786" y="67460"/>
                  </a:lnTo>
                  <a:lnTo>
                    <a:pt x="101957" y="66094"/>
                  </a:lnTo>
                  <a:lnTo>
                    <a:pt x="102128" y="65581"/>
                  </a:lnTo>
                  <a:close/>
                  <a:moveTo>
                    <a:pt x="103153" y="61312"/>
                  </a:moveTo>
                  <a:lnTo>
                    <a:pt x="102982" y="64386"/>
                  </a:lnTo>
                  <a:lnTo>
                    <a:pt x="102640" y="67460"/>
                  </a:lnTo>
                  <a:lnTo>
                    <a:pt x="102469" y="67802"/>
                  </a:lnTo>
                  <a:lnTo>
                    <a:pt x="102469" y="67631"/>
                  </a:lnTo>
                  <a:lnTo>
                    <a:pt x="102469" y="67460"/>
                  </a:lnTo>
                  <a:lnTo>
                    <a:pt x="102299" y="67631"/>
                  </a:lnTo>
                  <a:lnTo>
                    <a:pt x="101957" y="68485"/>
                  </a:lnTo>
                  <a:lnTo>
                    <a:pt x="102299" y="66435"/>
                  </a:lnTo>
                  <a:lnTo>
                    <a:pt x="102640" y="64386"/>
                  </a:lnTo>
                  <a:lnTo>
                    <a:pt x="102811" y="63532"/>
                  </a:lnTo>
                  <a:lnTo>
                    <a:pt x="102811" y="62678"/>
                  </a:lnTo>
                  <a:lnTo>
                    <a:pt x="102640" y="62678"/>
                  </a:lnTo>
                  <a:lnTo>
                    <a:pt x="102640" y="62337"/>
                  </a:lnTo>
                  <a:lnTo>
                    <a:pt x="103153" y="61312"/>
                  </a:lnTo>
                  <a:close/>
                  <a:moveTo>
                    <a:pt x="100762" y="65411"/>
                  </a:moveTo>
                  <a:lnTo>
                    <a:pt x="100591" y="66094"/>
                  </a:lnTo>
                  <a:lnTo>
                    <a:pt x="100249" y="67972"/>
                  </a:lnTo>
                  <a:lnTo>
                    <a:pt x="99737" y="68656"/>
                  </a:lnTo>
                  <a:lnTo>
                    <a:pt x="100420" y="65752"/>
                  </a:lnTo>
                  <a:lnTo>
                    <a:pt x="100762" y="65411"/>
                  </a:lnTo>
                  <a:close/>
                  <a:moveTo>
                    <a:pt x="99908" y="66265"/>
                  </a:moveTo>
                  <a:lnTo>
                    <a:pt x="99225" y="69168"/>
                  </a:lnTo>
                  <a:lnTo>
                    <a:pt x="97517" y="71046"/>
                  </a:lnTo>
                  <a:lnTo>
                    <a:pt x="98029" y="69339"/>
                  </a:lnTo>
                  <a:lnTo>
                    <a:pt x="98712" y="67460"/>
                  </a:lnTo>
                  <a:lnTo>
                    <a:pt x="99908" y="66265"/>
                  </a:lnTo>
                  <a:close/>
                  <a:moveTo>
                    <a:pt x="101615" y="66606"/>
                  </a:moveTo>
                  <a:lnTo>
                    <a:pt x="101615" y="68314"/>
                  </a:lnTo>
                  <a:lnTo>
                    <a:pt x="101274" y="70022"/>
                  </a:lnTo>
                  <a:lnTo>
                    <a:pt x="99908" y="71388"/>
                  </a:lnTo>
                  <a:lnTo>
                    <a:pt x="100420" y="69509"/>
                  </a:lnTo>
                  <a:lnTo>
                    <a:pt x="100932" y="67631"/>
                  </a:lnTo>
                  <a:lnTo>
                    <a:pt x="101615" y="66606"/>
                  </a:lnTo>
                  <a:close/>
                  <a:moveTo>
                    <a:pt x="100420" y="63532"/>
                  </a:moveTo>
                  <a:lnTo>
                    <a:pt x="100078" y="65752"/>
                  </a:lnTo>
                  <a:lnTo>
                    <a:pt x="98712" y="67118"/>
                  </a:lnTo>
                  <a:lnTo>
                    <a:pt x="99054" y="65923"/>
                  </a:lnTo>
                  <a:lnTo>
                    <a:pt x="98883" y="65752"/>
                  </a:lnTo>
                  <a:lnTo>
                    <a:pt x="98371" y="67460"/>
                  </a:lnTo>
                  <a:lnTo>
                    <a:pt x="96834" y="68997"/>
                  </a:lnTo>
                  <a:lnTo>
                    <a:pt x="98200" y="67802"/>
                  </a:lnTo>
                  <a:lnTo>
                    <a:pt x="97517" y="69680"/>
                  </a:lnTo>
                  <a:lnTo>
                    <a:pt x="96834" y="71388"/>
                  </a:lnTo>
                  <a:lnTo>
                    <a:pt x="95297" y="72071"/>
                  </a:lnTo>
                  <a:lnTo>
                    <a:pt x="96492" y="68997"/>
                  </a:lnTo>
                  <a:lnTo>
                    <a:pt x="97517" y="65923"/>
                  </a:lnTo>
                  <a:lnTo>
                    <a:pt x="98541" y="65240"/>
                  </a:lnTo>
                  <a:lnTo>
                    <a:pt x="98712" y="65240"/>
                  </a:lnTo>
                  <a:lnTo>
                    <a:pt x="98712" y="65069"/>
                  </a:lnTo>
                  <a:lnTo>
                    <a:pt x="100420" y="63532"/>
                  </a:lnTo>
                  <a:close/>
                  <a:moveTo>
                    <a:pt x="99737" y="68997"/>
                  </a:moveTo>
                  <a:lnTo>
                    <a:pt x="99225" y="70876"/>
                  </a:lnTo>
                  <a:lnTo>
                    <a:pt x="98712" y="72242"/>
                  </a:lnTo>
                  <a:lnTo>
                    <a:pt x="98371" y="72413"/>
                  </a:lnTo>
                  <a:lnTo>
                    <a:pt x="99395" y="69339"/>
                  </a:lnTo>
                  <a:lnTo>
                    <a:pt x="99737" y="68997"/>
                  </a:lnTo>
                  <a:close/>
                  <a:moveTo>
                    <a:pt x="101957" y="69339"/>
                  </a:moveTo>
                  <a:lnTo>
                    <a:pt x="101786" y="70363"/>
                  </a:lnTo>
                  <a:lnTo>
                    <a:pt x="101615" y="71388"/>
                  </a:lnTo>
                  <a:lnTo>
                    <a:pt x="101445" y="72071"/>
                  </a:lnTo>
                  <a:lnTo>
                    <a:pt x="101274" y="72071"/>
                  </a:lnTo>
                  <a:lnTo>
                    <a:pt x="100762" y="72584"/>
                  </a:lnTo>
                  <a:lnTo>
                    <a:pt x="101786" y="69509"/>
                  </a:lnTo>
                  <a:lnTo>
                    <a:pt x="101957" y="69339"/>
                  </a:lnTo>
                  <a:close/>
                  <a:moveTo>
                    <a:pt x="101103" y="70363"/>
                  </a:moveTo>
                  <a:lnTo>
                    <a:pt x="100762" y="71388"/>
                  </a:lnTo>
                  <a:lnTo>
                    <a:pt x="100591" y="71730"/>
                  </a:lnTo>
                  <a:lnTo>
                    <a:pt x="100249" y="73096"/>
                  </a:lnTo>
                  <a:lnTo>
                    <a:pt x="99908" y="73437"/>
                  </a:lnTo>
                  <a:lnTo>
                    <a:pt x="100591" y="71730"/>
                  </a:lnTo>
                  <a:lnTo>
                    <a:pt x="99737" y="73437"/>
                  </a:lnTo>
                  <a:lnTo>
                    <a:pt x="98200" y="74804"/>
                  </a:lnTo>
                  <a:lnTo>
                    <a:pt x="98200" y="74804"/>
                  </a:lnTo>
                  <a:lnTo>
                    <a:pt x="99054" y="73267"/>
                  </a:lnTo>
                  <a:lnTo>
                    <a:pt x="99737" y="71730"/>
                  </a:lnTo>
                  <a:lnTo>
                    <a:pt x="101103" y="70363"/>
                  </a:lnTo>
                  <a:close/>
                  <a:moveTo>
                    <a:pt x="101274" y="72242"/>
                  </a:moveTo>
                  <a:lnTo>
                    <a:pt x="100591" y="73608"/>
                  </a:lnTo>
                  <a:lnTo>
                    <a:pt x="99737" y="74804"/>
                  </a:lnTo>
                  <a:lnTo>
                    <a:pt x="99737" y="74804"/>
                  </a:lnTo>
                  <a:lnTo>
                    <a:pt x="100591" y="73096"/>
                  </a:lnTo>
                  <a:lnTo>
                    <a:pt x="101274" y="72242"/>
                  </a:lnTo>
                  <a:close/>
                  <a:moveTo>
                    <a:pt x="96663" y="71730"/>
                  </a:moveTo>
                  <a:lnTo>
                    <a:pt x="96663" y="71900"/>
                  </a:lnTo>
                  <a:lnTo>
                    <a:pt x="96492" y="72071"/>
                  </a:lnTo>
                  <a:lnTo>
                    <a:pt x="94955" y="74804"/>
                  </a:lnTo>
                  <a:lnTo>
                    <a:pt x="93760" y="74974"/>
                  </a:lnTo>
                  <a:lnTo>
                    <a:pt x="95126" y="72242"/>
                  </a:lnTo>
                  <a:lnTo>
                    <a:pt x="96663" y="71730"/>
                  </a:lnTo>
                  <a:close/>
                  <a:moveTo>
                    <a:pt x="101786" y="72071"/>
                  </a:moveTo>
                  <a:lnTo>
                    <a:pt x="101615" y="72925"/>
                  </a:lnTo>
                  <a:lnTo>
                    <a:pt x="100762" y="74291"/>
                  </a:lnTo>
                  <a:lnTo>
                    <a:pt x="99737" y="75658"/>
                  </a:lnTo>
                  <a:lnTo>
                    <a:pt x="100932" y="73950"/>
                  </a:lnTo>
                  <a:lnTo>
                    <a:pt x="101786" y="72071"/>
                  </a:lnTo>
                  <a:close/>
                  <a:moveTo>
                    <a:pt x="99908" y="73608"/>
                  </a:moveTo>
                  <a:lnTo>
                    <a:pt x="99566" y="74804"/>
                  </a:lnTo>
                  <a:lnTo>
                    <a:pt x="99566" y="74974"/>
                  </a:lnTo>
                  <a:lnTo>
                    <a:pt x="99737" y="74804"/>
                  </a:lnTo>
                  <a:lnTo>
                    <a:pt x="98200" y="77024"/>
                  </a:lnTo>
                  <a:lnTo>
                    <a:pt x="97688" y="77536"/>
                  </a:lnTo>
                  <a:lnTo>
                    <a:pt x="97688" y="77536"/>
                  </a:lnTo>
                  <a:lnTo>
                    <a:pt x="96150" y="78390"/>
                  </a:lnTo>
                  <a:lnTo>
                    <a:pt x="94613" y="78902"/>
                  </a:lnTo>
                  <a:lnTo>
                    <a:pt x="94613" y="78902"/>
                  </a:lnTo>
                  <a:lnTo>
                    <a:pt x="96492" y="76853"/>
                  </a:lnTo>
                  <a:lnTo>
                    <a:pt x="96150" y="77536"/>
                  </a:lnTo>
                  <a:lnTo>
                    <a:pt x="96150" y="77707"/>
                  </a:lnTo>
                  <a:lnTo>
                    <a:pt x="96321" y="77707"/>
                  </a:lnTo>
                  <a:lnTo>
                    <a:pt x="97175" y="76512"/>
                  </a:lnTo>
                  <a:lnTo>
                    <a:pt x="97858" y="75487"/>
                  </a:lnTo>
                  <a:lnTo>
                    <a:pt x="99395" y="74291"/>
                  </a:lnTo>
                  <a:lnTo>
                    <a:pt x="97688" y="77536"/>
                  </a:lnTo>
                  <a:lnTo>
                    <a:pt x="99566" y="74121"/>
                  </a:lnTo>
                  <a:lnTo>
                    <a:pt x="99908" y="73608"/>
                  </a:lnTo>
                  <a:close/>
                  <a:moveTo>
                    <a:pt x="99054" y="69680"/>
                  </a:moveTo>
                  <a:lnTo>
                    <a:pt x="98200" y="72584"/>
                  </a:lnTo>
                  <a:lnTo>
                    <a:pt x="96150" y="73779"/>
                  </a:lnTo>
                  <a:lnTo>
                    <a:pt x="98200" y="72754"/>
                  </a:lnTo>
                  <a:lnTo>
                    <a:pt x="98371" y="72754"/>
                  </a:lnTo>
                  <a:lnTo>
                    <a:pt x="98371" y="72584"/>
                  </a:lnTo>
                  <a:lnTo>
                    <a:pt x="98712" y="72413"/>
                  </a:lnTo>
                  <a:lnTo>
                    <a:pt x="98712" y="72413"/>
                  </a:lnTo>
                  <a:lnTo>
                    <a:pt x="97517" y="74804"/>
                  </a:lnTo>
                  <a:lnTo>
                    <a:pt x="97004" y="75658"/>
                  </a:lnTo>
                  <a:lnTo>
                    <a:pt x="95467" y="76512"/>
                  </a:lnTo>
                  <a:lnTo>
                    <a:pt x="93760" y="77195"/>
                  </a:lnTo>
                  <a:lnTo>
                    <a:pt x="93589" y="77365"/>
                  </a:lnTo>
                  <a:lnTo>
                    <a:pt x="93760" y="77365"/>
                  </a:lnTo>
                  <a:lnTo>
                    <a:pt x="95297" y="76853"/>
                  </a:lnTo>
                  <a:lnTo>
                    <a:pt x="96663" y="76170"/>
                  </a:lnTo>
                  <a:lnTo>
                    <a:pt x="96663" y="76170"/>
                  </a:lnTo>
                  <a:lnTo>
                    <a:pt x="95638" y="77707"/>
                  </a:lnTo>
                  <a:lnTo>
                    <a:pt x="94272" y="79073"/>
                  </a:lnTo>
                  <a:lnTo>
                    <a:pt x="93076" y="79244"/>
                  </a:lnTo>
                  <a:lnTo>
                    <a:pt x="91539" y="79415"/>
                  </a:lnTo>
                  <a:lnTo>
                    <a:pt x="91539" y="79415"/>
                  </a:lnTo>
                  <a:lnTo>
                    <a:pt x="93589" y="77195"/>
                  </a:lnTo>
                  <a:lnTo>
                    <a:pt x="95297" y="74974"/>
                  </a:lnTo>
                  <a:lnTo>
                    <a:pt x="96492" y="74633"/>
                  </a:lnTo>
                  <a:lnTo>
                    <a:pt x="96663" y="74462"/>
                  </a:lnTo>
                  <a:lnTo>
                    <a:pt x="96492" y="74462"/>
                  </a:lnTo>
                  <a:lnTo>
                    <a:pt x="95467" y="74633"/>
                  </a:lnTo>
                  <a:lnTo>
                    <a:pt x="96492" y="73096"/>
                  </a:lnTo>
                  <a:lnTo>
                    <a:pt x="97346" y="71388"/>
                  </a:lnTo>
                  <a:lnTo>
                    <a:pt x="99054" y="69680"/>
                  </a:lnTo>
                  <a:close/>
                  <a:moveTo>
                    <a:pt x="101274" y="74121"/>
                  </a:moveTo>
                  <a:lnTo>
                    <a:pt x="100762" y="75316"/>
                  </a:lnTo>
                  <a:lnTo>
                    <a:pt x="98541" y="77878"/>
                  </a:lnTo>
                  <a:lnTo>
                    <a:pt x="96150" y="80269"/>
                  </a:lnTo>
                  <a:lnTo>
                    <a:pt x="96834" y="79073"/>
                  </a:lnTo>
                  <a:lnTo>
                    <a:pt x="97004" y="78732"/>
                  </a:lnTo>
                  <a:lnTo>
                    <a:pt x="98712" y="77365"/>
                  </a:lnTo>
                  <a:lnTo>
                    <a:pt x="98712" y="77195"/>
                  </a:lnTo>
                  <a:lnTo>
                    <a:pt x="98541" y="77195"/>
                  </a:lnTo>
                  <a:lnTo>
                    <a:pt x="100078" y="75658"/>
                  </a:lnTo>
                  <a:lnTo>
                    <a:pt x="100591" y="74974"/>
                  </a:lnTo>
                  <a:lnTo>
                    <a:pt x="101274" y="74121"/>
                  </a:lnTo>
                  <a:close/>
                  <a:moveTo>
                    <a:pt x="18445" y="78390"/>
                  </a:moveTo>
                  <a:lnTo>
                    <a:pt x="19469" y="78902"/>
                  </a:lnTo>
                  <a:lnTo>
                    <a:pt x="20494" y="79415"/>
                  </a:lnTo>
                  <a:lnTo>
                    <a:pt x="22714" y="80098"/>
                  </a:lnTo>
                  <a:lnTo>
                    <a:pt x="25105" y="80781"/>
                  </a:lnTo>
                  <a:lnTo>
                    <a:pt x="27154" y="81464"/>
                  </a:lnTo>
                  <a:lnTo>
                    <a:pt x="24763" y="81293"/>
                  </a:lnTo>
                  <a:lnTo>
                    <a:pt x="22373" y="80781"/>
                  </a:lnTo>
                  <a:lnTo>
                    <a:pt x="21348" y="80269"/>
                  </a:lnTo>
                  <a:lnTo>
                    <a:pt x="20323" y="79756"/>
                  </a:lnTo>
                  <a:lnTo>
                    <a:pt x="19298" y="79073"/>
                  </a:lnTo>
                  <a:lnTo>
                    <a:pt x="18445" y="78390"/>
                  </a:lnTo>
                  <a:close/>
                  <a:moveTo>
                    <a:pt x="40305" y="36548"/>
                  </a:moveTo>
                  <a:lnTo>
                    <a:pt x="42525" y="36719"/>
                  </a:lnTo>
                  <a:lnTo>
                    <a:pt x="44745" y="37061"/>
                  </a:lnTo>
                  <a:lnTo>
                    <a:pt x="46965" y="37744"/>
                  </a:lnTo>
                  <a:lnTo>
                    <a:pt x="49185" y="38427"/>
                  </a:lnTo>
                  <a:lnTo>
                    <a:pt x="51235" y="39452"/>
                  </a:lnTo>
                  <a:lnTo>
                    <a:pt x="53455" y="40476"/>
                  </a:lnTo>
                  <a:lnTo>
                    <a:pt x="55675" y="42013"/>
                  </a:lnTo>
                  <a:lnTo>
                    <a:pt x="57724" y="43551"/>
                  </a:lnTo>
                  <a:lnTo>
                    <a:pt x="59603" y="45600"/>
                  </a:lnTo>
                  <a:lnTo>
                    <a:pt x="60969" y="47649"/>
                  </a:lnTo>
                  <a:lnTo>
                    <a:pt x="61652" y="48674"/>
                  </a:lnTo>
                  <a:lnTo>
                    <a:pt x="62165" y="49869"/>
                  </a:lnTo>
                  <a:lnTo>
                    <a:pt x="62506" y="51065"/>
                  </a:lnTo>
                  <a:lnTo>
                    <a:pt x="62677" y="52431"/>
                  </a:lnTo>
                  <a:lnTo>
                    <a:pt x="62848" y="53627"/>
                  </a:lnTo>
                  <a:lnTo>
                    <a:pt x="63019" y="54993"/>
                  </a:lnTo>
                  <a:lnTo>
                    <a:pt x="62848" y="56359"/>
                  </a:lnTo>
                  <a:lnTo>
                    <a:pt x="62677" y="57725"/>
                  </a:lnTo>
                  <a:lnTo>
                    <a:pt x="62506" y="58409"/>
                  </a:lnTo>
                  <a:lnTo>
                    <a:pt x="62336" y="58579"/>
                  </a:lnTo>
                  <a:lnTo>
                    <a:pt x="62336" y="58750"/>
                  </a:lnTo>
                  <a:lnTo>
                    <a:pt x="61823" y="60458"/>
                  </a:lnTo>
                  <a:lnTo>
                    <a:pt x="60969" y="62166"/>
                  </a:lnTo>
                  <a:lnTo>
                    <a:pt x="60115" y="63703"/>
                  </a:lnTo>
                  <a:lnTo>
                    <a:pt x="59091" y="65240"/>
                  </a:lnTo>
                  <a:lnTo>
                    <a:pt x="58066" y="66777"/>
                  </a:lnTo>
                  <a:lnTo>
                    <a:pt x="56871" y="68143"/>
                  </a:lnTo>
                  <a:lnTo>
                    <a:pt x="55504" y="69509"/>
                  </a:lnTo>
                  <a:lnTo>
                    <a:pt x="54138" y="70705"/>
                  </a:lnTo>
                  <a:lnTo>
                    <a:pt x="51064" y="73096"/>
                  </a:lnTo>
                  <a:lnTo>
                    <a:pt x="47990" y="74974"/>
                  </a:lnTo>
                  <a:lnTo>
                    <a:pt x="44745" y="76853"/>
                  </a:lnTo>
                  <a:lnTo>
                    <a:pt x="41329" y="78219"/>
                  </a:lnTo>
                  <a:lnTo>
                    <a:pt x="38255" y="79415"/>
                  </a:lnTo>
                  <a:lnTo>
                    <a:pt x="34840" y="80440"/>
                  </a:lnTo>
                  <a:lnTo>
                    <a:pt x="32961" y="80952"/>
                  </a:lnTo>
                  <a:lnTo>
                    <a:pt x="31082" y="81293"/>
                  </a:lnTo>
                  <a:lnTo>
                    <a:pt x="29375" y="81464"/>
                  </a:lnTo>
                  <a:lnTo>
                    <a:pt x="27496" y="81464"/>
                  </a:lnTo>
                  <a:lnTo>
                    <a:pt x="27496" y="81293"/>
                  </a:lnTo>
                  <a:lnTo>
                    <a:pt x="26301" y="80610"/>
                  </a:lnTo>
                  <a:lnTo>
                    <a:pt x="24934" y="80098"/>
                  </a:lnTo>
                  <a:lnTo>
                    <a:pt x="22202" y="79244"/>
                  </a:lnTo>
                  <a:lnTo>
                    <a:pt x="19469" y="78390"/>
                  </a:lnTo>
                  <a:lnTo>
                    <a:pt x="18103" y="77707"/>
                  </a:lnTo>
                  <a:lnTo>
                    <a:pt x="17078" y="76853"/>
                  </a:lnTo>
                  <a:lnTo>
                    <a:pt x="16907" y="76682"/>
                  </a:lnTo>
                  <a:lnTo>
                    <a:pt x="16054" y="75658"/>
                  </a:lnTo>
                  <a:lnTo>
                    <a:pt x="15541" y="74462"/>
                  </a:lnTo>
                  <a:lnTo>
                    <a:pt x="15029" y="73267"/>
                  </a:lnTo>
                  <a:lnTo>
                    <a:pt x="14687" y="71900"/>
                  </a:lnTo>
                  <a:lnTo>
                    <a:pt x="14346" y="70705"/>
                  </a:lnTo>
                  <a:lnTo>
                    <a:pt x="14346" y="69339"/>
                  </a:lnTo>
                  <a:lnTo>
                    <a:pt x="14346" y="66777"/>
                  </a:lnTo>
                  <a:lnTo>
                    <a:pt x="14687" y="64215"/>
                  </a:lnTo>
                  <a:lnTo>
                    <a:pt x="15370" y="61483"/>
                  </a:lnTo>
                  <a:lnTo>
                    <a:pt x="16395" y="59092"/>
                  </a:lnTo>
                  <a:lnTo>
                    <a:pt x="17420" y="56701"/>
                  </a:lnTo>
                  <a:lnTo>
                    <a:pt x="18615" y="54651"/>
                  </a:lnTo>
                  <a:lnTo>
                    <a:pt x="20152" y="52602"/>
                  </a:lnTo>
                  <a:lnTo>
                    <a:pt x="23056" y="48674"/>
                  </a:lnTo>
                  <a:lnTo>
                    <a:pt x="25788" y="44917"/>
                  </a:lnTo>
                  <a:lnTo>
                    <a:pt x="27154" y="43209"/>
                  </a:lnTo>
                  <a:lnTo>
                    <a:pt x="28691" y="41330"/>
                  </a:lnTo>
                  <a:lnTo>
                    <a:pt x="30058" y="39964"/>
                  </a:lnTo>
                  <a:lnTo>
                    <a:pt x="31766" y="38769"/>
                  </a:lnTo>
                  <a:lnTo>
                    <a:pt x="33473" y="37744"/>
                  </a:lnTo>
                  <a:lnTo>
                    <a:pt x="34498" y="37402"/>
                  </a:lnTo>
                  <a:lnTo>
                    <a:pt x="35352" y="37061"/>
                  </a:lnTo>
                  <a:lnTo>
                    <a:pt x="35694" y="37061"/>
                  </a:lnTo>
                  <a:lnTo>
                    <a:pt x="35694" y="36719"/>
                  </a:lnTo>
                  <a:lnTo>
                    <a:pt x="37914" y="36548"/>
                  </a:lnTo>
                  <a:close/>
                  <a:moveTo>
                    <a:pt x="85562" y="35695"/>
                  </a:moveTo>
                  <a:lnTo>
                    <a:pt x="86757" y="35865"/>
                  </a:lnTo>
                  <a:lnTo>
                    <a:pt x="88807" y="36378"/>
                  </a:lnTo>
                  <a:lnTo>
                    <a:pt x="90856" y="37232"/>
                  </a:lnTo>
                  <a:lnTo>
                    <a:pt x="90685" y="39452"/>
                  </a:lnTo>
                  <a:lnTo>
                    <a:pt x="90515" y="40476"/>
                  </a:lnTo>
                  <a:lnTo>
                    <a:pt x="90173" y="41672"/>
                  </a:lnTo>
                  <a:lnTo>
                    <a:pt x="90344" y="41672"/>
                  </a:lnTo>
                  <a:lnTo>
                    <a:pt x="90856" y="40647"/>
                  </a:lnTo>
                  <a:lnTo>
                    <a:pt x="91027" y="39452"/>
                  </a:lnTo>
                  <a:lnTo>
                    <a:pt x="91027" y="38427"/>
                  </a:lnTo>
                  <a:lnTo>
                    <a:pt x="91027" y="37232"/>
                  </a:lnTo>
                  <a:lnTo>
                    <a:pt x="93247" y="38427"/>
                  </a:lnTo>
                  <a:lnTo>
                    <a:pt x="93076" y="38769"/>
                  </a:lnTo>
                  <a:lnTo>
                    <a:pt x="92906" y="38427"/>
                  </a:lnTo>
                  <a:lnTo>
                    <a:pt x="92735" y="38427"/>
                  </a:lnTo>
                  <a:lnTo>
                    <a:pt x="92735" y="38598"/>
                  </a:lnTo>
                  <a:lnTo>
                    <a:pt x="93076" y="39110"/>
                  </a:lnTo>
                  <a:lnTo>
                    <a:pt x="92393" y="41160"/>
                  </a:lnTo>
                  <a:lnTo>
                    <a:pt x="92222" y="41160"/>
                  </a:lnTo>
                  <a:lnTo>
                    <a:pt x="92222" y="41330"/>
                  </a:lnTo>
                  <a:lnTo>
                    <a:pt x="92393" y="41501"/>
                  </a:lnTo>
                  <a:lnTo>
                    <a:pt x="91539" y="43380"/>
                  </a:lnTo>
                  <a:lnTo>
                    <a:pt x="90685" y="45258"/>
                  </a:lnTo>
                  <a:lnTo>
                    <a:pt x="89832" y="47308"/>
                  </a:lnTo>
                  <a:lnTo>
                    <a:pt x="89148" y="49186"/>
                  </a:lnTo>
                  <a:lnTo>
                    <a:pt x="89148" y="49357"/>
                  </a:lnTo>
                  <a:lnTo>
                    <a:pt x="89319" y="49357"/>
                  </a:lnTo>
                  <a:lnTo>
                    <a:pt x="91027" y="45771"/>
                  </a:lnTo>
                  <a:lnTo>
                    <a:pt x="91881" y="43892"/>
                  </a:lnTo>
                  <a:lnTo>
                    <a:pt x="92564" y="42013"/>
                  </a:lnTo>
                  <a:lnTo>
                    <a:pt x="93589" y="44917"/>
                  </a:lnTo>
                  <a:lnTo>
                    <a:pt x="92222" y="47649"/>
                  </a:lnTo>
                  <a:lnTo>
                    <a:pt x="90515" y="50211"/>
                  </a:lnTo>
                  <a:lnTo>
                    <a:pt x="90515" y="50382"/>
                  </a:lnTo>
                  <a:lnTo>
                    <a:pt x="90685" y="50382"/>
                  </a:lnTo>
                  <a:lnTo>
                    <a:pt x="91539" y="49186"/>
                  </a:lnTo>
                  <a:lnTo>
                    <a:pt x="92393" y="47820"/>
                  </a:lnTo>
                  <a:lnTo>
                    <a:pt x="93760" y="45258"/>
                  </a:lnTo>
                  <a:lnTo>
                    <a:pt x="94443" y="48503"/>
                  </a:lnTo>
                  <a:lnTo>
                    <a:pt x="92735" y="50894"/>
                  </a:lnTo>
                  <a:lnTo>
                    <a:pt x="91027" y="53456"/>
                  </a:lnTo>
                  <a:lnTo>
                    <a:pt x="92906" y="51065"/>
                  </a:lnTo>
                  <a:lnTo>
                    <a:pt x="94613" y="48674"/>
                  </a:lnTo>
                  <a:lnTo>
                    <a:pt x="94955" y="51236"/>
                  </a:lnTo>
                  <a:lnTo>
                    <a:pt x="95126" y="53797"/>
                  </a:lnTo>
                  <a:lnTo>
                    <a:pt x="95297" y="56188"/>
                  </a:lnTo>
                  <a:lnTo>
                    <a:pt x="93930" y="57384"/>
                  </a:lnTo>
                  <a:lnTo>
                    <a:pt x="92564" y="58238"/>
                  </a:lnTo>
                  <a:lnTo>
                    <a:pt x="89490" y="59946"/>
                  </a:lnTo>
                  <a:lnTo>
                    <a:pt x="89661" y="59946"/>
                  </a:lnTo>
                  <a:lnTo>
                    <a:pt x="92564" y="58409"/>
                  </a:lnTo>
                  <a:lnTo>
                    <a:pt x="93930" y="57555"/>
                  </a:lnTo>
                  <a:lnTo>
                    <a:pt x="95297" y="56530"/>
                  </a:lnTo>
                  <a:lnTo>
                    <a:pt x="95467" y="59262"/>
                  </a:lnTo>
                  <a:lnTo>
                    <a:pt x="95467" y="59433"/>
                  </a:lnTo>
                  <a:lnTo>
                    <a:pt x="95638" y="59262"/>
                  </a:lnTo>
                  <a:lnTo>
                    <a:pt x="95638" y="56359"/>
                  </a:lnTo>
                  <a:lnTo>
                    <a:pt x="97004" y="55164"/>
                  </a:lnTo>
                  <a:lnTo>
                    <a:pt x="98029" y="53627"/>
                  </a:lnTo>
                  <a:lnTo>
                    <a:pt x="98200" y="55164"/>
                  </a:lnTo>
                  <a:lnTo>
                    <a:pt x="98200" y="56188"/>
                  </a:lnTo>
                  <a:lnTo>
                    <a:pt x="97004" y="57896"/>
                  </a:lnTo>
                  <a:lnTo>
                    <a:pt x="95638" y="59604"/>
                  </a:lnTo>
                  <a:lnTo>
                    <a:pt x="93930" y="61141"/>
                  </a:lnTo>
                  <a:lnTo>
                    <a:pt x="92393" y="62678"/>
                  </a:lnTo>
                  <a:lnTo>
                    <a:pt x="92393" y="62849"/>
                  </a:lnTo>
                  <a:lnTo>
                    <a:pt x="94101" y="61312"/>
                  </a:lnTo>
                  <a:lnTo>
                    <a:pt x="95638" y="59946"/>
                  </a:lnTo>
                  <a:lnTo>
                    <a:pt x="97175" y="58409"/>
                  </a:lnTo>
                  <a:lnTo>
                    <a:pt x="98371" y="56530"/>
                  </a:lnTo>
                  <a:lnTo>
                    <a:pt x="98371" y="58750"/>
                  </a:lnTo>
                  <a:lnTo>
                    <a:pt x="98371" y="59775"/>
                  </a:lnTo>
                  <a:lnTo>
                    <a:pt x="98200" y="59946"/>
                  </a:lnTo>
                  <a:lnTo>
                    <a:pt x="98371" y="59946"/>
                  </a:lnTo>
                  <a:lnTo>
                    <a:pt x="98200" y="60970"/>
                  </a:lnTo>
                  <a:lnTo>
                    <a:pt x="96321" y="62849"/>
                  </a:lnTo>
                  <a:lnTo>
                    <a:pt x="94272" y="64557"/>
                  </a:lnTo>
                  <a:lnTo>
                    <a:pt x="92052" y="65923"/>
                  </a:lnTo>
                  <a:lnTo>
                    <a:pt x="89661" y="67118"/>
                  </a:lnTo>
                  <a:lnTo>
                    <a:pt x="89490" y="67289"/>
                  </a:lnTo>
                  <a:lnTo>
                    <a:pt x="89661" y="67289"/>
                  </a:lnTo>
                  <a:lnTo>
                    <a:pt x="92052" y="66094"/>
                  </a:lnTo>
                  <a:lnTo>
                    <a:pt x="94272" y="64728"/>
                  </a:lnTo>
                  <a:lnTo>
                    <a:pt x="96321" y="63190"/>
                  </a:lnTo>
                  <a:lnTo>
                    <a:pt x="98200" y="61312"/>
                  </a:lnTo>
                  <a:lnTo>
                    <a:pt x="98200" y="61312"/>
                  </a:lnTo>
                  <a:lnTo>
                    <a:pt x="97858" y="63532"/>
                  </a:lnTo>
                  <a:lnTo>
                    <a:pt x="97517" y="64728"/>
                  </a:lnTo>
                  <a:lnTo>
                    <a:pt x="93930" y="66606"/>
                  </a:lnTo>
                  <a:lnTo>
                    <a:pt x="92222" y="67289"/>
                  </a:lnTo>
                  <a:lnTo>
                    <a:pt x="90344" y="67972"/>
                  </a:lnTo>
                  <a:lnTo>
                    <a:pt x="90344" y="67972"/>
                  </a:lnTo>
                  <a:lnTo>
                    <a:pt x="92222" y="67631"/>
                  </a:lnTo>
                  <a:lnTo>
                    <a:pt x="94101" y="66948"/>
                  </a:lnTo>
                  <a:lnTo>
                    <a:pt x="95809" y="65923"/>
                  </a:lnTo>
                  <a:lnTo>
                    <a:pt x="97517" y="64898"/>
                  </a:lnTo>
                  <a:lnTo>
                    <a:pt x="97346" y="65752"/>
                  </a:lnTo>
                  <a:lnTo>
                    <a:pt x="96834" y="66094"/>
                  </a:lnTo>
                  <a:lnTo>
                    <a:pt x="96834" y="66265"/>
                  </a:lnTo>
                  <a:lnTo>
                    <a:pt x="97175" y="66094"/>
                  </a:lnTo>
                  <a:lnTo>
                    <a:pt x="97175" y="66094"/>
                  </a:lnTo>
                  <a:lnTo>
                    <a:pt x="96321" y="69168"/>
                  </a:lnTo>
                  <a:lnTo>
                    <a:pt x="95126" y="72071"/>
                  </a:lnTo>
                  <a:lnTo>
                    <a:pt x="92906" y="72584"/>
                  </a:lnTo>
                  <a:lnTo>
                    <a:pt x="90685" y="73096"/>
                  </a:lnTo>
                  <a:lnTo>
                    <a:pt x="90515" y="73096"/>
                  </a:lnTo>
                  <a:lnTo>
                    <a:pt x="90685" y="73267"/>
                  </a:lnTo>
                  <a:lnTo>
                    <a:pt x="92906" y="72754"/>
                  </a:lnTo>
                  <a:lnTo>
                    <a:pt x="94955" y="72413"/>
                  </a:lnTo>
                  <a:lnTo>
                    <a:pt x="93589" y="74974"/>
                  </a:lnTo>
                  <a:lnTo>
                    <a:pt x="91027" y="75316"/>
                  </a:lnTo>
                  <a:lnTo>
                    <a:pt x="88294" y="75145"/>
                  </a:lnTo>
                  <a:lnTo>
                    <a:pt x="88124" y="75145"/>
                  </a:lnTo>
                  <a:lnTo>
                    <a:pt x="88124" y="75316"/>
                  </a:lnTo>
                  <a:lnTo>
                    <a:pt x="90856" y="75487"/>
                  </a:lnTo>
                  <a:lnTo>
                    <a:pt x="92052" y="75487"/>
                  </a:lnTo>
                  <a:lnTo>
                    <a:pt x="93418" y="75316"/>
                  </a:lnTo>
                  <a:lnTo>
                    <a:pt x="92393" y="77195"/>
                  </a:lnTo>
                  <a:lnTo>
                    <a:pt x="93589" y="75316"/>
                  </a:lnTo>
                  <a:lnTo>
                    <a:pt x="94784" y="75145"/>
                  </a:lnTo>
                  <a:lnTo>
                    <a:pt x="93076" y="77365"/>
                  </a:lnTo>
                  <a:lnTo>
                    <a:pt x="91198" y="79244"/>
                  </a:lnTo>
                  <a:lnTo>
                    <a:pt x="89661" y="79244"/>
                  </a:lnTo>
                  <a:lnTo>
                    <a:pt x="87953" y="78732"/>
                  </a:lnTo>
                  <a:lnTo>
                    <a:pt x="86416" y="78219"/>
                  </a:lnTo>
                  <a:lnTo>
                    <a:pt x="84708" y="77536"/>
                  </a:lnTo>
                  <a:lnTo>
                    <a:pt x="84708" y="77707"/>
                  </a:lnTo>
                  <a:lnTo>
                    <a:pt x="86245" y="78390"/>
                  </a:lnTo>
                  <a:lnTo>
                    <a:pt x="87782" y="79073"/>
                  </a:lnTo>
                  <a:lnTo>
                    <a:pt x="89319" y="79415"/>
                  </a:lnTo>
                  <a:lnTo>
                    <a:pt x="90856" y="79756"/>
                  </a:lnTo>
                  <a:lnTo>
                    <a:pt x="90173" y="80269"/>
                  </a:lnTo>
                  <a:lnTo>
                    <a:pt x="90173" y="80440"/>
                  </a:lnTo>
                  <a:lnTo>
                    <a:pt x="90344" y="80440"/>
                  </a:lnTo>
                  <a:lnTo>
                    <a:pt x="91198" y="79756"/>
                  </a:lnTo>
                  <a:lnTo>
                    <a:pt x="92564" y="79756"/>
                  </a:lnTo>
                  <a:lnTo>
                    <a:pt x="93930" y="79415"/>
                  </a:lnTo>
                  <a:lnTo>
                    <a:pt x="92393" y="80952"/>
                  </a:lnTo>
                  <a:lnTo>
                    <a:pt x="92222" y="81123"/>
                  </a:lnTo>
                  <a:lnTo>
                    <a:pt x="92393" y="81123"/>
                  </a:lnTo>
                  <a:lnTo>
                    <a:pt x="94443" y="79244"/>
                  </a:lnTo>
                  <a:lnTo>
                    <a:pt x="95980" y="78732"/>
                  </a:lnTo>
                  <a:lnTo>
                    <a:pt x="97346" y="78049"/>
                  </a:lnTo>
                  <a:lnTo>
                    <a:pt x="97175" y="78219"/>
                  </a:lnTo>
                  <a:lnTo>
                    <a:pt x="94955" y="79927"/>
                  </a:lnTo>
                  <a:lnTo>
                    <a:pt x="92393" y="81293"/>
                  </a:lnTo>
                  <a:lnTo>
                    <a:pt x="90002" y="81464"/>
                  </a:lnTo>
                  <a:lnTo>
                    <a:pt x="88807" y="81293"/>
                  </a:lnTo>
                  <a:lnTo>
                    <a:pt x="87611" y="81123"/>
                  </a:lnTo>
                  <a:lnTo>
                    <a:pt x="86587" y="80781"/>
                  </a:lnTo>
                  <a:lnTo>
                    <a:pt x="85562" y="80269"/>
                  </a:lnTo>
                  <a:lnTo>
                    <a:pt x="84537" y="79756"/>
                  </a:lnTo>
                  <a:lnTo>
                    <a:pt x="83342" y="78902"/>
                  </a:lnTo>
                  <a:lnTo>
                    <a:pt x="83342" y="79073"/>
                  </a:lnTo>
                  <a:lnTo>
                    <a:pt x="84366" y="79756"/>
                  </a:lnTo>
                  <a:lnTo>
                    <a:pt x="85391" y="80440"/>
                  </a:lnTo>
                  <a:lnTo>
                    <a:pt x="86587" y="81123"/>
                  </a:lnTo>
                  <a:lnTo>
                    <a:pt x="87782" y="81464"/>
                  </a:lnTo>
                  <a:lnTo>
                    <a:pt x="88978" y="81635"/>
                  </a:lnTo>
                  <a:lnTo>
                    <a:pt x="90173" y="81806"/>
                  </a:lnTo>
                  <a:lnTo>
                    <a:pt x="91369" y="81635"/>
                  </a:lnTo>
                  <a:lnTo>
                    <a:pt x="92735" y="81464"/>
                  </a:lnTo>
                  <a:lnTo>
                    <a:pt x="92735" y="81293"/>
                  </a:lnTo>
                  <a:lnTo>
                    <a:pt x="94613" y="80440"/>
                  </a:lnTo>
                  <a:lnTo>
                    <a:pt x="96321" y="79415"/>
                  </a:lnTo>
                  <a:lnTo>
                    <a:pt x="96321" y="79415"/>
                  </a:lnTo>
                  <a:lnTo>
                    <a:pt x="95809" y="79927"/>
                  </a:lnTo>
                  <a:lnTo>
                    <a:pt x="95809" y="80098"/>
                  </a:lnTo>
                  <a:lnTo>
                    <a:pt x="96663" y="79244"/>
                  </a:lnTo>
                  <a:lnTo>
                    <a:pt x="96663" y="79244"/>
                  </a:lnTo>
                  <a:lnTo>
                    <a:pt x="95980" y="80269"/>
                  </a:lnTo>
                  <a:lnTo>
                    <a:pt x="94272" y="81293"/>
                  </a:lnTo>
                  <a:lnTo>
                    <a:pt x="92393" y="81977"/>
                  </a:lnTo>
                  <a:lnTo>
                    <a:pt x="90344" y="82489"/>
                  </a:lnTo>
                  <a:lnTo>
                    <a:pt x="88294" y="83001"/>
                  </a:lnTo>
                  <a:lnTo>
                    <a:pt x="86245" y="82318"/>
                  </a:lnTo>
                  <a:lnTo>
                    <a:pt x="84196" y="81293"/>
                  </a:lnTo>
                  <a:lnTo>
                    <a:pt x="82317" y="80098"/>
                  </a:lnTo>
                  <a:lnTo>
                    <a:pt x="80609" y="78732"/>
                  </a:lnTo>
                  <a:lnTo>
                    <a:pt x="79072" y="77365"/>
                  </a:lnTo>
                  <a:lnTo>
                    <a:pt x="77535" y="75658"/>
                  </a:lnTo>
                  <a:lnTo>
                    <a:pt x="76169" y="73950"/>
                  </a:lnTo>
                  <a:lnTo>
                    <a:pt x="74973" y="72242"/>
                  </a:lnTo>
                  <a:lnTo>
                    <a:pt x="73949" y="70193"/>
                  </a:lnTo>
                  <a:lnTo>
                    <a:pt x="73095" y="68314"/>
                  </a:lnTo>
                  <a:lnTo>
                    <a:pt x="72412" y="66094"/>
                  </a:lnTo>
                  <a:lnTo>
                    <a:pt x="71899" y="64044"/>
                  </a:lnTo>
                  <a:lnTo>
                    <a:pt x="71729" y="61824"/>
                  </a:lnTo>
                  <a:lnTo>
                    <a:pt x="71558" y="59775"/>
                  </a:lnTo>
                  <a:lnTo>
                    <a:pt x="71729" y="57725"/>
                  </a:lnTo>
                  <a:lnTo>
                    <a:pt x="71899" y="55505"/>
                  </a:lnTo>
                  <a:lnTo>
                    <a:pt x="72241" y="53456"/>
                  </a:lnTo>
                  <a:lnTo>
                    <a:pt x="72583" y="51407"/>
                  </a:lnTo>
                  <a:lnTo>
                    <a:pt x="73778" y="47308"/>
                  </a:lnTo>
                  <a:lnTo>
                    <a:pt x="74973" y="44234"/>
                  </a:lnTo>
                  <a:lnTo>
                    <a:pt x="75657" y="42526"/>
                  </a:lnTo>
                  <a:lnTo>
                    <a:pt x="76340" y="40989"/>
                  </a:lnTo>
                  <a:lnTo>
                    <a:pt x="77364" y="39452"/>
                  </a:lnTo>
                  <a:lnTo>
                    <a:pt x="78389" y="38256"/>
                  </a:lnTo>
                  <a:lnTo>
                    <a:pt x="79755" y="37061"/>
                  </a:lnTo>
                  <a:lnTo>
                    <a:pt x="81122" y="36207"/>
                  </a:lnTo>
                  <a:lnTo>
                    <a:pt x="81805" y="36036"/>
                  </a:lnTo>
                  <a:lnTo>
                    <a:pt x="82317" y="35865"/>
                  </a:lnTo>
                  <a:lnTo>
                    <a:pt x="83513" y="35695"/>
                  </a:lnTo>
                  <a:close/>
                  <a:moveTo>
                    <a:pt x="99395" y="77878"/>
                  </a:moveTo>
                  <a:lnTo>
                    <a:pt x="98712" y="79073"/>
                  </a:lnTo>
                  <a:lnTo>
                    <a:pt x="97858" y="80098"/>
                  </a:lnTo>
                  <a:lnTo>
                    <a:pt x="97004" y="80952"/>
                  </a:lnTo>
                  <a:lnTo>
                    <a:pt x="95809" y="81806"/>
                  </a:lnTo>
                  <a:lnTo>
                    <a:pt x="94955" y="82318"/>
                  </a:lnTo>
                  <a:lnTo>
                    <a:pt x="94101" y="82830"/>
                  </a:lnTo>
                  <a:lnTo>
                    <a:pt x="93247" y="83172"/>
                  </a:lnTo>
                  <a:lnTo>
                    <a:pt x="92222" y="83343"/>
                  </a:lnTo>
                  <a:lnTo>
                    <a:pt x="90515" y="83343"/>
                  </a:lnTo>
                  <a:lnTo>
                    <a:pt x="88636" y="83172"/>
                  </a:lnTo>
                  <a:lnTo>
                    <a:pt x="90344" y="82830"/>
                  </a:lnTo>
                  <a:lnTo>
                    <a:pt x="92052" y="82318"/>
                  </a:lnTo>
                  <a:lnTo>
                    <a:pt x="93760" y="81806"/>
                  </a:lnTo>
                  <a:lnTo>
                    <a:pt x="95297" y="81123"/>
                  </a:lnTo>
                  <a:lnTo>
                    <a:pt x="95297" y="81123"/>
                  </a:lnTo>
                  <a:lnTo>
                    <a:pt x="94101" y="82318"/>
                  </a:lnTo>
                  <a:lnTo>
                    <a:pt x="94101" y="82489"/>
                  </a:lnTo>
                  <a:lnTo>
                    <a:pt x="96834" y="80440"/>
                  </a:lnTo>
                  <a:lnTo>
                    <a:pt x="98200" y="79244"/>
                  </a:lnTo>
                  <a:lnTo>
                    <a:pt x="99395" y="77878"/>
                  </a:lnTo>
                  <a:close/>
                  <a:moveTo>
                    <a:pt x="63531" y="60116"/>
                  </a:moveTo>
                  <a:lnTo>
                    <a:pt x="66093" y="62337"/>
                  </a:lnTo>
                  <a:lnTo>
                    <a:pt x="67459" y="63361"/>
                  </a:lnTo>
                  <a:lnTo>
                    <a:pt x="68484" y="64728"/>
                  </a:lnTo>
                  <a:lnTo>
                    <a:pt x="69338" y="65752"/>
                  </a:lnTo>
                  <a:lnTo>
                    <a:pt x="69850" y="66948"/>
                  </a:lnTo>
                  <a:lnTo>
                    <a:pt x="70192" y="67972"/>
                  </a:lnTo>
                  <a:lnTo>
                    <a:pt x="70533" y="69339"/>
                  </a:lnTo>
                  <a:lnTo>
                    <a:pt x="70704" y="70534"/>
                  </a:lnTo>
                  <a:lnTo>
                    <a:pt x="70704" y="71730"/>
                  </a:lnTo>
                  <a:lnTo>
                    <a:pt x="70533" y="74291"/>
                  </a:lnTo>
                  <a:lnTo>
                    <a:pt x="70192" y="76853"/>
                  </a:lnTo>
                  <a:lnTo>
                    <a:pt x="69850" y="79586"/>
                  </a:lnTo>
                  <a:lnTo>
                    <a:pt x="69338" y="82318"/>
                  </a:lnTo>
                  <a:lnTo>
                    <a:pt x="68484" y="84880"/>
                  </a:lnTo>
                  <a:lnTo>
                    <a:pt x="67630" y="87612"/>
                  </a:lnTo>
                  <a:lnTo>
                    <a:pt x="66605" y="90003"/>
                  </a:lnTo>
                  <a:lnTo>
                    <a:pt x="65239" y="92394"/>
                  </a:lnTo>
                  <a:lnTo>
                    <a:pt x="63702" y="94444"/>
                  </a:lnTo>
                  <a:lnTo>
                    <a:pt x="62848" y="95298"/>
                  </a:lnTo>
                  <a:lnTo>
                    <a:pt x="61994" y="95981"/>
                  </a:lnTo>
                  <a:lnTo>
                    <a:pt x="61140" y="96664"/>
                  </a:lnTo>
                  <a:lnTo>
                    <a:pt x="60286" y="97005"/>
                  </a:lnTo>
                  <a:lnTo>
                    <a:pt x="59261" y="97347"/>
                  </a:lnTo>
                  <a:lnTo>
                    <a:pt x="58408" y="97518"/>
                  </a:lnTo>
                  <a:lnTo>
                    <a:pt x="56358" y="97518"/>
                  </a:lnTo>
                  <a:lnTo>
                    <a:pt x="54480" y="97176"/>
                  </a:lnTo>
                  <a:lnTo>
                    <a:pt x="52601" y="96322"/>
                  </a:lnTo>
                  <a:lnTo>
                    <a:pt x="50722" y="95127"/>
                  </a:lnTo>
                  <a:lnTo>
                    <a:pt x="49015" y="93931"/>
                  </a:lnTo>
                  <a:lnTo>
                    <a:pt x="47648" y="92394"/>
                  </a:lnTo>
                  <a:lnTo>
                    <a:pt x="46282" y="90857"/>
                  </a:lnTo>
                  <a:lnTo>
                    <a:pt x="45257" y="89149"/>
                  </a:lnTo>
                  <a:lnTo>
                    <a:pt x="44233" y="87442"/>
                  </a:lnTo>
                  <a:lnTo>
                    <a:pt x="43550" y="85563"/>
                  </a:lnTo>
                  <a:lnTo>
                    <a:pt x="42866" y="83684"/>
                  </a:lnTo>
                  <a:lnTo>
                    <a:pt x="42525" y="81635"/>
                  </a:lnTo>
                  <a:lnTo>
                    <a:pt x="42354" y="79586"/>
                  </a:lnTo>
                  <a:lnTo>
                    <a:pt x="45599" y="78219"/>
                  </a:lnTo>
                  <a:lnTo>
                    <a:pt x="48502" y="76512"/>
                  </a:lnTo>
                  <a:lnTo>
                    <a:pt x="50893" y="75145"/>
                  </a:lnTo>
                  <a:lnTo>
                    <a:pt x="53284" y="73437"/>
                  </a:lnTo>
                  <a:lnTo>
                    <a:pt x="55504" y="71730"/>
                  </a:lnTo>
                  <a:lnTo>
                    <a:pt x="57554" y="69680"/>
                  </a:lnTo>
                  <a:lnTo>
                    <a:pt x="59432" y="67460"/>
                  </a:lnTo>
                  <a:lnTo>
                    <a:pt x="61140" y="65240"/>
                  </a:lnTo>
                  <a:lnTo>
                    <a:pt x="62506" y="62678"/>
                  </a:lnTo>
                  <a:lnTo>
                    <a:pt x="63531" y="60116"/>
                  </a:lnTo>
                  <a:close/>
                  <a:moveTo>
                    <a:pt x="48161" y="1"/>
                  </a:moveTo>
                  <a:lnTo>
                    <a:pt x="47819" y="172"/>
                  </a:lnTo>
                  <a:lnTo>
                    <a:pt x="47307" y="513"/>
                  </a:lnTo>
                  <a:lnTo>
                    <a:pt x="46965" y="855"/>
                  </a:lnTo>
                  <a:lnTo>
                    <a:pt x="46794" y="1538"/>
                  </a:lnTo>
                  <a:lnTo>
                    <a:pt x="46794" y="2050"/>
                  </a:lnTo>
                  <a:lnTo>
                    <a:pt x="47136" y="2563"/>
                  </a:lnTo>
                  <a:lnTo>
                    <a:pt x="47307" y="3246"/>
                  </a:lnTo>
                  <a:lnTo>
                    <a:pt x="45940" y="3075"/>
                  </a:lnTo>
                  <a:lnTo>
                    <a:pt x="44574" y="3075"/>
                  </a:lnTo>
                  <a:lnTo>
                    <a:pt x="43379" y="3246"/>
                  </a:lnTo>
                  <a:lnTo>
                    <a:pt x="42012" y="3587"/>
                  </a:lnTo>
                  <a:lnTo>
                    <a:pt x="39963" y="3587"/>
                  </a:lnTo>
                  <a:lnTo>
                    <a:pt x="38084" y="3929"/>
                  </a:lnTo>
                  <a:lnTo>
                    <a:pt x="36206" y="4271"/>
                  </a:lnTo>
                  <a:lnTo>
                    <a:pt x="34327" y="4954"/>
                  </a:lnTo>
                  <a:lnTo>
                    <a:pt x="32619" y="5808"/>
                  </a:lnTo>
                  <a:lnTo>
                    <a:pt x="30912" y="6832"/>
                  </a:lnTo>
                  <a:lnTo>
                    <a:pt x="29204" y="7857"/>
                  </a:lnTo>
                  <a:lnTo>
                    <a:pt x="27667" y="9052"/>
                  </a:lnTo>
                  <a:lnTo>
                    <a:pt x="26301" y="10419"/>
                  </a:lnTo>
                  <a:lnTo>
                    <a:pt x="24934" y="11956"/>
                  </a:lnTo>
                  <a:lnTo>
                    <a:pt x="23739" y="13493"/>
                  </a:lnTo>
                  <a:lnTo>
                    <a:pt x="22714" y="15201"/>
                  </a:lnTo>
                  <a:lnTo>
                    <a:pt x="21689" y="16908"/>
                  </a:lnTo>
                  <a:lnTo>
                    <a:pt x="20835" y="18787"/>
                  </a:lnTo>
                  <a:lnTo>
                    <a:pt x="20152" y="20495"/>
                  </a:lnTo>
                  <a:lnTo>
                    <a:pt x="19640" y="22373"/>
                  </a:lnTo>
                  <a:lnTo>
                    <a:pt x="19298" y="24081"/>
                  </a:lnTo>
                  <a:lnTo>
                    <a:pt x="19128" y="25789"/>
                  </a:lnTo>
                  <a:lnTo>
                    <a:pt x="19298" y="25960"/>
                  </a:lnTo>
                  <a:lnTo>
                    <a:pt x="19298" y="27155"/>
                  </a:lnTo>
                  <a:lnTo>
                    <a:pt x="19640" y="28180"/>
                  </a:lnTo>
                  <a:lnTo>
                    <a:pt x="19982" y="29205"/>
                  </a:lnTo>
                  <a:lnTo>
                    <a:pt x="20323" y="30229"/>
                  </a:lnTo>
                  <a:lnTo>
                    <a:pt x="21006" y="31254"/>
                  </a:lnTo>
                  <a:lnTo>
                    <a:pt x="21689" y="32108"/>
                  </a:lnTo>
                  <a:lnTo>
                    <a:pt x="22543" y="32791"/>
                  </a:lnTo>
                  <a:lnTo>
                    <a:pt x="23568" y="33474"/>
                  </a:lnTo>
                  <a:lnTo>
                    <a:pt x="24422" y="33987"/>
                  </a:lnTo>
                  <a:lnTo>
                    <a:pt x="24422" y="34328"/>
                  </a:lnTo>
                  <a:lnTo>
                    <a:pt x="21348" y="36207"/>
                  </a:lnTo>
                  <a:lnTo>
                    <a:pt x="18103" y="38256"/>
                  </a:lnTo>
                  <a:lnTo>
                    <a:pt x="16054" y="39452"/>
                  </a:lnTo>
                  <a:lnTo>
                    <a:pt x="15883" y="39452"/>
                  </a:lnTo>
                  <a:lnTo>
                    <a:pt x="15883" y="39623"/>
                  </a:lnTo>
                  <a:lnTo>
                    <a:pt x="16054" y="39623"/>
                  </a:lnTo>
                  <a:lnTo>
                    <a:pt x="15200" y="40135"/>
                  </a:lnTo>
                  <a:lnTo>
                    <a:pt x="14858" y="40306"/>
                  </a:lnTo>
                  <a:lnTo>
                    <a:pt x="14858" y="40647"/>
                  </a:lnTo>
                  <a:lnTo>
                    <a:pt x="14517" y="40476"/>
                  </a:lnTo>
                  <a:lnTo>
                    <a:pt x="14346" y="40647"/>
                  </a:lnTo>
                  <a:lnTo>
                    <a:pt x="14175" y="40818"/>
                  </a:lnTo>
                  <a:lnTo>
                    <a:pt x="12126" y="42013"/>
                  </a:lnTo>
                  <a:lnTo>
                    <a:pt x="10247" y="43551"/>
                  </a:lnTo>
                  <a:lnTo>
                    <a:pt x="8710" y="44746"/>
                  </a:lnTo>
                  <a:lnTo>
                    <a:pt x="7344" y="46283"/>
                  </a:lnTo>
                  <a:lnTo>
                    <a:pt x="4611" y="49186"/>
                  </a:lnTo>
                  <a:lnTo>
                    <a:pt x="2220" y="52431"/>
                  </a:lnTo>
                  <a:lnTo>
                    <a:pt x="171" y="55676"/>
                  </a:lnTo>
                  <a:lnTo>
                    <a:pt x="0" y="56018"/>
                  </a:lnTo>
                  <a:lnTo>
                    <a:pt x="854" y="56018"/>
                  </a:lnTo>
                  <a:lnTo>
                    <a:pt x="3245" y="55847"/>
                  </a:lnTo>
                  <a:lnTo>
                    <a:pt x="6148" y="55334"/>
                  </a:lnTo>
                  <a:lnTo>
                    <a:pt x="9393" y="54651"/>
                  </a:lnTo>
                  <a:lnTo>
                    <a:pt x="12296" y="53797"/>
                  </a:lnTo>
                  <a:lnTo>
                    <a:pt x="14858" y="52944"/>
                  </a:lnTo>
                  <a:lnTo>
                    <a:pt x="17761" y="51748"/>
                  </a:lnTo>
                  <a:lnTo>
                    <a:pt x="17591" y="51919"/>
                  </a:lnTo>
                  <a:lnTo>
                    <a:pt x="17761" y="52090"/>
                  </a:lnTo>
                  <a:lnTo>
                    <a:pt x="17932" y="52090"/>
                  </a:lnTo>
                  <a:lnTo>
                    <a:pt x="18103" y="51577"/>
                  </a:lnTo>
                  <a:lnTo>
                    <a:pt x="19298" y="50894"/>
                  </a:lnTo>
                  <a:lnTo>
                    <a:pt x="20494" y="50040"/>
                  </a:lnTo>
                  <a:lnTo>
                    <a:pt x="18615" y="52773"/>
                  </a:lnTo>
                  <a:lnTo>
                    <a:pt x="16737" y="55676"/>
                  </a:lnTo>
                  <a:lnTo>
                    <a:pt x="15200" y="58579"/>
                  </a:lnTo>
                  <a:lnTo>
                    <a:pt x="14517" y="60287"/>
                  </a:lnTo>
                  <a:lnTo>
                    <a:pt x="14004" y="61824"/>
                  </a:lnTo>
                  <a:lnTo>
                    <a:pt x="13663" y="63532"/>
                  </a:lnTo>
                  <a:lnTo>
                    <a:pt x="13321" y="65069"/>
                  </a:lnTo>
                  <a:lnTo>
                    <a:pt x="13150" y="66777"/>
                  </a:lnTo>
                  <a:lnTo>
                    <a:pt x="13150" y="68485"/>
                  </a:lnTo>
                  <a:lnTo>
                    <a:pt x="13150" y="70022"/>
                  </a:lnTo>
                  <a:lnTo>
                    <a:pt x="13492" y="71730"/>
                  </a:lnTo>
                  <a:lnTo>
                    <a:pt x="13833" y="73267"/>
                  </a:lnTo>
                  <a:lnTo>
                    <a:pt x="14517" y="74633"/>
                  </a:lnTo>
                  <a:lnTo>
                    <a:pt x="15200" y="76170"/>
                  </a:lnTo>
                  <a:lnTo>
                    <a:pt x="16054" y="77365"/>
                  </a:lnTo>
                  <a:lnTo>
                    <a:pt x="16907" y="78561"/>
                  </a:lnTo>
                  <a:lnTo>
                    <a:pt x="18103" y="79756"/>
                  </a:lnTo>
                  <a:lnTo>
                    <a:pt x="19298" y="80610"/>
                  </a:lnTo>
                  <a:lnTo>
                    <a:pt x="20835" y="81464"/>
                  </a:lnTo>
                  <a:lnTo>
                    <a:pt x="22373" y="82147"/>
                  </a:lnTo>
                  <a:lnTo>
                    <a:pt x="24080" y="82489"/>
                  </a:lnTo>
                  <a:lnTo>
                    <a:pt x="26301" y="82830"/>
                  </a:lnTo>
                  <a:lnTo>
                    <a:pt x="28521" y="83001"/>
                  </a:lnTo>
                  <a:lnTo>
                    <a:pt x="30912" y="82830"/>
                  </a:lnTo>
                  <a:lnTo>
                    <a:pt x="33132" y="82489"/>
                  </a:lnTo>
                  <a:lnTo>
                    <a:pt x="35352" y="81977"/>
                  </a:lnTo>
                  <a:lnTo>
                    <a:pt x="37743" y="81464"/>
                  </a:lnTo>
                  <a:lnTo>
                    <a:pt x="39963" y="80610"/>
                  </a:lnTo>
                  <a:lnTo>
                    <a:pt x="42012" y="79756"/>
                  </a:lnTo>
                  <a:lnTo>
                    <a:pt x="42183" y="81635"/>
                  </a:lnTo>
                  <a:lnTo>
                    <a:pt x="42354" y="83514"/>
                  </a:lnTo>
                  <a:lnTo>
                    <a:pt x="42866" y="85563"/>
                  </a:lnTo>
                  <a:lnTo>
                    <a:pt x="43720" y="87612"/>
                  </a:lnTo>
                  <a:lnTo>
                    <a:pt x="44745" y="89491"/>
                  </a:lnTo>
                  <a:lnTo>
                    <a:pt x="45940" y="91370"/>
                  </a:lnTo>
                  <a:lnTo>
                    <a:pt x="47136" y="93077"/>
                  </a:lnTo>
                  <a:lnTo>
                    <a:pt x="48673" y="94614"/>
                  </a:lnTo>
                  <a:lnTo>
                    <a:pt x="50210" y="96151"/>
                  </a:lnTo>
                  <a:lnTo>
                    <a:pt x="51918" y="97176"/>
                  </a:lnTo>
                  <a:lnTo>
                    <a:pt x="53796" y="98030"/>
                  </a:lnTo>
                  <a:lnTo>
                    <a:pt x="55675" y="98542"/>
                  </a:lnTo>
                  <a:lnTo>
                    <a:pt x="57554" y="98713"/>
                  </a:lnTo>
                  <a:lnTo>
                    <a:pt x="58408" y="98713"/>
                  </a:lnTo>
                  <a:lnTo>
                    <a:pt x="59432" y="98372"/>
                  </a:lnTo>
                  <a:lnTo>
                    <a:pt x="60286" y="98201"/>
                  </a:lnTo>
                  <a:lnTo>
                    <a:pt x="61311" y="97689"/>
                  </a:lnTo>
                  <a:lnTo>
                    <a:pt x="62165" y="97176"/>
                  </a:lnTo>
                  <a:lnTo>
                    <a:pt x="63189" y="96493"/>
                  </a:lnTo>
                  <a:lnTo>
                    <a:pt x="64214" y="95639"/>
                  </a:lnTo>
                  <a:lnTo>
                    <a:pt x="65068" y="94614"/>
                  </a:lnTo>
                  <a:lnTo>
                    <a:pt x="66093" y="93419"/>
                  </a:lnTo>
                  <a:lnTo>
                    <a:pt x="66776" y="92223"/>
                  </a:lnTo>
                  <a:lnTo>
                    <a:pt x="68142" y="89662"/>
                  </a:lnTo>
                  <a:lnTo>
                    <a:pt x="69167" y="86758"/>
                  </a:lnTo>
                  <a:lnTo>
                    <a:pt x="70021" y="83855"/>
                  </a:lnTo>
                  <a:lnTo>
                    <a:pt x="70704" y="80781"/>
                  </a:lnTo>
                  <a:lnTo>
                    <a:pt x="71216" y="78049"/>
                  </a:lnTo>
                  <a:lnTo>
                    <a:pt x="71558" y="75316"/>
                  </a:lnTo>
                  <a:lnTo>
                    <a:pt x="71899" y="72754"/>
                  </a:lnTo>
                  <a:lnTo>
                    <a:pt x="71899" y="70193"/>
                  </a:lnTo>
                  <a:lnTo>
                    <a:pt x="71729" y="68997"/>
                  </a:lnTo>
                  <a:lnTo>
                    <a:pt x="71387" y="67802"/>
                  </a:lnTo>
                  <a:lnTo>
                    <a:pt x="71045" y="66606"/>
                  </a:lnTo>
                  <a:lnTo>
                    <a:pt x="70533" y="65411"/>
                  </a:lnTo>
                  <a:lnTo>
                    <a:pt x="69508" y="64044"/>
                  </a:lnTo>
                  <a:lnTo>
                    <a:pt x="68313" y="62678"/>
                  </a:lnTo>
                  <a:lnTo>
                    <a:pt x="66947" y="61312"/>
                  </a:lnTo>
                  <a:lnTo>
                    <a:pt x="65580" y="60116"/>
                  </a:lnTo>
                  <a:lnTo>
                    <a:pt x="64897" y="58750"/>
                  </a:lnTo>
                  <a:lnTo>
                    <a:pt x="64385" y="57384"/>
                  </a:lnTo>
                  <a:lnTo>
                    <a:pt x="64556" y="55847"/>
                  </a:lnTo>
                  <a:lnTo>
                    <a:pt x="64727" y="54310"/>
                  </a:lnTo>
                  <a:lnTo>
                    <a:pt x="64727" y="53114"/>
                  </a:lnTo>
                  <a:lnTo>
                    <a:pt x="64556" y="52090"/>
                  </a:lnTo>
                  <a:lnTo>
                    <a:pt x="64897" y="50553"/>
                  </a:lnTo>
                  <a:lnTo>
                    <a:pt x="65922" y="46112"/>
                  </a:lnTo>
                  <a:lnTo>
                    <a:pt x="66093" y="43721"/>
                  </a:lnTo>
                  <a:lnTo>
                    <a:pt x="66264" y="42355"/>
                  </a:lnTo>
                  <a:lnTo>
                    <a:pt x="66434" y="41672"/>
                  </a:lnTo>
                  <a:lnTo>
                    <a:pt x="66264" y="41501"/>
                  </a:lnTo>
                  <a:lnTo>
                    <a:pt x="66093" y="41501"/>
                  </a:lnTo>
                  <a:lnTo>
                    <a:pt x="65922" y="41843"/>
                  </a:lnTo>
                  <a:lnTo>
                    <a:pt x="65580" y="42184"/>
                  </a:lnTo>
                  <a:lnTo>
                    <a:pt x="65410" y="43380"/>
                  </a:lnTo>
                  <a:lnTo>
                    <a:pt x="65410" y="44575"/>
                  </a:lnTo>
                  <a:lnTo>
                    <a:pt x="65239" y="45429"/>
                  </a:lnTo>
                  <a:lnTo>
                    <a:pt x="64043" y="50211"/>
                  </a:lnTo>
                  <a:lnTo>
                    <a:pt x="63189" y="48162"/>
                  </a:lnTo>
                  <a:lnTo>
                    <a:pt x="63360" y="48162"/>
                  </a:lnTo>
                  <a:lnTo>
                    <a:pt x="63531" y="47991"/>
                  </a:lnTo>
                  <a:lnTo>
                    <a:pt x="63873" y="47479"/>
                  </a:lnTo>
                  <a:lnTo>
                    <a:pt x="63873" y="46795"/>
                  </a:lnTo>
                  <a:lnTo>
                    <a:pt x="64043" y="45600"/>
                  </a:lnTo>
                  <a:lnTo>
                    <a:pt x="64043" y="44063"/>
                  </a:lnTo>
                  <a:lnTo>
                    <a:pt x="63873" y="42697"/>
                  </a:lnTo>
                  <a:lnTo>
                    <a:pt x="63702" y="42526"/>
                  </a:lnTo>
                  <a:lnTo>
                    <a:pt x="65922" y="41330"/>
                  </a:lnTo>
                  <a:lnTo>
                    <a:pt x="67971" y="39964"/>
                  </a:lnTo>
                  <a:lnTo>
                    <a:pt x="72070" y="36890"/>
                  </a:lnTo>
                  <a:lnTo>
                    <a:pt x="79926" y="30571"/>
                  </a:lnTo>
                  <a:lnTo>
                    <a:pt x="79926" y="30742"/>
                  </a:lnTo>
                  <a:lnTo>
                    <a:pt x="79926" y="32108"/>
                  </a:lnTo>
                  <a:lnTo>
                    <a:pt x="79926" y="33474"/>
                  </a:lnTo>
                  <a:lnTo>
                    <a:pt x="79926" y="34670"/>
                  </a:lnTo>
                  <a:lnTo>
                    <a:pt x="79926" y="35353"/>
                  </a:lnTo>
                  <a:lnTo>
                    <a:pt x="80268" y="35865"/>
                  </a:lnTo>
                  <a:lnTo>
                    <a:pt x="79755" y="36207"/>
                  </a:lnTo>
                  <a:lnTo>
                    <a:pt x="79585" y="36548"/>
                  </a:lnTo>
                  <a:lnTo>
                    <a:pt x="78731" y="37232"/>
                  </a:lnTo>
                  <a:lnTo>
                    <a:pt x="77877" y="37915"/>
                  </a:lnTo>
                  <a:lnTo>
                    <a:pt x="77023" y="38939"/>
                  </a:lnTo>
                  <a:lnTo>
                    <a:pt x="76340" y="39964"/>
                  </a:lnTo>
                  <a:lnTo>
                    <a:pt x="75144" y="42013"/>
                  </a:lnTo>
                  <a:lnTo>
                    <a:pt x="74290" y="44063"/>
                  </a:lnTo>
                  <a:lnTo>
                    <a:pt x="72753" y="47991"/>
                  </a:lnTo>
                  <a:lnTo>
                    <a:pt x="71729" y="51919"/>
                  </a:lnTo>
                  <a:lnTo>
                    <a:pt x="71045" y="55847"/>
                  </a:lnTo>
                  <a:lnTo>
                    <a:pt x="70875" y="59946"/>
                  </a:lnTo>
                  <a:lnTo>
                    <a:pt x="70875" y="62166"/>
                  </a:lnTo>
                  <a:lnTo>
                    <a:pt x="71216" y="64386"/>
                  </a:lnTo>
                  <a:lnTo>
                    <a:pt x="71558" y="66606"/>
                  </a:lnTo>
                  <a:lnTo>
                    <a:pt x="72241" y="68656"/>
                  </a:lnTo>
                  <a:lnTo>
                    <a:pt x="73095" y="70705"/>
                  </a:lnTo>
                  <a:lnTo>
                    <a:pt x="74120" y="72584"/>
                  </a:lnTo>
                  <a:lnTo>
                    <a:pt x="75315" y="74462"/>
                  </a:lnTo>
                  <a:lnTo>
                    <a:pt x="76681" y="76341"/>
                  </a:lnTo>
                  <a:lnTo>
                    <a:pt x="78048" y="77707"/>
                  </a:lnTo>
                  <a:lnTo>
                    <a:pt x="79585" y="79244"/>
                  </a:lnTo>
                  <a:lnTo>
                    <a:pt x="81122" y="80610"/>
                  </a:lnTo>
                  <a:lnTo>
                    <a:pt x="82659" y="81806"/>
                  </a:lnTo>
                  <a:lnTo>
                    <a:pt x="84537" y="82830"/>
                  </a:lnTo>
                  <a:lnTo>
                    <a:pt x="86416" y="83684"/>
                  </a:lnTo>
                  <a:lnTo>
                    <a:pt x="88294" y="84197"/>
                  </a:lnTo>
                  <a:lnTo>
                    <a:pt x="90344" y="84538"/>
                  </a:lnTo>
                  <a:lnTo>
                    <a:pt x="92222" y="84538"/>
                  </a:lnTo>
                  <a:lnTo>
                    <a:pt x="93930" y="84197"/>
                  </a:lnTo>
                  <a:lnTo>
                    <a:pt x="95467" y="83514"/>
                  </a:lnTo>
                  <a:lnTo>
                    <a:pt x="96834" y="82660"/>
                  </a:lnTo>
                  <a:lnTo>
                    <a:pt x="98029" y="81635"/>
                  </a:lnTo>
                  <a:lnTo>
                    <a:pt x="99225" y="80440"/>
                  </a:lnTo>
                  <a:lnTo>
                    <a:pt x="100078" y="79073"/>
                  </a:lnTo>
                  <a:lnTo>
                    <a:pt x="100932" y="77536"/>
                  </a:lnTo>
                  <a:lnTo>
                    <a:pt x="101615" y="75828"/>
                  </a:lnTo>
                  <a:lnTo>
                    <a:pt x="102299" y="74121"/>
                  </a:lnTo>
                  <a:lnTo>
                    <a:pt x="103153" y="70705"/>
                  </a:lnTo>
                  <a:lnTo>
                    <a:pt x="103836" y="67289"/>
                  </a:lnTo>
                  <a:lnTo>
                    <a:pt x="104006" y="64044"/>
                  </a:lnTo>
                  <a:lnTo>
                    <a:pt x="104177" y="59262"/>
                  </a:lnTo>
                  <a:lnTo>
                    <a:pt x="104177" y="56872"/>
                  </a:lnTo>
                  <a:lnTo>
                    <a:pt x="104006" y="54481"/>
                  </a:lnTo>
                  <a:lnTo>
                    <a:pt x="103665" y="52090"/>
                  </a:lnTo>
                  <a:lnTo>
                    <a:pt x="103153" y="49869"/>
                  </a:lnTo>
                  <a:lnTo>
                    <a:pt x="102469" y="47479"/>
                  </a:lnTo>
                  <a:lnTo>
                    <a:pt x="101445" y="45258"/>
                  </a:lnTo>
                  <a:lnTo>
                    <a:pt x="101445" y="45088"/>
                  </a:lnTo>
                  <a:lnTo>
                    <a:pt x="101445" y="44404"/>
                  </a:lnTo>
                  <a:lnTo>
                    <a:pt x="101274" y="44404"/>
                  </a:lnTo>
                  <a:lnTo>
                    <a:pt x="101274" y="44917"/>
                  </a:lnTo>
                  <a:lnTo>
                    <a:pt x="100249" y="43380"/>
                  </a:lnTo>
                  <a:lnTo>
                    <a:pt x="99225" y="41843"/>
                  </a:lnTo>
                  <a:lnTo>
                    <a:pt x="97858" y="40647"/>
                  </a:lnTo>
                  <a:lnTo>
                    <a:pt x="96492" y="39281"/>
                  </a:lnTo>
                  <a:lnTo>
                    <a:pt x="95126" y="38256"/>
                  </a:lnTo>
                  <a:lnTo>
                    <a:pt x="93589" y="37232"/>
                  </a:lnTo>
                  <a:lnTo>
                    <a:pt x="91881" y="36378"/>
                  </a:lnTo>
                  <a:lnTo>
                    <a:pt x="90344" y="35695"/>
                  </a:lnTo>
                  <a:lnTo>
                    <a:pt x="87953" y="34841"/>
                  </a:lnTo>
                  <a:lnTo>
                    <a:pt x="86757" y="34670"/>
                  </a:lnTo>
                  <a:lnTo>
                    <a:pt x="85562" y="34499"/>
                  </a:lnTo>
                  <a:lnTo>
                    <a:pt x="83171" y="34499"/>
                  </a:lnTo>
                  <a:lnTo>
                    <a:pt x="82146" y="34841"/>
                  </a:lnTo>
                  <a:lnTo>
                    <a:pt x="80951" y="35353"/>
                  </a:lnTo>
                  <a:lnTo>
                    <a:pt x="80780" y="33474"/>
                  </a:lnTo>
                  <a:lnTo>
                    <a:pt x="80609" y="30742"/>
                  </a:lnTo>
                  <a:lnTo>
                    <a:pt x="80438" y="30400"/>
                  </a:lnTo>
                  <a:lnTo>
                    <a:pt x="80268" y="30400"/>
                  </a:lnTo>
                  <a:lnTo>
                    <a:pt x="81976" y="29034"/>
                  </a:lnTo>
                  <a:lnTo>
                    <a:pt x="84537" y="27155"/>
                  </a:lnTo>
                  <a:lnTo>
                    <a:pt x="84708" y="27326"/>
                  </a:lnTo>
                  <a:lnTo>
                    <a:pt x="84879" y="27326"/>
                  </a:lnTo>
                  <a:lnTo>
                    <a:pt x="87270" y="25106"/>
                  </a:lnTo>
                  <a:lnTo>
                    <a:pt x="88978" y="23911"/>
                  </a:lnTo>
                  <a:lnTo>
                    <a:pt x="89148" y="23911"/>
                  </a:lnTo>
                  <a:lnTo>
                    <a:pt x="89319" y="23740"/>
                  </a:lnTo>
                  <a:lnTo>
                    <a:pt x="92564" y="21178"/>
                  </a:lnTo>
                  <a:lnTo>
                    <a:pt x="91539" y="22886"/>
                  </a:lnTo>
                  <a:lnTo>
                    <a:pt x="91539" y="23057"/>
                  </a:lnTo>
                  <a:lnTo>
                    <a:pt x="91710" y="23057"/>
                  </a:lnTo>
                  <a:lnTo>
                    <a:pt x="93930" y="20153"/>
                  </a:lnTo>
                  <a:lnTo>
                    <a:pt x="95980" y="18104"/>
                  </a:lnTo>
                  <a:lnTo>
                    <a:pt x="98200" y="16225"/>
                  </a:lnTo>
                  <a:lnTo>
                    <a:pt x="100249" y="14005"/>
                  </a:lnTo>
                  <a:lnTo>
                    <a:pt x="101957" y="11785"/>
                  </a:lnTo>
                  <a:lnTo>
                    <a:pt x="102128" y="11614"/>
                  </a:lnTo>
                  <a:lnTo>
                    <a:pt x="101957" y="11443"/>
                  </a:lnTo>
                  <a:lnTo>
                    <a:pt x="102128" y="10931"/>
                  </a:lnTo>
                  <a:lnTo>
                    <a:pt x="102299" y="10248"/>
                  </a:lnTo>
                  <a:lnTo>
                    <a:pt x="101957" y="9052"/>
                  </a:lnTo>
                  <a:lnTo>
                    <a:pt x="101615" y="7857"/>
                  </a:lnTo>
                  <a:lnTo>
                    <a:pt x="101103" y="6832"/>
                  </a:lnTo>
                  <a:lnTo>
                    <a:pt x="100762" y="5978"/>
                  </a:lnTo>
                  <a:lnTo>
                    <a:pt x="100078" y="5295"/>
                  </a:lnTo>
                  <a:lnTo>
                    <a:pt x="99225" y="4783"/>
                  </a:lnTo>
                  <a:lnTo>
                    <a:pt x="98712" y="4612"/>
                  </a:lnTo>
                  <a:lnTo>
                    <a:pt x="98200" y="4612"/>
                  </a:lnTo>
                  <a:lnTo>
                    <a:pt x="98200" y="4441"/>
                  </a:lnTo>
                  <a:lnTo>
                    <a:pt x="98029" y="4271"/>
                  </a:lnTo>
                  <a:lnTo>
                    <a:pt x="97858" y="4271"/>
                  </a:lnTo>
                  <a:lnTo>
                    <a:pt x="97688" y="4441"/>
                  </a:lnTo>
                  <a:lnTo>
                    <a:pt x="96492" y="5808"/>
                  </a:lnTo>
                  <a:lnTo>
                    <a:pt x="95297" y="7003"/>
                  </a:lnTo>
                  <a:lnTo>
                    <a:pt x="92906" y="9394"/>
                  </a:lnTo>
                  <a:lnTo>
                    <a:pt x="90173" y="11614"/>
                  </a:lnTo>
                  <a:lnTo>
                    <a:pt x="87441" y="13834"/>
                  </a:lnTo>
                  <a:lnTo>
                    <a:pt x="85562" y="15713"/>
                  </a:lnTo>
                  <a:lnTo>
                    <a:pt x="83854" y="17592"/>
                  </a:lnTo>
                  <a:lnTo>
                    <a:pt x="83854" y="17421"/>
                  </a:lnTo>
                  <a:lnTo>
                    <a:pt x="84025" y="17250"/>
                  </a:lnTo>
                  <a:lnTo>
                    <a:pt x="84025" y="17079"/>
                  </a:lnTo>
                  <a:lnTo>
                    <a:pt x="83854" y="16908"/>
                  </a:lnTo>
                  <a:lnTo>
                    <a:pt x="83854" y="16738"/>
                  </a:lnTo>
                  <a:lnTo>
                    <a:pt x="81634" y="16738"/>
                  </a:lnTo>
                  <a:lnTo>
                    <a:pt x="79414" y="16908"/>
                  </a:lnTo>
                  <a:lnTo>
                    <a:pt x="77023" y="17079"/>
                  </a:lnTo>
                  <a:lnTo>
                    <a:pt x="74803" y="17250"/>
                  </a:lnTo>
                  <a:lnTo>
                    <a:pt x="70704" y="17250"/>
                  </a:lnTo>
                  <a:lnTo>
                    <a:pt x="68825" y="17592"/>
                  </a:lnTo>
                  <a:lnTo>
                    <a:pt x="66776" y="18104"/>
                  </a:lnTo>
                  <a:lnTo>
                    <a:pt x="65410" y="16567"/>
                  </a:lnTo>
                  <a:lnTo>
                    <a:pt x="64043" y="14859"/>
                  </a:lnTo>
                  <a:lnTo>
                    <a:pt x="63360" y="13151"/>
                  </a:lnTo>
                  <a:lnTo>
                    <a:pt x="62336" y="11443"/>
                  </a:lnTo>
                  <a:lnTo>
                    <a:pt x="61140" y="9736"/>
                  </a:lnTo>
                  <a:lnTo>
                    <a:pt x="59603" y="8369"/>
                  </a:lnTo>
                  <a:lnTo>
                    <a:pt x="59774" y="8199"/>
                  </a:lnTo>
                  <a:lnTo>
                    <a:pt x="59774" y="8028"/>
                  </a:lnTo>
                  <a:lnTo>
                    <a:pt x="59603" y="7515"/>
                  </a:lnTo>
                  <a:lnTo>
                    <a:pt x="59261" y="7003"/>
                  </a:lnTo>
                  <a:lnTo>
                    <a:pt x="58237" y="6149"/>
                  </a:lnTo>
                  <a:lnTo>
                    <a:pt x="56358" y="4441"/>
                  </a:lnTo>
                  <a:lnTo>
                    <a:pt x="53626" y="2392"/>
                  </a:lnTo>
                  <a:lnTo>
                    <a:pt x="52259" y="1367"/>
                  </a:lnTo>
                  <a:lnTo>
                    <a:pt x="50722" y="513"/>
                  </a:lnTo>
                  <a:lnTo>
                    <a:pt x="49698" y="172"/>
                  </a:lnTo>
                  <a:lnTo>
                    <a:pt x="4867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7" name="Google Shape;816;p32"/>
            <p:cNvSpPr/>
            <p:nvPr/>
          </p:nvSpPr>
          <p:spPr>
            <a:xfrm>
              <a:off x="8251560" y="982800"/>
              <a:ext cx="694080" cy="657720"/>
            </a:xfrm>
            <a:custGeom>
              <a:avLst/>
              <a:gdLst>
                <a:gd name="textAreaLeft" fmla="*/ 0 w 694080"/>
                <a:gd name="textAreaRight" fmla="*/ 694440 w 694080"/>
                <a:gd name="textAreaTop" fmla="*/ 0 h 657720"/>
                <a:gd name="textAreaBottom" fmla="*/ 658080 h 657720"/>
              </a:gdLst>
              <a:ahLst/>
              <a:cxnLst/>
              <a:rect l="textAreaLeft" t="textAreaTop" r="textAreaRight" b="textAreaBottom"/>
              <a:pathLst>
                <a:path w="104519" h="99054">
                  <a:moveTo>
                    <a:pt x="49698" y="1366"/>
                  </a:moveTo>
                  <a:lnTo>
                    <a:pt x="50210" y="1537"/>
                  </a:lnTo>
                  <a:lnTo>
                    <a:pt x="51064" y="1879"/>
                  </a:lnTo>
                  <a:lnTo>
                    <a:pt x="51918" y="2391"/>
                  </a:lnTo>
                  <a:lnTo>
                    <a:pt x="53626" y="3587"/>
                  </a:lnTo>
                  <a:lnTo>
                    <a:pt x="53797" y="3928"/>
                  </a:lnTo>
                  <a:lnTo>
                    <a:pt x="56529" y="6148"/>
                  </a:lnTo>
                  <a:lnTo>
                    <a:pt x="54821" y="5294"/>
                  </a:lnTo>
                  <a:lnTo>
                    <a:pt x="53284" y="4611"/>
                  </a:lnTo>
                  <a:lnTo>
                    <a:pt x="51577" y="3928"/>
                  </a:lnTo>
                  <a:lnTo>
                    <a:pt x="49869" y="3587"/>
                  </a:lnTo>
                  <a:lnTo>
                    <a:pt x="48844" y="3416"/>
                  </a:lnTo>
                  <a:lnTo>
                    <a:pt x="48502" y="2733"/>
                  </a:lnTo>
                  <a:lnTo>
                    <a:pt x="48332" y="2220"/>
                  </a:lnTo>
                  <a:lnTo>
                    <a:pt x="48502" y="1708"/>
                  </a:lnTo>
                  <a:lnTo>
                    <a:pt x="48673" y="1537"/>
                  </a:lnTo>
                  <a:lnTo>
                    <a:pt x="49186" y="1366"/>
                  </a:lnTo>
                  <a:close/>
                  <a:moveTo>
                    <a:pt x="49186" y="1025"/>
                  </a:moveTo>
                  <a:lnTo>
                    <a:pt x="48502" y="1196"/>
                  </a:lnTo>
                  <a:lnTo>
                    <a:pt x="48161" y="1537"/>
                  </a:lnTo>
                  <a:lnTo>
                    <a:pt x="47990" y="1708"/>
                  </a:lnTo>
                  <a:lnTo>
                    <a:pt x="47990" y="2050"/>
                  </a:lnTo>
                  <a:lnTo>
                    <a:pt x="47990" y="2391"/>
                  </a:lnTo>
                  <a:lnTo>
                    <a:pt x="48161" y="2904"/>
                  </a:lnTo>
                  <a:lnTo>
                    <a:pt x="48673" y="3587"/>
                  </a:lnTo>
                  <a:lnTo>
                    <a:pt x="48673" y="3757"/>
                  </a:lnTo>
                  <a:lnTo>
                    <a:pt x="49869" y="3928"/>
                  </a:lnTo>
                  <a:lnTo>
                    <a:pt x="51918" y="4441"/>
                  </a:lnTo>
                  <a:lnTo>
                    <a:pt x="53967" y="5124"/>
                  </a:lnTo>
                  <a:lnTo>
                    <a:pt x="55846" y="6148"/>
                  </a:lnTo>
                  <a:lnTo>
                    <a:pt x="57725" y="7173"/>
                  </a:lnTo>
                  <a:lnTo>
                    <a:pt x="57895" y="7173"/>
                  </a:lnTo>
                  <a:lnTo>
                    <a:pt x="57895" y="7002"/>
                  </a:lnTo>
                  <a:lnTo>
                    <a:pt x="57383" y="6490"/>
                  </a:lnTo>
                  <a:lnTo>
                    <a:pt x="55675" y="4953"/>
                  </a:lnTo>
                  <a:lnTo>
                    <a:pt x="53967" y="3587"/>
                  </a:lnTo>
                  <a:lnTo>
                    <a:pt x="53797" y="3416"/>
                  </a:lnTo>
                  <a:lnTo>
                    <a:pt x="52089" y="2220"/>
                  </a:lnTo>
                  <a:lnTo>
                    <a:pt x="51235" y="1708"/>
                  </a:lnTo>
                  <a:lnTo>
                    <a:pt x="50210" y="1196"/>
                  </a:lnTo>
                  <a:lnTo>
                    <a:pt x="49698" y="1025"/>
                  </a:lnTo>
                  <a:close/>
                  <a:moveTo>
                    <a:pt x="101274" y="10930"/>
                  </a:moveTo>
                  <a:lnTo>
                    <a:pt x="101445" y="11443"/>
                  </a:lnTo>
                  <a:lnTo>
                    <a:pt x="100762" y="12126"/>
                  </a:lnTo>
                  <a:lnTo>
                    <a:pt x="100762" y="11955"/>
                  </a:lnTo>
                  <a:lnTo>
                    <a:pt x="100420" y="11784"/>
                  </a:lnTo>
                  <a:lnTo>
                    <a:pt x="101274" y="10930"/>
                  </a:lnTo>
                  <a:close/>
                  <a:moveTo>
                    <a:pt x="101274" y="10418"/>
                  </a:moveTo>
                  <a:lnTo>
                    <a:pt x="99566" y="12297"/>
                  </a:lnTo>
                  <a:lnTo>
                    <a:pt x="99566" y="12467"/>
                  </a:lnTo>
                  <a:lnTo>
                    <a:pt x="99737" y="12467"/>
                  </a:lnTo>
                  <a:lnTo>
                    <a:pt x="100249" y="12297"/>
                  </a:lnTo>
                  <a:lnTo>
                    <a:pt x="99054" y="13321"/>
                  </a:lnTo>
                  <a:lnTo>
                    <a:pt x="98371" y="14004"/>
                  </a:lnTo>
                  <a:lnTo>
                    <a:pt x="98200" y="14004"/>
                  </a:lnTo>
                  <a:lnTo>
                    <a:pt x="97688" y="15029"/>
                  </a:lnTo>
                  <a:lnTo>
                    <a:pt x="97688" y="15200"/>
                  </a:lnTo>
                  <a:lnTo>
                    <a:pt x="97859" y="15200"/>
                  </a:lnTo>
                  <a:lnTo>
                    <a:pt x="98883" y="14175"/>
                  </a:lnTo>
                  <a:lnTo>
                    <a:pt x="99566" y="13492"/>
                  </a:lnTo>
                  <a:lnTo>
                    <a:pt x="99908" y="13492"/>
                  </a:lnTo>
                  <a:lnTo>
                    <a:pt x="101616" y="11613"/>
                  </a:lnTo>
                  <a:lnTo>
                    <a:pt x="101786" y="11443"/>
                  </a:lnTo>
                  <a:lnTo>
                    <a:pt x="101445" y="10589"/>
                  </a:lnTo>
                  <a:lnTo>
                    <a:pt x="101445" y="10418"/>
                  </a:lnTo>
                  <a:close/>
                  <a:moveTo>
                    <a:pt x="95126" y="12467"/>
                  </a:moveTo>
                  <a:lnTo>
                    <a:pt x="94784" y="15029"/>
                  </a:lnTo>
                  <a:lnTo>
                    <a:pt x="94614" y="15371"/>
                  </a:lnTo>
                  <a:lnTo>
                    <a:pt x="94784" y="14004"/>
                  </a:lnTo>
                  <a:lnTo>
                    <a:pt x="94955" y="12638"/>
                  </a:lnTo>
                  <a:lnTo>
                    <a:pt x="95126" y="12467"/>
                  </a:lnTo>
                  <a:close/>
                  <a:moveTo>
                    <a:pt x="88295" y="17932"/>
                  </a:moveTo>
                  <a:lnTo>
                    <a:pt x="88124" y="19811"/>
                  </a:lnTo>
                  <a:lnTo>
                    <a:pt x="87851" y="21177"/>
                  </a:lnTo>
                  <a:lnTo>
                    <a:pt x="88124" y="18445"/>
                  </a:lnTo>
                  <a:lnTo>
                    <a:pt x="88295" y="17932"/>
                  </a:lnTo>
                  <a:close/>
                  <a:moveTo>
                    <a:pt x="98712" y="5294"/>
                  </a:moveTo>
                  <a:lnTo>
                    <a:pt x="99054" y="5465"/>
                  </a:lnTo>
                  <a:lnTo>
                    <a:pt x="99737" y="6148"/>
                  </a:lnTo>
                  <a:lnTo>
                    <a:pt x="100249" y="7002"/>
                  </a:lnTo>
                  <a:lnTo>
                    <a:pt x="100762" y="8027"/>
                  </a:lnTo>
                  <a:lnTo>
                    <a:pt x="100933" y="8881"/>
                  </a:lnTo>
                  <a:lnTo>
                    <a:pt x="101103" y="9735"/>
                  </a:lnTo>
                  <a:lnTo>
                    <a:pt x="97346" y="13150"/>
                  </a:lnTo>
                  <a:lnTo>
                    <a:pt x="97346" y="13150"/>
                  </a:lnTo>
                  <a:lnTo>
                    <a:pt x="97517" y="12809"/>
                  </a:lnTo>
                  <a:lnTo>
                    <a:pt x="97859" y="9906"/>
                  </a:lnTo>
                  <a:lnTo>
                    <a:pt x="97859" y="8369"/>
                  </a:lnTo>
                  <a:lnTo>
                    <a:pt x="97517" y="6832"/>
                  </a:lnTo>
                  <a:lnTo>
                    <a:pt x="97346" y="6661"/>
                  </a:lnTo>
                  <a:lnTo>
                    <a:pt x="97175" y="7002"/>
                  </a:lnTo>
                  <a:lnTo>
                    <a:pt x="97346" y="8027"/>
                  </a:lnTo>
                  <a:lnTo>
                    <a:pt x="97346" y="8881"/>
                  </a:lnTo>
                  <a:lnTo>
                    <a:pt x="97005" y="10930"/>
                  </a:lnTo>
                  <a:lnTo>
                    <a:pt x="96834" y="12297"/>
                  </a:lnTo>
                  <a:lnTo>
                    <a:pt x="96834" y="13834"/>
                  </a:lnTo>
                  <a:lnTo>
                    <a:pt x="96321" y="14175"/>
                  </a:lnTo>
                  <a:lnTo>
                    <a:pt x="94955" y="15371"/>
                  </a:lnTo>
                  <a:lnTo>
                    <a:pt x="95126" y="15200"/>
                  </a:lnTo>
                  <a:lnTo>
                    <a:pt x="95468" y="12638"/>
                  </a:lnTo>
                  <a:lnTo>
                    <a:pt x="95638" y="10076"/>
                  </a:lnTo>
                  <a:lnTo>
                    <a:pt x="95468" y="9906"/>
                  </a:lnTo>
                  <a:lnTo>
                    <a:pt x="95297" y="9735"/>
                  </a:lnTo>
                  <a:lnTo>
                    <a:pt x="95126" y="9906"/>
                  </a:lnTo>
                  <a:lnTo>
                    <a:pt x="94955" y="10076"/>
                  </a:lnTo>
                  <a:lnTo>
                    <a:pt x="94955" y="11272"/>
                  </a:lnTo>
                  <a:lnTo>
                    <a:pt x="94614" y="12638"/>
                  </a:lnTo>
                  <a:lnTo>
                    <a:pt x="94443" y="14346"/>
                  </a:lnTo>
                  <a:lnTo>
                    <a:pt x="94272" y="16054"/>
                  </a:lnTo>
                  <a:lnTo>
                    <a:pt x="93247" y="16908"/>
                  </a:lnTo>
                  <a:lnTo>
                    <a:pt x="93077" y="16737"/>
                  </a:lnTo>
                  <a:lnTo>
                    <a:pt x="93077" y="16225"/>
                  </a:lnTo>
                  <a:lnTo>
                    <a:pt x="93077" y="14175"/>
                  </a:lnTo>
                  <a:lnTo>
                    <a:pt x="93077" y="13663"/>
                  </a:lnTo>
                  <a:lnTo>
                    <a:pt x="93077" y="12467"/>
                  </a:lnTo>
                  <a:lnTo>
                    <a:pt x="93077" y="11784"/>
                  </a:lnTo>
                  <a:lnTo>
                    <a:pt x="92735" y="11272"/>
                  </a:lnTo>
                  <a:lnTo>
                    <a:pt x="92393" y="11272"/>
                  </a:lnTo>
                  <a:lnTo>
                    <a:pt x="92393" y="11443"/>
                  </a:lnTo>
                  <a:lnTo>
                    <a:pt x="92564" y="11955"/>
                  </a:lnTo>
                  <a:lnTo>
                    <a:pt x="92564" y="12638"/>
                  </a:lnTo>
                  <a:lnTo>
                    <a:pt x="92393" y="14175"/>
                  </a:lnTo>
                  <a:lnTo>
                    <a:pt x="92223" y="15029"/>
                  </a:lnTo>
                  <a:lnTo>
                    <a:pt x="92223" y="15200"/>
                  </a:lnTo>
                  <a:lnTo>
                    <a:pt x="92223" y="16395"/>
                  </a:lnTo>
                  <a:lnTo>
                    <a:pt x="92223" y="17078"/>
                  </a:lnTo>
                  <a:lnTo>
                    <a:pt x="92564" y="17591"/>
                  </a:lnTo>
                  <a:lnTo>
                    <a:pt x="88295" y="21177"/>
                  </a:lnTo>
                  <a:lnTo>
                    <a:pt x="88465" y="19469"/>
                  </a:lnTo>
                  <a:lnTo>
                    <a:pt x="88636" y="17762"/>
                  </a:lnTo>
                  <a:lnTo>
                    <a:pt x="88636" y="14517"/>
                  </a:lnTo>
                  <a:lnTo>
                    <a:pt x="88465" y="14346"/>
                  </a:lnTo>
                  <a:lnTo>
                    <a:pt x="89490" y="13492"/>
                  </a:lnTo>
                  <a:lnTo>
                    <a:pt x="91881" y="11613"/>
                  </a:lnTo>
                  <a:lnTo>
                    <a:pt x="93589" y="10247"/>
                  </a:lnTo>
                  <a:lnTo>
                    <a:pt x="95297" y="8710"/>
                  </a:lnTo>
                  <a:lnTo>
                    <a:pt x="96834" y="7002"/>
                  </a:lnTo>
                  <a:lnTo>
                    <a:pt x="98200" y="5294"/>
                  </a:lnTo>
                  <a:close/>
                  <a:moveTo>
                    <a:pt x="88124" y="14688"/>
                  </a:moveTo>
                  <a:lnTo>
                    <a:pt x="87953" y="16566"/>
                  </a:lnTo>
                  <a:lnTo>
                    <a:pt x="87782" y="18445"/>
                  </a:lnTo>
                  <a:lnTo>
                    <a:pt x="87441" y="21860"/>
                  </a:lnTo>
                  <a:lnTo>
                    <a:pt x="86416" y="22714"/>
                  </a:lnTo>
                  <a:lnTo>
                    <a:pt x="86416" y="21860"/>
                  </a:lnTo>
                  <a:lnTo>
                    <a:pt x="86416" y="19982"/>
                  </a:lnTo>
                  <a:lnTo>
                    <a:pt x="86587" y="18103"/>
                  </a:lnTo>
                  <a:lnTo>
                    <a:pt x="86928" y="15883"/>
                  </a:lnTo>
                  <a:lnTo>
                    <a:pt x="87099" y="15712"/>
                  </a:lnTo>
                  <a:lnTo>
                    <a:pt x="88124" y="14688"/>
                  </a:lnTo>
                  <a:close/>
                  <a:moveTo>
                    <a:pt x="65068" y="17762"/>
                  </a:moveTo>
                  <a:lnTo>
                    <a:pt x="65410" y="18274"/>
                  </a:lnTo>
                  <a:lnTo>
                    <a:pt x="65922" y="18615"/>
                  </a:lnTo>
                  <a:lnTo>
                    <a:pt x="66605" y="19469"/>
                  </a:lnTo>
                  <a:lnTo>
                    <a:pt x="66435" y="19469"/>
                  </a:lnTo>
                  <a:lnTo>
                    <a:pt x="66435" y="19640"/>
                  </a:lnTo>
                  <a:lnTo>
                    <a:pt x="66093" y="22202"/>
                  </a:lnTo>
                  <a:lnTo>
                    <a:pt x="66093" y="22373"/>
                  </a:lnTo>
                  <a:lnTo>
                    <a:pt x="65922" y="23056"/>
                  </a:lnTo>
                  <a:lnTo>
                    <a:pt x="65751" y="23056"/>
                  </a:lnTo>
                  <a:lnTo>
                    <a:pt x="65581" y="22885"/>
                  </a:lnTo>
                  <a:lnTo>
                    <a:pt x="65410" y="22885"/>
                  </a:lnTo>
                  <a:lnTo>
                    <a:pt x="65581" y="22031"/>
                  </a:lnTo>
                  <a:lnTo>
                    <a:pt x="65751" y="20665"/>
                  </a:lnTo>
                  <a:lnTo>
                    <a:pt x="65751" y="19299"/>
                  </a:lnTo>
                  <a:lnTo>
                    <a:pt x="65751" y="19128"/>
                  </a:lnTo>
                  <a:lnTo>
                    <a:pt x="65410" y="19128"/>
                  </a:lnTo>
                  <a:lnTo>
                    <a:pt x="65410" y="19299"/>
                  </a:lnTo>
                  <a:lnTo>
                    <a:pt x="65239" y="20665"/>
                  </a:lnTo>
                  <a:lnTo>
                    <a:pt x="64898" y="22202"/>
                  </a:lnTo>
                  <a:lnTo>
                    <a:pt x="64727" y="22543"/>
                  </a:lnTo>
                  <a:lnTo>
                    <a:pt x="64556" y="22714"/>
                  </a:lnTo>
                  <a:lnTo>
                    <a:pt x="64044" y="22543"/>
                  </a:lnTo>
                  <a:lnTo>
                    <a:pt x="64556" y="20494"/>
                  </a:lnTo>
                  <a:lnTo>
                    <a:pt x="65068" y="18274"/>
                  </a:lnTo>
                  <a:lnTo>
                    <a:pt x="65068" y="17762"/>
                  </a:lnTo>
                  <a:close/>
                  <a:moveTo>
                    <a:pt x="66776" y="19640"/>
                  </a:moveTo>
                  <a:lnTo>
                    <a:pt x="69167" y="22031"/>
                  </a:lnTo>
                  <a:lnTo>
                    <a:pt x="69850" y="22714"/>
                  </a:lnTo>
                  <a:lnTo>
                    <a:pt x="70533" y="23397"/>
                  </a:lnTo>
                  <a:lnTo>
                    <a:pt x="69509" y="23397"/>
                  </a:lnTo>
                  <a:lnTo>
                    <a:pt x="67288" y="23227"/>
                  </a:lnTo>
                  <a:lnTo>
                    <a:pt x="67288" y="23056"/>
                  </a:lnTo>
                  <a:lnTo>
                    <a:pt x="67288" y="22885"/>
                  </a:lnTo>
                  <a:lnTo>
                    <a:pt x="67459" y="22031"/>
                  </a:lnTo>
                  <a:lnTo>
                    <a:pt x="67288" y="21860"/>
                  </a:lnTo>
                  <a:lnTo>
                    <a:pt x="67118" y="22031"/>
                  </a:lnTo>
                  <a:lnTo>
                    <a:pt x="66947" y="22885"/>
                  </a:lnTo>
                  <a:lnTo>
                    <a:pt x="66776" y="22885"/>
                  </a:lnTo>
                  <a:lnTo>
                    <a:pt x="66776" y="23056"/>
                  </a:lnTo>
                  <a:lnTo>
                    <a:pt x="66605" y="23056"/>
                  </a:lnTo>
                  <a:lnTo>
                    <a:pt x="66605" y="22543"/>
                  </a:lnTo>
                  <a:lnTo>
                    <a:pt x="66776" y="21860"/>
                  </a:lnTo>
                  <a:lnTo>
                    <a:pt x="66776" y="21690"/>
                  </a:lnTo>
                  <a:lnTo>
                    <a:pt x="66776" y="19640"/>
                  </a:lnTo>
                  <a:close/>
                  <a:moveTo>
                    <a:pt x="83684" y="17932"/>
                  </a:moveTo>
                  <a:lnTo>
                    <a:pt x="79926" y="22202"/>
                  </a:lnTo>
                  <a:lnTo>
                    <a:pt x="78902" y="23397"/>
                  </a:lnTo>
                  <a:lnTo>
                    <a:pt x="77706" y="23227"/>
                  </a:lnTo>
                  <a:lnTo>
                    <a:pt x="73949" y="23227"/>
                  </a:lnTo>
                  <a:lnTo>
                    <a:pt x="72412" y="23397"/>
                  </a:lnTo>
                  <a:lnTo>
                    <a:pt x="71900" y="22714"/>
                  </a:lnTo>
                  <a:lnTo>
                    <a:pt x="71216" y="22202"/>
                  </a:lnTo>
                  <a:lnTo>
                    <a:pt x="70875" y="21860"/>
                  </a:lnTo>
                  <a:lnTo>
                    <a:pt x="67972" y="18957"/>
                  </a:lnTo>
                  <a:lnTo>
                    <a:pt x="67801" y="18786"/>
                  </a:lnTo>
                  <a:lnTo>
                    <a:pt x="72070" y="18445"/>
                  </a:lnTo>
                  <a:lnTo>
                    <a:pt x="77194" y="18445"/>
                  </a:lnTo>
                  <a:lnTo>
                    <a:pt x="78902" y="18615"/>
                  </a:lnTo>
                  <a:lnTo>
                    <a:pt x="80439" y="18615"/>
                  </a:lnTo>
                  <a:lnTo>
                    <a:pt x="82147" y="18274"/>
                  </a:lnTo>
                  <a:lnTo>
                    <a:pt x="83684" y="17932"/>
                  </a:lnTo>
                  <a:close/>
                  <a:moveTo>
                    <a:pt x="90003" y="21348"/>
                  </a:moveTo>
                  <a:lnTo>
                    <a:pt x="89661" y="21860"/>
                  </a:lnTo>
                  <a:lnTo>
                    <a:pt x="87612" y="23568"/>
                  </a:lnTo>
                  <a:lnTo>
                    <a:pt x="85391" y="25105"/>
                  </a:lnTo>
                  <a:lnTo>
                    <a:pt x="85391" y="25105"/>
                  </a:lnTo>
                  <a:lnTo>
                    <a:pt x="90003" y="21348"/>
                  </a:lnTo>
                  <a:close/>
                  <a:moveTo>
                    <a:pt x="86071" y="16926"/>
                  </a:moveTo>
                  <a:lnTo>
                    <a:pt x="85733" y="18615"/>
                  </a:lnTo>
                  <a:lnTo>
                    <a:pt x="85562" y="20153"/>
                  </a:lnTo>
                  <a:lnTo>
                    <a:pt x="85391" y="21860"/>
                  </a:lnTo>
                  <a:lnTo>
                    <a:pt x="85562" y="23397"/>
                  </a:lnTo>
                  <a:lnTo>
                    <a:pt x="83171" y="25276"/>
                  </a:lnTo>
                  <a:lnTo>
                    <a:pt x="83854" y="22885"/>
                  </a:lnTo>
                  <a:lnTo>
                    <a:pt x="84025" y="21006"/>
                  </a:lnTo>
                  <a:lnTo>
                    <a:pt x="84196" y="18957"/>
                  </a:lnTo>
                  <a:lnTo>
                    <a:pt x="86071" y="16926"/>
                  </a:lnTo>
                  <a:close/>
                  <a:moveTo>
                    <a:pt x="78048" y="24422"/>
                  </a:moveTo>
                  <a:lnTo>
                    <a:pt x="77194" y="25447"/>
                  </a:lnTo>
                  <a:lnTo>
                    <a:pt x="76852" y="25788"/>
                  </a:lnTo>
                  <a:lnTo>
                    <a:pt x="76169" y="25105"/>
                  </a:lnTo>
                  <a:lnTo>
                    <a:pt x="75315" y="24593"/>
                  </a:lnTo>
                  <a:lnTo>
                    <a:pt x="76682" y="24593"/>
                  </a:lnTo>
                  <a:lnTo>
                    <a:pt x="78048" y="24422"/>
                  </a:lnTo>
                  <a:close/>
                  <a:moveTo>
                    <a:pt x="63360" y="23056"/>
                  </a:moveTo>
                  <a:lnTo>
                    <a:pt x="63190" y="23397"/>
                  </a:lnTo>
                  <a:lnTo>
                    <a:pt x="63360" y="23568"/>
                  </a:lnTo>
                  <a:lnTo>
                    <a:pt x="63360" y="23739"/>
                  </a:lnTo>
                  <a:lnTo>
                    <a:pt x="63531" y="23739"/>
                  </a:lnTo>
                  <a:lnTo>
                    <a:pt x="63702" y="23568"/>
                  </a:lnTo>
                  <a:lnTo>
                    <a:pt x="63873" y="23227"/>
                  </a:lnTo>
                  <a:lnTo>
                    <a:pt x="64556" y="23397"/>
                  </a:lnTo>
                  <a:lnTo>
                    <a:pt x="64556" y="23739"/>
                  </a:lnTo>
                  <a:lnTo>
                    <a:pt x="64898" y="24081"/>
                  </a:lnTo>
                  <a:lnTo>
                    <a:pt x="65239" y="24081"/>
                  </a:lnTo>
                  <a:lnTo>
                    <a:pt x="66093" y="25276"/>
                  </a:lnTo>
                  <a:lnTo>
                    <a:pt x="67288" y="26130"/>
                  </a:lnTo>
                  <a:lnTo>
                    <a:pt x="67288" y="26130"/>
                  </a:lnTo>
                  <a:lnTo>
                    <a:pt x="64214" y="25447"/>
                  </a:lnTo>
                  <a:lnTo>
                    <a:pt x="62677" y="25105"/>
                  </a:lnTo>
                  <a:lnTo>
                    <a:pt x="62677" y="24934"/>
                  </a:lnTo>
                  <a:lnTo>
                    <a:pt x="62507" y="24764"/>
                  </a:lnTo>
                  <a:lnTo>
                    <a:pt x="62336" y="24764"/>
                  </a:lnTo>
                  <a:lnTo>
                    <a:pt x="62336" y="24934"/>
                  </a:lnTo>
                  <a:lnTo>
                    <a:pt x="62336" y="25105"/>
                  </a:lnTo>
                  <a:lnTo>
                    <a:pt x="62165" y="25105"/>
                  </a:lnTo>
                  <a:lnTo>
                    <a:pt x="62165" y="24934"/>
                  </a:lnTo>
                  <a:lnTo>
                    <a:pt x="63360" y="23056"/>
                  </a:lnTo>
                  <a:close/>
                  <a:moveTo>
                    <a:pt x="83513" y="19640"/>
                  </a:moveTo>
                  <a:lnTo>
                    <a:pt x="83171" y="22714"/>
                  </a:lnTo>
                  <a:lnTo>
                    <a:pt x="82488" y="25959"/>
                  </a:lnTo>
                  <a:lnTo>
                    <a:pt x="81976" y="26130"/>
                  </a:lnTo>
                  <a:lnTo>
                    <a:pt x="81634" y="26471"/>
                  </a:lnTo>
                  <a:lnTo>
                    <a:pt x="81976" y="25276"/>
                  </a:lnTo>
                  <a:lnTo>
                    <a:pt x="82317" y="23910"/>
                  </a:lnTo>
                  <a:lnTo>
                    <a:pt x="82488" y="22373"/>
                  </a:lnTo>
                  <a:lnTo>
                    <a:pt x="82488" y="21006"/>
                  </a:lnTo>
                  <a:lnTo>
                    <a:pt x="83513" y="19640"/>
                  </a:lnTo>
                  <a:close/>
                  <a:moveTo>
                    <a:pt x="65581" y="23739"/>
                  </a:moveTo>
                  <a:lnTo>
                    <a:pt x="65922" y="23910"/>
                  </a:lnTo>
                  <a:lnTo>
                    <a:pt x="66093" y="24081"/>
                  </a:lnTo>
                  <a:lnTo>
                    <a:pt x="66435" y="24081"/>
                  </a:lnTo>
                  <a:lnTo>
                    <a:pt x="68142" y="24251"/>
                  </a:lnTo>
                  <a:lnTo>
                    <a:pt x="70192" y="24422"/>
                  </a:lnTo>
                  <a:lnTo>
                    <a:pt x="71729" y="24593"/>
                  </a:lnTo>
                  <a:lnTo>
                    <a:pt x="74120" y="24593"/>
                  </a:lnTo>
                  <a:lnTo>
                    <a:pt x="75315" y="25276"/>
                  </a:lnTo>
                  <a:lnTo>
                    <a:pt x="76511" y="26130"/>
                  </a:lnTo>
                  <a:lnTo>
                    <a:pt x="75486" y="27155"/>
                  </a:lnTo>
                  <a:lnTo>
                    <a:pt x="72241" y="26813"/>
                  </a:lnTo>
                  <a:lnTo>
                    <a:pt x="68826" y="26471"/>
                  </a:lnTo>
                  <a:lnTo>
                    <a:pt x="67118" y="25447"/>
                  </a:lnTo>
                  <a:lnTo>
                    <a:pt x="65581" y="23910"/>
                  </a:lnTo>
                  <a:lnTo>
                    <a:pt x="65581" y="23739"/>
                  </a:lnTo>
                  <a:close/>
                  <a:moveTo>
                    <a:pt x="64385" y="16737"/>
                  </a:moveTo>
                  <a:lnTo>
                    <a:pt x="64385" y="16908"/>
                  </a:lnTo>
                  <a:lnTo>
                    <a:pt x="64385" y="18786"/>
                  </a:lnTo>
                  <a:lnTo>
                    <a:pt x="63873" y="20665"/>
                  </a:lnTo>
                  <a:lnTo>
                    <a:pt x="63190" y="22543"/>
                  </a:lnTo>
                  <a:lnTo>
                    <a:pt x="63190" y="22714"/>
                  </a:lnTo>
                  <a:lnTo>
                    <a:pt x="62507" y="23910"/>
                  </a:lnTo>
                  <a:lnTo>
                    <a:pt x="61653" y="24934"/>
                  </a:lnTo>
                  <a:lnTo>
                    <a:pt x="61653" y="25105"/>
                  </a:lnTo>
                  <a:lnTo>
                    <a:pt x="61823" y="25276"/>
                  </a:lnTo>
                  <a:lnTo>
                    <a:pt x="62165" y="25447"/>
                  </a:lnTo>
                  <a:lnTo>
                    <a:pt x="62336" y="25447"/>
                  </a:lnTo>
                  <a:lnTo>
                    <a:pt x="64044" y="25788"/>
                  </a:lnTo>
                  <a:lnTo>
                    <a:pt x="67972" y="26642"/>
                  </a:lnTo>
                  <a:lnTo>
                    <a:pt x="68313" y="26642"/>
                  </a:lnTo>
                  <a:lnTo>
                    <a:pt x="68313" y="26471"/>
                  </a:lnTo>
                  <a:lnTo>
                    <a:pt x="68655" y="26813"/>
                  </a:lnTo>
                  <a:lnTo>
                    <a:pt x="72070" y="27155"/>
                  </a:lnTo>
                  <a:lnTo>
                    <a:pt x="75657" y="27496"/>
                  </a:lnTo>
                  <a:lnTo>
                    <a:pt x="76852" y="26301"/>
                  </a:lnTo>
                  <a:lnTo>
                    <a:pt x="76852" y="26130"/>
                  </a:lnTo>
                  <a:lnTo>
                    <a:pt x="77023" y="26130"/>
                  </a:lnTo>
                  <a:lnTo>
                    <a:pt x="77023" y="25959"/>
                  </a:lnTo>
                  <a:lnTo>
                    <a:pt x="77535" y="25618"/>
                  </a:lnTo>
                  <a:lnTo>
                    <a:pt x="78560" y="24251"/>
                  </a:lnTo>
                  <a:lnTo>
                    <a:pt x="78560" y="24081"/>
                  </a:lnTo>
                  <a:lnTo>
                    <a:pt x="78389" y="24081"/>
                  </a:lnTo>
                  <a:lnTo>
                    <a:pt x="76682" y="24251"/>
                  </a:lnTo>
                  <a:lnTo>
                    <a:pt x="74632" y="24251"/>
                  </a:lnTo>
                  <a:lnTo>
                    <a:pt x="74461" y="24422"/>
                  </a:lnTo>
                  <a:lnTo>
                    <a:pt x="74291" y="24251"/>
                  </a:lnTo>
                  <a:lnTo>
                    <a:pt x="71729" y="24251"/>
                  </a:lnTo>
                  <a:lnTo>
                    <a:pt x="70192" y="24081"/>
                  </a:lnTo>
                  <a:lnTo>
                    <a:pt x="68142" y="23910"/>
                  </a:lnTo>
                  <a:lnTo>
                    <a:pt x="66435" y="23568"/>
                  </a:lnTo>
                  <a:lnTo>
                    <a:pt x="66264" y="23739"/>
                  </a:lnTo>
                  <a:lnTo>
                    <a:pt x="66264" y="23568"/>
                  </a:lnTo>
                  <a:lnTo>
                    <a:pt x="66093" y="23568"/>
                  </a:lnTo>
                  <a:lnTo>
                    <a:pt x="65581" y="23397"/>
                  </a:lnTo>
                  <a:lnTo>
                    <a:pt x="65239" y="23568"/>
                  </a:lnTo>
                  <a:lnTo>
                    <a:pt x="65239" y="23739"/>
                  </a:lnTo>
                  <a:lnTo>
                    <a:pt x="65068" y="23739"/>
                  </a:lnTo>
                  <a:lnTo>
                    <a:pt x="64898" y="23568"/>
                  </a:lnTo>
                  <a:lnTo>
                    <a:pt x="64898" y="23397"/>
                  </a:lnTo>
                  <a:lnTo>
                    <a:pt x="64727" y="23227"/>
                  </a:lnTo>
                  <a:lnTo>
                    <a:pt x="64214" y="22885"/>
                  </a:lnTo>
                  <a:lnTo>
                    <a:pt x="64727" y="23056"/>
                  </a:lnTo>
                  <a:lnTo>
                    <a:pt x="64898" y="23056"/>
                  </a:lnTo>
                  <a:lnTo>
                    <a:pt x="65068" y="22543"/>
                  </a:lnTo>
                  <a:lnTo>
                    <a:pt x="65196" y="22287"/>
                  </a:lnTo>
                  <a:lnTo>
                    <a:pt x="65196" y="22287"/>
                  </a:lnTo>
                  <a:lnTo>
                    <a:pt x="65068" y="23056"/>
                  </a:lnTo>
                  <a:lnTo>
                    <a:pt x="65239" y="23227"/>
                  </a:lnTo>
                  <a:lnTo>
                    <a:pt x="65581" y="23227"/>
                  </a:lnTo>
                  <a:lnTo>
                    <a:pt x="65922" y="23397"/>
                  </a:lnTo>
                  <a:lnTo>
                    <a:pt x="66264" y="23397"/>
                  </a:lnTo>
                  <a:lnTo>
                    <a:pt x="66264" y="23227"/>
                  </a:lnTo>
                  <a:lnTo>
                    <a:pt x="66435" y="23397"/>
                  </a:lnTo>
                  <a:lnTo>
                    <a:pt x="66947" y="23397"/>
                  </a:lnTo>
                  <a:lnTo>
                    <a:pt x="67118" y="23568"/>
                  </a:lnTo>
                  <a:lnTo>
                    <a:pt x="69509" y="23739"/>
                  </a:lnTo>
                  <a:lnTo>
                    <a:pt x="70875" y="23739"/>
                  </a:lnTo>
                  <a:lnTo>
                    <a:pt x="71046" y="23568"/>
                  </a:lnTo>
                  <a:lnTo>
                    <a:pt x="71046" y="23397"/>
                  </a:lnTo>
                  <a:lnTo>
                    <a:pt x="70021" y="22373"/>
                  </a:lnTo>
                  <a:lnTo>
                    <a:pt x="69509" y="21860"/>
                  </a:lnTo>
                  <a:lnTo>
                    <a:pt x="66093" y="18445"/>
                  </a:lnTo>
                  <a:lnTo>
                    <a:pt x="65751" y="17932"/>
                  </a:lnTo>
                  <a:lnTo>
                    <a:pt x="64727" y="16908"/>
                  </a:lnTo>
                  <a:lnTo>
                    <a:pt x="64385" y="16737"/>
                  </a:lnTo>
                  <a:close/>
                  <a:moveTo>
                    <a:pt x="66605" y="27155"/>
                  </a:moveTo>
                  <a:lnTo>
                    <a:pt x="66435" y="27667"/>
                  </a:lnTo>
                  <a:lnTo>
                    <a:pt x="66264" y="28009"/>
                  </a:lnTo>
                  <a:lnTo>
                    <a:pt x="66435" y="27155"/>
                  </a:lnTo>
                  <a:close/>
                  <a:moveTo>
                    <a:pt x="81976" y="21519"/>
                  </a:moveTo>
                  <a:lnTo>
                    <a:pt x="81805" y="22714"/>
                  </a:lnTo>
                  <a:lnTo>
                    <a:pt x="81634" y="23910"/>
                  </a:lnTo>
                  <a:lnTo>
                    <a:pt x="80951" y="26130"/>
                  </a:lnTo>
                  <a:lnTo>
                    <a:pt x="80609" y="27325"/>
                  </a:lnTo>
                  <a:lnTo>
                    <a:pt x="80097" y="27667"/>
                  </a:lnTo>
                  <a:lnTo>
                    <a:pt x="79585" y="28009"/>
                  </a:lnTo>
                  <a:lnTo>
                    <a:pt x="79926" y="27325"/>
                  </a:lnTo>
                  <a:lnTo>
                    <a:pt x="80439" y="25276"/>
                  </a:lnTo>
                  <a:lnTo>
                    <a:pt x="80609" y="23056"/>
                  </a:lnTo>
                  <a:lnTo>
                    <a:pt x="81976" y="21519"/>
                  </a:lnTo>
                  <a:close/>
                  <a:moveTo>
                    <a:pt x="66093" y="27325"/>
                  </a:moveTo>
                  <a:lnTo>
                    <a:pt x="65857" y="28114"/>
                  </a:lnTo>
                  <a:lnTo>
                    <a:pt x="65751" y="28009"/>
                  </a:lnTo>
                  <a:lnTo>
                    <a:pt x="66093" y="27325"/>
                  </a:lnTo>
                  <a:close/>
                  <a:moveTo>
                    <a:pt x="79585" y="27155"/>
                  </a:moveTo>
                  <a:lnTo>
                    <a:pt x="79585" y="27325"/>
                  </a:lnTo>
                  <a:lnTo>
                    <a:pt x="79175" y="28282"/>
                  </a:lnTo>
                  <a:lnTo>
                    <a:pt x="79585" y="27155"/>
                  </a:lnTo>
                  <a:close/>
                  <a:moveTo>
                    <a:pt x="67118" y="27325"/>
                  </a:moveTo>
                  <a:lnTo>
                    <a:pt x="67801" y="27496"/>
                  </a:lnTo>
                  <a:lnTo>
                    <a:pt x="66947" y="28350"/>
                  </a:lnTo>
                  <a:lnTo>
                    <a:pt x="66947" y="28179"/>
                  </a:lnTo>
                  <a:lnTo>
                    <a:pt x="67118" y="27325"/>
                  </a:lnTo>
                  <a:close/>
                  <a:moveTo>
                    <a:pt x="68655" y="27667"/>
                  </a:moveTo>
                  <a:lnTo>
                    <a:pt x="69850" y="27838"/>
                  </a:lnTo>
                  <a:lnTo>
                    <a:pt x="68655" y="28521"/>
                  </a:lnTo>
                  <a:lnTo>
                    <a:pt x="68655" y="27667"/>
                  </a:lnTo>
                  <a:close/>
                  <a:moveTo>
                    <a:pt x="53797" y="20323"/>
                  </a:moveTo>
                  <a:lnTo>
                    <a:pt x="53797" y="20494"/>
                  </a:lnTo>
                  <a:lnTo>
                    <a:pt x="53626" y="20836"/>
                  </a:lnTo>
                  <a:lnTo>
                    <a:pt x="53284" y="21006"/>
                  </a:lnTo>
                  <a:lnTo>
                    <a:pt x="53284" y="21177"/>
                  </a:lnTo>
                  <a:lnTo>
                    <a:pt x="53284" y="21348"/>
                  </a:lnTo>
                  <a:lnTo>
                    <a:pt x="52943" y="21519"/>
                  </a:lnTo>
                  <a:lnTo>
                    <a:pt x="52772" y="21690"/>
                  </a:lnTo>
                  <a:lnTo>
                    <a:pt x="51064" y="23568"/>
                  </a:lnTo>
                  <a:lnTo>
                    <a:pt x="49186" y="25276"/>
                  </a:lnTo>
                  <a:lnTo>
                    <a:pt x="49186" y="25105"/>
                  </a:lnTo>
                  <a:lnTo>
                    <a:pt x="49015" y="25105"/>
                  </a:lnTo>
                  <a:lnTo>
                    <a:pt x="48161" y="25618"/>
                  </a:lnTo>
                  <a:lnTo>
                    <a:pt x="45941" y="26984"/>
                  </a:lnTo>
                  <a:lnTo>
                    <a:pt x="43379" y="28009"/>
                  </a:lnTo>
                  <a:lnTo>
                    <a:pt x="40817" y="28862"/>
                  </a:lnTo>
                  <a:lnTo>
                    <a:pt x="38255" y="29375"/>
                  </a:lnTo>
                  <a:lnTo>
                    <a:pt x="38085" y="29546"/>
                  </a:lnTo>
                  <a:lnTo>
                    <a:pt x="37914" y="29546"/>
                  </a:lnTo>
                  <a:lnTo>
                    <a:pt x="36035" y="29716"/>
                  </a:lnTo>
                  <a:lnTo>
                    <a:pt x="34157" y="29716"/>
                  </a:lnTo>
                  <a:lnTo>
                    <a:pt x="37060" y="29375"/>
                  </a:lnTo>
                  <a:lnTo>
                    <a:pt x="39793" y="28862"/>
                  </a:lnTo>
                  <a:lnTo>
                    <a:pt x="42525" y="28009"/>
                  </a:lnTo>
                  <a:lnTo>
                    <a:pt x="45087" y="26984"/>
                  </a:lnTo>
                  <a:lnTo>
                    <a:pt x="47478" y="25618"/>
                  </a:lnTo>
                  <a:lnTo>
                    <a:pt x="49698" y="24081"/>
                  </a:lnTo>
                  <a:lnTo>
                    <a:pt x="51747" y="22373"/>
                  </a:lnTo>
                  <a:lnTo>
                    <a:pt x="53797" y="20323"/>
                  </a:lnTo>
                  <a:close/>
                  <a:moveTo>
                    <a:pt x="68142" y="28009"/>
                  </a:moveTo>
                  <a:lnTo>
                    <a:pt x="68142" y="28350"/>
                  </a:lnTo>
                  <a:lnTo>
                    <a:pt x="68142" y="28692"/>
                  </a:lnTo>
                  <a:lnTo>
                    <a:pt x="68142" y="28862"/>
                  </a:lnTo>
                  <a:lnTo>
                    <a:pt x="66605" y="29887"/>
                  </a:lnTo>
                  <a:lnTo>
                    <a:pt x="67118" y="29204"/>
                  </a:lnTo>
                  <a:lnTo>
                    <a:pt x="67630" y="28521"/>
                  </a:lnTo>
                  <a:lnTo>
                    <a:pt x="67972" y="28179"/>
                  </a:lnTo>
                  <a:lnTo>
                    <a:pt x="68142" y="28009"/>
                  </a:lnTo>
                  <a:close/>
                  <a:moveTo>
                    <a:pt x="80097" y="23739"/>
                  </a:moveTo>
                  <a:lnTo>
                    <a:pt x="79585" y="26130"/>
                  </a:lnTo>
                  <a:lnTo>
                    <a:pt x="78560" y="28862"/>
                  </a:lnTo>
                  <a:lnTo>
                    <a:pt x="77023" y="29887"/>
                  </a:lnTo>
                  <a:lnTo>
                    <a:pt x="77023" y="29716"/>
                  </a:lnTo>
                  <a:lnTo>
                    <a:pt x="77194" y="29033"/>
                  </a:lnTo>
                  <a:lnTo>
                    <a:pt x="78048" y="26813"/>
                  </a:lnTo>
                  <a:lnTo>
                    <a:pt x="78048" y="26471"/>
                  </a:lnTo>
                  <a:lnTo>
                    <a:pt x="77877" y="26301"/>
                  </a:lnTo>
                  <a:lnTo>
                    <a:pt x="78048" y="26130"/>
                  </a:lnTo>
                  <a:lnTo>
                    <a:pt x="80097" y="23739"/>
                  </a:lnTo>
                  <a:close/>
                  <a:moveTo>
                    <a:pt x="82488" y="28009"/>
                  </a:moveTo>
                  <a:lnTo>
                    <a:pt x="81805" y="28521"/>
                  </a:lnTo>
                  <a:lnTo>
                    <a:pt x="79813" y="30015"/>
                  </a:lnTo>
                  <a:lnTo>
                    <a:pt x="81122" y="29033"/>
                  </a:lnTo>
                  <a:lnTo>
                    <a:pt x="82488" y="28009"/>
                  </a:lnTo>
                  <a:close/>
                  <a:moveTo>
                    <a:pt x="66093" y="30058"/>
                  </a:moveTo>
                  <a:lnTo>
                    <a:pt x="66264" y="30229"/>
                  </a:lnTo>
                  <a:lnTo>
                    <a:pt x="65922" y="30399"/>
                  </a:lnTo>
                  <a:lnTo>
                    <a:pt x="66093" y="30058"/>
                  </a:lnTo>
                  <a:close/>
                  <a:moveTo>
                    <a:pt x="20665" y="27155"/>
                  </a:moveTo>
                  <a:lnTo>
                    <a:pt x="22373" y="28179"/>
                  </a:lnTo>
                  <a:lnTo>
                    <a:pt x="24251" y="29033"/>
                  </a:lnTo>
                  <a:lnTo>
                    <a:pt x="26301" y="29887"/>
                  </a:lnTo>
                  <a:lnTo>
                    <a:pt x="28350" y="30399"/>
                  </a:lnTo>
                  <a:lnTo>
                    <a:pt x="30741" y="30570"/>
                  </a:lnTo>
                  <a:lnTo>
                    <a:pt x="33132" y="30570"/>
                  </a:lnTo>
                  <a:lnTo>
                    <a:pt x="35352" y="30229"/>
                  </a:lnTo>
                  <a:lnTo>
                    <a:pt x="37572" y="29887"/>
                  </a:lnTo>
                  <a:lnTo>
                    <a:pt x="35181" y="30399"/>
                  </a:lnTo>
                  <a:lnTo>
                    <a:pt x="32790" y="30741"/>
                  </a:lnTo>
                  <a:lnTo>
                    <a:pt x="30570" y="30741"/>
                  </a:lnTo>
                  <a:lnTo>
                    <a:pt x="28350" y="30570"/>
                  </a:lnTo>
                  <a:lnTo>
                    <a:pt x="26301" y="30058"/>
                  </a:lnTo>
                  <a:lnTo>
                    <a:pt x="24422" y="29375"/>
                  </a:lnTo>
                  <a:lnTo>
                    <a:pt x="22544" y="28350"/>
                  </a:lnTo>
                  <a:lnTo>
                    <a:pt x="20665" y="27155"/>
                  </a:lnTo>
                  <a:close/>
                  <a:moveTo>
                    <a:pt x="66669" y="27859"/>
                  </a:moveTo>
                  <a:lnTo>
                    <a:pt x="66605" y="28179"/>
                  </a:lnTo>
                  <a:lnTo>
                    <a:pt x="66435" y="28862"/>
                  </a:lnTo>
                  <a:lnTo>
                    <a:pt x="66605" y="29033"/>
                  </a:lnTo>
                  <a:lnTo>
                    <a:pt x="66776" y="29033"/>
                  </a:lnTo>
                  <a:lnTo>
                    <a:pt x="66264" y="29716"/>
                  </a:lnTo>
                  <a:lnTo>
                    <a:pt x="66264" y="29546"/>
                  </a:lnTo>
                  <a:lnTo>
                    <a:pt x="66435" y="29375"/>
                  </a:lnTo>
                  <a:lnTo>
                    <a:pt x="66264" y="29204"/>
                  </a:lnTo>
                  <a:lnTo>
                    <a:pt x="66093" y="29204"/>
                  </a:lnTo>
                  <a:lnTo>
                    <a:pt x="65751" y="29716"/>
                  </a:lnTo>
                  <a:lnTo>
                    <a:pt x="65239" y="30741"/>
                  </a:lnTo>
                  <a:lnTo>
                    <a:pt x="65239" y="30399"/>
                  </a:lnTo>
                  <a:lnTo>
                    <a:pt x="65751" y="28179"/>
                  </a:lnTo>
                  <a:lnTo>
                    <a:pt x="65837" y="28179"/>
                  </a:lnTo>
                  <a:lnTo>
                    <a:pt x="65581" y="29033"/>
                  </a:lnTo>
                  <a:lnTo>
                    <a:pt x="65751" y="29375"/>
                  </a:lnTo>
                  <a:lnTo>
                    <a:pt x="65922" y="29204"/>
                  </a:lnTo>
                  <a:lnTo>
                    <a:pt x="66669" y="27859"/>
                  </a:lnTo>
                  <a:close/>
                  <a:moveTo>
                    <a:pt x="76852" y="27325"/>
                  </a:moveTo>
                  <a:lnTo>
                    <a:pt x="76340" y="28692"/>
                  </a:lnTo>
                  <a:lnTo>
                    <a:pt x="76340" y="29033"/>
                  </a:lnTo>
                  <a:lnTo>
                    <a:pt x="75998" y="29887"/>
                  </a:lnTo>
                  <a:lnTo>
                    <a:pt x="75998" y="30570"/>
                  </a:lnTo>
                  <a:lnTo>
                    <a:pt x="74803" y="31424"/>
                  </a:lnTo>
                  <a:lnTo>
                    <a:pt x="74803" y="30741"/>
                  </a:lnTo>
                  <a:lnTo>
                    <a:pt x="74803" y="30058"/>
                  </a:lnTo>
                  <a:lnTo>
                    <a:pt x="74803" y="29887"/>
                  </a:lnTo>
                  <a:lnTo>
                    <a:pt x="74632" y="29716"/>
                  </a:lnTo>
                  <a:lnTo>
                    <a:pt x="74461" y="29716"/>
                  </a:lnTo>
                  <a:lnTo>
                    <a:pt x="76852" y="27325"/>
                  </a:lnTo>
                  <a:close/>
                  <a:moveTo>
                    <a:pt x="60799" y="28350"/>
                  </a:moveTo>
                  <a:lnTo>
                    <a:pt x="60286" y="31083"/>
                  </a:lnTo>
                  <a:lnTo>
                    <a:pt x="60116" y="32449"/>
                  </a:lnTo>
                  <a:lnTo>
                    <a:pt x="60286" y="30570"/>
                  </a:lnTo>
                  <a:lnTo>
                    <a:pt x="60628" y="28692"/>
                  </a:lnTo>
                  <a:lnTo>
                    <a:pt x="60799" y="28350"/>
                  </a:lnTo>
                  <a:close/>
                  <a:moveTo>
                    <a:pt x="46111" y="4270"/>
                  </a:moveTo>
                  <a:lnTo>
                    <a:pt x="48332" y="4611"/>
                  </a:lnTo>
                  <a:lnTo>
                    <a:pt x="48673" y="4782"/>
                  </a:lnTo>
                  <a:lnTo>
                    <a:pt x="48844" y="4953"/>
                  </a:lnTo>
                  <a:lnTo>
                    <a:pt x="49015" y="4953"/>
                  </a:lnTo>
                  <a:lnTo>
                    <a:pt x="49356" y="4782"/>
                  </a:lnTo>
                  <a:lnTo>
                    <a:pt x="51235" y="5294"/>
                  </a:lnTo>
                  <a:lnTo>
                    <a:pt x="53114" y="5807"/>
                  </a:lnTo>
                  <a:lnTo>
                    <a:pt x="54821" y="6661"/>
                  </a:lnTo>
                  <a:lnTo>
                    <a:pt x="56358" y="7685"/>
                  </a:lnTo>
                  <a:lnTo>
                    <a:pt x="57895" y="8710"/>
                  </a:lnTo>
                  <a:lnTo>
                    <a:pt x="59262" y="9906"/>
                  </a:lnTo>
                  <a:lnTo>
                    <a:pt x="60457" y="11101"/>
                  </a:lnTo>
                  <a:lnTo>
                    <a:pt x="61653" y="12638"/>
                  </a:lnTo>
                  <a:lnTo>
                    <a:pt x="62165" y="14004"/>
                  </a:lnTo>
                  <a:lnTo>
                    <a:pt x="63019" y="15371"/>
                  </a:lnTo>
                  <a:lnTo>
                    <a:pt x="63531" y="17249"/>
                  </a:lnTo>
                  <a:lnTo>
                    <a:pt x="63531" y="18957"/>
                  </a:lnTo>
                  <a:lnTo>
                    <a:pt x="63190" y="20665"/>
                  </a:lnTo>
                  <a:lnTo>
                    <a:pt x="62336" y="22202"/>
                  </a:lnTo>
                  <a:lnTo>
                    <a:pt x="61653" y="23227"/>
                  </a:lnTo>
                  <a:lnTo>
                    <a:pt x="60799" y="24251"/>
                  </a:lnTo>
                  <a:lnTo>
                    <a:pt x="59945" y="25276"/>
                  </a:lnTo>
                  <a:lnTo>
                    <a:pt x="58920" y="26130"/>
                  </a:lnTo>
                  <a:lnTo>
                    <a:pt x="56700" y="27838"/>
                  </a:lnTo>
                  <a:lnTo>
                    <a:pt x="54138" y="29204"/>
                  </a:lnTo>
                  <a:lnTo>
                    <a:pt x="51406" y="30570"/>
                  </a:lnTo>
                  <a:lnTo>
                    <a:pt x="48844" y="31595"/>
                  </a:lnTo>
                  <a:lnTo>
                    <a:pt x="46282" y="32278"/>
                  </a:lnTo>
                  <a:lnTo>
                    <a:pt x="44062" y="32961"/>
                  </a:lnTo>
                  <a:lnTo>
                    <a:pt x="43037" y="33132"/>
                  </a:lnTo>
                  <a:lnTo>
                    <a:pt x="42867" y="32961"/>
                  </a:lnTo>
                  <a:lnTo>
                    <a:pt x="42696" y="32790"/>
                  </a:lnTo>
                  <a:lnTo>
                    <a:pt x="39622" y="33303"/>
                  </a:lnTo>
                  <a:lnTo>
                    <a:pt x="36548" y="33474"/>
                  </a:lnTo>
                  <a:lnTo>
                    <a:pt x="33815" y="33644"/>
                  </a:lnTo>
                  <a:lnTo>
                    <a:pt x="31253" y="33474"/>
                  </a:lnTo>
                  <a:lnTo>
                    <a:pt x="28692" y="33132"/>
                  </a:lnTo>
                  <a:lnTo>
                    <a:pt x="26301" y="32620"/>
                  </a:lnTo>
                  <a:lnTo>
                    <a:pt x="24081" y="31766"/>
                  </a:lnTo>
                  <a:lnTo>
                    <a:pt x="21860" y="30741"/>
                  </a:lnTo>
                  <a:lnTo>
                    <a:pt x="21348" y="30058"/>
                  </a:lnTo>
                  <a:lnTo>
                    <a:pt x="21006" y="29204"/>
                  </a:lnTo>
                  <a:lnTo>
                    <a:pt x="20665" y="28179"/>
                  </a:lnTo>
                  <a:lnTo>
                    <a:pt x="20323" y="27155"/>
                  </a:lnTo>
                  <a:lnTo>
                    <a:pt x="22202" y="28521"/>
                  </a:lnTo>
                  <a:lnTo>
                    <a:pt x="24251" y="29716"/>
                  </a:lnTo>
                  <a:lnTo>
                    <a:pt x="26301" y="30399"/>
                  </a:lnTo>
                  <a:lnTo>
                    <a:pt x="28692" y="30912"/>
                  </a:lnTo>
                  <a:lnTo>
                    <a:pt x="30912" y="31083"/>
                  </a:lnTo>
                  <a:lnTo>
                    <a:pt x="33303" y="31083"/>
                  </a:lnTo>
                  <a:lnTo>
                    <a:pt x="35865" y="30741"/>
                  </a:lnTo>
                  <a:lnTo>
                    <a:pt x="38426" y="30058"/>
                  </a:lnTo>
                  <a:lnTo>
                    <a:pt x="38426" y="29887"/>
                  </a:lnTo>
                  <a:lnTo>
                    <a:pt x="38597" y="29716"/>
                  </a:lnTo>
                  <a:lnTo>
                    <a:pt x="40988" y="29204"/>
                  </a:lnTo>
                  <a:lnTo>
                    <a:pt x="43208" y="28521"/>
                  </a:lnTo>
                  <a:lnTo>
                    <a:pt x="45428" y="27667"/>
                  </a:lnTo>
                  <a:lnTo>
                    <a:pt x="47649" y="26471"/>
                  </a:lnTo>
                  <a:lnTo>
                    <a:pt x="47649" y="26471"/>
                  </a:lnTo>
                  <a:lnTo>
                    <a:pt x="45428" y="28179"/>
                  </a:lnTo>
                  <a:lnTo>
                    <a:pt x="43379" y="29887"/>
                  </a:lnTo>
                  <a:lnTo>
                    <a:pt x="43208" y="30058"/>
                  </a:lnTo>
                  <a:lnTo>
                    <a:pt x="43208" y="30229"/>
                  </a:lnTo>
                  <a:lnTo>
                    <a:pt x="43550" y="30229"/>
                  </a:lnTo>
                  <a:lnTo>
                    <a:pt x="46111" y="28350"/>
                  </a:lnTo>
                  <a:lnTo>
                    <a:pt x="48502" y="26471"/>
                  </a:lnTo>
                  <a:lnTo>
                    <a:pt x="50893" y="24251"/>
                  </a:lnTo>
                  <a:lnTo>
                    <a:pt x="53114" y="21860"/>
                  </a:lnTo>
                  <a:lnTo>
                    <a:pt x="53455" y="21690"/>
                  </a:lnTo>
                  <a:lnTo>
                    <a:pt x="53626" y="21348"/>
                  </a:lnTo>
                  <a:lnTo>
                    <a:pt x="53626" y="21177"/>
                  </a:lnTo>
                  <a:lnTo>
                    <a:pt x="53797" y="21006"/>
                  </a:lnTo>
                  <a:lnTo>
                    <a:pt x="54138" y="20665"/>
                  </a:lnTo>
                  <a:lnTo>
                    <a:pt x="54309" y="20323"/>
                  </a:lnTo>
                  <a:lnTo>
                    <a:pt x="54138" y="20153"/>
                  </a:lnTo>
                  <a:lnTo>
                    <a:pt x="53797" y="19982"/>
                  </a:lnTo>
                  <a:lnTo>
                    <a:pt x="53455" y="20153"/>
                  </a:lnTo>
                  <a:lnTo>
                    <a:pt x="51406" y="22202"/>
                  </a:lnTo>
                  <a:lnTo>
                    <a:pt x="49186" y="24081"/>
                  </a:lnTo>
                  <a:lnTo>
                    <a:pt x="46795" y="25618"/>
                  </a:lnTo>
                  <a:lnTo>
                    <a:pt x="44233" y="26984"/>
                  </a:lnTo>
                  <a:lnTo>
                    <a:pt x="41330" y="28009"/>
                  </a:lnTo>
                  <a:lnTo>
                    <a:pt x="38597" y="28862"/>
                  </a:lnTo>
                  <a:lnTo>
                    <a:pt x="35523" y="29204"/>
                  </a:lnTo>
                  <a:lnTo>
                    <a:pt x="32449" y="29375"/>
                  </a:lnTo>
                  <a:lnTo>
                    <a:pt x="32107" y="29546"/>
                  </a:lnTo>
                  <a:lnTo>
                    <a:pt x="32107" y="29716"/>
                  </a:lnTo>
                  <a:lnTo>
                    <a:pt x="32107" y="29887"/>
                  </a:lnTo>
                  <a:lnTo>
                    <a:pt x="32278" y="30058"/>
                  </a:lnTo>
                  <a:lnTo>
                    <a:pt x="34157" y="30058"/>
                  </a:lnTo>
                  <a:lnTo>
                    <a:pt x="31253" y="30229"/>
                  </a:lnTo>
                  <a:lnTo>
                    <a:pt x="29887" y="30229"/>
                  </a:lnTo>
                  <a:lnTo>
                    <a:pt x="28350" y="30058"/>
                  </a:lnTo>
                  <a:lnTo>
                    <a:pt x="26130" y="29546"/>
                  </a:lnTo>
                  <a:lnTo>
                    <a:pt x="24081" y="28692"/>
                  </a:lnTo>
                  <a:lnTo>
                    <a:pt x="22031" y="27496"/>
                  </a:lnTo>
                  <a:lnTo>
                    <a:pt x="20323" y="26301"/>
                  </a:lnTo>
                  <a:lnTo>
                    <a:pt x="20153" y="25788"/>
                  </a:lnTo>
                  <a:lnTo>
                    <a:pt x="20323" y="23910"/>
                  </a:lnTo>
                  <a:lnTo>
                    <a:pt x="20665" y="21860"/>
                  </a:lnTo>
                  <a:lnTo>
                    <a:pt x="21348" y="19982"/>
                  </a:lnTo>
                  <a:lnTo>
                    <a:pt x="22202" y="18274"/>
                  </a:lnTo>
                  <a:lnTo>
                    <a:pt x="23056" y="16395"/>
                  </a:lnTo>
                  <a:lnTo>
                    <a:pt x="24251" y="14858"/>
                  </a:lnTo>
                  <a:lnTo>
                    <a:pt x="26472" y="11955"/>
                  </a:lnTo>
                  <a:lnTo>
                    <a:pt x="27838" y="10418"/>
                  </a:lnTo>
                  <a:lnTo>
                    <a:pt x="29375" y="9052"/>
                  </a:lnTo>
                  <a:lnTo>
                    <a:pt x="30912" y="7856"/>
                  </a:lnTo>
                  <a:lnTo>
                    <a:pt x="32620" y="6661"/>
                  </a:lnTo>
                  <a:lnTo>
                    <a:pt x="34498" y="5807"/>
                  </a:lnTo>
                  <a:lnTo>
                    <a:pt x="36377" y="5124"/>
                  </a:lnTo>
                  <a:lnTo>
                    <a:pt x="38255" y="4611"/>
                  </a:lnTo>
                  <a:lnTo>
                    <a:pt x="40134" y="4270"/>
                  </a:lnTo>
                  <a:lnTo>
                    <a:pt x="39793" y="4441"/>
                  </a:lnTo>
                  <a:lnTo>
                    <a:pt x="39622" y="4611"/>
                  </a:lnTo>
                  <a:lnTo>
                    <a:pt x="39622" y="4953"/>
                  </a:lnTo>
                  <a:lnTo>
                    <a:pt x="39793" y="5294"/>
                  </a:lnTo>
                  <a:lnTo>
                    <a:pt x="40134" y="5294"/>
                  </a:lnTo>
                  <a:lnTo>
                    <a:pt x="42013" y="4611"/>
                  </a:lnTo>
                  <a:lnTo>
                    <a:pt x="44062" y="4441"/>
                  </a:lnTo>
                  <a:lnTo>
                    <a:pt x="46111" y="4270"/>
                  </a:lnTo>
                  <a:close/>
                  <a:moveTo>
                    <a:pt x="54821" y="34327"/>
                  </a:moveTo>
                  <a:lnTo>
                    <a:pt x="54821" y="34498"/>
                  </a:lnTo>
                  <a:lnTo>
                    <a:pt x="54651" y="34669"/>
                  </a:lnTo>
                  <a:lnTo>
                    <a:pt x="54821" y="34327"/>
                  </a:lnTo>
                  <a:close/>
                  <a:moveTo>
                    <a:pt x="41330" y="34669"/>
                  </a:moveTo>
                  <a:lnTo>
                    <a:pt x="41159" y="34840"/>
                  </a:lnTo>
                  <a:lnTo>
                    <a:pt x="40988" y="35011"/>
                  </a:lnTo>
                  <a:lnTo>
                    <a:pt x="40817" y="35011"/>
                  </a:lnTo>
                  <a:lnTo>
                    <a:pt x="40817" y="34840"/>
                  </a:lnTo>
                  <a:lnTo>
                    <a:pt x="40988" y="34669"/>
                  </a:lnTo>
                  <a:close/>
                  <a:moveTo>
                    <a:pt x="43208" y="34327"/>
                  </a:moveTo>
                  <a:lnTo>
                    <a:pt x="43037" y="34840"/>
                  </a:lnTo>
                  <a:lnTo>
                    <a:pt x="43037" y="35181"/>
                  </a:lnTo>
                  <a:lnTo>
                    <a:pt x="41842" y="35011"/>
                  </a:lnTo>
                  <a:lnTo>
                    <a:pt x="42354" y="34498"/>
                  </a:lnTo>
                  <a:lnTo>
                    <a:pt x="43208" y="34327"/>
                  </a:lnTo>
                  <a:close/>
                  <a:moveTo>
                    <a:pt x="59561" y="27795"/>
                  </a:moveTo>
                  <a:lnTo>
                    <a:pt x="59432" y="29204"/>
                  </a:lnTo>
                  <a:lnTo>
                    <a:pt x="58920" y="31253"/>
                  </a:lnTo>
                  <a:lnTo>
                    <a:pt x="58237" y="33303"/>
                  </a:lnTo>
                  <a:lnTo>
                    <a:pt x="57212" y="35181"/>
                  </a:lnTo>
                  <a:lnTo>
                    <a:pt x="57725" y="33474"/>
                  </a:lnTo>
                  <a:lnTo>
                    <a:pt x="58408" y="31937"/>
                  </a:lnTo>
                  <a:lnTo>
                    <a:pt x="59091" y="29716"/>
                  </a:lnTo>
                  <a:lnTo>
                    <a:pt x="59432" y="28692"/>
                  </a:lnTo>
                  <a:lnTo>
                    <a:pt x="59561" y="27795"/>
                  </a:lnTo>
                  <a:close/>
                  <a:moveTo>
                    <a:pt x="61653" y="25618"/>
                  </a:moveTo>
                  <a:lnTo>
                    <a:pt x="62165" y="25959"/>
                  </a:lnTo>
                  <a:lnTo>
                    <a:pt x="61823" y="27496"/>
                  </a:lnTo>
                  <a:lnTo>
                    <a:pt x="61311" y="29204"/>
                  </a:lnTo>
                  <a:lnTo>
                    <a:pt x="60799" y="30912"/>
                  </a:lnTo>
                  <a:lnTo>
                    <a:pt x="60457" y="32790"/>
                  </a:lnTo>
                  <a:lnTo>
                    <a:pt x="60457" y="32961"/>
                  </a:lnTo>
                  <a:lnTo>
                    <a:pt x="60628" y="33132"/>
                  </a:lnTo>
                  <a:lnTo>
                    <a:pt x="60799" y="33132"/>
                  </a:lnTo>
                  <a:lnTo>
                    <a:pt x="60970" y="32961"/>
                  </a:lnTo>
                  <a:lnTo>
                    <a:pt x="61311" y="32449"/>
                  </a:lnTo>
                  <a:lnTo>
                    <a:pt x="61994" y="31595"/>
                  </a:lnTo>
                  <a:lnTo>
                    <a:pt x="61994" y="31424"/>
                  </a:lnTo>
                  <a:lnTo>
                    <a:pt x="61823" y="31253"/>
                  </a:lnTo>
                  <a:lnTo>
                    <a:pt x="61653" y="31253"/>
                  </a:lnTo>
                  <a:lnTo>
                    <a:pt x="61482" y="31595"/>
                  </a:lnTo>
                  <a:lnTo>
                    <a:pt x="61140" y="31937"/>
                  </a:lnTo>
                  <a:lnTo>
                    <a:pt x="61653" y="29716"/>
                  </a:lnTo>
                  <a:lnTo>
                    <a:pt x="62165" y="27838"/>
                  </a:lnTo>
                  <a:lnTo>
                    <a:pt x="62507" y="25959"/>
                  </a:lnTo>
                  <a:lnTo>
                    <a:pt x="65751" y="26984"/>
                  </a:lnTo>
                  <a:lnTo>
                    <a:pt x="65239" y="28350"/>
                  </a:lnTo>
                  <a:lnTo>
                    <a:pt x="64556" y="29546"/>
                  </a:lnTo>
                  <a:lnTo>
                    <a:pt x="64214" y="30058"/>
                  </a:lnTo>
                  <a:lnTo>
                    <a:pt x="64214" y="30058"/>
                  </a:lnTo>
                  <a:lnTo>
                    <a:pt x="64385" y="29546"/>
                  </a:lnTo>
                  <a:lnTo>
                    <a:pt x="64385" y="29375"/>
                  </a:lnTo>
                  <a:lnTo>
                    <a:pt x="64385" y="29204"/>
                  </a:lnTo>
                  <a:lnTo>
                    <a:pt x="64044" y="29204"/>
                  </a:lnTo>
                  <a:lnTo>
                    <a:pt x="63702" y="29716"/>
                  </a:lnTo>
                  <a:lnTo>
                    <a:pt x="63531" y="30399"/>
                  </a:lnTo>
                  <a:lnTo>
                    <a:pt x="63190" y="30912"/>
                  </a:lnTo>
                  <a:lnTo>
                    <a:pt x="63190" y="31083"/>
                  </a:lnTo>
                  <a:lnTo>
                    <a:pt x="63360" y="31253"/>
                  </a:lnTo>
                  <a:lnTo>
                    <a:pt x="63531" y="31424"/>
                  </a:lnTo>
                  <a:lnTo>
                    <a:pt x="63702" y="31253"/>
                  </a:lnTo>
                  <a:lnTo>
                    <a:pt x="64385" y="30570"/>
                  </a:lnTo>
                  <a:lnTo>
                    <a:pt x="65068" y="29887"/>
                  </a:lnTo>
                  <a:lnTo>
                    <a:pt x="64898" y="30229"/>
                  </a:lnTo>
                  <a:lnTo>
                    <a:pt x="64898" y="30570"/>
                  </a:lnTo>
                  <a:lnTo>
                    <a:pt x="65068" y="30912"/>
                  </a:lnTo>
                  <a:lnTo>
                    <a:pt x="63019" y="32278"/>
                  </a:lnTo>
                  <a:lnTo>
                    <a:pt x="60286" y="33815"/>
                  </a:lnTo>
                  <a:lnTo>
                    <a:pt x="57725" y="35181"/>
                  </a:lnTo>
                  <a:lnTo>
                    <a:pt x="58579" y="33303"/>
                  </a:lnTo>
                  <a:lnTo>
                    <a:pt x="59262" y="31253"/>
                  </a:lnTo>
                  <a:lnTo>
                    <a:pt x="59774" y="29204"/>
                  </a:lnTo>
                  <a:lnTo>
                    <a:pt x="59945" y="27325"/>
                  </a:lnTo>
                  <a:lnTo>
                    <a:pt x="60628" y="26642"/>
                  </a:lnTo>
                  <a:lnTo>
                    <a:pt x="60286" y="28692"/>
                  </a:lnTo>
                  <a:lnTo>
                    <a:pt x="59945" y="31083"/>
                  </a:lnTo>
                  <a:lnTo>
                    <a:pt x="59774" y="32278"/>
                  </a:lnTo>
                  <a:lnTo>
                    <a:pt x="59774" y="33474"/>
                  </a:lnTo>
                  <a:lnTo>
                    <a:pt x="59945" y="33644"/>
                  </a:lnTo>
                  <a:lnTo>
                    <a:pt x="60116" y="33815"/>
                  </a:lnTo>
                  <a:lnTo>
                    <a:pt x="60286" y="33644"/>
                  </a:lnTo>
                  <a:lnTo>
                    <a:pt x="60286" y="33474"/>
                  </a:lnTo>
                  <a:lnTo>
                    <a:pt x="60628" y="31083"/>
                  </a:lnTo>
                  <a:lnTo>
                    <a:pt x="60970" y="28521"/>
                  </a:lnTo>
                  <a:lnTo>
                    <a:pt x="61311" y="25959"/>
                  </a:lnTo>
                  <a:lnTo>
                    <a:pt x="61653" y="25618"/>
                  </a:lnTo>
                  <a:close/>
                  <a:moveTo>
                    <a:pt x="44404" y="34157"/>
                  </a:moveTo>
                  <a:lnTo>
                    <a:pt x="44233" y="35352"/>
                  </a:lnTo>
                  <a:lnTo>
                    <a:pt x="43550" y="35352"/>
                  </a:lnTo>
                  <a:lnTo>
                    <a:pt x="43721" y="34498"/>
                  </a:lnTo>
                  <a:lnTo>
                    <a:pt x="43721" y="34327"/>
                  </a:lnTo>
                  <a:lnTo>
                    <a:pt x="44404" y="34157"/>
                  </a:lnTo>
                  <a:close/>
                  <a:moveTo>
                    <a:pt x="45941" y="33815"/>
                  </a:moveTo>
                  <a:lnTo>
                    <a:pt x="45770" y="34669"/>
                  </a:lnTo>
                  <a:lnTo>
                    <a:pt x="45599" y="35694"/>
                  </a:lnTo>
                  <a:lnTo>
                    <a:pt x="44745" y="35523"/>
                  </a:lnTo>
                  <a:lnTo>
                    <a:pt x="44916" y="33986"/>
                  </a:lnTo>
                  <a:lnTo>
                    <a:pt x="45941" y="33815"/>
                  </a:lnTo>
                  <a:close/>
                  <a:moveTo>
                    <a:pt x="40476" y="34840"/>
                  </a:moveTo>
                  <a:lnTo>
                    <a:pt x="40476" y="35011"/>
                  </a:lnTo>
                  <a:lnTo>
                    <a:pt x="38939" y="35011"/>
                  </a:lnTo>
                  <a:lnTo>
                    <a:pt x="37402" y="35352"/>
                  </a:lnTo>
                  <a:lnTo>
                    <a:pt x="36035" y="35694"/>
                  </a:lnTo>
                  <a:lnTo>
                    <a:pt x="34669" y="36206"/>
                  </a:lnTo>
                  <a:lnTo>
                    <a:pt x="34669" y="35352"/>
                  </a:lnTo>
                  <a:lnTo>
                    <a:pt x="38597" y="35011"/>
                  </a:lnTo>
                  <a:lnTo>
                    <a:pt x="40476" y="34840"/>
                  </a:lnTo>
                  <a:close/>
                  <a:moveTo>
                    <a:pt x="54138" y="31424"/>
                  </a:moveTo>
                  <a:lnTo>
                    <a:pt x="52772" y="35352"/>
                  </a:lnTo>
                  <a:lnTo>
                    <a:pt x="52943" y="35523"/>
                  </a:lnTo>
                  <a:lnTo>
                    <a:pt x="52494" y="36270"/>
                  </a:lnTo>
                  <a:lnTo>
                    <a:pt x="52430" y="36206"/>
                  </a:lnTo>
                  <a:lnTo>
                    <a:pt x="53114" y="34157"/>
                  </a:lnTo>
                  <a:lnTo>
                    <a:pt x="53797" y="32107"/>
                  </a:lnTo>
                  <a:lnTo>
                    <a:pt x="54138" y="31424"/>
                  </a:lnTo>
                  <a:close/>
                  <a:moveTo>
                    <a:pt x="49015" y="32961"/>
                  </a:moveTo>
                  <a:lnTo>
                    <a:pt x="48844" y="34498"/>
                  </a:lnTo>
                  <a:lnTo>
                    <a:pt x="48332" y="36035"/>
                  </a:lnTo>
                  <a:lnTo>
                    <a:pt x="48161" y="36377"/>
                  </a:lnTo>
                  <a:lnTo>
                    <a:pt x="47649" y="36377"/>
                  </a:lnTo>
                  <a:lnTo>
                    <a:pt x="47819" y="35352"/>
                  </a:lnTo>
                  <a:lnTo>
                    <a:pt x="48161" y="33986"/>
                  </a:lnTo>
                  <a:lnTo>
                    <a:pt x="48161" y="33815"/>
                  </a:lnTo>
                  <a:lnTo>
                    <a:pt x="47990" y="33644"/>
                  </a:lnTo>
                  <a:lnTo>
                    <a:pt x="47819" y="33644"/>
                  </a:lnTo>
                  <a:lnTo>
                    <a:pt x="47649" y="33815"/>
                  </a:lnTo>
                  <a:lnTo>
                    <a:pt x="47478" y="34327"/>
                  </a:lnTo>
                  <a:lnTo>
                    <a:pt x="46965" y="36035"/>
                  </a:lnTo>
                  <a:lnTo>
                    <a:pt x="46282" y="35865"/>
                  </a:lnTo>
                  <a:lnTo>
                    <a:pt x="46282" y="35694"/>
                  </a:lnTo>
                  <a:lnTo>
                    <a:pt x="46282" y="34840"/>
                  </a:lnTo>
                  <a:lnTo>
                    <a:pt x="46453" y="33986"/>
                  </a:lnTo>
                  <a:lnTo>
                    <a:pt x="46282" y="33644"/>
                  </a:lnTo>
                  <a:lnTo>
                    <a:pt x="49015" y="32961"/>
                  </a:lnTo>
                  <a:close/>
                  <a:moveTo>
                    <a:pt x="34157" y="35523"/>
                  </a:moveTo>
                  <a:lnTo>
                    <a:pt x="33986" y="36548"/>
                  </a:lnTo>
                  <a:lnTo>
                    <a:pt x="33815" y="36548"/>
                  </a:lnTo>
                  <a:lnTo>
                    <a:pt x="33644" y="36889"/>
                  </a:lnTo>
                  <a:lnTo>
                    <a:pt x="33132" y="37060"/>
                  </a:lnTo>
                  <a:lnTo>
                    <a:pt x="33303" y="36718"/>
                  </a:lnTo>
                  <a:lnTo>
                    <a:pt x="33474" y="35523"/>
                  </a:lnTo>
                  <a:close/>
                  <a:moveTo>
                    <a:pt x="33132" y="35352"/>
                  </a:moveTo>
                  <a:lnTo>
                    <a:pt x="32961" y="36718"/>
                  </a:lnTo>
                  <a:lnTo>
                    <a:pt x="32790" y="37231"/>
                  </a:lnTo>
                  <a:lnTo>
                    <a:pt x="32790" y="36718"/>
                  </a:lnTo>
                  <a:lnTo>
                    <a:pt x="33132" y="35352"/>
                  </a:lnTo>
                  <a:close/>
                  <a:moveTo>
                    <a:pt x="51918" y="32107"/>
                  </a:moveTo>
                  <a:lnTo>
                    <a:pt x="51064" y="34498"/>
                  </a:lnTo>
                  <a:lnTo>
                    <a:pt x="50039" y="37231"/>
                  </a:lnTo>
                  <a:lnTo>
                    <a:pt x="48673" y="36718"/>
                  </a:lnTo>
                  <a:lnTo>
                    <a:pt x="49186" y="34669"/>
                  </a:lnTo>
                  <a:lnTo>
                    <a:pt x="49527" y="32790"/>
                  </a:lnTo>
                  <a:lnTo>
                    <a:pt x="51918" y="32107"/>
                  </a:lnTo>
                  <a:close/>
                  <a:moveTo>
                    <a:pt x="59262" y="28009"/>
                  </a:moveTo>
                  <a:lnTo>
                    <a:pt x="58749" y="29887"/>
                  </a:lnTo>
                  <a:lnTo>
                    <a:pt x="58066" y="31766"/>
                  </a:lnTo>
                  <a:lnTo>
                    <a:pt x="57383" y="33474"/>
                  </a:lnTo>
                  <a:lnTo>
                    <a:pt x="56871" y="35181"/>
                  </a:lnTo>
                  <a:lnTo>
                    <a:pt x="57042" y="35523"/>
                  </a:lnTo>
                  <a:lnTo>
                    <a:pt x="54309" y="36718"/>
                  </a:lnTo>
                  <a:lnTo>
                    <a:pt x="51577" y="37743"/>
                  </a:lnTo>
                  <a:lnTo>
                    <a:pt x="51064" y="37572"/>
                  </a:lnTo>
                  <a:lnTo>
                    <a:pt x="51577" y="37060"/>
                  </a:lnTo>
                  <a:lnTo>
                    <a:pt x="51577" y="36889"/>
                  </a:lnTo>
                  <a:lnTo>
                    <a:pt x="51406" y="36718"/>
                  </a:lnTo>
                  <a:lnTo>
                    <a:pt x="51235" y="36718"/>
                  </a:lnTo>
                  <a:lnTo>
                    <a:pt x="51064" y="37060"/>
                  </a:lnTo>
                  <a:lnTo>
                    <a:pt x="51918" y="34498"/>
                  </a:lnTo>
                  <a:lnTo>
                    <a:pt x="52601" y="31766"/>
                  </a:lnTo>
                  <a:lnTo>
                    <a:pt x="53967" y="31253"/>
                  </a:lnTo>
                  <a:lnTo>
                    <a:pt x="53455" y="32107"/>
                  </a:lnTo>
                  <a:lnTo>
                    <a:pt x="52772" y="34157"/>
                  </a:lnTo>
                  <a:lnTo>
                    <a:pt x="52089" y="36206"/>
                  </a:lnTo>
                  <a:lnTo>
                    <a:pt x="52089" y="36377"/>
                  </a:lnTo>
                  <a:lnTo>
                    <a:pt x="52260" y="36548"/>
                  </a:lnTo>
                  <a:lnTo>
                    <a:pt x="52601" y="36718"/>
                  </a:lnTo>
                  <a:lnTo>
                    <a:pt x="52772" y="36548"/>
                  </a:lnTo>
                  <a:lnTo>
                    <a:pt x="53284" y="35694"/>
                  </a:lnTo>
                  <a:lnTo>
                    <a:pt x="53967" y="34669"/>
                  </a:lnTo>
                  <a:lnTo>
                    <a:pt x="53967" y="34498"/>
                  </a:lnTo>
                  <a:lnTo>
                    <a:pt x="53967" y="34327"/>
                  </a:lnTo>
                  <a:lnTo>
                    <a:pt x="53626" y="34327"/>
                  </a:lnTo>
                  <a:lnTo>
                    <a:pt x="53455" y="34669"/>
                  </a:lnTo>
                  <a:lnTo>
                    <a:pt x="54651" y="30741"/>
                  </a:lnTo>
                  <a:lnTo>
                    <a:pt x="56017" y="30058"/>
                  </a:lnTo>
                  <a:lnTo>
                    <a:pt x="55505" y="31424"/>
                  </a:lnTo>
                  <a:lnTo>
                    <a:pt x="54821" y="33303"/>
                  </a:lnTo>
                  <a:lnTo>
                    <a:pt x="54138" y="35181"/>
                  </a:lnTo>
                  <a:lnTo>
                    <a:pt x="54138" y="35352"/>
                  </a:lnTo>
                  <a:lnTo>
                    <a:pt x="54309" y="35523"/>
                  </a:lnTo>
                  <a:lnTo>
                    <a:pt x="54651" y="35523"/>
                  </a:lnTo>
                  <a:lnTo>
                    <a:pt x="54821" y="35352"/>
                  </a:lnTo>
                  <a:lnTo>
                    <a:pt x="54821" y="35181"/>
                  </a:lnTo>
                  <a:lnTo>
                    <a:pt x="54821" y="35011"/>
                  </a:lnTo>
                  <a:lnTo>
                    <a:pt x="55334" y="34327"/>
                  </a:lnTo>
                  <a:lnTo>
                    <a:pt x="55505" y="34157"/>
                  </a:lnTo>
                  <a:lnTo>
                    <a:pt x="55334" y="33986"/>
                  </a:lnTo>
                  <a:lnTo>
                    <a:pt x="55846" y="32449"/>
                  </a:lnTo>
                  <a:lnTo>
                    <a:pt x="56700" y="29716"/>
                  </a:lnTo>
                  <a:lnTo>
                    <a:pt x="57725" y="29204"/>
                  </a:lnTo>
                  <a:lnTo>
                    <a:pt x="57725" y="29204"/>
                  </a:lnTo>
                  <a:lnTo>
                    <a:pt x="56529" y="31766"/>
                  </a:lnTo>
                  <a:lnTo>
                    <a:pt x="56188" y="32790"/>
                  </a:lnTo>
                  <a:lnTo>
                    <a:pt x="56017" y="33132"/>
                  </a:lnTo>
                  <a:lnTo>
                    <a:pt x="55334" y="34669"/>
                  </a:lnTo>
                  <a:lnTo>
                    <a:pt x="55163" y="35352"/>
                  </a:lnTo>
                  <a:lnTo>
                    <a:pt x="55334" y="35694"/>
                  </a:lnTo>
                  <a:lnTo>
                    <a:pt x="55505" y="35865"/>
                  </a:lnTo>
                  <a:lnTo>
                    <a:pt x="55675" y="35865"/>
                  </a:lnTo>
                  <a:lnTo>
                    <a:pt x="55675" y="35694"/>
                  </a:lnTo>
                  <a:lnTo>
                    <a:pt x="55846" y="35523"/>
                  </a:lnTo>
                  <a:lnTo>
                    <a:pt x="55846" y="35011"/>
                  </a:lnTo>
                  <a:lnTo>
                    <a:pt x="56017" y="34327"/>
                  </a:lnTo>
                  <a:lnTo>
                    <a:pt x="56700" y="32961"/>
                  </a:lnTo>
                  <a:lnTo>
                    <a:pt x="57042" y="32107"/>
                  </a:lnTo>
                  <a:lnTo>
                    <a:pt x="57212" y="31424"/>
                  </a:lnTo>
                  <a:lnTo>
                    <a:pt x="57895" y="30058"/>
                  </a:lnTo>
                  <a:lnTo>
                    <a:pt x="58237" y="28692"/>
                  </a:lnTo>
                  <a:lnTo>
                    <a:pt x="59262" y="28009"/>
                  </a:lnTo>
                  <a:close/>
                  <a:moveTo>
                    <a:pt x="32620" y="35523"/>
                  </a:moveTo>
                  <a:lnTo>
                    <a:pt x="32449" y="36548"/>
                  </a:lnTo>
                  <a:lnTo>
                    <a:pt x="32449" y="36718"/>
                  </a:lnTo>
                  <a:lnTo>
                    <a:pt x="32449" y="37402"/>
                  </a:lnTo>
                  <a:lnTo>
                    <a:pt x="31253" y="37914"/>
                  </a:lnTo>
                  <a:lnTo>
                    <a:pt x="31253" y="37743"/>
                  </a:lnTo>
                  <a:lnTo>
                    <a:pt x="31253" y="37231"/>
                  </a:lnTo>
                  <a:lnTo>
                    <a:pt x="31595" y="35694"/>
                  </a:lnTo>
                  <a:lnTo>
                    <a:pt x="31595" y="35523"/>
                  </a:lnTo>
                  <a:close/>
                  <a:moveTo>
                    <a:pt x="29204" y="36718"/>
                  </a:moveTo>
                  <a:lnTo>
                    <a:pt x="29204" y="36889"/>
                  </a:lnTo>
                  <a:lnTo>
                    <a:pt x="29204" y="37231"/>
                  </a:lnTo>
                  <a:lnTo>
                    <a:pt x="29204" y="37572"/>
                  </a:lnTo>
                  <a:lnTo>
                    <a:pt x="29033" y="38085"/>
                  </a:lnTo>
                  <a:lnTo>
                    <a:pt x="29033" y="37914"/>
                  </a:lnTo>
                  <a:lnTo>
                    <a:pt x="29033" y="37743"/>
                  </a:lnTo>
                  <a:lnTo>
                    <a:pt x="29204" y="36718"/>
                  </a:lnTo>
                  <a:close/>
                  <a:moveTo>
                    <a:pt x="24081" y="35011"/>
                  </a:moveTo>
                  <a:lnTo>
                    <a:pt x="20494" y="37231"/>
                  </a:lnTo>
                  <a:lnTo>
                    <a:pt x="18957" y="38255"/>
                  </a:lnTo>
                  <a:lnTo>
                    <a:pt x="18786" y="38426"/>
                  </a:lnTo>
                  <a:lnTo>
                    <a:pt x="18684" y="38426"/>
                  </a:lnTo>
                  <a:lnTo>
                    <a:pt x="19640" y="37743"/>
                  </a:lnTo>
                  <a:lnTo>
                    <a:pt x="21860" y="36377"/>
                  </a:lnTo>
                  <a:lnTo>
                    <a:pt x="24081" y="35011"/>
                  </a:lnTo>
                  <a:close/>
                  <a:moveTo>
                    <a:pt x="27838" y="36718"/>
                  </a:moveTo>
                  <a:lnTo>
                    <a:pt x="27496" y="38939"/>
                  </a:lnTo>
                  <a:lnTo>
                    <a:pt x="26984" y="41159"/>
                  </a:lnTo>
                  <a:lnTo>
                    <a:pt x="27155" y="39109"/>
                  </a:lnTo>
                  <a:lnTo>
                    <a:pt x="27667" y="37231"/>
                  </a:lnTo>
                  <a:lnTo>
                    <a:pt x="27838" y="36718"/>
                  </a:lnTo>
                  <a:close/>
                  <a:moveTo>
                    <a:pt x="93760" y="39109"/>
                  </a:moveTo>
                  <a:lnTo>
                    <a:pt x="94614" y="39622"/>
                  </a:lnTo>
                  <a:lnTo>
                    <a:pt x="95468" y="40305"/>
                  </a:lnTo>
                  <a:lnTo>
                    <a:pt x="95297" y="40817"/>
                  </a:lnTo>
                  <a:lnTo>
                    <a:pt x="95126" y="41159"/>
                  </a:lnTo>
                  <a:lnTo>
                    <a:pt x="94955" y="41159"/>
                  </a:lnTo>
                  <a:lnTo>
                    <a:pt x="94784" y="40476"/>
                  </a:lnTo>
                  <a:lnTo>
                    <a:pt x="93931" y="39451"/>
                  </a:lnTo>
                  <a:lnTo>
                    <a:pt x="93760" y="39109"/>
                  </a:lnTo>
                  <a:close/>
                  <a:moveTo>
                    <a:pt x="29033" y="35352"/>
                  </a:moveTo>
                  <a:lnTo>
                    <a:pt x="28862" y="36377"/>
                  </a:lnTo>
                  <a:lnTo>
                    <a:pt x="28862" y="36718"/>
                  </a:lnTo>
                  <a:lnTo>
                    <a:pt x="28692" y="37743"/>
                  </a:lnTo>
                  <a:lnTo>
                    <a:pt x="28692" y="38085"/>
                  </a:lnTo>
                  <a:lnTo>
                    <a:pt x="28692" y="38255"/>
                  </a:lnTo>
                  <a:lnTo>
                    <a:pt x="28692" y="38597"/>
                  </a:lnTo>
                  <a:lnTo>
                    <a:pt x="28862" y="38768"/>
                  </a:lnTo>
                  <a:lnTo>
                    <a:pt x="29033" y="38768"/>
                  </a:lnTo>
                  <a:lnTo>
                    <a:pt x="29375" y="38597"/>
                  </a:lnTo>
                  <a:lnTo>
                    <a:pt x="29375" y="38255"/>
                  </a:lnTo>
                  <a:lnTo>
                    <a:pt x="29546" y="37572"/>
                  </a:lnTo>
                  <a:lnTo>
                    <a:pt x="29546" y="37402"/>
                  </a:lnTo>
                  <a:lnTo>
                    <a:pt x="29546" y="36889"/>
                  </a:lnTo>
                  <a:lnTo>
                    <a:pt x="29716" y="35523"/>
                  </a:lnTo>
                  <a:lnTo>
                    <a:pt x="31083" y="35523"/>
                  </a:lnTo>
                  <a:lnTo>
                    <a:pt x="30912" y="36718"/>
                  </a:lnTo>
                  <a:lnTo>
                    <a:pt x="30741" y="37572"/>
                  </a:lnTo>
                  <a:lnTo>
                    <a:pt x="30741" y="38255"/>
                  </a:lnTo>
                  <a:lnTo>
                    <a:pt x="28862" y="39793"/>
                  </a:lnTo>
                  <a:lnTo>
                    <a:pt x="27155" y="41671"/>
                  </a:lnTo>
                  <a:lnTo>
                    <a:pt x="27155" y="41500"/>
                  </a:lnTo>
                  <a:lnTo>
                    <a:pt x="27838" y="38426"/>
                  </a:lnTo>
                  <a:lnTo>
                    <a:pt x="28350" y="35352"/>
                  </a:lnTo>
                  <a:close/>
                  <a:moveTo>
                    <a:pt x="75828" y="33132"/>
                  </a:moveTo>
                  <a:lnTo>
                    <a:pt x="71387" y="36889"/>
                  </a:lnTo>
                  <a:lnTo>
                    <a:pt x="67801" y="39451"/>
                  </a:lnTo>
                  <a:lnTo>
                    <a:pt x="64214" y="41842"/>
                  </a:lnTo>
                  <a:lnTo>
                    <a:pt x="66093" y="40134"/>
                  </a:lnTo>
                  <a:lnTo>
                    <a:pt x="67118" y="39109"/>
                  </a:lnTo>
                  <a:lnTo>
                    <a:pt x="67630" y="38597"/>
                  </a:lnTo>
                  <a:lnTo>
                    <a:pt x="70704" y="36718"/>
                  </a:lnTo>
                  <a:lnTo>
                    <a:pt x="74120" y="34157"/>
                  </a:lnTo>
                  <a:lnTo>
                    <a:pt x="74461" y="34157"/>
                  </a:lnTo>
                  <a:lnTo>
                    <a:pt x="75828" y="33132"/>
                  </a:lnTo>
                  <a:close/>
                  <a:moveTo>
                    <a:pt x="74461" y="28179"/>
                  </a:moveTo>
                  <a:lnTo>
                    <a:pt x="72754" y="29716"/>
                  </a:lnTo>
                  <a:lnTo>
                    <a:pt x="70875" y="31253"/>
                  </a:lnTo>
                  <a:lnTo>
                    <a:pt x="66605" y="34669"/>
                  </a:lnTo>
                  <a:lnTo>
                    <a:pt x="64385" y="36206"/>
                  </a:lnTo>
                  <a:lnTo>
                    <a:pt x="62165" y="37914"/>
                  </a:lnTo>
                  <a:lnTo>
                    <a:pt x="60116" y="39793"/>
                  </a:lnTo>
                  <a:lnTo>
                    <a:pt x="59262" y="40817"/>
                  </a:lnTo>
                  <a:lnTo>
                    <a:pt x="58408" y="42013"/>
                  </a:lnTo>
                  <a:lnTo>
                    <a:pt x="56188" y="40305"/>
                  </a:lnTo>
                  <a:lnTo>
                    <a:pt x="53626" y="38768"/>
                  </a:lnTo>
                  <a:lnTo>
                    <a:pt x="52430" y="38255"/>
                  </a:lnTo>
                  <a:lnTo>
                    <a:pt x="53626" y="37914"/>
                  </a:lnTo>
                  <a:lnTo>
                    <a:pt x="54821" y="37572"/>
                  </a:lnTo>
                  <a:lnTo>
                    <a:pt x="57212" y="36718"/>
                  </a:lnTo>
                  <a:lnTo>
                    <a:pt x="59432" y="35523"/>
                  </a:lnTo>
                  <a:lnTo>
                    <a:pt x="61653" y="34327"/>
                  </a:lnTo>
                  <a:lnTo>
                    <a:pt x="62165" y="34157"/>
                  </a:lnTo>
                  <a:lnTo>
                    <a:pt x="63873" y="33132"/>
                  </a:lnTo>
                  <a:lnTo>
                    <a:pt x="67972" y="30741"/>
                  </a:lnTo>
                  <a:lnTo>
                    <a:pt x="70021" y="29546"/>
                  </a:lnTo>
                  <a:lnTo>
                    <a:pt x="71729" y="28179"/>
                  </a:lnTo>
                  <a:close/>
                  <a:moveTo>
                    <a:pt x="95980" y="40646"/>
                  </a:moveTo>
                  <a:lnTo>
                    <a:pt x="96151" y="40817"/>
                  </a:lnTo>
                  <a:lnTo>
                    <a:pt x="96151" y="42013"/>
                  </a:lnTo>
                  <a:lnTo>
                    <a:pt x="95638" y="41500"/>
                  </a:lnTo>
                  <a:lnTo>
                    <a:pt x="95980" y="40646"/>
                  </a:lnTo>
                  <a:close/>
                  <a:moveTo>
                    <a:pt x="49015" y="342"/>
                  </a:moveTo>
                  <a:lnTo>
                    <a:pt x="50039" y="513"/>
                  </a:lnTo>
                  <a:lnTo>
                    <a:pt x="50893" y="854"/>
                  </a:lnTo>
                  <a:lnTo>
                    <a:pt x="52260" y="1708"/>
                  </a:lnTo>
                  <a:lnTo>
                    <a:pt x="53797" y="2733"/>
                  </a:lnTo>
                  <a:lnTo>
                    <a:pt x="56358" y="4782"/>
                  </a:lnTo>
                  <a:lnTo>
                    <a:pt x="57212" y="5636"/>
                  </a:lnTo>
                  <a:lnTo>
                    <a:pt x="58749" y="6832"/>
                  </a:lnTo>
                  <a:lnTo>
                    <a:pt x="59432" y="7515"/>
                  </a:lnTo>
                  <a:lnTo>
                    <a:pt x="59774" y="8198"/>
                  </a:lnTo>
                  <a:lnTo>
                    <a:pt x="59774" y="8369"/>
                  </a:lnTo>
                  <a:lnTo>
                    <a:pt x="59603" y="8539"/>
                  </a:lnTo>
                  <a:lnTo>
                    <a:pt x="59603" y="8710"/>
                  </a:lnTo>
                  <a:lnTo>
                    <a:pt x="61140" y="10076"/>
                  </a:lnTo>
                  <a:lnTo>
                    <a:pt x="62507" y="11784"/>
                  </a:lnTo>
                  <a:lnTo>
                    <a:pt x="63360" y="13492"/>
                  </a:lnTo>
                  <a:lnTo>
                    <a:pt x="64044" y="15200"/>
                  </a:lnTo>
                  <a:lnTo>
                    <a:pt x="65239" y="16737"/>
                  </a:lnTo>
                  <a:lnTo>
                    <a:pt x="66776" y="18445"/>
                  </a:lnTo>
                  <a:lnTo>
                    <a:pt x="66947" y="18445"/>
                  </a:lnTo>
                  <a:lnTo>
                    <a:pt x="68826" y="17932"/>
                  </a:lnTo>
                  <a:lnTo>
                    <a:pt x="70704" y="17591"/>
                  </a:lnTo>
                  <a:lnTo>
                    <a:pt x="74974" y="17591"/>
                  </a:lnTo>
                  <a:lnTo>
                    <a:pt x="77023" y="17420"/>
                  </a:lnTo>
                  <a:lnTo>
                    <a:pt x="79072" y="17249"/>
                  </a:lnTo>
                  <a:lnTo>
                    <a:pt x="81463" y="17078"/>
                  </a:lnTo>
                  <a:lnTo>
                    <a:pt x="83854" y="17078"/>
                  </a:lnTo>
                  <a:lnTo>
                    <a:pt x="84025" y="17249"/>
                  </a:lnTo>
                  <a:lnTo>
                    <a:pt x="84025" y="17420"/>
                  </a:lnTo>
                  <a:lnTo>
                    <a:pt x="83684" y="17420"/>
                  </a:lnTo>
                  <a:lnTo>
                    <a:pt x="82317" y="17932"/>
                  </a:lnTo>
                  <a:lnTo>
                    <a:pt x="80609" y="18274"/>
                  </a:lnTo>
                  <a:lnTo>
                    <a:pt x="78902" y="18274"/>
                  </a:lnTo>
                  <a:lnTo>
                    <a:pt x="77194" y="18103"/>
                  </a:lnTo>
                  <a:lnTo>
                    <a:pt x="75998" y="18103"/>
                  </a:lnTo>
                  <a:lnTo>
                    <a:pt x="71900" y="18274"/>
                  </a:lnTo>
                  <a:lnTo>
                    <a:pt x="67288" y="18445"/>
                  </a:lnTo>
                  <a:lnTo>
                    <a:pt x="67288" y="18615"/>
                  </a:lnTo>
                  <a:lnTo>
                    <a:pt x="67288" y="18786"/>
                  </a:lnTo>
                  <a:lnTo>
                    <a:pt x="67459" y="18957"/>
                  </a:lnTo>
                  <a:lnTo>
                    <a:pt x="67801" y="19299"/>
                  </a:lnTo>
                  <a:lnTo>
                    <a:pt x="70704" y="22031"/>
                  </a:lnTo>
                  <a:lnTo>
                    <a:pt x="71046" y="22373"/>
                  </a:lnTo>
                  <a:lnTo>
                    <a:pt x="71729" y="23056"/>
                  </a:lnTo>
                  <a:lnTo>
                    <a:pt x="72241" y="23568"/>
                  </a:lnTo>
                  <a:lnTo>
                    <a:pt x="72412" y="23739"/>
                  </a:lnTo>
                  <a:lnTo>
                    <a:pt x="73949" y="23568"/>
                  </a:lnTo>
                  <a:lnTo>
                    <a:pt x="77706" y="23568"/>
                  </a:lnTo>
                  <a:lnTo>
                    <a:pt x="78902" y="23739"/>
                  </a:lnTo>
                  <a:lnTo>
                    <a:pt x="79072" y="23739"/>
                  </a:lnTo>
                  <a:lnTo>
                    <a:pt x="80268" y="22373"/>
                  </a:lnTo>
                  <a:lnTo>
                    <a:pt x="84025" y="18103"/>
                  </a:lnTo>
                  <a:lnTo>
                    <a:pt x="84025" y="17932"/>
                  </a:lnTo>
                  <a:lnTo>
                    <a:pt x="86075" y="15883"/>
                  </a:lnTo>
                  <a:lnTo>
                    <a:pt x="87782" y="14175"/>
                  </a:lnTo>
                  <a:lnTo>
                    <a:pt x="91198" y="11272"/>
                  </a:lnTo>
                  <a:lnTo>
                    <a:pt x="92906" y="9735"/>
                  </a:lnTo>
                  <a:lnTo>
                    <a:pt x="94784" y="8198"/>
                  </a:lnTo>
                  <a:lnTo>
                    <a:pt x="96321" y="6490"/>
                  </a:lnTo>
                  <a:lnTo>
                    <a:pt x="97859" y="4611"/>
                  </a:lnTo>
                  <a:lnTo>
                    <a:pt x="98029" y="4611"/>
                  </a:lnTo>
                  <a:lnTo>
                    <a:pt x="98200" y="4782"/>
                  </a:lnTo>
                  <a:lnTo>
                    <a:pt x="98371" y="4953"/>
                  </a:lnTo>
                  <a:lnTo>
                    <a:pt x="97859" y="4953"/>
                  </a:lnTo>
                  <a:lnTo>
                    <a:pt x="96663" y="6832"/>
                  </a:lnTo>
                  <a:lnTo>
                    <a:pt x="95126" y="8369"/>
                  </a:lnTo>
                  <a:lnTo>
                    <a:pt x="93418" y="9906"/>
                  </a:lnTo>
                  <a:lnTo>
                    <a:pt x="91540" y="11272"/>
                  </a:lnTo>
                  <a:lnTo>
                    <a:pt x="89149" y="13321"/>
                  </a:lnTo>
                  <a:lnTo>
                    <a:pt x="86758" y="15541"/>
                  </a:lnTo>
                  <a:lnTo>
                    <a:pt x="86587" y="15712"/>
                  </a:lnTo>
                  <a:lnTo>
                    <a:pt x="86587" y="15883"/>
                  </a:lnTo>
                  <a:lnTo>
                    <a:pt x="86587" y="16054"/>
                  </a:lnTo>
                  <a:lnTo>
                    <a:pt x="86416" y="16054"/>
                  </a:lnTo>
                  <a:lnTo>
                    <a:pt x="83854" y="18786"/>
                  </a:lnTo>
                  <a:lnTo>
                    <a:pt x="83854" y="18957"/>
                  </a:lnTo>
                  <a:lnTo>
                    <a:pt x="83684" y="18957"/>
                  </a:lnTo>
                  <a:lnTo>
                    <a:pt x="82147" y="20836"/>
                  </a:lnTo>
                  <a:lnTo>
                    <a:pt x="81976" y="21006"/>
                  </a:lnTo>
                  <a:lnTo>
                    <a:pt x="80268" y="22885"/>
                  </a:lnTo>
                  <a:lnTo>
                    <a:pt x="80268" y="23056"/>
                  </a:lnTo>
                  <a:lnTo>
                    <a:pt x="77706" y="25788"/>
                  </a:lnTo>
                  <a:lnTo>
                    <a:pt x="75657" y="28179"/>
                  </a:lnTo>
                  <a:lnTo>
                    <a:pt x="73266" y="30399"/>
                  </a:lnTo>
                  <a:lnTo>
                    <a:pt x="70875" y="32449"/>
                  </a:lnTo>
                  <a:lnTo>
                    <a:pt x="68313" y="34327"/>
                  </a:lnTo>
                  <a:lnTo>
                    <a:pt x="68142" y="34327"/>
                  </a:lnTo>
                  <a:lnTo>
                    <a:pt x="65581" y="36206"/>
                  </a:lnTo>
                  <a:lnTo>
                    <a:pt x="63190" y="38085"/>
                  </a:lnTo>
                  <a:lnTo>
                    <a:pt x="60799" y="40134"/>
                  </a:lnTo>
                  <a:lnTo>
                    <a:pt x="58579" y="42354"/>
                  </a:lnTo>
                  <a:lnTo>
                    <a:pt x="58579" y="42354"/>
                  </a:lnTo>
                  <a:lnTo>
                    <a:pt x="59432" y="41159"/>
                  </a:lnTo>
                  <a:lnTo>
                    <a:pt x="60286" y="40134"/>
                  </a:lnTo>
                  <a:lnTo>
                    <a:pt x="62336" y="38255"/>
                  </a:lnTo>
                  <a:lnTo>
                    <a:pt x="64556" y="36548"/>
                  </a:lnTo>
                  <a:lnTo>
                    <a:pt x="66776" y="34840"/>
                  </a:lnTo>
                  <a:lnTo>
                    <a:pt x="69167" y="33132"/>
                  </a:lnTo>
                  <a:lnTo>
                    <a:pt x="71387" y="31424"/>
                  </a:lnTo>
                  <a:lnTo>
                    <a:pt x="73266" y="29716"/>
                  </a:lnTo>
                  <a:lnTo>
                    <a:pt x="75144" y="28179"/>
                  </a:lnTo>
                  <a:lnTo>
                    <a:pt x="75144" y="27838"/>
                  </a:lnTo>
                  <a:lnTo>
                    <a:pt x="71558" y="27838"/>
                  </a:lnTo>
                  <a:lnTo>
                    <a:pt x="69850" y="29204"/>
                  </a:lnTo>
                  <a:lnTo>
                    <a:pt x="67801" y="30399"/>
                  </a:lnTo>
                  <a:lnTo>
                    <a:pt x="63702" y="32790"/>
                  </a:lnTo>
                  <a:lnTo>
                    <a:pt x="61994" y="33815"/>
                  </a:lnTo>
                  <a:lnTo>
                    <a:pt x="61482" y="34157"/>
                  </a:lnTo>
                  <a:lnTo>
                    <a:pt x="59262" y="35352"/>
                  </a:lnTo>
                  <a:lnTo>
                    <a:pt x="57042" y="36377"/>
                  </a:lnTo>
                  <a:lnTo>
                    <a:pt x="54651" y="37402"/>
                  </a:lnTo>
                  <a:lnTo>
                    <a:pt x="53455" y="37572"/>
                  </a:lnTo>
                  <a:lnTo>
                    <a:pt x="52260" y="37914"/>
                  </a:lnTo>
                  <a:lnTo>
                    <a:pt x="52260" y="37914"/>
                  </a:lnTo>
                  <a:lnTo>
                    <a:pt x="54821" y="36889"/>
                  </a:lnTo>
                  <a:lnTo>
                    <a:pt x="57554" y="35694"/>
                  </a:lnTo>
                  <a:lnTo>
                    <a:pt x="60286" y="34157"/>
                  </a:lnTo>
                  <a:lnTo>
                    <a:pt x="63190" y="32620"/>
                  </a:lnTo>
                  <a:lnTo>
                    <a:pt x="65239" y="31253"/>
                  </a:lnTo>
                  <a:lnTo>
                    <a:pt x="65239" y="31424"/>
                  </a:lnTo>
                  <a:lnTo>
                    <a:pt x="65410" y="31424"/>
                  </a:lnTo>
                  <a:lnTo>
                    <a:pt x="65581" y="31253"/>
                  </a:lnTo>
                  <a:lnTo>
                    <a:pt x="65581" y="31083"/>
                  </a:lnTo>
                  <a:lnTo>
                    <a:pt x="65751" y="30912"/>
                  </a:lnTo>
                  <a:lnTo>
                    <a:pt x="68142" y="29375"/>
                  </a:lnTo>
                  <a:lnTo>
                    <a:pt x="70533" y="28009"/>
                  </a:lnTo>
                  <a:lnTo>
                    <a:pt x="70533" y="27838"/>
                  </a:lnTo>
                  <a:lnTo>
                    <a:pt x="70363" y="27667"/>
                  </a:lnTo>
                  <a:lnTo>
                    <a:pt x="68484" y="27325"/>
                  </a:lnTo>
                  <a:lnTo>
                    <a:pt x="68142" y="27325"/>
                  </a:lnTo>
                  <a:lnTo>
                    <a:pt x="67118" y="26984"/>
                  </a:lnTo>
                  <a:lnTo>
                    <a:pt x="66947" y="27155"/>
                  </a:lnTo>
                  <a:lnTo>
                    <a:pt x="66947" y="26984"/>
                  </a:lnTo>
                  <a:lnTo>
                    <a:pt x="66605" y="26984"/>
                  </a:lnTo>
                  <a:lnTo>
                    <a:pt x="66264" y="26813"/>
                  </a:lnTo>
                  <a:lnTo>
                    <a:pt x="66093" y="26813"/>
                  </a:lnTo>
                  <a:lnTo>
                    <a:pt x="62507" y="25618"/>
                  </a:lnTo>
                  <a:lnTo>
                    <a:pt x="62336" y="25618"/>
                  </a:lnTo>
                  <a:lnTo>
                    <a:pt x="61653" y="25276"/>
                  </a:lnTo>
                  <a:lnTo>
                    <a:pt x="61482" y="25276"/>
                  </a:lnTo>
                  <a:lnTo>
                    <a:pt x="61140" y="25618"/>
                  </a:lnTo>
                  <a:lnTo>
                    <a:pt x="60970" y="25788"/>
                  </a:lnTo>
                  <a:lnTo>
                    <a:pt x="60970" y="25959"/>
                  </a:lnTo>
                  <a:lnTo>
                    <a:pt x="60799" y="25959"/>
                  </a:lnTo>
                  <a:lnTo>
                    <a:pt x="59774" y="2715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432" y="27496"/>
                  </a:lnTo>
                  <a:lnTo>
                    <a:pt x="58066" y="28521"/>
                  </a:lnTo>
                  <a:lnTo>
                    <a:pt x="57895" y="28521"/>
                  </a:lnTo>
                  <a:lnTo>
                    <a:pt x="56529" y="29375"/>
                  </a:lnTo>
                  <a:lnTo>
                    <a:pt x="56529" y="29546"/>
                  </a:lnTo>
                  <a:lnTo>
                    <a:pt x="56188" y="29546"/>
                  </a:lnTo>
                  <a:lnTo>
                    <a:pt x="54480" y="30570"/>
                  </a:lnTo>
                  <a:lnTo>
                    <a:pt x="54309" y="30741"/>
                  </a:lnTo>
                  <a:lnTo>
                    <a:pt x="54138" y="30741"/>
                  </a:lnTo>
                  <a:lnTo>
                    <a:pt x="52260" y="31424"/>
                  </a:lnTo>
                  <a:lnTo>
                    <a:pt x="52260" y="31595"/>
                  </a:lnTo>
                  <a:lnTo>
                    <a:pt x="52089" y="31595"/>
                  </a:lnTo>
                  <a:lnTo>
                    <a:pt x="49356" y="32620"/>
                  </a:lnTo>
                  <a:lnTo>
                    <a:pt x="49186" y="32620"/>
                  </a:lnTo>
                  <a:lnTo>
                    <a:pt x="46965" y="33132"/>
                  </a:lnTo>
                  <a:lnTo>
                    <a:pt x="44745" y="33644"/>
                  </a:lnTo>
                  <a:lnTo>
                    <a:pt x="44745" y="33815"/>
                  </a:lnTo>
                  <a:lnTo>
                    <a:pt x="44574" y="33815"/>
                  </a:lnTo>
                  <a:lnTo>
                    <a:pt x="43550" y="33986"/>
                  </a:lnTo>
                  <a:lnTo>
                    <a:pt x="43379" y="33986"/>
                  </a:lnTo>
                  <a:lnTo>
                    <a:pt x="42183" y="34157"/>
                  </a:lnTo>
                  <a:lnTo>
                    <a:pt x="42183" y="34327"/>
                  </a:lnTo>
                  <a:lnTo>
                    <a:pt x="42013" y="34157"/>
                  </a:lnTo>
                  <a:lnTo>
                    <a:pt x="40988" y="34327"/>
                  </a:lnTo>
                  <a:lnTo>
                    <a:pt x="40817" y="34327"/>
                  </a:lnTo>
                  <a:lnTo>
                    <a:pt x="38597" y="34669"/>
                  </a:lnTo>
                  <a:lnTo>
                    <a:pt x="34498" y="35011"/>
                  </a:lnTo>
                  <a:lnTo>
                    <a:pt x="34498" y="35181"/>
                  </a:lnTo>
                  <a:lnTo>
                    <a:pt x="33303" y="35181"/>
                  </a:lnTo>
                  <a:lnTo>
                    <a:pt x="33132" y="35352"/>
                  </a:lnTo>
                  <a:lnTo>
                    <a:pt x="32961" y="35181"/>
                  </a:lnTo>
                  <a:lnTo>
                    <a:pt x="29546" y="35181"/>
                  </a:lnTo>
                  <a:lnTo>
                    <a:pt x="29375" y="35011"/>
                  </a:lnTo>
                  <a:lnTo>
                    <a:pt x="28009" y="35011"/>
                  </a:lnTo>
                  <a:lnTo>
                    <a:pt x="26472" y="34669"/>
                  </a:lnTo>
                  <a:lnTo>
                    <a:pt x="26301" y="34669"/>
                  </a:lnTo>
                  <a:lnTo>
                    <a:pt x="26301" y="34498"/>
                  </a:lnTo>
                  <a:lnTo>
                    <a:pt x="25447" y="34327"/>
                  </a:lnTo>
                  <a:lnTo>
                    <a:pt x="25276" y="34327"/>
                  </a:lnTo>
                  <a:lnTo>
                    <a:pt x="25105" y="34498"/>
                  </a:lnTo>
                  <a:lnTo>
                    <a:pt x="24934" y="34498"/>
                  </a:lnTo>
                  <a:lnTo>
                    <a:pt x="24764" y="34669"/>
                  </a:lnTo>
                  <a:lnTo>
                    <a:pt x="24764" y="34840"/>
                  </a:lnTo>
                  <a:lnTo>
                    <a:pt x="24593" y="34669"/>
                  </a:lnTo>
                  <a:lnTo>
                    <a:pt x="24764" y="34669"/>
                  </a:lnTo>
                  <a:lnTo>
                    <a:pt x="24764" y="34498"/>
                  </a:lnTo>
                  <a:lnTo>
                    <a:pt x="24764" y="34157"/>
                  </a:lnTo>
                  <a:lnTo>
                    <a:pt x="24764" y="33986"/>
                  </a:lnTo>
                  <a:lnTo>
                    <a:pt x="23910" y="33474"/>
                  </a:lnTo>
                  <a:lnTo>
                    <a:pt x="22885" y="32961"/>
                  </a:lnTo>
                  <a:lnTo>
                    <a:pt x="22202" y="32278"/>
                  </a:lnTo>
                  <a:lnTo>
                    <a:pt x="21348" y="31424"/>
                  </a:lnTo>
                  <a:lnTo>
                    <a:pt x="20836" y="30399"/>
                  </a:lnTo>
                  <a:lnTo>
                    <a:pt x="20323" y="29546"/>
                  </a:lnTo>
                  <a:lnTo>
                    <a:pt x="19982" y="28350"/>
                  </a:lnTo>
                  <a:lnTo>
                    <a:pt x="19640" y="27325"/>
                  </a:lnTo>
                  <a:lnTo>
                    <a:pt x="19640" y="26130"/>
                  </a:lnTo>
                  <a:lnTo>
                    <a:pt x="19469" y="25959"/>
                  </a:lnTo>
                  <a:lnTo>
                    <a:pt x="19640" y="24251"/>
                  </a:lnTo>
                  <a:lnTo>
                    <a:pt x="19982" y="22714"/>
                  </a:lnTo>
                  <a:lnTo>
                    <a:pt x="20494" y="20665"/>
                  </a:lnTo>
                  <a:lnTo>
                    <a:pt x="21177" y="18957"/>
                  </a:lnTo>
                  <a:lnTo>
                    <a:pt x="21860" y="17249"/>
                  </a:lnTo>
                  <a:lnTo>
                    <a:pt x="22714" y="15712"/>
                  </a:lnTo>
                  <a:lnTo>
                    <a:pt x="23739" y="14175"/>
                  </a:lnTo>
                  <a:lnTo>
                    <a:pt x="24764" y="12809"/>
                  </a:lnTo>
                  <a:lnTo>
                    <a:pt x="25959" y="11443"/>
                  </a:lnTo>
                  <a:lnTo>
                    <a:pt x="26984" y="10247"/>
                  </a:lnTo>
                  <a:lnTo>
                    <a:pt x="28350" y="9222"/>
                  </a:lnTo>
                  <a:lnTo>
                    <a:pt x="29546" y="8198"/>
                  </a:lnTo>
                  <a:lnTo>
                    <a:pt x="30912" y="7344"/>
                  </a:lnTo>
                  <a:lnTo>
                    <a:pt x="32107" y="6490"/>
                  </a:lnTo>
                  <a:lnTo>
                    <a:pt x="33269" y="6012"/>
                  </a:lnTo>
                  <a:lnTo>
                    <a:pt x="33269" y="6012"/>
                  </a:lnTo>
                  <a:lnTo>
                    <a:pt x="32961" y="6148"/>
                  </a:lnTo>
                  <a:lnTo>
                    <a:pt x="31424" y="7002"/>
                  </a:lnTo>
                  <a:lnTo>
                    <a:pt x="30058" y="8027"/>
                  </a:lnTo>
                  <a:lnTo>
                    <a:pt x="28692" y="9052"/>
                  </a:lnTo>
                  <a:lnTo>
                    <a:pt x="27325" y="10418"/>
                  </a:lnTo>
                  <a:lnTo>
                    <a:pt x="26130" y="11613"/>
                  </a:lnTo>
                  <a:lnTo>
                    <a:pt x="23910" y="14688"/>
                  </a:lnTo>
                  <a:lnTo>
                    <a:pt x="22714" y="16225"/>
                  </a:lnTo>
                  <a:lnTo>
                    <a:pt x="21860" y="18103"/>
                  </a:lnTo>
                  <a:lnTo>
                    <a:pt x="21006" y="19982"/>
                  </a:lnTo>
                  <a:lnTo>
                    <a:pt x="20323" y="21860"/>
                  </a:lnTo>
                  <a:lnTo>
                    <a:pt x="19982" y="23910"/>
                  </a:lnTo>
                  <a:lnTo>
                    <a:pt x="19811" y="25788"/>
                  </a:lnTo>
                  <a:lnTo>
                    <a:pt x="19982" y="26471"/>
                  </a:lnTo>
                  <a:lnTo>
                    <a:pt x="19982" y="26642"/>
                  </a:lnTo>
                  <a:lnTo>
                    <a:pt x="19982" y="26813"/>
                  </a:lnTo>
                  <a:lnTo>
                    <a:pt x="20153" y="28009"/>
                  </a:lnTo>
                  <a:lnTo>
                    <a:pt x="20494" y="29204"/>
                  </a:lnTo>
                  <a:lnTo>
                    <a:pt x="21006" y="30229"/>
                  </a:lnTo>
                  <a:lnTo>
                    <a:pt x="21690" y="31083"/>
                  </a:lnTo>
                  <a:lnTo>
                    <a:pt x="22373" y="31424"/>
                  </a:lnTo>
                  <a:lnTo>
                    <a:pt x="22373" y="31766"/>
                  </a:lnTo>
                  <a:lnTo>
                    <a:pt x="23056" y="32449"/>
                  </a:lnTo>
                  <a:lnTo>
                    <a:pt x="23910" y="32961"/>
                  </a:lnTo>
                  <a:lnTo>
                    <a:pt x="24934" y="33474"/>
                  </a:lnTo>
                  <a:lnTo>
                    <a:pt x="26130" y="33815"/>
                  </a:lnTo>
                  <a:lnTo>
                    <a:pt x="27325" y="34157"/>
                  </a:lnTo>
                  <a:lnTo>
                    <a:pt x="28692" y="34498"/>
                  </a:lnTo>
                  <a:lnTo>
                    <a:pt x="31595" y="34669"/>
                  </a:lnTo>
                  <a:lnTo>
                    <a:pt x="31766" y="34669"/>
                  </a:lnTo>
                  <a:lnTo>
                    <a:pt x="31766" y="34498"/>
                  </a:lnTo>
                  <a:lnTo>
                    <a:pt x="31595" y="34327"/>
                  </a:lnTo>
                  <a:lnTo>
                    <a:pt x="29204" y="33986"/>
                  </a:lnTo>
                  <a:lnTo>
                    <a:pt x="26813" y="33303"/>
                  </a:lnTo>
                  <a:lnTo>
                    <a:pt x="24593" y="32620"/>
                  </a:lnTo>
                  <a:lnTo>
                    <a:pt x="22714" y="31595"/>
                  </a:lnTo>
                  <a:lnTo>
                    <a:pt x="24764" y="32449"/>
                  </a:lnTo>
                  <a:lnTo>
                    <a:pt x="26984" y="33132"/>
                  </a:lnTo>
                  <a:lnTo>
                    <a:pt x="29204" y="33474"/>
                  </a:lnTo>
                  <a:lnTo>
                    <a:pt x="31595" y="33815"/>
                  </a:lnTo>
                  <a:lnTo>
                    <a:pt x="34157" y="33986"/>
                  </a:lnTo>
                  <a:lnTo>
                    <a:pt x="36718" y="33815"/>
                  </a:lnTo>
                  <a:lnTo>
                    <a:pt x="39622" y="33644"/>
                  </a:lnTo>
                  <a:lnTo>
                    <a:pt x="42525" y="33303"/>
                  </a:lnTo>
                  <a:lnTo>
                    <a:pt x="42525" y="33474"/>
                  </a:lnTo>
                  <a:lnTo>
                    <a:pt x="42696" y="33474"/>
                  </a:lnTo>
                  <a:lnTo>
                    <a:pt x="44062" y="33303"/>
                  </a:lnTo>
                  <a:lnTo>
                    <a:pt x="46624" y="32620"/>
                  </a:lnTo>
                  <a:lnTo>
                    <a:pt x="49186" y="31766"/>
                  </a:lnTo>
                  <a:lnTo>
                    <a:pt x="51747" y="30741"/>
                  </a:lnTo>
                  <a:lnTo>
                    <a:pt x="54309" y="29546"/>
                  </a:lnTo>
                  <a:lnTo>
                    <a:pt x="57042" y="28009"/>
                  </a:lnTo>
                  <a:lnTo>
                    <a:pt x="59432" y="26130"/>
                  </a:lnTo>
                  <a:lnTo>
                    <a:pt x="61311" y="24422"/>
                  </a:lnTo>
                  <a:lnTo>
                    <a:pt x="61994" y="23397"/>
                  </a:lnTo>
                  <a:lnTo>
                    <a:pt x="62677" y="22373"/>
                  </a:lnTo>
                  <a:lnTo>
                    <a:pt x="63360" y="20665"/>
                  </a:lnTo>
                  <a:lnTo>
                    <a:pt x="63873" y="18957"/>
                  </a:lnTo>
                  <a:lnTo>
                    <a:pt x="63873" y="17078"/>
                  </a:lnTo>
                  <a:lnTo>
                    <a:pt x="63360" y="15371"/>
                  </a:lnTo>
                  <a:lnTo>
                    <a:pt x="63360" y="15200"/>
                  </a:lnTo>
                  <a:lnTo>
                    <a:pt x="62507" y="13834"/>
                  </a:lnTo>
                  <a:lnTo>
                    <a:pt x="61994" y="12467"/>
                  </a:lnTo>
                  <a:lnTo>
                    <a:pt x="61823" y="12467"/>
                  </a:lnTo>
                  <a:lnTo>
                    <a:pt x="60799" y="10930"/>
                  </a:lnTo>
                  <a:lnTo>
                    <a:pt x="59603" y="9564"/>
                  </a:lnTo>
                  <a:lnTo>
                    <a:pt x="58066" y="8369"/>
                  </a:lnTo>
                  <a:lnTo>
                    <a:pt x="56529" y="7344"/>
                  </a:lnTo>
                  <a:lnTo>
                    <a:pt x="54821" y="6319"/>
                  </a:lnTo>
                  <a:lnTo>
                    <a:pt x="53114" y="5465"/>
                  </a:lnTo>
                  <a:lnTo>
                    <a:pt x="51235" y="4782"/>
                  </a:lnTo>
                  <a:lnTo>
                    <a:pt x="49356" y="4441"/>
                  </a:lnTo>
                  <a:lnTo>
                    <a:pt x="49186" y="4441"/>
                  </a:lnTo>
                  <a:lnTo>
                    <a:pt x="49015" y="4611"/>
                  </a:lnTo>
                  <a:lnTo>
                    <a:pt x="48844" y="4611"/>
                  </a:lnTo>
                  <a:lnTo>
                    <a:pt x="48502" y="4270"/>
                  </a:lnTo>
                  <a:lnTo>
                    <a:pt x="46282" y="3928"/>
                  </a:lnTo>
                  <a:lnTo>
                    <a:pt x="44062" y="4099"/>
                  </a:lnTo>
                  <a:lnTo>
                    <a:pt x="42013" y="4270"/>
                  </a:lnTo>
                  <a:lnTo>
                    <a:pt x="39963" y="4953"/>
                  </a:lnTo>
                  <a:lnTo>
                    <a:pt x="39963" y="4782"/>
                  </a:lnTo>
                  <a:lnTo>
                    <a:pt x="41500" y="4099"/>
                  </a:lnTo>
                  <a:lnTo>
                    <a:pt x="41671" y="3928"/>
                  </a:lnTo>
                  <a:lnTo>
                    <a:pt x="42183" y="3928"/>
                  </a:lnTo>
                  <a:lnTo>
                    <a:pt x="43379" y="3587"/>
                  </a:lnTo>
                  <a:lnTo>
                    <a:pt x="44745" y="3416"/>
                  </a:lnTo>
                  <a:lnTo>
                    <a:pt x="46111" y="3416"/>
                  </a:lnTo>
                  <a:lnTo>
                    <a:pt x="47478" y="3587"/>
                  </a:lnTo>
                  <a:lnTo>
                    <a:pt x="47649" y="3416"/>
                  </a:lnTo>
                  <a:lnTo>
                    <a:pt x="47649" y="3245"/>
                  </a:lnTo>
                  <a:lnTo>
                    <a:pt x="47307" y="2562"/>
                  </a:lnTo>
                  <a:lnTo>
                    <a:pt x="47136" y="2050"/>
                  </a:lnTo>
                  <a:lnTo>
                    <a:pt x="47136" y="1537"/>
                  </a:lnTo>
                  <a:lnTo>
                    <a:pt x="47307" y="1196"/>
                  </a:lnTo>
                  <a:lnTo>
                    <a:pt x="47649" y="854"/>
                  </a:lnTo>
                  <a:lnTo>
                    <a:pt x="47990" y="513"/>
                  </a:lnTo>
                  <a:lnTo>
                    <a:pt x="48502" y="342"/>
                  </a:lnTo>
                  <a:close/>
                  <a:moveTo>
                    <a:pt x="74291" y="29887"/>
                  </a:moveTo>
                  <a:lnTo>
                    <a:pt x="74291" y="30058"/>
                  </a:lnTo>
                  <a:lnTo>
                    <a:pt x="73949" y="31424"/>
                  </a:lnTo>
                  <a:lnTo>
                    <a:pt x="73607" y="31937"/>
                  </a:lnTo>
                  <a:lnTo>
                    <a:pt x="73437" y="32278"/>
                  </a:lnTo>
                  <a:lnTo>
                    <a:pt x="71729" y="33303"/>
                  </a:lnTo>
                  <a:lnTo>
                    <a:pt x="68484" y="35352"/>
                  </a:lnTo>
                  <a:lnTo>
                    <a:pt x="65239" y="37402"/>
                  </a:lnTo>
                  <a:lnTo>
                    <a:pt x="62165" y="39793"/>
                  </a:lnTo>
                  <a:lnTo>
                    <a:pt x="60628" y="41159"/>
                  </a:lnTo>
                  <a:lnTo>
                    <a:pt x="59262" y="42525"/>
                  </a:lnTo>
                  <a:lnTo>
                    <a:pt x="59262" y="42696"/>
                  </a:lnTo>
                  <a:lnTo>
                    <a:pt x="59091" y="42525"/>
                  </a:lnTo>
                  <a:lnTo>
                    <a:pt x="61140" y="40305"/>
                  </a:lnTo>
                  <a:lnTo>
                    <a:pt x="63531" y="38255"/>
                  </a:lnTo>
                  <a:lnTo>
                    <a:pt x="65922" y="36377"/>
                  </a:lnTo>
                  <a:lnTo>
                    <a:pt x="68313" y="34669"/>
                  </a:lnTo>
                  <a:lnTo>
                    <a:pt x="68484" y="34669"/>
                  </a:lnTo>
                  <a:lnTo>
                    <a:pt x="71558" y="32278"/>
                  </a:lnTo>
                  <a:lnTo>
                    <a:pt x="74291" y="29887"/>
                  </a:lnTo>
                  <a:close/>
                  <a:moveTo>
                    <a:pt x="96492" y="41159"/>
                  </a:moveTo>
                  <a:lnTo>
                    <a:pt x="97517" y="42183"/>
                  </a:lnTo>
                  <a:lnTo>
                    <a:pt x="97517" y="42354"/>
                  </a:lnTo>
                  <a:lnTo>
                    <a:pt x="97346" y="42354"/>
                  </a:lnTo>
                  <a:lnTo>
                    <a:pt x="97175" y="42525"/>
                  </a:lnTo>
                  <a:lnTo>
                    <a:pt x="97005" y="43037"/>
                  </a:lnTo>
                  <a:lnTo>
                    <a:pt x="96663" y="42525"/>
                  </a:lnTo>
                  <a:lnTo>
                    <a:pt x="96492" y="41159"/>
                  </a:lnTo>
                  <a:close/>
                  <a:moveTo>
                    <a:pt x="26642" y="35011"/>
                  </a:moveTo>
                  <a:lnTo>
                    <a:pt x="27838" y="35181"/>
                  </a:lnTo>
                  <a:lnTo>
                    <a:pt x="27325" y="37060"/>
                  </a:lnTo>
                  <a:lnTo>
                    <a:pt x="26813" y="39280"/>
                  </a:lnTo>
                  <a:lnTo>
                    <a:pt x="26642" y="40305"/>
                  </a:lnTo>
                  <a:lnTo>
                    <a:pt x="26472" y="41500"/>
                  </a:lnTo>
                  <a:lnTo>
                    <a:pt x="26642" y="41671"/>
                  </a:lnTo>
                  <a:lnTo>
                    <a:pt x="26984" y="41671"/>
                  </a:lnTo>
                  <a:lnTo>
                    <a:pt x="25618" y="43550"/>
                  </a:lnTo>
                  <a:lnTo>
                    <a:pt x="25618" y="42696"/>
                  </a:lnTo>
                  <a:lnTo>
                    <a:pt x="25788" y="42183"/>
                  </a:lnTo>
                  <a:lnTo>
                    <a:pt x="26130" y="40476"/>
                  </a:lnTo>
                  <a:lnTo>
                    <a:pt x="26472" y="38939"/>
                  </a:lnTo>
                  <a:lnTo>
                    <a:pt x="26472" y="38768"/>
                  </a:lnTo>
                  <a:lnTo>
                    <a:pt x="26813" y="36889"/>
                  </a:lnTo>
                  <a:lnTo>
                    <a:pt x="26813" y="35865"/>
                  </a:lnTo>
                  <a:lnTo>
                    <a:pt x="26642" y="35011"/>
                  </a:lnTo>
                  <a:close/>
                  <a:moveTo>
                    <a:pt x="97517" y="42867"/>
                  </a:moveTo>
                  <a:lnTo>
                    <a:pt x="97517" y="43550"/>
                  </a:lnTo>
                  <a:lnTo>
                    <a:pt x="97346" y="43379"/>
                  </a:lnTo>
                  <a:lnTo>
                    <a:pt x="97517" y="42867"/>
                  </a:lnTo>
                  <a:close/>
                  <a:moveTo>
                    <a:pt x="26472" y="35865"/>
                  </a:moveTo>
                  <a:lnTo>
                    <a:pt x="26472" y="37231"/>
                  </a:lnTo>
                  <a:lnTo>
                    <a:pt x="26130" y="38597"/>
                  </a:lnTo>
                  <a:lnTo>
                    <a:pt x="26130" y="38768"/>
                  </a:lnTo>
                  <a:lnTo>
                    <a:pt x="25788" y="40476"/>
                  </a:lnTo>
                  <a:lnTo>
                    <a:pt x="25447" y="42183"/>
                  </a:lnTo>
                  <a:lnTo>
                    <a:pt x="25276" y="42696"/>
                  </a:lnTo>
                  <a:lnTo>
                    <a:pt x="25105" y="43721"/>
                  </a:lnTo>
                  <a:lnTo>
                    <a:pt x="25105" y="43037"/>
                  </a:lnTo>
                  <a:lnTo>
                    <a:pt x="25105" y="42354"/>
                  </a:lnTo>
                  <a:lnTo>
                    <a:pt x="25618" y="40817"/>
                  </a:lnTo>
                  <a:lnTo>
                    <a:pt x="25788" y="39793"/>
                  </a:lnTo>
                  <a:lnTo>
                    <a:pt x="25959" y="39280"/>
                  </a:lnTo>
                  <a:lnTo>
                    <a:pt x="26301" y="37572"/>
                  </a:lnTo>
                  <a:lnTo>
                    <a:pt x="26472" y="35865"/>
                  </a:lnTo>
                  <a:close/>
                  <a:moveTo>
                    <a:pt x="65068" y="39451"/>
                  </a:moveTo>
                  <a:lnTo>
                    <a:pt x="63531" y="40817"/>
                  </a:lnTo>
                  <a:lnTo>
                    <a:pt x="62165" y="42183"/>
                  </a:lnTo>
                  <a:lnTo>
                    <a:pt x="61994" y="42525"/>
                  </a:lnTo>
                  <a:lnTo>
                    <a:pt x="62165" y="42696"/>
                  </a:lnTo>
                  <a:lnTo>
                    <a:pt x="62336" y="42867"/>
                  </a:lnTo>
                  <a:lnTo>
                    <a:pt x="61823" y="43208"/>
                  </a:lnTo>
                  <a:lnTo>
                    <a:pt x="60628" y="44062"/>
                  </a:lnTo>
                  <a:lnTo>
                    <a:pt x="59945" y="43379"/>
                  </a:lnTo>
                  <a:lnTo>
                    <a:pt x="59945" y="43208"/>
                  </a:lnTo>
                  <a:lnTo>
                    <a:pt x="62507" y="41330"/>
                  </a:lnTo>
                  <a:lnTo>
                    <a:pt x="65068" y="39451"/>
                  </a:lnTo>
                  <a:close/>
                  <a:moveTo>
                    <a:pt x="93589" y="39963"/>
                  </a:moveTo>
                  <a:lnTo>
                    <a:pt x="94955" y="42013"/>
                  </a:lnTo>
                  <a:lnTo>
                    <a:pt x="93931" y="44062"/>
                  </a:lnTo>
                  <a:lnTo>
                    <a:pt x="93077" y="41842"/>
                  </a:lnTo>
                  <a:lnTo>
                    <a:pt x="93589" y="39963"/>
                  </a:lnTo>
                  <a:close/>
                  <a:moveTo>
                    <a:pt x="96663" y="43721"/>
                  </a:moveTo>
                  <a:lnTo>
                    <a:pt x="96834" y="43891"/>
                  </a:lnTo>
                  <a:lnTo>
                    <a:pt x="96834" y="44062"/>
                  </a:lnTo>
                  <a:lnTo>
                    <a:pt x="96663" y="43721"/>
                  </a:lnTo>
                  <a:close/>
                  <a:moveTo>
                    <a:pt x="95297" y="41500"/>
                  </a:moveTo>
                  <a:lnTo>
                    <a:pt x="95297" y="41671"/>
                  </a:lnTo>
                  <a:lnTo>
                    <a:pt x="95980" y="42354"/>
                  </a:lnTo>
                  <a:lnTo>
                    <a:pt x="96151" y="42525"/>
                  </a:lnTo>
                  <a:lnTo>
                    <a:pt x="96321" y="42696"/>
                  </a:lnTo>
                  <a:lnTo>
                    <a:pt x="96492" y="42867"/>
                  </a:lnTo>
                  <a:lnTo>
                    <a:pt x="96321" y="42867"/>
                  </a:lnTo>
                  <a:lnTo>
                    <a:pt x="96321" y="43037"/>
                  </a:lnTo>
                  <a:lnTo>
                    <a:pt x="96151" y="43379"/>
                  </a:lnTo>
                  <a:lnTo>
                    <a:pt x="96321" y="43379"/>
                  </a:lnTo>
                  <a:lnTo>
                    <a:pt x="96492" y="44404"/>
                  </a:lnTo>
                  <a:lnTo>
                    <a:pt x="95297" y="42013"/>
                  </a:lnTo>
                  <a:lnTo>
                    <a:pt x="95297" y="41842"/>
                  </a:lnTo>
                  <a:lnTo>
                    <a:pt x="94955" y="41500"/>
                  </a:lnTo>
                  <a:close/>
                  <a:moveTo>
                    <a:pt x="94101" y="44745"/>
                  </a:moveTo>
                  <a:lnTo>
                    <a:pt x="93931" y="44916"/>
                  </a:lnTo>
                  <a:lnTo>
                    <a:pt x="93931" y="44745"/>
                  </a:lnTo>
                  <a:close/>
                  <a:moveTo>
                    <a:pt x="97859" y="42525"/>
                  </a:moveTo>
                  <a:lnTo>
                    <a:pt x="98542" y="43379"/>
                  </a:lnTo>
                  <a:lnTo>
                    <a:pt x="98712" y="45087"/>
                  </a:lnTo>
                  <a:lnTo>
                    <a:pt x="98712" y="45087"/>
                  </a:lnTo>
                  <a:lnTo>
                    <a:pt x="98029" y="44062"/>
                  </a:lnTo>
                  <a:lnTo>
                    <a:pt x="97859" y="42525"/>
                  </a:lnTo>
                  <a:close/>
                  <a:moveTo>
                    <a:pt x="96663" y="44574"/>
                  </a:moveTo>
                  <a:lnTo>
                    <a:pt x="96663" y="44745"/>
                  </a:lnTo>
                  <a:lnTo>
                    <a:pt x="96794" y="45087"/>
                  </a:lnTo>
                  <a:lnTo>
                    <a:pt x="96663" y="45087"/>
                  </a:lnTo>
                  <a:lnTo>
                    <a:pt x="96663" y="44916"/>
                  </a:lnTo>
                  <a:lnTo>
                    <a:pt x="96492" y="44574"/>
                  </a:lnTo>
                  <a:close/>
                  <a:moveTo>
                    <a:pt x="93931" y="45087"/>
                  </a:moveTo>
                  <a:lnTo>
                    <a:pt x="94101" y="45258"/>
                  </a:lnTo>
                  <a:lnTo>
                    <a:pt x="93931" y="45258"/>
                  </a:lnTo>
                  <a:lnTo>
                    <a:pt x="93931" y="45087"/>
                  </a:lnTo>
                  <a:close/>
                  <a:moveTo>
                    <a:pt x="99566" y="44745"/>
                  </a:moveTo>
                  <a:lnTo>
                    <a:pt x="99566" y="44916"/>
                  </a:lnTo>
                  <a:lnTo>
                    <a:pt x="99566" y="45428"/>
                  </a:lnTo>
                  <a:lnTo>
                    <a:pt x="99396" y="44916"/>
                  </a:lnTo>
                  <a:lnTo>
                    <a:pt x="99566" y="44745"/>
                  </a:lnTo>
                  <a:close/>
                  <a:moveTo>
                    <a:pt x="96834" y="45189"/>
                  </a:moveTo>
                  <a:lnTo>
                    <a:pt x="96948" y="45485"/>
                  </a:lnTo>
                  <a:lnTo>
                    <a:pt x="96834" y="45258"/>
                  </a:lnTo>
                  <a:lnTo>
                    <a:pt x="96834" y="45189"/>
                  </a:lnTo>
                  <a:close/>
                  <a:moveTo>
                    <a:pt x="15883" y="43037"/>
                  </a:moveTo>
                  <a:lnTo>
                    <a:pt x="15371" y="45599"/>
                  </a:lnTo>
                  <a:lnTo>
                    <a:pt x="15371" y="45258"/>
                  </a:lnTo>
                  <a:lnTo>
                    <a:pt x="15883" y="43037"/>
                  </a:lnTo>
                  <a:close/>
                  <a:moveTo>
                    <a:pt x="97175" y="44233"/>
                  </a:moveTo>
                  <a:lnTo>
                    <a:pt x="97517" y="44745"/>
                  </a:lnTo>
                  <a:lnTo>
                    <a:pt x="97517" y="45770"/>
                  </a:lnTo>
                  <a:lnTo>
                    <a:pt x="97005" y="44574"/>
                  </a:lnTo>
                  <a:lnTo>
                    <a:pt x="97175" y="44233"/>
                  </a:lnTo>
                  <a:close/>
                  <a:moveTo>
                    <a:pt x="25447" y="34669"/>
                  </a:moveTo>
                  <a:lnTo>
                    <a:pt x="25959" y="34840"/>
                  </a:lnTo>
                  <a:lnTo>
                    <a:pt x="26130" y="35865"/>
                  </a:lnTo>
                  <a:lnTo>
                    <a:pt x="25959" y="37060"/>
                  </a:lnTo>
                  <a:lnTo>
                    <a:pt x="25618" y="39280"/>
                  </a:lnTo>
                  <a:lnTo>
                    <a:pt x="25447" y="39793"/>
                  </a:lnTo>
                  <a:lnTo>
                    <a:pt x="25276" y="40646"/>
                  </a:lnTo>
                  <a:lnTo>
                    <a:pt x="24764" y="42354"/>
                  </a:lnTo>
                  <a:lnTo>
                    <a:pt x="24764" y="43208"/>
                  </a:lnTo>
                  <a:lnTo>
                    <a:pt x="24934" y="44062"/>
                  </a:lnTo>
                  <a:lnTo>
                    <a:pt x="25105" y="44233"/>
                  </a:lnTo>
                  <a:lnTo>
                    <a:pt x="24081" y="45599"/>
                  </a:lnTo>
                  <a:lnTo>
                    <a:pt x="23739" y="45770"/>
                  </a:lnTo>
                  <a:lnTo>
                    <a:pt x="23397" y="46282"/>
                  </a:lnTo>
                  <a:lnTo>
                    <a:pt x="23397" y="46282"/>
                  </a:lnTo>
                  <a:lnTo>
                    <a:pt x="23910" y="44745"/>
                  </a:lnTo>
                  <a:lnTo>
                    <a:pt x="24081" y="43208"/>
                  </a:lnTo>
                  <a:lnTo>
                    <a:pt x="24422" y="41842"/>
                  </a:lnTo>
                  <a:lnTo>
                    <a:pt x="24934" y="38597"/>
                  </a:lnTo>
                  <a:lnTo>
                    <a:pt x="25105" y="36718"/>
                  </a:lnTo>
                  <a:lnTo>
                    <a:pt x="25105" y="34840"/>
                  </a:lnTo>
                  <a:lnTo>
                    <a:pt x="25276" y="34669"/>
                  </a:lnTo>
                  <a:close/>
                  <a:moveTo>
                    <a:pt x="18445" y="42525"/>
                  </a:moveTo>
                  <a:lnTo>
                    <a:pt x="17762" y="45428"/>
                  </a:lnTo>
                  <a:lnTo>
                    <a:pt x="17420" y="46624"/>
                  </a:lnTo>
                  <a:lnTo>
                    <a:pt x="18445" y="42525"/>
                  </a:lnTo>
                  <a:close/>
                  <a:moveTo>
                    <a:pt x="98029" y="45258"/>
                  </a:moveTo>
                  <a:lnTo>
                    <a:pt x="98542" y="45941"/>
                  </a:lnTo>
                  <a:lnTo>
                    <a:pt x="98542" y="46111"/>
                  </a:lnTo>
                  <a:lnTo>
                    <a:pt x="97859" y="46795"/>
                  </a:lnTo>
                  <a:lnTo>
                    <a:pt x="97688" y="46111"/>
                  </a:lnTo>
                  <a:lnTo>
                    <a:pt x="97859" y="46111"/>
                  </a:lnTo>
                  <a:lnTo>
                    <a:pt x="98029" y="45941"/>
                  </a:lnTo>
                  <a:lnTo>
                    <a:pt x="98029" y="45258"/>
                  </a:lnTo>
                  <a:close/>
                  <a:moveTo>
                    <a:pt x="63360" y="43208"/>
                  </a:moveTo>
                  <a:lnTo>
                    <a:pt x="63360" y="44916"/>
                  </a:lnTo>
                  <a:lnTo>
                    <a:pt x="63190" y="45599"/>
                  </a:lnTo>
                  <a:lnTo>
                    <a:pt x="63190" y="46453"/>
                  </a:lnTo>
                  <a:lnTo>
                    <a:pt x="63019" y="47307"/>
                  </a:lnTo>
                  <a:lnTo>
                    <a:pt x="62165" y="45770"/>
                  </a:lnTo>
                  <a:lnTo>
                    <a:pt x="60970" y="44404"/>
                  </a:lnTo>
                  <a:lnTo>
                    <a:pt x="63360" y="43208"/>
                  </a:lnTo>
                  <a:close/>
                  <a:moveTo>
                    <a:pt x="95297" y="42525"/>
                  </a:moveTo>
                  <a:lnTo>
                    <a:pt x="96151" y="44574"/>
                  </a:lnTo>
                  <a:lnTo>
                    <a:pt x="96151" y="44745"/>
                  </a:lnTo>
                  <a:lnTo>
                    <a:pt x="96321" y="44745"/>
                  </a:lnTo>
                  <a:lnTo>
                    <a:pt x="96321" y="45087"/>
                  </a:lnTo>
                  <a:lnTo>
                    <a:pt x="95809" y="46453"/>
                  </a:lnTo>
                  <a:lnTo>
                    <a:pt x="95126" y="47649"/>
                  </a:lnTo>
                  <a:lnTo>
                    <a:pt x="94272" y="44916"/>
                  </a:lnTo>
                  <a:lnTo>
                    <a:pt x="95297" y="42525"/>
                  </a:lnTo>
                  <a:close/>
                  <a:moveTo>
                    <a:pt x="100079" y="45428"/>
                  </a:moveTo>
                  <a:lnTo>
                    <a:pt x="100933" y="47136"/>
                  </a:lnTo>
                  <a:lnTo>
                    <a:pt x="100762" y="47478"/>
                  </a:lnTo>
                  <a:lnTo>
                    <a:pt x="100591" y="47649"/>
                  </a:lnTo>
                  <a:lnTo>
                    <a:pt x="100420" y="47478"/>
                  </a:lnTo>
                  <a:lnTo>
                    <a:pt x="99908" y="46795"/>
                  </a:lnTo>
                  <a:lnTo>
                    <a:pt x="99908" y="46624"/>
                  </a:lnTo>
                  <a:lnTo>
                    <a:pt x="100079" y="45428"/>
                  </a:lnTo>
                  <a:close/>
                  <a:moveTo>
                    <a:pt x="93077" y="40476"/>
                  </a:moveTo>
                  <a:lnTo>
                    <a:pt x="92735" y="41842"/>
                  </a:lnTo>
                  <a:lnTo>
                    <a:pt x="92735" y="42013"/>
                  </a:lnTo>
                  <a:lnTo>
                    <a:pt x="92564" y="42183"/>
                  </a:lnTo>
                  <a:lnTo>
                    <a:pt x="91369" y="45258"/>
                  </a:lnTo>
                  <a:lnTo>
                    <a:pt x="89832" y="48332"/>
                  </a:lnTo>
                  <a:lnTo>
                    <a:pt x="90515" y="46624"/>
                  </a:lnTo>
                  <a:lnTo>
                    <a:pt x="91369" y="44745"/>
                  </a:lnTo>
                  <a:lnTo>
                    <a:pt x="92735" y="41671"/>
                  </a:lnTo>
                  <a:lnTo>
                    <a:pt x="92564" y="41671"/>
                  </a:lnTo>
                  <a:lnTo>
                    <a:pt x="92564" y="41500"/>
                  </a:lnTo>
                  <a:lnTo>
                    <a:pt x="92735" y="41500"/>
                  </a:lnTo>
                  <a:lnTo>
                    <a:pt x="93077" y="40476"/>
                  </a:lnTo>
                  <a:close/>
                  <a:moveTo>
                    <a:pt x="22202" y="39622"/>
                  </a:moveTo>
                  <a:lnTo>
                    <a:pt x="21348" y="44062"/>
                  </a:lnTo>
                  <a:lnTo>
                    <a:pt x="20665" y="48673"/>
                  </a:lnTo>
                  <a:lnTo>
                    <a:pt x="20665" y="46453"/>
                  </a:lnTo>
                  <a:lnTo>
                    <a:pt x="21006" y="44062"/>
                  </a:lnTo>
                  <a:lnTo>
                    <a:pt x="21519" y="41842"/>
                  </a:lnTo>
                  <a:lnTo>
                    <a:pt x="22202" y="39622"/>
                  </a:lnTo>
                  <a:close/>
                  <a:moveTo>
                    <a:pt x="94101" y="45599"/>
                  </a:moveTo>
                  <a:lnTo>
                    <a:pt x="94784" y="48161"/>
                  </a:lnTo>
                  <a:lnTo>
                    <a:pt x="94784" y="48332"/>
                  </a:lnTo>
                  <a:lnTo>
                    <a:pt x="94870" y="48759"/>
                  </a:lnTo>
                  <a:lnTo>
                    <a:pt x="94870" y="48759"/>
                  </a:lnTo>
                  <a:lnTo>
                    <a:pt x="94784" y="48673"/>
                  </a:lnTo>
                  <a:lnTo>
                    <a:pt x="94101" y="45599"/>
                  </a:lnTo>
                  <a:close/>
                  <a:moveTo>
                    <a:pt x="98542" y="46795"/>
                  </a:moveTo>
                  <a:lnTo>
                    <a:pt x="98883" y="48161"/>
                  </a:lnTo>
                  <a:lnTo>
                    <a:pt x="98542" y="48844"/>
                  </a:lnTo>
                  <a:lnTo>
                    <a:pt x="98029" y="47307"/>
                  </a:lnTo>
                  <a:lnTo>
                    <a:pt x="98200" y="47136"/>
                  </a:lnTo>
                  <a:lnTo>
                    <a:pt x="98542" y="46795"/>
                  </a:lnTo>
                  <a:close/>
                  <a:moveTo>
                    <a:pt x="101274" y="47819"/>
                  </a:moveTo>
                  <a:lnTo>
                    <a:pt x="101616" y="48844"/>
                  </a:lnTo>
                  <a:lnTo>
                    <a:pt x="101616" y="49015"/>
                  </a:lnTo>
                  <a:lnTo>
                    <a:pt x="101103" y="47990"/>
                  </a:lnTo>
                  <a:lnTo>
                    <a:pt x="101274" y="47819"/>
                  </a:lnTo>
                  <a:close/>
                  <a:moveTo>
                    <a:pt x="15029" y="47307"/>
                  </a:moveTo>
                  <a:lnTo>
                    <a:pt x="15029" y="48161"/>
                  </a:lnTo>
                  <a:lnTo>
                    <a:pt x="14858" y="49186"/>
                  </a:lnTo>
                  <a:lnTo>
                    <a:pt x="14688" y="49698"/>
                  </a:lnTo>
                  <a:lnTo>
                    <a:pt x="14688" y="49186"/>
                  </a:lnTo>
                  <a:lnTo>
                    <a:pt x="15029" y="47307"/>
                  </a:lnTo>
                  <a:close/>
                  <a:moveTo>
                    <a:pt x="66093" y="41671"/>
                  </a:moveTo>
                  <a:lnTo>
                    <a:pt x="65751" y="42183"/>
                  </a:lnTo>
                  <a:lnTo>
                    <a:pt x="65581" y="42867"/>
                  </a:lnTo>
                  <a:lnTo>
                    <a:pt x="65410" y="44404"/>
                  </a:lnTo>
                  <a:lnTo>
                    <a:pt x="65239" y="45599"/>
                  </a:lnTo>
                  <a:lnTo>
                    <a:pt x="64556" y="48673"/>
                  </a:lnTo>
                  <a:lnTo>
                    <a:pt x="64214" y="49698"/>
                  </a:lnTo>
                  <a:lnTo>
                    <a:pt x="63702" y="48502"/>
                  </a:lnTo>
                  <a:lnTo>
                    <a:pt x="63873" y="48161"/>
                  </a:lnTo>
                  <a:lnTo>
                    <a:pt x="64044" y="47649"/>
                  </a:lnTo>
                  <a:lnTo>
                    <a:pt x="64214" y="47136"/>
                  </a:lnTo>
                  <a:lnTo>
                    <a:pt x="64385" y="46111"/>
                  </a:lnTo>
                  <a:lnTo>
                    <a:pt x="64385" y="45770"/>
                  </a:lnTo>
                  <a:lnTo>
                    <a:pt x="64385" y="44062"/>
                  </a:lnTo>
                  <a:lnTo>
                    <a:pt x="64214" y="42867"/>
                  </a:lnTo>
                  <a:lnTo>
                    <a:pt x="64214" y="42696"/>
                  </a:lnTo>
                  <a:lnTo>
                    <a:pt x="66093" y="41671"/>
                  </a:lnTo>
                  <a:close/>
                  <a:moveTo>
                    <a:pt x="99054" y="49015"/>
                  </a:moveTo>
                  <a:lnTo>
                    <a:pt x="99225" y="49869"/>
                  </a:lnTo>
                  <a:lnTo>
                    <a:pt x="99054" y="49869"/>
                  </a:lnTo>
                  <a:lnTo>
                    <a:pt x="98883" y="50039"/>
                  </a:lnTo>
                  <a:lnTo>
                    <a:pt x="98712" y="49527"/>
                  </a:lnTo>
                  <a:lnTo>
                    <a:pt x="99054" y="49015"/>
                  </a:lnTo>
                  <a:close/>
                  <a:moveTo>
                    <a:pt x="100933" y="49015"/>
                  </a:moveTo>
                  <a:lnTo>
                    <a:pt x="101274" y="50039"/>
                  </a:lnTo>
                  <a:lnTo>
                    <a:pt x="101274" y="50210"/>
                  </a:lnTo>
                  <a:lnTo>
                    <a:pt x="100933" y="49015"/>
                  </a:lnTo>
                  <a:close/>
                  <a:moveTo>
                    <a:pt x="24422" y="35181"/>
                  </a:moveTo>
                  <a:lnTo>
                    <a:pt x="24081" y="38255"/>
                  </a:lnTo>
                  <a:lnTo>
                    <a:pt x="23568" y="41671"/>
                  </a:lnTo>
                  <a:lnTo>
                    <a:pt x="22885" y="43891"/>
                  </a:lnTo>
                  <a:lnTo>
                    <a:pt x="22373" y="45941"/>
                  </a:lnTo>
                  <a:lnTo>
                    <a:pt x="22202" y="46965"/>
                  </a:lnTo>
                  <a:lnTo>
                    <a:pt x="22031" y="47990"/>
                  </a:lnTo>
                  <a:lnTo>
                    <a:pt x="22031" y="48161"/>
                  </a:lnTo>
                  <a:lnTo>
                    <a:pt x="21860" y="48332"/>
                  </a:lnTo>
                  <a:lnTo>
                    <a:pt x="21006" y="48844"/>
                  </a:lnTo>
                  <a:lnTo>
                    <a:pt x="21860" y="43037"/>
                  </a:lnTo>
                  <a:lnTo>
                    <a:pt x="22373" y="40134"/>
                  </a:lnTo>
                  <a:lnTo>
                    <a:pt x="22885" y="37402"/>
                  </a:lnTo>
                  <a:lnTo>
                    <a:pt x="22885" y="37231"/>
                  </a:lnTo>
                  <a:lnTo>
                    <a:pt x="22714" y="37060"/>
                  </a:lnTo>
                  <a:lnTo>
                    <a:pt x="22544" y="37060"/>
                  </a:lnTo>
                  <a:lnTo>
                    <a:pt x="22373" y="37231"/>
                  </a:lnTo>
                  <a:lnTo>
                    <a:pt x="22373" y="37402"/>
                  </a:lnTo>
                  <a:lnTo>
                    <a:pt x="21519" y="40305"/>
                  </a:lnTo>
                  <a:lnTo>
                    <a:pt x="20836" y="43208"/>
                  </a:lnTo>
                  <a:lnTo>
                    <a:pt x="20323" y="46111"/>
                  </a:lnTo>
                  <a:lnTo>
                    <a:pt x="20323" y="47649"/>
                  </a:lnTo>
                  <a:lnTo>
                    <a:pt x="20323" y="49186"/>
                  </a:lnTo>
                  <a:lnTo>
                    <a:pt x="19128" y="49869"/>
                  </a:lnTo>
                  <a:lnTo>
                    <a:pt x="18445" y="50381"/>
                  </a:lnTo>
                  <a:lnTo>
                    <a:pt x="18445" y="50381"/>
                  </a:lnTo>
                  <a:lnTo>
                    <a:pt x="18957" y="47990"/>
                  </a:lnTo>
                  <a:lnTo>
                    <a:pt x="18957" y="47478"/>
                  </a:lnTo>
                  <a:lnTo>
                    <a:pt x="19640" y="44574"/>
                  </a:lnTo>
                  <a:lnTo>
                    <a:pt x="20323" y="40988"/>
                  </a:lnTo>
                  <a:lnTo>
                    <a:pt x="20836" y="37402"/>
                  </a:lnTo>
                  <a:lnTo>
                    <a:pt x="24422" y="35181"/>
                  </a:lnTo>
                  <a:close/>
                  <a:moveTo>
                    <a:pt x="17420" y="46624"/>
                  </a:moveTo>
                  <a:lnTo>
                    <a:pt x="16737" y="49015"/>
                  </a:lnTo>
                  <a:lnTo>
                    <a:pt x="16566" y="50039"/>
                  </a:lnTo>
                  <a:lnTo>
                    <a:pt x="16566" y="50210"/>
                  </a:lnTo>
                  <a:lnTo>
                    <a:pt x="16054" y="50723"/>
                  </a:lnTo>
                  <a:lnTo>
                    <a:pt x="16225" y="50381"/>
                  </a:lnTo>
                  <a:lnTo>
                    <a:pt x="17420" y="46624"/>
                  </a:lnTo>
                  <a:close/>
                  <a:moveTo>
                    <a:pt x="101616" y="51064"/>
                  </a:moveTo>
                  <a:lnTo>
                    <a:pt x="101616" y="51235"/>
                  </a:lnTo>
                  <a:lnTo>
                    <a:pt x="101445" y="51406"/>
                  </a:lnTo>
                  <a:lnTo>
                    <a:pt x="101445" y="51235"/>
                  </a:lnTo>
                  <a:lnTo>
                    <a:pt x="101616" y="51064"/>
                  </a:lnTo>
                  <a:close/>
                  <a:moveTo>
                    <a:pt x="14346" y="42354"/>
                  </a:moveTo>
                  <a:lnTo>
                    <a:pt x="14346" y="43721"/>
                  </a:lnTo>
                  <a:lnTo>
                    <a:pt x="14175" y="45087"/>
                  </a:lnTo>
                  <a:lnTo>
                    <a:pt x="14004" y="46624"/>
                  </a:lnTo>
                  <a:lnTo>
                    <a:pt x="13663" y="47990"/>
                  </a:lnTo>
                  <a:lnTo>
                    <a:pt x="13151" y="49356"/>
                  </a:lnTo>
                  <a:lnTo>
                    <a:pt x="12638" y="50723"/>
                  </a:lnTo>
                  <a:lnTo>
                    <a:pt x="12126" y="51747"/>
                  </a:lnTo>
                  <a:lnTo>
                    <a:pt x="12297" y="51064"/>
                  </a:lnTo>
                  <a:lnTo>
                    <a:pt x="13151" y="49356"/>
                  </a:lnTo>
                  <a:lnTo>
                    <a:pt x="13663" y="47307"/>
                  </a:lnTo>
                  <a:lnTo>
                    <a:pt x="14175" y="44745"/>
                  </a:lnTo>
                  <a:lnTo>
                    <a:pt x="14346" y="42354"/>
                  </a:lnTo>
                  <a:close/>
                  <a:moveTo>
                    <a:pt x="101957" y="49869"/>
                  </a:moveTo>
                  <a:lnTo>
                    <a:pt x="101957" y="50210"/>
                  </a:lnTo>
                  <a:lnTo>
                    <a:pt x="102299" y="51918"/>
                  </a:lnTo>
                  <a:lnTo>
                    <a:pt x="101786" y="50039"/>
                  </a:lnTo>
                  <a:lnTo>
                    <a:pt x="101957" y="49869"/>
                  </a:lnTo>
                  <a:close/>
                  <a:moveTo>
                    <a:pt x="11955" y="47136"/>
                  </a:moveTo>
                  <a:lnTo>
                    <a:pt x="11101" y="49698"/>
                  </a:lnTo>
                  <a:lnTo>
                    <a:pt x="11101" y="49869"/>
                  </a:lnTo>
                  <a:lnTo>
                    <a:pt x="10930" y="50039"/>
                  </a:lnTo>
                  <a:lnTo>
                    <a:pt x="10247" y="51747"/>
                  </a:lnTo>
                  <a:lnTo>
                    <a:pt x="9741" y="52658"/>
                  </a:lnTo>
                  <a:lnTo>
                    <a:pt x="9741" y="52658"/>
                  </a:lnTo>
                  <a:lnTo>
                    <a:pt x="10760" y="50039"/>
                  </a:lnTo>
                  <a:lnTo>
                    <a:pt x="11955" y="47136"/>
                  </a:lnTo>
                  <a:close/>
                  <a:moveTo>
                    <a:pt x="97021" y="45676"/>
                  </a:moveTo>
                  <a:lnTo>
                    <a:pt x="97517" y="46965"/>
                  </a:lnTo>
                  <a:lnTo>
                    <a:pt x="98371" y="49356"/>
                  </a:lnTo>
                  <a:lnTo>
                    <a:pt x="98371" y="49527"/>
                  </a:lnTo>
                  <a:lnTo>
                    <a:pt x="98712" y="50893"/>
                  </a:lnTo>
                  <a:lnTo>
                    <a:pt x="98883" y="51064"/>
                  </a:lnTo>
                  <a:lnTo>
                    <a:pt x="98883" y="51406"/>
                  </a:lnTo>
                  <a:lnTo>
                    <a:pt x="98883" y="51577"/>
                  </a:lnTo>
                  <a:lnTo>
                    <a:pt x="99225" y="52943"/>
                  </a:lnTo>
                  <a:lnTo>
                    <a:pt x="99054" y="52430"/>
                  </a:lnTo>
                  <a:lnTo>
                    <a:pt x="99054" y="52260"/>
                  </a:lnTo>
                  <a:lnTo>
                    <a:pt x="98883" y="52089"/>
                  </a:lnTo>
                  <a:lnTo>
                    <a:pt x="98883" y="51918"/>
                  </a:lnTo>
                  <a:lnTo>
                    <a:pt x="98883" y="51747"/>
                  </a:lnTo>
                  <a:lnTo>
                    <a:pt x="98542" y="50552"/>
                  </a:lnTo>
                  <a:lnTo>
                    <a:pt x="98371" y="49869"/>
                  </a:lnTo>
                  <a:lnTo>
                    <a:pt x="97859" y="47990"/>
                  </a:lnTo>
                  <a:lnTo>
                    <a:pt x="97517" y="47990"/>
                  </a:lnTo>
                  <a:lnTo>
                    <a:pt x="97021" y="45676"/>
                  </a:lnTo>
                  <a:close/>
                  <a:moveTo>
                    <a:pt x="99396" y="51406"/>
                  </a:moveTo>
                  <a:lnTo>
                    <a:pt x="99566" y="52943"/>
                  </a:lnTo>
                  <a:lnTo>
                    <a:pt x="99225" y="51577"/>
                  </a:lnTo>
                  <a:lnTo>
                    <a:pt x="99396" y="51406"/>
                  </a:lnTo>
                  <a:close/>
                  <a:moveTo>
                    <a:pt x="20323" y="37743"/>
                  </a:moveTo>
                  <a:lnTo>
                    <a:pt x="19128" y="43550"/>
                  </a:lnTo>
                  <a:lnTo>
                    <a:pt x="18445" y="47136"/>
                  </a:lnTo>
                  <a:lnTo>
                    <a:pt x="17762" y="50723"/>
                  </a:lnTo>
                  <a:lnTo>
                    <a:pt x="17078" y="51064"/>
                  </a:lnTo>
                  <a:lnTo>
                    <a:pt x="14517" y="52260"/>
                  </a:lnTo>
                  <a:lnTo>
                    <a:pt x="11784" y="53114"/>
                  </a:lnTo>
                  <a:lnTo>
                    <a:pt x="12467" y="51918"/>
                  </a:lnTo>
                  <a:lnTo>
                    <a:pt x="13151" y="50381"/>
                  </a:lnTo>
                  <a:lnTo>
                    <a:pt x="13663" y="49015"/>
                  </a:lnTo>
                  <a:lnTo>
                    <a:pt x="14175" y="47478"/>
                  </a:lnTo>
                  <a:lnTo>
                    <a:pt x="14517" y="45941"/>
                  </a:lnTo>
                  <a:lnTo>
                    <a:pt x="14688" y="44404"/>
                  </a:lnTo>
                  <a:lnTo>
                    <a:pt x="14688" y="42867"/>
                  </a:lnTo>
                  <a:lnTo>
                    <a:pt x="14688" y="41330"/>
                  </a:lnTo>
                  <a:lnTo>
                    <a:pt x="15712" y="40646"/>
                  </a:lnTo>
                  <a:lnTo>
                    <a:pt x="15883" y="40646"/>
                  </a:lnTo>
                  <a:lnTo>
                    <a:pt x="15541" y="42867"/>
                  </a:lnTo>
                  <a:lnTo>
                    <a:pt x="15029" y="45087"/>
                  </a:lnTo>
                  <a:lnTo>
                    <a:pt x="15029" y="45770"/>
                  </a:lnTo>
                  <a:lnTo>
                    <a:pt x="14688" y="47307"/>
                  </a:lnTo>
                  <a:lnTo>
                    <a:pt x="14346" y="49015"/>
                  </a:lnTo>
                  <a:lnTo>
                    <a:pt x="14346" y="49527"/>
                  </a:lnTo>
                  <a:lnTo>
                    <a:pt x="14175" y="50552"/>
                  </a:lnTo>
                  <a:lnTo>
                    <a:pt x="14004" y="51064"/>
                  </a:lnTo>
                  <a:lnTo>
                    <a:pt x="14004" y="51406"/>
                  </a:lnTo>
                  <a:lnTo>
                    <a:pt x="13834" y="51406"/>
                  </a:lnTo>
                  <a:lnTo>
                    <a:pt x="13834" y="51577"/>
                  </a:lnTo>
                  <a:lnTo>
                    <a:pt x="14004" y="51747"/>
                  </a:lnTo>
                  <a:lnTo>
                    <a:pt x="14175" y="51747"/>
                  </a:lnTo>
                  <a:lnTo>
                    <a:pt x="14688" y="51064"/>
                  </a:lnTo>
                  <a:lnTo>
                    <a:pt x="15029" y="50210"/>
                  </a:lnTo>
                  <a:lnTo>
                    <a:pt x="15371" y="48161"/>
                  </a:lnTo>
                  <a:lnTo>
                    <a:pt x="15371" y="47307"/>
                  </a:lnTo>
                  <a:lnTo>
                    <a:pt x="16054" y="43721"/>
                  </a:lnTo>
                  <a:lnTo>
                    <a:pt x="16225" y="42013"/>
                  </a:lnTo>
                  <a:lnTo>
                    <a:pt x="16395" y="40305"/>
                  </a:lnTo>
                  <a:lnTo>
                    <a:pt x="18616" y="38768"/>
                  </a:lnTo>
                  <a:lnTo>
                    <a:pt x="18616" y="38768"/>
                  </a:lnTo>
                  <a:lnTo>
                    <a:pt x="18274" y="41842"/>
                  </a:lnTo>
                  <a:lnTo>
                    <a:pt x="17591" y="44745"/>
                  </a:lnTo>
                  <a:lnTo>
                    <a:pt x="16737" y="47478"/>
                  </a:lnTo>
                  <a:lnTo>
                    <a:pt x="15883" y="50381"/>
                  </a:lnTo>
                  <a:lnTo>
                    <a:pt x="15883" y="50723"/>
                  </a:lnTo>
                  <a:lnTo>
                    <a:pt x="15883" y="50893"/>
                  </a:lnTo>
                  <a:lnTo>
                    <a:pt x="15883" y="51064"/>
                  </a:lnTo>
                  <a:lnTo>
                    <a:pt x="16225" y="51235"/>
                  </a:lnTo>
                  <a:lnTo>
                    <a:pt x="16395" y="51064"/>
                  </a:lnTo>
                  <a:lnTo>
                    <a:pt x="17078" y="50210"/>
                  </a:lnTo>
                  <a:lnTo>
                    <a:pt x="17762" y="49186"/>
                  </a:lnTo>
                  <a:lnTo>
                    <a:pt x="17762" y="49015"/>
                  </a:lnTo>
                  <a:lnTo>
                    <a:pt x="17591" y="48844"/>
                  </a:lnTo>
                  <a:lnTo>
                    <a:pt x="17420" y="48844"/>
                  </a:lnTo>
                  <a:lnTo>
                    <a:pt x="17249" y="49015"/>
                  </a:lnTo>
                  <a:lnTo>
                    <a:pt x="17078" y="49186"/>
                  </a:lnTo>
                  <a:lnTo>
                    <a:pt x="17078" y="49186"/>
                  </a:lnTo>
                  <a:lnTo>
                    <a:pt x="18103" y="45599"/>
                  </a:lnTo>
                  <a:lnTo>
                    <a:pt x="18616" y="43721"/>
                  </a:lnTo>
                  <a:lnTo>
                    <a:pt x="18957" y="42013"/>
                  </a:lnTo>
                  <a:lnTo>
                    <a:pt x="19128" y="40305"/>
                  </a:lnTo>
                  <a:lnTo>
                    <a:pt x="19128" y="38426"/>
                  </a:lnTo>
                  <a:lnTo>
                    <a:pt x="20323" y="37743"/>
                  </a:lnTo>
                  <a:close/>
                  <a:moveTo>
                    <a:pt x="96663" y="45599"/>
                  </a:moveTo>
                  <a:lnTo>
                    <a:pt x="96663" y="45770"/>
                  </a:lnTo>
                  <a:lnTo>
                    <a:pt x="97688" y="51064"/>
                  </a:lnTo>
                  <a:lnTo>
                    <a:pt x="95809" y="53114"/>
                  </a:lnTo>
                  <a:lnTo>
                    <a:pt x="95638" y="50723"/>
                  </a:lnTo>
                  <a:lnTo>
                    <a:pt x="95126" y="48332"/>
                  </a:lnTo>
                  <a:lnTo>
                    <a:pt x="95980" y="46965"/>
                  </a:lnTo>
                  <a:lnTo>
                    <a:pt x="96663" y="45599"/>
                  </a:lnTo>
                  <a:close/>
                  <a:moveTo>
                    <a:pt x="11662" y="52601"/>
                  </a:moveTo>
                  <a:lnTo>
                    <a:pt x="11272" y="53284"/>
                  </a:lnTo>
                  <a:lnTo>
                    <a:pt x="11613" y="52601"/>
                  </a:lnTo>
                  <a:close/>
                  <a:moveTo>
                    <a:pt x="101786" y="52260"/>
                  </a:moveTo>
                  <a:lnTo>
                    <a:pt x="101957" y="53455"/>
                  </a:lnTo>
                  <a:lnTo>
                    <a:pt x="101616" y="52601"/>
                  </a:lnTo>
                  <a:lnTo>
                    <a:pt x="101786" y="52260"/>
                  </a:lnTo>
                  <a:close/>
                  <a:moveTo>
                    <a:pt x="98883" y="52772"/>
                  </a:moveTo>
                  <a:lnTo>
                    <a:pt x="99225" y="53967"/>
                  </a:lnTo>
                  <a:lnTo>
                    <a:pt x="99054" y="54309"/>
                  </a:lnTo>
                  <a:lnTo>
                    <a:pt x="98883" y="54480"/>
                  </a:lnTo>
                  <a:lnTo>
                    <a:pt x="98712" y="53114"/>
                  </a:lnTo>
                  <a:lnTo>
                    <a:pt x="98883" y="52772"/>
                  </a:lnTo>
                  <a:close/>
                  <a:moveTo>
                    <a:pt x="14175" y="41842"/>
                  </a:moveTo>
                  <a:lnTo>
                    <a:pt x="13834" y="44574"/>
                  </a:lnTo>
                  <a:lnTo>
                    <a:pt x="13321" y="47136"/>
                  </a:lnTo>
                  <a:lnTo>
                    <a:pt x="12809" y="49186"/>
                  </a:lnTo>
                  <a:lnTo>
                    <a:pt x="11955" y="51064"/>
                  </a:lnTo>
                  <a:lnTo>
                    <a:pt x="11784" y="51577"/>
                  </a:lnTo>
                  <a:lnTo>
                    <a:pt x="11443" y="52430"/>
                  </a:lnTo>
                  <a:lnTo>
                    <a:pt x="10930" y="53114"/>
                  </a:lnTo>
                  <a:lnTo>
                    <a:pt x="10930" y="53284"/>
                  </a:lnTo>
                  <a:lnTo>
                    <a:pt x="11101" y="53455"/>
                  </a:lnTo>
                  <a:lnTo>
                    <a:pt x="9393" y="53797"/>
                  </a:lnTo>
                  <a:lnTo>
                    <a:pt x="10418" y="52089"/>
                  </a:lnTo>
                  <a:lnTo>
                    <a:pt x="11272" y="50210"/>
                  </a:lnTo>
                  <a:lnTo>
                    <a:pt x="11443" y="49869"/>
                  </a:lnTo>
                  <a:lnTo>
                    <a:pt x="11443" y="49698"/>
                  </a:lnTo>
                  <a:lnTo>
                    <a:pt x="12809" y="45599"/>
                  </a:lnTo>
                  <a:lnTo>
                    <a:pt x="13492" y="42867"/>
                  </a:lnTo>
                  <a:lnTo>
                    <a:pt x="13492" y="42696"/>
                  </a:lnTo>
                  <a:lnTo>
                    <a:pt x="13151" y="42696"/>
                  </a:lnTo>
                  <a:lnTo>
                    <a:pt x="11955" y="46282"/>
                  </a:lnTo>
                  <a:lnTo>
                    <a:pt x="10589" y="50039"/>
                  </a:lnTo>
                  <a:lnTo>
                    <a:pt x="9223" y="52943"/>
                  </a:lnTo>
                  <a:lnTo>
                    <a:pt x="9052" y="53284"/>
                  </a:lnTo>
                  <a:lnTo>
                    <a:pt x="8881" y="53455"/>
                  </a:lnTo>
                  <a:lnTo>
                    <a:pt x="8710" y="53967"/>
                  </a:lnTo>
                  <a:lnTo>
                    <a:pt x="5978" y="54651"/>
                  </a:lnTo>
                  <a:lnTo>
                    <a:pt x="3245" y="55163"/>
                  </a:lnTo>
                  <a:lnTo>
                    <a:pt x="2904" y="55163"/>
                  </a:lnTo>
                  <a:lnTo>
                    <a:pt x="3757" y="53284"/>
                  </a:lnTo>
                  <a:lnTo>
                    <a:pt x="4270" y="52089"/>
                  </a:lnTo>
                  <a:lnTo>
                    <a:pt x="5636" y="49869"/>
                  </a:lnTo>
                  <a:lnTo>
                    <a:pt x="7856" y="47136"/>
                  </a:lnTo>
                  <a:lnTo>
                    <a:pt x="9223" y="45770"/>
                  </a:lnTo>
                  <a:lnTo>
                    <a:pt x="10760" y="44404"/>
                  </a:lnTo>
                  <a:lnTo>
                    <a:pt x="14175" y="41842"/>
                  </a:lnTo>
                  <a:close/>
                  <a:moveTo>
                    <a:pt x="97688" y="44233"/>
                  </a:moveTo>
                  <a:lnTo>
                    <a:pt x="98712" y="45599"/>
                  </a:lnTo>
                  <a:lnTo>
                    <a:pt x="98883" y="45770"/>
                  </a:lnTo>
                  <a:lnTo>
                    <a:pt x="99054" y="45599"/>
                  </a:lnTo>
                  <a:lnTo>
                    <a:pt x="99054" y="45428"/>
                  </a:lnTo>
                  <a:lnTo>
                    <a:pt x="99152" y="45428"/>
                  </a:lnTo>
                  <a:lnTo>
                    <a:pt x="99396" y="46282"/>
                  </a:lnTo>
                  <a:lnTo>
                    <a:pt x="99566" y="46453"/>
                  </a:lnTo>
                  <a:lnTo>
                    <a:pt x="99566" y="46624"/>
                  </a:lnTo>
                  <a:lnTo>
                    <a:pt x="99566" y="46795"/>
                  </a:lnTo>
                  <a:lnTo>
                    <a:pt x="99566" y="46965"/>
                  </a:lnTo>
                  <a:lnTo>
                    <a:pt x="100420" y="48502"/>
                  </a:lnTo>
                  <a:lnTo>
                    <a:pt x="100591" y="48673"/>
                  </a:lnTo>
                  <a:lnTo>
                    <a:pt x="101103" y="50893"/>
                  </a:lnTo>
                  <a:lnTo>
                    <a:pt x="101274" y="51064"/>
                  </a:lnTo>
                  <a:lnTo>
                    <a:pt x="101103" y="51235"/>
                  </a:lnTo>
                  <a:lnTo>
                    <a:pt x="101274" y="52260"/>
                  </a:lnTo>
                  <a:lnTo>
                    <a:pt x="101445" y="52430"/>
                  </a:lnTo>
                  <a:lnTo>
                    <a:pt x="101274" y="52601"/>
                  </a:lnTo>
                  <a:lnTo>
                    <a:pt x="101274" y="52772"/>
                  </a:lnTo>
                  <a:lnTo>
                    <a:pt x="101616" y="53284"/>
                  </a:lnTo>
                  <a:lnTo>
                    <a:pt x="101445" y="53455"/>
                  </a:lnTo>
                  <a:lnTo>
                    <a:pt x="101445" y="55163"/>
                  </a:lnTo>
                  <a:lnTo>
                    <a:pt x="101103" y="53797"/>
                  </a:lnTo>
                  <a:lnTo>
                    <a:pt x="101103" y="53626"/>
                  </a:lnTo>
                  <a:lnTo>
                    <a:pt x="100762" y="52601"/>
                  </a:lnTo>
                  <a:lnTo>
                    <a:pt x="100762" y="52430"/>
                  </a:lnTo>
                  <a:lnTo>
                    <a:pt x="100762" y="52260"/>
                  </a:lnTo>
                  <a:lnTo>
                    <a:pt x="100079" y="50039"/>
                  </a:lnTo>
                  <a:lnTo>
                    <a:pt x="100079" y="49869"/>
                  </a:lnTo>
                  <a:lnTo>
                    <a:pt x="99566" y="47649"/>
                  </a:lnTo>
                  <a:lnTo>
                    <a:pt x="99566" y="47478"/>
                  </a:lnTo>
                  <a:lnTo>
                    <a:pt x="99566" y="47307"/>
                  </a:lnTo>
                  <a:lnTo>
                    <a:pt x="99396" y="47136"/>
                  </a:lnTo>
                  <a:lnTo>
                    <a:pt x="99396" y="46795"/>
                  </a:lnTo>
                  <a:lnTo>
                    <a:pt x="99225" y="46453"/>
                  </a:lnTo>
                  <a:lnTo>
                    <a:pt x="98883" y="46453"/>
                  </a:lnTo>
                  <a:lnTo>
                    <a:pt x="98883" y="46282"/>
                  </a:lnTo>
                  <a:lnTo>
                    <a:pt x="98883" y="46111"/>
                  </a:lnTo>
                  <a:lnTo>
                    <a:pt x="98883" y="45941"/>
                  </a:lnTo>
                  <a:lnTo>
                    <a:pt x="98712" y="45770"/>
                  </a:lnTo>
                  <a:lnTo>
                    <a:pt x="97859" y="44745"/>
                  </a:lnTo>
                  <a:lnTo>
                    <a:pt x="97859" y="44574"/>
                  </a:lnTo>
                  <a:lnTo>
                    <a:pt x="97602" y="44233"/>
                  </a:lnTo>
                  <a:close/>
                  <a:moveTo>
                    <a:pt x="95126" y="50039"/>
                  </a:moveTo>
                  <a:lnTo>
                    <a:pt x="95297" y="50893"/>
                  </a:lnTo>
                  <a:lnTo>
                    <a:pt x="95468" y="53626"/>
                  </a:lnTo>
                  <a:lnTo>
                    <a:pt x="95638" y="55334"/>
                  </a:lnTo>
                  <a:lnTo>
                    <a:pt x="95468" y="53967"/>
                  </a:lnTo>
                  <a:lnTo>
                    <a:pt x="95297" y="51235"/>
                  </a:lnTo>
                  <a:lnTo>
                    <a:pt x="95126" y="50039"/>
                  </a:lnTo>
                  <a:close/>
                  <a:moveTo>
                    <a:pt x="102299" y="53284"/>
                  </a:moveTo>
                  <a:lnTo>
                    <a:pt x="102470" y="54651"/>
                  </a:lnTo>
                  <a:lnTo>
                    <a:pt x="102470" y="55334"/>
                  </a:lnTo>
                  <a:lnTo>
                    <a:pt x="102299" y="53284"/>
                  </a:lnTo>
                  <a:close/>
                  <a:moveTo>
                    <a:pt x="2733" y="53626"/>
                  </a:moveTo>
                  <a:lnTo>
                    <a:pt x="2391" y="54992"/>
                  </a:lnTo>
                  <a:lnTo>
                    <a:pt x="2391" y="55163"/>
                  </a:lnTo>
                  <a:lnTo>
                    <a:pt x="2562" y="55163"/>
                  </a:lnTo>
                  <a:lnTo>
                    <a:pt x="1196" y="55504"/>
                  </a:lnTo>
                  <a:lnTo>
                    <a:pt x="1196" y="55504"/>
                  </a:lnTo>
                  <a:lnTo>
                    <a:pt x="2733" y="53626"/>
                  </a:lnTo>
                  <a:close/>
                  <a:moveTo>
                    <a:pt x="14858" y="40817"/>
                  </a:moveTo>
                  <a:lnTo>
                    <a:pt x="14517" y="41159"/>
                  </a:lnTo>
                  <a:lnTo>
                    <a:pt x="14346" y="41330"/>
                  </a:lnTo>
                  <a:lnTo>
                    <a:pt x="14175" y="41330"/>
                  </a:lnTo>
                  <a:lnTo>
                    <a:pt x="12297" y="42696"/>
                  </a:lnTo>
                  <a:lnTo>
                    <a:pt x="10589" y="44062"/>
                  </a:lnTo>
                  <a:lnTo>
                    <a:pt x="9052" y="45428"/>
                  </a:lnTo>
                  <a:lnTo>
                    <a:pt x="7685" y="46965"/>
                  </a:lnTo>
                  <a:lnTo>
                    <a:pt x="5295" y="49698"/>
                  </a:lnTo>
                  <a:lnTo>
                    <a:pt x="3928" y="51918"/>
                  </a:lnTo>
                  <a:lnTo>
                    <a:pt x="3416" y="53284"/>
                  </a:lnTo>
                  <a:lnTo>
                    <a:pt x="2733" y="54651"/>
                  </a:lnTo>
                  <a:lnTo>
                    <a:pt x="3074" y="53626"/>
                  </a:lnTo>
                  <a:lnTo>
                    <a:pt x="3587" y="52430"/>
                  </a:lnTo>
                  <a:lnTo>
                    <a:pt x="3587" y="52260"/>
                  </a:lnTo>
                  <a:lnTo>
                    <a:pt x="3245" y="52260"/>
                  </a:lnTo>
                  <a:lnTo>
                    <a:pt x="854" y="55504"/>
                  </a:lnTo>
                  <a:lnTo>
                    <a:pt x="3074" y="51918"/>
                  </a:lnTo>
                  <a:lnTo>
                    <a:pt x="5465" y="48844"/>
                  </a:lnTo>
                  <a:lnTo>
                    <a:pt x="8027" y="46111"/>
                  </a:lnTo>
                  <a:lnTo>
                    <a:pt x="10418" y="43891"/>
                  </a:lnTo>
                  <a:lnTo>
                    <a:pt x="12467" y="42354"/>
                  </a:lnTo>
                  <a:lnTo>
                    <a:pt x="14517" y="40988"/>
                  </a:lnTo>
                  <a:lnTo>
                    <a:pt x="14688" y="40817"/>
                  </a:lnTo>
                  <a:close/>
                  <a:moveTo>
                    <a:pt x="97688" y="51577"/>
                  </a:moveTo>
                  <a:lnTo>
                    <a:pt x="98029" y="53284"/>
                  </a:lnTo>
                  <a:lnTo>
                    <a:pt x="97175" y="54480"/>
                  </a:lnTo>
                  <a:lnTo>
                    <a:pt x="95980" y="55846"/>
                  </a:lnTo>
                  <a:lnTo>
                    <a:pt x="95809" y="53626"/>
                  </a:lnTo>
                  <a:lnTo>
                    <a:pt x="97688" y="51577"/>
                  </a:lnTo>
                  <a:close/>
                  <a:moveTo>
                    <a:pt x="102470" y="55504"/>
                  </a:moveTo>
                  <a:lnTo>
                    <a:pt x="102470" y="55846"/>
                  </a:lnTo>
                  <a:lnTo>
                    <a:pt x="102299" y="55675"/>
                  </a:lnTo>
                  <a:lnTo>
                    <a:pt x="102470" y="55504"/>
                  </a:lnTo>
                  <a:close/>
                  <a:moveTo>
                    <a:pt x="99396" y="54821"/>
                  </a:moveTo>
                  <a:lnTo>
                    <a:pt x="99396" y="54992"/>
                  </a:lnTo>
                  <a:lnTo>
                    <a:pt x="99566" y="55334"/>
                  </a:lnTo>
                  <a:lnTo>
                    <a:pt x="99737" y="55504"/>
                  </a:lnTo>
                  <a:lnTo>
                    <a:pt x="99566" y="55675"/>
                  </a:lnTo>
                  <a:lnTo>
                    <a:pt x="99225" y="56017"/>
                  </a:lnTo>
                  <a:lnTo>
                    <a:pt x="99054" y="56017"/>
                  </a:lnTo>
                  <a:lnTo>
                    <a:pt x="99396" y="54821"/>
                  </a:lnTo>
                  <a:close/>
                  <a:moveTo>
                    <a:pt x="101957" y="55675"/>
                  </a:moveTo>
                  <a:lnTo>
                    <a:pt x="102128" y="55846"/>
                  </a:lnTo>
                  <a:lnTo>
                    <a:pt x="102128" y="56017"/>
                  </a:lnTo>
                  <a:lnTo>
                    <a:pt x="102128" y="56188"/>
                  </a:lnTo>
                  <a:lnTo>
                    <a:pt x="101957" y="56358"/>
                  </a:lnTo>
                  <a:lnTo>
                    <a:pt x="101957" y="55675"/>
                  </a:lnTo>
                  <a:close/>
                  <a:moveTo>
                    <a:pt x="100933" y="54309"/>
                  </a:moveTo>
                  <a:lnTo>
                    <a:pt x="101274" y="55334"/>
                  </a:lnTo>
                  <a:lnTo>
                    <a:pt x="101274" y="56529"/>
                  </a:lnTo>
                  <a:lnTo>
                    <a:pt x="100933" y="54480"/>
                  </a:lnTo>
                  <a:lnTo>
                    <a:pt x="100933" y="54309"/>
                  </a:lnTo>
                  <a:close/>
                  <a:moveTo>
                    <a:pt x="95638" y="56529"/>
                  </a:moveTo>
                  <a:lnTo>
                    <a:pt x="95638" y="56700"/>
                  </a:lnTo>
                  <a:lnTo>
                    <a:pt x="95468" y="56700"/>
                  </a:lnTo>
                  <a:lnTo>
                    <a:pt x="95638" y="56529"/>
                  </a:lnTo>
                  <a:close/>
                  <a:moveTo>
                    <a:pt x="97517" y="48502"/>
                  </a:moveTo>
                  <a:lnTo>
                    <a:pt x="97859" y="50039"/>
                  </a:lnTo>
                  <a:lnTo>
                    <a:pt x="97859" y="50210"/>
                  </a:lnTo>
                  <a:lnTo>
                    <a:pt x="98029" y="50723"/>
                  </a:lnTo>
                  <a:lnTo>
                    <a:pt x="98371" y="52430"/>
                  </a:lnTo>
                  <a:lnTo>
                    <a:pt x="98542" y="52601"/>
                  </a:lnTo>
                  <a:lnTo>
                    <a:pt x="98371" y="52943"/>
                  </a:lnTo>
                  <a:lnTo>
                    <a:pt x="98371" y="53114"/>
                  </a:lnTo>
                  <a:lnTo>
                    <a:pt x="98712" y="54821"/>
                  </a:lnTo>
                  <a:lnTo>
                    <a:pt x="98712" y="54992"/>
                  </a:lnTo>
                  <a:lnTo>
                    <a:pt x="98712" y="55334"/>
                  </a:lnTo>
                  <a:lnTo>
                    <a:pt x="98712" y="55504"/>
                  </a:lnTo>
                  <a:lnTo>
                    <a:pt x="98883" y="55675"/>
                  </a:lnTo>
                  <a:lnTo>
                    <a:pt x="98712" y="55846"/>
                  </a:lnTo>
                  <a:lnTo>
                    <a:pt x="98712" y="56017"/>
                  </a:lnTo>
                  <a:lnTo>
                    <a:pt x="98712" y="56700"/>
                  </a:lnTo>
                  <a:lnTo>
                    <a:pt x="98542" y="56529"/>
                  </a:lnTo>
                  <a:lnTo>
                    <a:pt x="98542" y="56358"/>
                  </a:lnTo>
                  <a:lnTo>
                    <a:pt x="98542" y="56188"/>
                  </a:lnTo>
                  <a:lnTo>
                    <a:pt x="98542" y="56017"/>
                  </a:lnTo>
                  <a:lnTo>
                    <a:pt x="98542" y="55334"/>
                  </a:lnTo>
                  <a:lnTo>
                    <a:pt x="98371" y="53967"/>
                  </a:lnTo>
                  <a:lnTo>
                    <a:pt x="98371" y="53797"/>
                  </a:lnTo>
                  <a:lnTo>
                    <a:pt x="98200" y="53626"/>
                  </a:lnTo>
                  <a:lnTo>
                    <a:pt x="98200" y="53284"/>
                  </a:lnTo>
                  <a:lnTo>
                    <a:pt x="98371" y="53284"/>
                  </a:lnTo>
                  <a:lnTo>
                    <a:pt x="98029" y="51235"/>
                  </a:lnTo>
                  <a:lnTo>
                    <a:pt x="98029" y="51064"/>
                  </a:lnTo>
                  <a:lnTo>
                    <a:pt x="97517" y="48502"/>
                  </a:lnTo>
                  <a:close/>
                  <a:moveTo>
                    <a:pt x="99566" y="56188"/>
                  </a:moveTo>
                  <a:lnTo>
                    <a:pt x="99396" y="58920"/>
                  </a:lnTo>
                  <a:lnTo>
                    <a:pt x="99054" y="59262"/>
                  </a:lnTo>
                  <a:lnTo>
                    <a:pt x="99054" y="56529"/>
                  </a:lnTo>
                  <a:lnTo>
                    <a:pt x="99225" y="56529"/>
                  </a:lnTo>
                  <a:lnTo>
                    <a:pt x="99566" y="56188"/>
                  </a:lnTo>
                  <a:close/>
                  <a:moveTo>
                    <a:pt x="98029" y="54309"/>
                  </a:moveTo>
                  <a:lnTo>
                    <a:pt x="98200" y="55163"/>
                  </a:lnTo>
                  <a:lnTo>
                    <a:pt x="98200" y="55334"/>
                  </a:lnTo>
                  <a:lnTo>
                    <a:pt x="97859" y="55504"/>
                  </a:lnTo>
                  <a:lnTo>
                    <a:pt x="97859" y="55675"/>
                  </a:lnTo>
                  <a:lnTo>
                    <a:pt x="97859" y="55846"/>
                  </a:lnTo>
                  <a:lnTo>
                    <a:pt x="98200" y="55846"/>
                  </a:lnTo>
                  <a:lnTo>
                    <a:pt x="98200" y="56017"/>
                  </a:lnTo>
                  <a:lnTo>
                    <a:pt x="98200" y="56188"/>
                  </a:lnTo>
                  <a:lnTo>
                    <a:pt x="97175" y="57895"/>
                  </a:lnTo>
                  <a:lnTo>
                    <a:pt x="95980" y="59432"/>
                  </a:lnTo>
                  <a:lnTo>
                    <a:pt x="95980" y="56700"/>
                  </a:lnTo>
                  <a:lnTo>
                    <a:pt x="97175" y="55504"/>
                  </a:lnTo>
                  <a:lnTo>
                    <a:pt x="98029" y="54309"/>
                  </a:lnTo>
                  <a:close/>
                  <a:moveTo>
                    <a:pt x="103153" y="57554"/>
                  </a:moveTo>
                  <a:lnTo>
                    <a:pt x="103153" y="59262"/>
                  </a:lnTo>
                  <a:lnTo>
                    <a:pt x="102811" y="59262"/>
                  </a:lnTo>
                  <a:lnTo>
                    <a:pt x="102640" y="59432"/>
                  </a:lnTo>
                  <a:lnTo>
                    <a:pt x="102640" y="58408"/>
                  </a:lnTo>
                  <a:lnTo>
                    <a:pt x="103153" y="57554"/>
                  </a:lnTo>
                  <a:close/>
                  <a:moveTo>
                    <a:pt x="99396" y="59603"/>
                  </a:moveTo>
                  <a:lnTo>
                    <a:pt x="99054" y="60116"/>
                  </a:lnTo>
                  <a:lnTo>
                    <a:pt x="99054" y="59774"/>
                  </a:lnTo>
                  <a:lnTo>
                    <a:pt x="99396" y="59603"/>
                  </a:lnTo>
                  <a:close/>
                  <a:moveTo>
                    <a:pt x="100591" y="58749"/>
                  </a:moveTo>
                  <a:lnTo>
                    <a:pt x="100591" y="59945"/>
                  </a:lnTo>
                  <a:lnTo>
                    <a:pt x="100249" y="60286"/>
                  </a:lnTo>
                  <a:lnTo>
                    <a:pt x="100249" y="60286"/>
                  </a:lnTo>
                  <a:lnTo>
                    <a:pt x="100420" y="59091"/>
                  </a:lnTo>
                  <a:lnTo>
                    <a:pt x="100591" y="58749"/>
                  </a:lnTo>
                  <a:close/>
                  <a:moveTo>
                    <a:pt x="98712" y="60116"/>
                  </a:moveTo>
                  <a:lnTo>
                    <a:pt x="98712" y="60628"/>
                  </a:lnTo>
                  <a:lnTo>
                    <a:pt x="98712" y="60799"/>
                  </a:lnTo>
                  <a:lnTo>
                    <a:pt x="98542" y="60970"/>
                  </a:lnTo>
                  <a:lnTo>
                    <a:pt x="98542" y="60970"/>
                  </a:lnTo>
                  <a:lnTo>
                    <a:pt x="98712" y="60116"/>
                  </a:lnTo>
                  <a:close/>
                  <a:moveTo>
                    <a:pt x="99225" y="60799"/>
                  </a:moveTo>
                  <a:lnTo>
                    <a:pt x="99225" y="61482"/>
                  </a:lnTo>
                  <a:lnTo>
                    <a:pt x="98712" y="61994"/>
                  </a:lnTo>
                  <a:lnTo>
                    <a:pt x="98712" y="61311"/>
                  </a:lnTo>
                  <a:lnTo>
                    <a:pt x="99225" y="60799"/>
                  </a:lnTo>
                  <a:close/>
                  <a:moveTo>
                    <a:pt x="102640" y="61823"/>
                  </a:moveTo>
                  <a:lnTo>
                    <a:pt x="102640" y="61994"/>
                  </a:lnTo>
                  <a:lnTo>
                    <a:pt x="102470" y="62165"/>
                  </a:lnTo>
                  <a:lnTo>
                    <a:pt x="102470" y="61823"/>
                  </a:lnTo>
                  <a:close/>
                  <a:moveTo>
                    <a:pt x="103153" y="62507"/>
                  </a:moveTo>
                  <a:lnTo>
                    <a:pt x="103153" y="62677"/>
                  </a:lnTo>
                  <a:lnTo>
                    <a:pt x="102982" y="62677"/>
                  </a:lnTo>
                  <a:lnTo>
                    <a:pt x="103153" y="62507"/>
                  </a:lnTo>
                  <a:close/>
                  <a:moveTo>
                    <a:pt x="99054" y="62336"/>
                  </a:moveTo>
                  <a:lnTo>
                    <a:pt x="98542" y="62848"/>
                  </a:lnTo>
                  <a:lnTo>
                    <a:pt x="98542" y="62677"/>
                  </a:lnTo>
                  <a:lnTo>
                    <a:pt x="99054" y="62336"/>
                  </a:lnTo>
                  <a:close/>
                  <a:moveTo>
                    <a:pt x="102640" y="62507"/>
                  </a:moveTo>
                  <a:lnTo>
                    <a:pt x="102640" y="62848"/>
                  </a:lnTo>
                  <a:lnTo>
                    <a:pt x="102470" y="62848"/>
                  </a:lnTo>
                  <a:lnTo>
                    <a:pt x="102640" y="62507"/>
                  </a:lnTo>
                  <a:close/>
                  <a:moveTo>
                    <a:pt x="100762" y="61140"/>
                  </a:moveTo>
                  <a:lnTo>
                    <a:pt x="100762" y="61653"/>
                  </a:lnTo>
                  <a:lnTo>
                    <a:pt x="100591" y="63019"/>
                  </a:lnTo>
                  <a:lnTo>
                    <a:pt x="99396" y="64044"/>
                  </a:lnTo>
                  <a:lnTo>
                    <a:pt x="99396" y="64044"/>
                  </a:lnTo>
                  <a:lnTo>
                    <a:pt x="100079" y="61994"/>
                  </a:lnTo>
                  <a:lnTo>
                    <a:pt x="100762" y="61140"/>
                  </a:lnTo>
                  <a:close/>
                  <a:moveTo>
                    <a:pt x="98883" y="64727"/>
                  </a:moveTo>
                  <a:lnTo>
                    <a:pt x="99054" y="64898"/>
                  </a:lnTo>
                  <a:lnTo>
                    <a:pt x="98883" y="65068"/>
                  </a:lnTo>
                  <a:lnTo>
                    <a:pt x="98883" y="64727"/>
                  </a:lnTo>
                  <a:close/>
                  <a:moveTo>
                    <a:pt x="98883" y="63019"/>
                  </a:moveTo>
                  <a:lnTo>
                    <a:pt x="98542" y="64898"/>
                  </a:lnTo>
                  <a:lnTo>
                    <a:pt x="98029" y="65410"/>
                  </a:lnTo>
                  <a:lnTo>
                    <a:pt x="98029" y="65410"/>
                  </a:lnTo>
                  <a:lnTo>
                    <a:pt x="98371" y="63531"/>
                  </a:lnTo>
                  <a:lnTo>
                    <a:pt x="98883" y="63019"/>
                  </a:lnTo>
                  <a:close/>
                  <a:moveTo>
                    <a:pt x="100933" y="63190"/>
                  </a:moveTo>
                  <a:lnTo>
                    <a:pt x="100591" y="65239"/>
                  </a:lnTo>
                  <a:lnTo>
                    <a:pt x="100591" y="65410"/>
                  </a:lnTo>
                  <a:lnTo>
                    <a:pt x="100762" y="65410"/>
                  </a:lnTo>
                  <a:lnTo>
                    <a:pt x="100451" y="65720"/>
                  </a:lnTo>
                  <a:lnTo>
                    <a:pt x="100762" y="63702"/>
                  </a:lnTo>
                  <a:lnTo>
                    <a:pt x="100762" y="63531"/>
                  </a:lnTo>
                  <a:lnTo>
                    <a:pt x="100591" y="63531"/>
                  </a:lnTo>
                  <a:lnTo>
                    <a:pt x="100420" y="63702"/>
                  </a:lnTo>
                  <a:lnTo>
                    <a:pt x="100933" y="63190"/>
                  </a:lnTo>
                  <a:close/>
                  <a:moveTo>
                    <a:pt x="102931" y="64846"/>
                  </a:moveTo>
                  <a:lnTo>
                    <a:pt x="102640" y="67459"/>
                  </a:lnTo>
                  <a:lnTo>
                    <a:pt x="102470" y="67459"/>
                  </a:lnTo>
                  <a:lnTo>
                    <a:pt x="102931" y="64846"/>
                  </a:lnTo>
                  <a:close/>
                  <a:moveTo>
                    <a:pt x="100420" y="65922"/>
                  </a:moveTo>
                  <a:lnTo>
                    <a:pt x="99908" y="67972"/>
                  </a:lnTo>
                  <a:lnTo>
                    <a:pt x="100249" y="66435"/>
                  </a:lnTo>
                  <a:lnTo>
                    <a:pt x="100079" y="66264"/>
                  </a:lnTo>
                  <a:lnTo>
                    <a:pt x="100249" y="66093"/>
                  </a:lnTo>
                  <a:lnTo>
                    <a:pt x="100420" y="65922"/>
                  </a:lnTo>
                  <a:close/>
                  <a:moveTo>
                    <a:pt x="100420" y="64214"/>
                  </a:moveTo>
                  <a:lnTo>
                    <a:pt x="100079" y="65922"/>
                  </a:lnTo>
                  <a:lnTo>
                    <a:pt x="99225" y="66776"/>
                  </a:lnTo>
                  <a:lnTo>
                    <a:pt x="99225" y="66776"/>
                  </a:lnTo>
                  <a:lnTo>
                    <a:pt x="99396" y="66093"/>
                  </a:lnTo>
                  <a:lnTo>
                    <a:pt x="99396" y="65922"/>
                  </a:lnTo>
                  <a:lnTo>
                    <a:pt x="99225" y="65751"/>
                  </a:lnTo>
                  <a:lnTo>
                    <a:pt x="99054" y="65751"/>
                  </a:lnTo>
                  <a:lnTo>
                    <a:pt x="98883" y="65922"/>
                  </a:lnTo>
                  <a:lnTo>
                    <a:pt x="98371" y="67630"/>
                  </a:lnTo>
                  <a:lnTo>
                    <a:pt x="97005" y="68826"/>
                  </a:lnTo>
                  <a:lnTo>
                    <a:pt x="97859" y="66093"/>
                  </a:lnTo>
                  <a:lnTo>
                    <a:pt x="98712" y="65581"/>
                  </a:lnTo>
                  <a:lnTo>
                    <a:pt x="99054" y="65410"/>
                  </a:lnTo>
                  <a:lnTo>
                    <a:pt x="99054" y="65239"/>
                  </a:lnTo>
                  <a:lnTo>
                    <a:pt x="100420" y="64214"/>
                  </a:lnTo>
                  <a:close/>
                  <a:moveTo>
                    <a:pt x="99396" y="69509"/>
                  </a:moveTo>
                  <a:lnTo>
                    <a:pt x="99396" y="69850"/>
                  </a:lnTo>
                  <a:lnTo>
                    <a:pt x="99225" y="69850"/>
                  </a:lnTo>
                  <a:lnTo>
                    <a:pt x="99225" y="69679"/>
                  </a:lnTo>
                  <a:lnTo>
                    <a:pt x="99396" y="69509"/>
                  </a:lnTo>
                  <a:close/>
                  <a:moveTo>
                    <a:pt x="99737" y="66947"/>
                  </a:moveTo>
                  <a:lnTo>
                    <a:pt x="99225" y="69338"/>
                  </a:lnTo>
                  <a:lnTo>
                    <a:pt x="98029" y="70533"/>
                  </a:lnTo>
                  <a:lnTo>
                    <a:pt x="99054" y="67801"/>
                  </a:lnTo>
                  <a:lnTo>
                    <a:pt x="99737" y="66947"/>
                  </a:lnTo>
                  <a:close/>
                  <a:moveTo>
                    <a:pt x="101582" y="70226"/>
                  </a:moveTo>
                  <a:lnTo>
                    <a:pt x="101445" y="70590"/>
                  </a:lnTo>
                  <a:lnTo>
                    <a:pt x="101445" y="70533"/>
                  </a:lnTo>
                  <a:lnTo>
                    <a:pt x="101445" y="70363"/>
                  </a:lnTo>
                  <a:lnTo>
                    <a:pt x="101582" y="70226"/>
                  </a:lnTo>
                  <a:close/>
                  <a:moveTo>
                    <a:pt x="101616" y="67288"/>
                  </a:moveTo>
                  <a:lnTo>
                    <a:pt x="101616" y="68484"/>
                  </a:lnTo>
                  <a:lnTo>
                    <a:pt x="101274" y="70192"/>
                  </a:lnTo>
                  <a:lnTo>
                    <a:pt x="100420" y="71046"/>
                  </a:lnTo>
                  <a:lnTo>
                    <a:pt x="101274" y="67972"/>
                  </a:lnTo>
                  <a:lnTo>
                    <a:pt x="101616" y="67288"/>
                  </a:lnTo>
                  <a:close/>
                  <a:moveTo>
                    <a:pt x="98029" y="68484"/>
                  </a:moveTo>
                  <a:lnTo>
                    <a:pt x="96834" y="71558"/>
                  </a:lnTo>
                  <a:lnTo>
                    <a:pt x="95809" y="71900"/>
                  </a:lnTo>
                  <a:lnTo>
                    <a:pt x="96834" y="69338"/>
                  </a:lnTo>
                  <a:lnTo>
                    <a:pt x="97175" y="69338"/>
                  </a:lnTo>
                  <a:lnTo>
                    <a:pt x="98029" y="68484"/>
                  </a:lnTo>
                  <a:close/>
                  <a:moveTo>
                    <a:pt x="101018" y="71729"/>
                  </a:moveTo>
                  <a:lnTo>
                    <a:pt x="100933" y="71957"/>
                  </a:lnTo>
                  <a:lnTo>
                    <a:pt x="100933" y="71900"/>
                  </a:lnTo>
                  <a:lnTo>
                    <a:pt x="101018" y="71729"/>
                  </a:lnTo>
                  <a:close/>
                  <a:moveTo>
                    <a:pt x="101786" y="70704"/>
                  </a:moveTo>
                  <a:lnTo>
                    <a:pt x="101616" y="71558"/>
                  </a:lnTo>
                  <a:lnTo>
                    <a:pt x="101445" y="72070"/>
                  </a:lnTo>
                  <a:lnTo>
                    <a:pt x="101786" y="70704"/>
                  </a:lnTo>
                  <a:close/>
                  <a:moveTo>
                    <a:pt x="100762" y="72754"/>
                  </a:moveTo>
                  <a:lnTo>
                    <a:pt x="100762" y="72924"/>
                  </a:lnTo>
                  <a:lnTo>
                    <a:pt x="100933" y="72924"/>
                  </a:lnTo>
                  <a:lnTo>
                    <a:pt x="100591" y="73095"/>
                  </a:lnTo>
                  <a:lnTo>
                    <a:pt x="100591" y="73095"/>
                  </a:lnTo>
                  <a:lnTo>
                    <a:pt x="100762" y="72754"/>
                  </a:lnTo>
                  <a:close/>
                  <a:moveTo>
                    <a:pt x="98883" y="70533"/>
                  </a:moveTo>
                  <a:lnTo>
                    <a:pt x="98200" y="72583"/>
                  </a:lnTo>
                  <a:lnTo>
                    <a:pt x="96663" y="73607"/>
                  </a:lnTo>
                  <a:lnTo>
                    <a:pt x="96663" y="73607"/>
                  </a:lnTo>
                  <a:lnTo>
                    <a:pt x="97517" y="71729"/>
                  </a:lnTo>
                  <a:lnTo>
                    <a:pt x="97688" y="71558"/>
                  </a:lnTo>
                  <a:lnTo>
                    <a:pt x="98883" y="70533"/>
                  </a:lnTo>
                  <a:close/>
                  <a:moveTo>
                    <a:pt x="100420" y="73437"/>
                  </a:moveTo>
                  <a:lnTo>
                    <a:pt x="100249" y="73778"/>
                  </a:lnTo>
                  <a:lnTo>
                    <a:pt x="100249" y="73607"/>
                  </a:lnTo>
                  <a:lnTo>
                    <a:pt x="100420" y="73437"/>
                  </a:lnTo>
                  <a:close/>
                  <a:moveTo>
                    <a:pt x="100933" y="71216"/>
                  </a:moveTo>
                  <a:lnTo>
                    <a:pt x="100762" y="71387"/>
                  </a:lnTo>
                  <a:lnTo>
                    <a:pt x="99737" y="73607"/>
                  </a:lnTo>
                  <a:lnTo>
                    <a:pt x="99054" y="74291"/>
                  </a:lnTo>
                  <a:lnTo>
                    <a:pt x="100079" y="71900"/>
                  </a:lnTo>
                  <a:lnTo>
                    <a:pt x="100933" y="71216"/>
                  </a:lnTo>
                  <a:close/>
                  <a:moveTo>
                    <a:pt x="96492" y="72241"/>
                  </a:moveTo>
                  <a:lnTo>
                    <a:pt x="94955" y="74803"/>
                  </a:lnTo>
                  <a:lnTo>
                    <a:pt x="94272" y="74974"/>
                  </a:lnTo>
                  <a:lnTo>
                    <a:pt x="95468" y="72583"/>
                  </a:lnTo>
                  <a:lnTo>
                    <a:pt x="96492" y="72241"/>
                  </a:lnTo>
                  <a:close/>
                  <a:moveTo>
                    <a:pt x="99566" y="74974"/>
                  </a:moveTo>
                  <a:lnTo>
                    <a:pt x="99566" y="75144"/>
                  </a:lnTo>
                  <a:lnTo>
                    <a:pt x="99737" y="75144"/>
                  </a:lnTo>
                  <a:lnTo>
                    <a:pt x="98542" y="76852"/>
                  </a:lnTo>
                  <a:lnTo>
                    <a:pt x="99566" y="74974"/>
                  </a:lnTo>
                  <a:close/>
                  <a:moveTo>
                    <a:pt x="98371" y="73095"/>
                  </a:moveTo>
                  <a:lnTo>
                    <a:pt x="97517" y="74974"/>
                  </a:lnTo>
                  <a:lnTo>
                    <a:pt x="97175" y="75657"/>
                  </a:lnTo>
                  <a:lnTo>
                    <a:pt x="95638" y="76511"/>
                  </a:lnTo>
                  <a:lnTo>
                    <a:pt x="94272" y="77023"/>
                  </a:lnTo>
                  <a:lnTo>
                    <a:pt x="94272" y="77023"/>
                  </a:lnTo>
                  <a:lnTo>
                    <a:pt x="95638" y="75315"/>
                  </a:lnTo>
                  <a:lnTo>
                    <a:pt x="96834" y="74974"/>
                  </a:lnTo>
                  <a:lnTo>
                    <a:pt x="96834" y="74803"/>
                  </a:lnTo>
                  <a:lnTo>
                    <a:pt x="97005" y="74632"/>
                  </a:lnTo>
                  <a:lnTo>
                    <a:pt x="96834" y="74461"/>
                  </a:lnTo>
                  <a:lnTo>
                    <a:pt x="96663" y="74461"/>
                  </a:lnTo>
                  <a:lnTo>
                    <a:pt x="95980" y="74632"/>
                  </a:lnTo>
                  <a:lnTo>
                    <a:pt x="96321" y="74120"/>
                  </a:lnTo>
                  <a:lnTo>
                    <a:pt x="96492" y="74120"/>
                  </a:lnTo>
                  <a:lnTo>
                    <a:pt x="98371" y="73095"/>
                  </a:lnTo>
                  <a:close/>
                  <a:moveTo>
                    <a:pt x="99225" y="47649"/>
                  </a:moveTo>
                  <a:lnTo>
                    <a:pt x="99225" y="47819"/>
                  </a:lnTo>
                  <a:lnTo>
                    <a:pt x="99737" y="50210"/>
                  </a:lnTo>
                  <a:lnTo>
                    <a:pt x="99737" y="50381"/>
                  </a:lnTo>
                  <a:lnTo>
                    <a:pt x="99737" y="50723"/>
                  </a:lnTo>
                  <a:lnTo>
                    <a:pt x="100249" y="52772"/>
                  </a:lnTo>
                  <a:lnTo>
                    <a:pt x="100249" y="52943"/>
                  </a:lnTo>
                  <a:lnTo>
                    <a:pt x="100591" y="54309"/>
                  </a:lnTo>
                  <a:lnTo>
                    <a:pt x="100591" y="54480"/>
                  </a:lnTo>
                  <a:lnTo>
                    <a:pt x="100933" y="57042"/>
                  </a:lnTo>
                  <a:lnTo>
                    <a:pt x="100933" y="57212"/>
                  </a:lnTo>
                  <a:lnTo>
                    <a:pt x="100933" y="57383"/>
                  </a:lnTo>
                  <a:lnTo>
                    <a:pt x="101103" y="57383"/>
                  </a:lnTo>
                  <a:lnTo>
                    <a:pt x="101103" y="57554"/>
                  </a:lnTo>
                  <a:lnTo>
                    <a:pt x="101103" y="58749"/>
                  </a:lnTo>
                  <a:lnTo>
                    <a:pt x="101274" y="58920"/>
                  </a:lnTo>
                  <a:lnTo>
                    <a:pt x="101445" y="58749"/>
                  </a:lnTo>
                  <a:lnTo>
                    <a:pt x="101616" y="57383"/>
                  </a:lnTo>
                  <a:lnTo>
                    <a:pt x="101445" y="57212"/>
                  </a:lnTo>
                  <a:lnTo>
                    <a:pt x="101616" y="57042"/>
                  </a:lnTo>
                  <a:lnTo>
                    <a:pt x="101616" y="56700"/>
                  </a:lnTo>
                  <a:lnTo>
                    <a:pt x="101786" y="56700"/>
                  </a:lnTo>
                  <a:lnTo>
                    <a:pt x="101786" y="58579"/>
                  </a:lnTo>
                  <a:lnTo>
                    <a:pt x="101957" y="58749"/>
                  </a:lnTo>
                  <a:lnTo>
                    <a:pt x="101786" y="58920"/>
                  </a:lnTo>
                  <a:lnTo>
                    <a:pt x="101786" y="61823"/>
                  </a:lnTo>
                  <a:lnTo>
                    <a:pt x="101786" y="61994"/>
                  </a:lnTo>
                  <a:lnTo>
                    <a:pt x="101957" y="61994"/>
                  </a:lnTo>
                  <a:lnTo>
                    <a:pt x="102128" y="61823"/>
                  </a:lnTo>
                  <a:lnTo>
                    <a:pt x="102128" y="61994"/>
                  </a:lnTo>
                  <a:lnTo>
                    <a:pt x="101957" y="61994"/>
                  </a:lnTo>
                  <a:lnTo>
                    <a:pt x="101786" y="62165"/>
                  </a:lnTo>
                  <a:lnTo>
                    <a:pt x="101786" y="62336"/>
                  </a:lnTo>
                  <a:lnTo>
                    <a:pt x="101616" y="63873"/>
                  </a:lnTo>
                  <a:lnTo>
                    <a:pt x="101616" y="64044"/>
                  </a:lnTo>
                  <a:lnTo>
                    <a:pt x="101786" y="64044"/>
                  </a:lnTo>
                  <a:lnTo>
                    <a:pt x="101957" y="63873"/>
                  </a:lnTo>
                  <a:lnTo>
                    <a:pt x="102128" y="63702"/>
                  </a:lnTo>
                  <a:lnTo>
                    <a:pt x="102128" y="63531"/>
                  </a:lnTo>
                  <a:lnTo>
                    <a:pt x="102128" y="63019"/>
                  </a:lnTo>
                  <a:lnTo>
                    <a:pt x="102299" y="63190"/>
                  </a:lnTo>
                  <a:lnTo>
                    <a:pt x="102470" y="63019"/>
                  </a:lnTo>
                  <a:lnTo>
                    <a:pt x="102128" y="63702"/>
                  </a:lnTo>
                  <a:lnTo>
                    <a:pt x="102128" y="64214"/>
                  </a:lnTo>
                  <a:lnTo>
                    <a:pt x="101957" y="64044"/>
                  </a:lnTo>
                  <a:lnTo>
                    <a:pt x="101786" y="64214"/>
                  </a:lnTo>
                  <a:lnTo>
                    <a:pt x="101616" y="64214"/>
                  </a:lnTo>
                  <a:lnTo>
                    <a:pt x="101445" y="64556"/>
                  </a:lnTo>
                  <a:lnTo>
                    <a:pt x="101103" y="66605"/>
                  </a:lnTo>
                  <a:lnTo>
                    <a:pt x="101274" y="66947"/>
                  </a:lnTo>
                  <a:lnTo>
                    <a:pt x="101445" y="66776"/>
                  </a:lnTo>
                  <a:lnTo>
                    <a:pt x="101957" y="65751"/>
                  </a:lnTo>
                  <a:lnTo>
                    <a:pt x="101957" y="65068"/>
                  </a:lnTo>
                  <a:lnTo>
                    <a:pt x="102128" y="65239"/>
                  </a:lnTo>
                  <a:lnTo>
                    <a:pt x="102299" y="65068"/>
                  </a:lnTo>
                  <a:lnTo>
                    <a:pt x="102640" y="64044"/>
                  </a:lnTo>
                  <a:lnTo>
                    <a:pt x="102640" y="64556"/>
                  </a:lnTo>
                  <a:lnTo>
                    <a:pt x="102470" y="65581"/>
                  </a:lnTo>
                  <a:lnTo>
                    <a:pt x="102128" y="65581"/>
                  </a:lnTo>
                  <a:lnTo>
                    <a:pt x="101957" y="66093"/>
                  </a:lnTo>
                  <a:lnTo>
                    <a:pt x="101957" y="66264"/>
                  </a:lnTo>
                  <a:lnTo>
                    <a:pt x="101957" y="66605"/>
                  </a:lnTo>
                  <a:lnTo>
                    <a:pt x="101616" y="66605"/>
                  </a:lnTo>
                  <a:lnTo>
                    <a:pt x="100933" y="67630"/>
                  </a:lnTo>
                  <a:lnTo>
                    <a:pt x="100933" y="67801"/>
                  </a:lnTo>
                  <a:lnTo>
                    <a:pt x="100420" y="69679"/>
                  </a:lnTo>
                  <a:lnTo>
                    <a:pt x="99908" y="71558"/>
                  </a:lnTo>
                  <a:lnTo>
                    <a:pt x="99908" y="71729"/>
                  </a:lnTo>
                  <a:lnTo>
                    <a:pt x="99737" y="71729"/>
                  </a:lnTo>
                  <a:lnTo>
                    <a:pt x="99054" y="73437"/>
                  </a:lnTo>
                  <a:lnTo>
                    <a:pt x="98371" y="74803"/>
                  </a:lnTo>
                  <a:lnTo>
                    <a:pt x="98371" y="74974"/>
                  </a:lnTo>
                  <a:lnTo>
                    <a:pt x="98371" y="75144"/>
                  </a:lnTo>
                  <a:lnTo>
                    <a:pt x="98029" y="75486"/>
                  </a:lnTo>
                  <a:lnTo>
                    <a:pt x="97859" y="75486"/>
                  </a:lnTo>
                  <a:lnTo>
                    <a:pt x="96763" y="77052"/>
                  </a:lnTo>
                  <a:lnTo>
                    <a:pt x="96663" y="76852"/>
                  </a:lnTo>
                  <a:lnTo>
                    <a:pt x="97005" y="76340"/>
                  </a:lnTo>
                  <a:lnTo>
                    <a:pt x="97005" y="76169"/>
                  </a:lnTo>
                  <a:lnTo>
                    <a:pt x="97346" y="75998"/>
                  </a:lnTo>
                  <a:lnTo>
                    <a:pt x="97346" y="75828"/>
                  </a:lnTo>
                  <a:lnTo>
                    <a:pt x="97859" y="75144"/>
                  </a:lnTo>
                  <a:lnTo>
                    <a:pt x="99054" y="72754"/>
                  </a:lnTo>
                  <a:lnTo>
                    <a:pt x="98883" y="72583"/>
                  </a:lnTo>
                  <a:lnTo>
                    <a:pt x="99054" y="72412"/>
                  </a:lnTo>
                  <a:lnTo>
                    <a:pt x="99566" y="71046"/>
                  </a:lnTo>
                  <a:lnTo>
                    <a:pt x="100079" y="69167"/>
                  </a:lnTo>
                  <a:lnTo>
                    <a:pt x="100079" y="68996"/>
                  </a:lnTo>
                  <a:lnTo>
                    <a:pt x="99908" y="68996"/>
                  </a:lnTo>
                  <a:lnTo>
                    <a:pt x="99737" y="69167"/>
                  </a:lnTo>
                  <a:lnTo>
                    <a:pt x="99566" y="69338"/>
                  </a:lnTo>
                  <a:lnTo>
                    <a:pt x="99737" y="68826"/>
                  </a:lnTo>
                  <a:lnTo>
                    <a:pt x="99737" y="68996"/>
                  </a:lnTo>
                  <a:lnTo>
                    <a:pt x="99908" y="68826"/>
                  </a:lnTo>
                  <a:lnTo>
                    <a:pt x="100591" y="68142"/>
                  </a:lnTo>
                  <a:lnTo>
                    <a:pt x="100933" y="66264"/>
                  </a:lnTo>
                  <a:lnTo>
                    <a:pt x="101103" y="65922"/>
                  </a:lnTo>
                  <a:lnTo>
                    <a:pt x="101103" y="65581"/>
                  </a:lnTo>
                  <a:lnTo>
                    <a:pt x="100933" y="65410"/>
                  </a:lnTo>
                  <a:lnTo>
                    <a:pt x="101103" y="65068"/>
                  </a:lnTo>
                  <a:lnTo>
                    <a:pt x="101103" y="64898"/>
                  </a:lnTo>
                  <a:lnTo>
                    <a:pt x="101445" y="63019"/>
                  </a:lnTo>
                  <a:lnTo>
                    <a:pt x="101274" y="62848"/>
                  </a:lnTo>
                  <a:lnTo>
                    <a:pt x="101103" y="63019"/>
                  </a:lnTo>
                  <a:lnTo>
                    <a:pt x="100933" y="63019"/>
                  </a:lnTo>
                  <a:lnTo>
                    <a:pt x="101103" y="61653"/>
                  </a:lnTo>
                  <a:lnTo>
                    <a:pt x="101103" y="60286"/>
                  </a:lnTo>
                  <a:lnTo>
                    <a:pt x="100933" y="60116"/>
                  </a:lnTo>
                  <a:lnTo>
                    <a:pt x="100933" y="59945"/>
                  </a:lnTo>
                  <a:lnTo>
                    <a:pt x="100762" y="58237"/>
                  </a:lnTo>
                  <a:lnTo>
                    <a:pt x="100762" y="58066"/>
                  </a:lnTo>
                  <a:lnTo>
                    <a:pt x="100762" y="57895"/>
                  </a:lnTo>
                  <a:lnTo>
                    <a:pt x="100591" y="56017"/>
                  </a:lnTo>
                  <a:lnTo>
                    <a:pt x="100420" y="55846"/>
                  </a:lnTo>
                  <a:lnTo>
                    <a:pt x="100249" y="56017"/>
                  </a:lnTo>
                  <a:lnTo>
                    <a:pt x="100079" y="58237"/>
                  </a:lnTo>
                  <a:lnTo>
                    <a:pt x="100249" y="58408"/>
                  </a:lnTo>
                  <a:lnTo>
                    <a:pt x="100420" y="58408"/>
                  </a:lnTo>
                  <a:lnTo>
                    <a:pt x="100079" y="58920"/>
                  </a:lnTo>
                  <a:lnTo>
                    <a:pt x="99908" y="60799"/>
                  </a:lnTo>
                  <a:lnTo>
                    <a:pt x="99908" y="60970"/>
                  </a:lnTo>
                  <a:lnTo>
                    <a:pt x="99737" y="61140"/>
                  </a:lnTo>
                  <a:lnTo>
                    <a:pt x="99737" y="61311"/>
                  </a:lnTo>
                  <a:lnTo>
                    <a:pt x="99737" y="61653"/>
                  </a:lnTo>
                  <a:lnTo>
                    <a:pt x="99737" y="61823"/>
                  </a:lnTo>
                  <a:lnTo>
                    <a:pt x="99054" y="64385"/>
                  </a:lnTo>
                  <a:lnTo>
                    <a:pt x="99396" y="62507"/>
                  </a:lnTo>
                  <a:lnTo>
                    <a:pt x="99396" y="61823"/>
                  </a:lnTo>
                  <a:lnTo>
                    <a:pt x="99396" y="61653"/>
                  </a:lnTo>
                  <a:lnTo>
                    <a:pt x="99566" y="61482"/>
                  </a:lnTo>
                  <a:lnTo>
                    <a:pt x="99737" y="60116"/>
                  </a:lnTo>
                  <a:lnTo>
                    <a:pt x="99566" y="59945"/>
                  </a:lnTo>
                  <a:lnTo>
                    <a:pt x="99737" y="59774"/>
                  </a:lnTo>
                  <a:lnTo>
                    <a:pt x="99737" y="59603"/>
                  </a:lnTo>
                  <a:lnTo>
                    <a:pt x="99737" y="59432"/>
                  </a:lnTo>
                  <a:lnTo>
                    <a:pt x="99737" y="59091"/>
                  </a:lnTo>
                  <a:lnTo>
                    <a:pt x="99737" y="58920"/>
                  </a:lnTo>
                  <a:lnTo>
                    <a:pt x="99908" y="55675"/>
                  </a:lnTo>
                  <a:lnTo>
                    <a:pt x="100079" y="55504"/>
                  </a:lnTo>
                  <a:lnTo>
                    <a:pt x="100079" y="55334"/>
                  </a:lnTo>
                  <a:lnTo>
                    <a:pt x="99908" y="55163"/>
                  </a:lnTo>
                  <a:lnTo>
                    <a:pt x="99908" y="54992"/>
                  </a:lnTo>
                  <a:lnTo>
                    <a:pt x="99908" y="53797"/>
                  </a:lnTo>
                  <a:lnTo>
                    <a:pt x="99908" y="53626"/>
                  </a:lnTo>
                  <a:lnTo>
                    <a:pt x="99737" y="51235"/>
                  </a:lnTo>
                  <a:lnTo>
                    <a:pt x="99737" y="50893"/>
                  </a:lnTo>
                  <a:lnTo>
                    <a:pt x="99737" y="50723"/>
                  </a:lnTo>
                  <a:lnTo>
                    <a:pt x="99225" y="48332"/>
                  </a:lnTo>
                  <a:lnTo>
                    <a:pt x="99225" y="48161"/>
                  </a:lnTo>
                  <a:lnTo>
                    <a:pt x="99097" y="47649"/>
                  </a:lnTo>
                  <a:close/>
                  <a:moveTo>
                    <a:pt x="101786" y="72241"/>
                  </a:moveTo>
                  <a:lnTo>
                    <a:pt x="100933" y="73949"/>
                  </a:lnTo>
                  <a:lnTo>
                    <a:pt x="99908" y="75657"/>
                  </a:lnTo>
                  <a:lnTo>
                    <a:pt x="99908" y="75828"/>
                  </a:lnTo>
                  <a:lnTo>
                    <a:pt x="99908" y="75998"/>
                  </a:lnTo>
                  <a:lnTo>
                    <a:pt x="98712" y="77194"/>
                  </a:lnTo>
                  <a:lnTo>
                    <a:pt x="100079" y="75144"/>
                  </a:lnTo>
                  <a:lnTo>
                    <a:pt x="100933" y="73949"/>
                  </a:lnTo>
                  <a:lnTo>
                    <a:pt x="101616" y="72412"/>
                  </a:lnTo>
                  <a:lnTo>
                    <a:pt x="101786" y="72241"/>
                  </a:lnTo>
                  <a:close/>
                  <a:moveTo>
                    <a:pt x="98200" y="68996"/>
                  </a:moveTo>
                  <a:lnTo>
                    <a:pt x="97517" y="71216"/>
                  </a:lnTo>
                  <a:lnTo>
                    <a:pt x="97517" y="71387"/>
                  </a:lnTo>
                  <a:lnTo>
                    <a:pt x="97346" y="71387"/>
                  </a:lnTo>
                  <a:lnTo>
                    <a:pt x="97346" y="71558"/>
                  </a:lnTo>
                  <a:lnTo>
                    <a:pt x="96492" y="73095"/>
                  </a:lnTo>
                  <a:lnTo>
                    <a:pt x="95468" y="74803"/>
                  </a:lnTo>
                  <a:lnTo>
                    <a:pt x="95468" y="74974"/>
                  </a:lnTo>
                  <a:lnTo>
                    <a:pt x="95297" y="75144"/>
                  </a:lnTo>
                  <a:lnTo>
                    <a:pt x="93589" y="77365"/>
                  </a:lnTo>
                  <a:lnTo>
                    <a:pt x="94955" y="75486"/>
                  </a:lnTo>
                  <a:lnTo>
                    <a:pt x="94955" y="75144"/>
                  </a:lnTo>
                  <a:lnTo>
                    <a:pt x="95126" y="75144"/>
                  </a:lnTo>
                  <a:lnTo>
                    <a:pt x="95297" y="74974"/>
                  </a:lnTo>
                  <a:lnTo>
                    <a:pt x="96834" y="72412"/>
                  </a:lnTo>
                  <a:lnTo>
                    <a:pt x="96834" y="72241"/>
                  </a:lnTo>
                  <a:lnTo>
                    <a:pt x="97005" y="72070"/>
                  </a:lnTo>
                  <a:lnTo>
                    <a:pt x="97005" y="71900"/>
                  </a:lnTo>
                  <a:lnTo>
                    <a:pt x="97005" y="71729"/>
                  </a:lnTo>
                  <a:lnTo>
                    <a:pt x="97175" y="71729"/>
                  </a:lnTo>
                  <a:lnTo>
                    <a:pt x="98200" y="68996"/>
                  </a:lnTo>
                  <a:close/>
                  <a:moveTo>
                    <a:pt x="98542" y="77365"/>
                  </a:moveTo>
                  <a:lnTo>
                    <a:pt x="98542" y="77535"/>
                  </a:lnTo>
                  <a:lnTo>
                    <a:pt x="97517" y="78560"/>
                  </a:lnTo>
                  <a:lnTo>
                    <a:pt x="97688" y="78219"/>
                  </a:lnTo>
                  <a:lnTo>
                    <a:pt x="97688" y="78048"/>
                  </a:lnTo>
                  <a:lnTo>
                    <a:pt x="97859" y="77877"/>
                  </a:lnTo>
                  <a:lnTo>
                    <a:pt x="98542" y="77365"/>
                  </a:lnTo>
                  <a:close/>
                  <a:moveTo>
                    <a:pt x="99054" y="75144"/>
                  </a:moveTo>
                  <a:lnTo>
                    <a:pt x="97688" y="77535"/>
                  </a:lnTo>
                  <a:lnTo>
                    <a:pt x="96663" y="78219"/>
                  </a:lnTo>
                  <a:lnTo>
                    <a:pt x="95468" y="78731"/>
                  </a:lnTo>
                  <a:lnTo>
                    <a:pt x="96151" y="77877"/>
                  </a:lnTo>
                  <a:lnTo>
                    <a:pt x="96151" y="78048"/>
                  </a:lnTo>
                  <a:lnTo>
                    <a:pt x="96321" y="78048"/>
                  </a:lnTo>
                  <a:lnTo>
                    <a:pt x="96492" y="77877"/>
                  </a:lnTo>
                  <a:lnTo>
                    <a:pt x="97346" y="76852"/>
                  </a:lnTo>
                  <a:lnTo>
                    <a:pt x="98200" y="75657"/>
                  </a:lnTo>
                  <a:lnTo>
                    <a:pt x="99054" y="75144"/>
                  </a:lnTo>
                  <a:close/>
                  <a:moveTo>
                    <a:pt x="97005" y="78902"/>
                  </a:moveTo>
                  <a:lnTo>
                    <a:pt x="96834" y="79243"/>
                  </a:lnTo>
                  <a:lnTo>
                    <a:pt x="96663" y="79243"/>
                  </a:lnTo>
                  <a:lnTo>
                    <a:pt x="97005" y="78902"/>
                  </a:lnTo>
                  <a:close/>
                  <a:moveTo>
                    <a:pt x="96321" y="76852"/>
                  </a:moveTo>
                  <a:lnTo>
                    <a:pt x="94443" y="79072"/>
                  </a:lnTo>
                  <a:lnTo>
                    <a:pt x="93247" y="79243"/>
                  </a:lnTo>
                  <a:lnTo>
                    <a:pt x="93077" y="79243"/>
                  </a:lnTo>
                  <a:lnTo>
                    <a:pt x="92223" y="79414"/>
                  </a:lnTo>
                  <a:lnTo>
                    <a:pt x="93760" y="77706"/>
                  </a:lnTo>
                  <a:lnTo>
                    <a:pt x="93931" y="77706"/>
                  </a:lnTo>
                  <a:lnTo>
                    <a:pt x="95126" y="77365"/>
                  </a:lnTo>
                  <a:lnTo>
                    <a:pt x="96321" y="76852"/>
                  </a:lnTo>
                  <a:close/>
                  <a:moveTo>
                    <a:pt x="96663" y="79243"/>
                  </a:moveTo>
                  <a:lnTo>
                    <a:pt x="96663" y="79414"/>
                  </a:lnTo>
                  <a:lnTo>
                    <a:pt x="96492" y="79414"/>
                  </a:lnTo>
                  <a:lnTo>
                    <a:pt x="96663" y="79243"/>
                  </a:lnTo>
                  <a:close/>
                  <a:moveTo>
                    <a:pt x="89149" y="79414"/>
                  </a:moveTo>
                  <a:lnTo>
                    <a:pt x="91369" y="79585"/>
                  </a:lnTo>
                  <a:lnTo>
                    <a:pt x="91540" y="79585"/>
                  </a:lnTo>
                  <a:lnTo>
                    <a:pt x="91710" y="79756"/>
                  </a:lnTo>
                  <a:lnTo>
                    <a:pt x="91027" y="79756"/>
                  </a:lnTo>
                  <a:lnTo>
                    <a:pt x="89149" y="79414"/>
                  </a:lnTo>
                  <a:close/>
                  <a:moveTo>
                    <a:pt x="96492" y="78902"/>
                  </a:moveTo>
                  <a:lnTo>
                    <a:pt x="94784" y="80097"/>
                  </a:lnTo>
                  <a:lnTo>
                    <a:pt x="93247" y="80951"/>
                  </a:lnTo>
                  <a:lnTo>
                    <a:pt x="93247" y="80951"/>
                  </a:lnTo>
                  <a:lnTo>
                    <a:pt x="94784" y="79585"/>
                  </a:lnTo>
                  <a:lnTo>
                    <a:pt x="96492" y="78902"/>
                  </a:lnTo>
                  <a:close/>
                  <a:moveTo>
                    <a:pt x="20153" y="79585"/>
                  </a:moveTo>
                  <a:lnTo>
                    <a:pt x="22031" y="80268"/>
                  </a:lnTo>
                  <a:lnTo>
                    <a:pt x="24081" y="80780"/>
                  </a:lnTo>
                  <a:lnTo>
                    <a:pt x="26130" y="81463"/>
                  </a:lnTo>
                  <a:lnTo>
                    <a:pt x="26130" y="81463"/>
                  </a:lnTo>
                  <a:lnTo>
                    <a:pt x="24422" y="81122"/>
                  </a:lnTo>
                  <a:lnTo>
                    <a:pt x="22885" y="80780"/>
                  </a:lnTo>
                  <a:lnTo>
                    <a:pt x="21519" y="80268"/>
                  </a:lnTo>
                  <a:lnTo>
                    <a:pt x="20153" y="79585"/>
                  </a:lnTo>
                  <a:close/>
                  <a:moveTo>
                    <a:pt x="40305" y="36889"/>
                  </a:moveTo>
                  <a:lnTo>
                    <a:pt x="42354" y="37060"/>
                  </a:lnTo>
                  <a:lnTo>
                    <a:pt x="44574" y="37402"/>
                  </a:lnTo>
                  <a:lnTo>
                    <a:pt x="46795" y="37914"/>
                  </a:lnTo>
                  <a:lnTo>
                    <a:pt x="49015" y="38768"/>
                  </a:lnTo>
                  <a:lnTo>
                    <a:pt x="51235" y="39622"/>
                  </a:lnTo>
                  <a:lnTo>
                    <a:pt x="53455" y="40817"/>
                  </a:lnTo>
                  <a:lnTo>
                    <a:pt x="55505" y="42183"/>
                  </a:lnTo>
                  <a:lnTo>
                    <a:pt x="57554" y="43721"/>
                  </a:lnTo>
                  <a:lnTo>
                    <a:pt x="59262" y="45428"/>
                  </a:lnTo>
                  <a:lnTo>
                    <a:pt x="60799" y="47478"/>
                  </a:lnTo>
                  <a:lnTo>
                    <a:pt x="61482" y="48673"/>
                  </a:lnTo>
                  <a:lnTo>
                    <a:pt x="61994" y="49869"/>
                  </a:lnTo>
                  <a:lnTo>
                    <a:pt x="62336" y="51064"/>
                  </a:lnTo>
                  <a:lnTo>
                    <a:pt x="62677" y="52260"/>
                  </a:lnTo>
                  <a:lnTo>
                    <a:pt x="62848" y="53626"/>
                  </a:lnTo>
                  <a:lnTo>
                    <a:pt x="63019" y="54992"/>
                  </a:lnTo>
                  <a:lnTo>
                    <a:pt x="62848" y="56358"/>
                  </a:lnTo>
                  <a:lnTo>
                    <a:pt x="62677" y="57895"/>
                  </a:lnTo>
                  <a:lnTo>
                    <a:pt x="62507" y="58408"/>
                  </a:lnTo>
                  <a:lnTo>
                    <a:pt x="62336" y="58579"/>
                  </a:lnTo>
                  <a:lnTo>
                    <a:pt x="62336" y="58920"/>
                  </a:lnTo>
                  <a:lnTo>
                    <a:pt x="61653" y="60799"/>
                  </a:lnTo>
                  <a:lnTo>
                    <a:pt x="60799" y="62677"/>
                  </a:lnTo>
                  <a:lnTo>
                    <a:pt x="59945" y="64385"/>
                  </a:lnTo>
                  <a:lnTo>
                    <a:pt x="58749" y="65922"/>
                  </a:lnTo>
                  <a:lnTo>
                    <a:pt x="57554" y="67459"/>
                  </a:lnTo>
                  <a:lnTo>
                    <a:pt x="56188" y="68996"/>
                  </a:lnTo>
                  <a:lnTo>
                    <a:pt x="54651" y="70363"/>
                  </a:lnTo>
                  <a:lnTo>
                    <a:pt x="53284" y="71558"/>
                  </a:lnTo>
                  <a:lnTo>
                    <a:pt x="50210" y="73778"/>
                  </a:lnTo>
                  <a:lnTo>
                    <a:pt x="47136" y="75657"/>
                  </a:lnTo>
                  <a:lnTo>
                    <a:pt x="44062" y="77194"/>
                  </a:lnTo>
                  <a:lnTo>
                    <a:pt x="41500" y="78389"/>
                  </a:lnTo>
                  <a:lnTo>
                    <a:pt x="38597" y="79414"/>
                  </a:lnTo>
                  <a:lnTo>
                    <a:pt x="35181" y="80439"/>
                  </a:lnTo>
                  <a:lnTo>
                    <a:pt x="33474" y="80780"/>
                  </a:lnTo>
                  <a:lnTo>
                    <a:pt x="31595" y="81122"/>
                  </a:lnTo>
                  <a:lnTo>
                    <a:pt x="29716" y="81463"/>
                  </a:lnTo>
                  <a:lnTo>
                    <a:pt x="27838" y="81463"/>
                  </a:lnTo>
                  <a:lnTo>
                    <a:pt x="27667" y="81293"/>
                  </a:lnTo>
                  <a:lnTo>
                    <a:pt x="26642" y="80780"/>
                  </a:lnTo>
                  <a:lnTo>
                    <a:pt x="25447" y="80268"/>
                  </a:lnTo>
                  <a:lnTo>
                    <a:pt x="22885" y="79414"/>
                  </a:lnTo>
                  <a:lnTo>
                    <a:pt x="19811" y="78389"/>
                  </a:lnTo>
                  <a:lnTo>
                    <a:pt x="18445" y="77877"/>
                  </a:lnTo>
                  <a:lnTo>
                    <a:pt x="17249" y="77023"/>
                  </a:lnTo>
                  <a:lnTo>
                    <a:pt x="17249" y="76852"/>
                  </a:lnTo>
                  <a:lnTo>
                    <a:pt x="17078" y="76852"/>
                  </a:lnTo>
                  <a:lnTo>
                    <a:pt x="16225" y="75486"/>
                  </a:lnTo>
                  <a:lnTo>
                    <a:pt x="15541" y="73949"/>
                  </a:lnTo>
                  <a:lnTo>
                    <a:pt x="15029" y="72583"/>
                  </a:lnTo>
                  <a:lnTo>
                    <a:pt x="14688" y="71046"/>
                  </a:lnTo>
                  <a:lnTo>
                    <a:pt x="14688" y="69679"/>
                  </a:lnTo>
                  <a:lnTo>
                    <a:pt x="14517" y="68142"/>
                  </a:lnTo>
                  <a:lnTo>
                    <a:pt x="14688" y="66776"/>
                  </a:lnTo>
                  <a:lnTo>
                    <a:pt x="14858" y="65239"/>
                  </a:lnTo>
                  <a:lnTo>
                    <a:pt x="15541" y="62677"/>
                  </a:lnTo>
                  <a:lnTo>
                    <a:pt x="16225" y="60286"/>
                  </a:lnTo>
                  <a:lnTo>
                    <a:pt x="17078" y="58408"/>
                  </a:lnTo>
                  <a:lnTo>
                    <a:pt x="17762" y="57042"/>
                  </a:lnTo>
                  <a:lnTo>
                    <a:pt x="18616" y="55504"/>
                  </a:lnTo>
                  <a:lnTo>
                    <a:pt x="19640" y="53967"/>
                  </a:lnTo>
                  <a:lnTo>
                    <a:pt x="21690" y="51235"/>
                  </a:lnTo>
                  <a:lnTo>
                    <a:pt x="23397" y="49015"/>
                  </a:lnTo>
                  <a:lnTo>
                    <a:pt x="23739" y="48332"/>
                  </a:lnTo>
                  <a:lnTo>
                    <a:pt x="26301" y="44916"/>
                  </a:lnTo>
                  <a:lnTo>
                    <a:pt x="27667" y="43208"/>
                  </a:lnTo>
                  <a:lnTo>
                    <a:pt x="29033" y="41671"/>
                  </a:lnTo>
                  <a:lnTo>
                    <a:pt x="30570" y="40134"/>
                  </a:lnTo>
                  <a:lnTo>
                    <a:pt x="32278" y="38939"/>
                  </a:lnTo>
                  <a:lnTo>
                    <a:pt x="33986" y="38085"/>
                  </a:lnTo>
                  <a:lnTo>
                    <a:pt x="35694" y="37402"/>
                  </a:lnTo>
                  <a:lnTo>
                    <a:pt x="35865" y="37231"/>
                  </a:lnTo>
                  <a:lnTo>
                    <a:pt x="36035" y="37060"/>
                  </a:lnTo>
                  <a:lnTo>
                    <a:pt x="38085" y="36889"/>
                  </a:lnTo>
                  <a:close/>
                  <a:moveTo>
                    <a:pt x="95809" y="80268"/>
                  </a:moveTo>
                  <a:lnTo>
                    <a:pt x="95809" y="80439"/>
                  </a:lnTo>
                  <a:lnTo>
                    <a:pt x="95980" y="80439"/>
                  </a:lnTo>
                  <a:lnTo>
                    <a:pt x="94272" y="81293"/>
                  </a:lnTo>
                  <a:lnTo>
                    <a:pt x="93077" y="81727"/>
                  </a:lnTo>
                  <a:lnTo>
                    <a:pt x="93077" y="81727"/>
                  </a:lnTo>
                  <a:lnTo>
                    <a:pt x="93077" y="81634"/>
                  </a:lnTo>
                  <a:lnTo>
                    <a:pt x="94443" y="80951"/>
                  </a:lnTo>
                  <a:lnTo>
                    <a:pt x="95809" y="80268"/>
                  </a:lnTo>
                  <a:close/>
                  <a:moveTo>
                    <a:pt x="37914" y="36548"/>
                  </a:moveTo>
                  <a:lnTo>
                    <a:pt x="35865" y="36718"/>
                  </a:lnTo>
                  <a:lnTo>
                    <a:pt x="35694" y="36889"/>
                  </a:lnTo>
                  <a:lnTo>
                    <a:pt x="35694" y="37060"/>
                  </a:lnTo>
                  <a:lnTo>
                    <a:pt x="35523" y="37060"/>
                  </a:lnTo>
                  <a:lnTo>
                    <a:pt x="33815" y="37743"/>
                  </a:lnTo>
                  <a:lnTo>
                    <a:pt x="32107" y="38597"/>
                  </a:lnTo>
                  <a:lnTo>
                    <a:pt x="30400" y="39793"/>
                  </a:lnTo>
                  <a:lnTo>
                    <a:pt x="28692" y="41500"/>
                  </a:lnTo>
                  <a:lnTo>
                    <a:pt x="27325" y="43037"/>
                  </a:lnTo>
                  <a:lnTo>
                    <a:pt x="25959" y="44745"/>
                  </a:lnTo>
                  <a:lnTo>
                    <a:pt x="23568" y="48161"/>
                  </a:lnTo>
                  <a:lnTo>
                    <a:pt x="23056" y="48673"/>
                  </a:lnTo>
                  <a:lnTo>
                    <a:pt x="21348" y="50893"/>
                  </a:lnTo>
                  <a:lnTo>
                    <a:pt x="19299" y="53797"/>
                  </a:lnTo>
                  <a:lnTo>
                    <a:pt x="18274" y="55334"/>
                  </a:lnTo>
                  <a:lnTo>
                    <a:pt x="17420" y="56871"/>
                  </a:lnTo>
                  <a:lnTo>
                    <a:pt x="16737" y="58237"/>
                  </a:lnTo>
                  <a:lnTo>
                    <a:pt x="15883" y="60286"/>
                  </a:lnTo>
                  <a:lnTo>
                    <a:pt x="15200" y="62507"/>
                  </a:lnTo>
                  <a:lnTo>
                    <a:pt x="14517" y="65239"/>
                  </a:lnTo>
                  <a:lnTo>
                    <a:pt x="14346" y="66776"/>
                  </a:lnTo>
                  <a:lnTo>
                    <a:pt x="14175" y="68142"/>
                  </a:lnTo>
                  <a:lnTo>
                    <a:pt x="14346" y="69679"/>
                  </a:lnTo>
                  <a:lnTo>
                    <a:pt x="14517" y="71216"/>
                  </a:lnTo>
                  <a:lnTo>
                    <a:pt x="14688" y="72754"/>
                  </a:lnTo>
                  <a:lnTo>
                    <a:pt x="15200" y="74120"/>
                  </a:lnTo>
                  <a:lnTo>
                    <a:pt x="15883" y="75657"/>
                  </a:lnTo>
                  <a:lnTo>
                    <a:pt x="16908" y="77023"/>
                  </a:lnTo>
                  <a:lnTo>
                    <a:pt x="16908" y="77194"/>
                  </a:lnTo>
                  <a:lnTo>
                    <a:pt x="17078" y="77194"/>
                  </a:lnTo>
                  <a:lnTo>
                    <a:pt x="18274" y="78048"/>
                  </a:lnTo>
                  <a:lnTo>
                    <a:pt x="19811" y="78731"/>
                  </a:lnTo>
                  <a:lnTo>
                    <a:pt x="22714" y="79756"/>
                  </a:lnTo>
                  <a:lnTo>
                    <a:pt x="25105" y="80439"/>
                  </a:lnTo>
                  <a:lnTo>
                    <a:pt x="26130" y="80951"/>
                  </a:lnTo>
                  <a:lnTo>
                    <a:pt x="27155" y="81463"/>
                  </a:lnTo>
                  <a:lnTo>
                    <a:pt x="24251" y="80439"/>
                  </a:lnTo>
                  <a:lnTo>
                    <a:pt x="21348" y="79585"/>
                  </a:lnTo>
                  <a:lnTo>
                    <a:pt x="19982" y="79072"/>
                  </a:lnTo>
                  <a:lnTo>
                    <a:pt x="18616" y="78389"/>
                  </a:lnTo>
                  <a:lnTo>
                    <a:pt x="18445" y="78389"/>
                  </a:lnTo>
                  <a:lnTo>
                    <a:pt x="18445" y="78731"/>
                  </a:lnTo>
                  <a:lnTo>
                    <a:pt x="19299" y="79414"/>
                  </a:lnTo>
                  <a:lnTo>
                    <a:pt x="20323" y="79926"/>
                  </a:lnTo>
                  <a:lnTo>
                    <a:pt x="21348" y="80439"/>
                  </a:lnTo>
                  <a:lnTo>
                    <a:pt x="22373" y="80951"/>
                  </a:lnTo>
                  <a:lnTo>
                    <a:pt x="24764" y="81634"/>
                  </a:lnTo>
                  <a:lnTo>
                    <a:pt x="27325" y="81805"/>
                  </a:lnTo>
                  <a:lnTo>
                    <a:pt x="27496" y="81634"/>
                  </a:lnTo>
                  <a:lnTo>
                    <a:pt x="27667" y="81805"/>
                  </a:lnTo>
                  <a:lnTo>
                    <a:pt x="29716" y="81805"/>
                  </a:lnTo>
                  <a:lnTo>
                    <a:pt x="31595" y="81463"/>
                  </a:lnTo>
                  <a:lnTo>
                    <a:pt x="33474" y="81122"/>
                  </a:lnTo>
                  <a:lnTo>
                    <a:pt x="35352" y="80780"/>
                  </a:lnTo>
                  <a:lnTo>
                    <a:pt x="38768" y="79756"/>
                  </a:lnTo>
                  <a:lnTo>
                    <a:pt x="41671" y="78560"/>
                  </a:lnTo>
                  <a:lnTo>
                    <a:pt x="44233" y="77365"/>
                  </a:lnTo>
                  <a:lnTo>
                    <a:pt x="47307" y="75828"/>
                  </a:lnTo>
                  <a:lnTo>
                    <a:pt x="50381" y="73949"/>
                  </a:lnTo>
                  <a:lnTo>
                    <a:pt x="53455" y="71729"/>
                  </a:lnTo>
                  <a:lnTo>
                    <a:pt x="54992" y="70533"/>
                  </a:lnTo>
                  <a:lnTo>
                    <a:pt x="56358" y="69167"/>
                  </a:lnTo>
                  <a:lnTo>
                    <a:pt x="57725" y="67630"/>
                  </a:lnTo>
                  <a:lnTo>
                    <a:pt x="59091" y="66093"/>
                  </a:lnTo>
                  <a:lnTo>
                    <a:pt x="60116" y="64556"/>
                  </a:lnTo>
                  <a:lnTo>
                    <a:pt x="61140" y="62677"/>
                  </a:lnTo>
                  <a:lnTo>
                    <a:pt x="61994" y="60799"/>
                  </a:lnTo>
                  <a:lnTo>
                    <a:pt x="62677" y="58920"/>
                  </a:lnTo>
                  <a:lnTo>
                    <a:pt x="62677" y="58749"/>
                  </a:lnTo>
                  <a:lnTo>
                    <a:pt x="62848" y="58579"/>
                  </a:lnTo>
                  <a:lnTo>
                    <a:pt x="63019" y="57895"/>
                  </a:lnTo>
                  <a:lnTo>
                    <a:pt x="63190" y="56358"/>
                  </a:lnTo>
                  <a:lnTo>
                    <a:pt x="63360" y="54992"/>
                  </a:lnTo>
                  <a:lnTo>
                    <a:pt x="63190" y="53626"/>
                  </a:lnTo>
                  <a:lnTo>
                    <a:pt x="63019" y="52260"/>
                  </a:lnTo>
                  <a:lnTo>
                    <a:pt x="62677" y="50893"/>
                  </a:lnTo>
                  <a:lnTo>
                    <a:pt x="62336" y="49698"/>
                  </a:lnTo>
                  <a:lnTo>
                    <a:pt x="61823" y="48502"/>
                  </a:lnTo>
                  <a:lnTo>
                    <a:pt x="61140" y="47307"/>
                  </a:lnTo>
                  <a:lnTo>
                    <a:pt x="59603" y="45258"/>
                  </a:lnTo>
                  <a:lnTo>
                    <a:pt x="57725" y="43379"/>
                  </a:lnTo>
                  <a:lnTo>
                    <a:pt x="55846" y="41842"/>
                  </a:lnTo>
                  <a:lnTo>
                    <a:pt x="53626" y="40476"/>
                  </a:lnTo>
                  <a:lnTo>
                    <a:pt x="51406" y="39280"/>
                  </a:lnTo>
                  <a:lnTo>
                    <a:pt x="49015" y="38426"/>
                  </a:lnTo>
                  <a:lnTo>
                    <a:pt x="46795" y="37572"/>
                  </a:lnTo>
                  <a:lnTo>
                    <a:pt x="44574" y="37060"/>
                  </a:lnTo>
                  <a:lnTo>
                    <a:pt x="42354" y="36718"/>
                  </a:lnTo>
                  <a:lnTo>
                    <a:pt x="40134" y="36548"/>
                  </a:lnTo>
                  <a:close/>
                  <a:moveTo>
                    <a:pt x="98200" y="79756"/>
                  </a:moveTo>
                  <a:lnTo>
                    <a:pt x="97175" y="80951"/>
                  </a:lnTo>
                  <a:lnTo>
                    <a:pt x="95980" y="81805"/>
                  </a:lnTo>
                  <a:lnTo>
                    <a:pt x="94614" y="82659"/>
                  </a:lnTo>
                  <a:lnTo>
                    <a:pt x="96663" y="81122"/>
                  </a:lnTo>
                  <a:lnTo>
                    <a:pt x="98200" y="79756"/>
                  </a:lnTo>
                  <a:close/>
                  <a:moveTo>
                    <a:pt x="86587" y="36035"/>
                  </a:moveTo>
                  <a:lnTo>
                    <a:pt x="88636" y="36548"/>
                  </a:lnTo>
                  <a:lnTo>
                    <a:pt x="90856" y="37402"/>
                  </a:lnTo>
                  <a:lnTo>
                    <a:pt x="90686" y="39622"/>
                  </a:lnTo>
                  <a:lnTo>
                    <a:pt x="90515" y="40646"/>
                  </a:lnTo>
                  <a:lnTo>
                    <a:pt x="90173" y="41671"/>
                  </a:lnTo>
                  <a:lnTo>
                    <a:pt x="90173" y="41842"/>
                  </a:lnTo>
                  <a:lnTo>
                    <a:pt x="90344" y="42013"/>
                  </a:lnTo>
                  <a:lnTo>
                    <a:pt x="90515" y="42013"/>
                  </a:lnTo>
                  <a:lnTo>
                    <a:pt x="90686" y="41842"/>
                  </a:lnTo>
                  <a:lnTo>
                    <a:pt x="91027" y="40817"/>
                  </a:lnTo>
                  <a:lnTo>
                    <a:pt x="91369" y="39793"/>
                  </a:lnTo>
                  <a:lnTo>
                    <a:pt x="91369" y="37743"/>
                  </a:lnTo>
                  <a:lnTo>
                    <a:pt x="92906" y="38426"/>
                  </a:lnTo>
                  <a:lnTo>
                    <a:pt x="92735" y="38597"/>
                  </a:lnTo>
                  <a:lnTo>
                    <a:pt x="92735" y="38768"/>
                  </a:lnTo>
                  <a:lnTo>
                    <a:pt x="92735" y="38939"/>
                  </a:lnTo>
                  <a:lnTo>
                    <a:pt x="93077" y="39280"/>
                  </a:lnTo>
                  <a:lnTo>
                    <a:pt x="92564" y="41159"/>
                  </a:lnTo>
                  <a:lnTo>
                    <a:pt x="92393" y="41330"/>
                  </a:lnTo>
                  <a:lnTo>
                    <a:pt x="92223" y="41330"/>
                  </a:lnTo>
                  <a:lnTo>
                    <a:pt x="92223" y="41500"/>
                  </a:lnTo>
                  <a:lnTo>
                    <a:pt x="92393" y="41671"/>
                  </a:lnTo>
                  <a:lnTo>
                    <a:pt x="91027" y="44745"/>
                  </a:lnTo>
                  <a:lnTo>
                    <a:pt x="90003" y="46965"/>
                  </a:lnTo>
                  <a:lnTo>
                    <a:pt x="89149" y="49356"/>
                  </a:lnTo>
                  <a:lnTo>
                    <a:pt x="89149" y="49527"/>
                  </a:lnTo>
                  <a:lnTo>
                    <a:pt x="89319" y="49698"/>
                  </a:lnTo>
                  <a:lnTo>
                    <a:pt x="89490" y="49698"/>
                  </a:lnTo>
                  <a:lnTo>
                    <a:pt x="89661" y="49527"/>
                  </a:lnTo>
                  <a:lnTo>
                    <a:pt x="90173" y="48502"/>
                  </a:lnTo>
                  <a:lnTo>
                    <a:pt x="91540" y="45599"/>
                  </a:lnTo>
                  <a:lnTo>
                    <a:pt x="92735" y="42696"/>
                  </a:lnTo>
                  <a:lnTo>
                    <a:pt x="93589" y="45087"/>
                  </a:lnTo>
                  <a:lnTo>
                    <a:pt x="92223" y="47819"/>
                  </a:lnTo>
                  <a:lnTo>
                    <a:pt x="90686" y="50381"/>
                  </a:lnTo>
                  <a:lnTo>
                    <a:pt x="90515" y="50552"/>
                  </a:lnTo>
                  <a:lnTo>
                    <a:pt x="90686" y="50723"/>
                  </a:lnTo>
                  <a:lnTo>
                    <a:pt x="90856" y="50723"/>
                  </a:lnTo>
                  <a:lnTo>
                    <a:pt x="91027" y="50552"/>
                  </a:lnTo>
                  <a:lnTo>
                    <a:pt x="92564" y="48502"/>
                  </a:lnTo>
                  <a:lnTo>
                    <a:pt x="93931" y="45941"/>
                  </a:lnTo>
                  <a:lnTo>
                    <a:pt x="94443" y="48673"/>
                  </a:lnTo>
                  <a:lnTo>
                    <a:pt x="93077" y="50723"/>
                  </a:lnTo>
                  <a:lnTo>
                    <a:pt x="91540" y="52772"/>
                  </a:lnTo>
                  <a:lnTo>
                    <a:pt x="91027" y="53455"/>
                  </a:lnTo>
                  <a:lnTo>
                    <a:pt x="91027" y="53626"/>
                  </a:lnTo>
                  <a:lnTo>
                    <a:pt x="91027" y="53797"/>
                  </a:lnTo>
                  <a:lnTo>
                    <a:pt x="91198" y="53797"/>
                  </a:lnTo>
                  <a:lnTo>
                    <a:pt x="91369" y="53626"/>
                  </a:lnTo>
                  <a:lnTo>
                    <a:pt x="93077" y="51577"/>
                  </a:lnTo>
                  <a:lnTo>
                    <a:pt x="94614" y="49356"/>
                  </a:lnTo>
                  <a:lnTo>
                    <a:pt x="94955" y="51406"/>
                  </a:lnTo>
                  <a:lnTo>
                    <a:pt x="95126" y="53797"/>
                  </a:lnTo>
                  <a:lnTo>
                    <a:pt x="93077" y="55504"/>
                  </a:lnTo>
                  <a:lnTo>
                    <a:pt x="93077" y="55675"/>
                  </a:lnTo>
                  <a:lnTo>
                    <a:pt x="93077" y="55846"/>
                  </a:lnTo>
                  <a:lnTo>
                    <a:pt x="93418" y="55846"/>
                  </a:lnTo>
                  <a:lnTo>
                    <a:pt x="95126" y="54309"/>
                  </a:lnTo>
                  <a:lnTo>
                    <a:pt x="95297" y="56358"/>
                  </a:lnTo>
                  <a:lnTo>
                    <a:pt x="94101" y="57383"/>
                  </a:lnTo>
                  <a:lnTo>
                    <a:pt x="92735" y="58237"/>
                  </a:lnTo>
                  <a:lnTo>
                    <a:pt x="90003" y="59774"/>
                  </a:lnTo>
                  <a:lnTo>
                    <a:pt x="89661" y="59945"/>
                  </a:lnTo>
                  <a:lnTo>
                    <a:pt x="89490" y="60116"/>
                  </a:lnTo>
                  <a:lnTo>
                    <a:pt x="89490" y="60286"/>
                  </a:lnTo>
                  <a:lnTo>
                    <a:pt x="89832" y="60286"/>
                  </a:lnTo>
                  <a:lnTo>
                    <a:pt x="90173" y="60116"/>
                  </a:lnTo>
                  <a:lnTo>
                    <a:pt x="92735" y="58749"/>
                  </a:lnTo>
                  <a:lnTo>
                    <a:pt x="94101" y="58066"/>
                  </a:lnTo>
                  <a:lnTo>
                    <a:pt x="95297" y="57042"/>
                  </a:lnTo>
                  <a:lnTo>
                    <a:pt x="95468" y="59432"/>
                  </a:lnTo>
                  <a:lnTo>
                    <a:pt x="95468" y="59603"/>
                  </a:lnTo>
                  <a:lnTo>
                    <a:pt x="95638" y="59774"/>
                  </a:lnTo>
                  <a:lnTo>
                    <a:pt x="92735" y="62507"/>
                  </a:lnTo>
                  <a:lnTo>
                    <a:pt x="92393" y="62677"/>
                  </a:lnTo>
                  <a:lnTo>
                    <a:pt x="92223" y="62848"/>
                  </a:lnTo>
                  <a:lnTo>
                    <a:pt x="92393" y="63019"/>
                  </a:lnTo>
                  <a:lnTo>
                    <a:pt x="92564" y="63190"/>
                  </a:lnTo>
                  <a:lnTo>
                    <a:pt x="92735" y="63019"/>
                  </a:lnTo>
                  <a:lnTo>
                    <a:pt x="93247" y="62507"/>
                  </a:lnTo>
                  <a:lnTo>
                    <a:pt x="95980" y="60116"/>
                  </a:lnTo>
                  <a:lnTo>
                    <a:pt x="97346" y="58749"/>
                  </a:lnTo>
                  <a:lnTo>
                    <a:pt x="98371" y="57383"/>
                  </a:lnTo>
                  <a:lnTo>
                    <a:pt x="98371" y="58920"/>
                  </a:lnTo>
                  <a:lnTo>
                    <a:pt x="98371" y="59945"/>
                  </a:lnTo>
                  <a:lnTo>
                    <a:pt x="98200" y="59945"/>
                  </a:lnTo>
                  <a:lnTo>
                    <a:pt x="98200" y="60116"/>
                  </a:lnTo>
                  <a:lnTo>
                    <a:pt x="98200" y="60286"/>
                  </a:lnTo>
                  <a:lnTo>
                    <a:pt x="98371" y="60286"/>
                  </a:lnTo>
                  <a:lnTo>
                    <a:pt x="98200" y="60799"/>
                  </a:lnTo>
                  <a:lnTo>
                    <a:pt x="98200" y="61140"/>
                  </a:lnTo>
                  <a:lnTo>
                    <a:pt x="96492" y="62848"/>
                  </a:lnTo>
                  <a:lnTo>
                    <a:pt x="94443" y="64556"/>
                  </a:lnTo>
                  <a:lnTo>
                    <a:pt x="92223" y="65922"/>
                  </a:lnTo>
                  <a:lnTo>
                    <a:pt x="89661" y="67118"/>
                  </a:lnTo>
                  <a:lnTo>
                    <a:pt x="89490" y="67288"/>
                  </a:lnTo>
                  <a:lnTo>
                    <a:pt x="89490" y="67459"/>
                  </a:lnTo>
                  <a:lnTo>
                    <a:pt x="89661" y="67630"/>
                  </a:lnTo>
                  <a:lnTo>
                    <a:pt x="89832" y="67630"/>
                  </a:lnTo>
                  <a:lnTo>
                    <a:pt x="92223" y="66435"/>
                  </a:lnTo>
                  <a:lnTo>
                    <a:pt x="94443" y="65068"/>
                  </a:lnTo>
                  <a:lnTo>
                    <a:pt x="96321" y="63702"/>
                  </a:lnTo>
                  <a:lnTo>
                    <a:pt x="98029" y="62165"/>
                  </a:lnTo>
                  <a:lnTo>
                    <a:pt x="97859" y="63531"/>
                  </a:lnTo>
                  <a:lnTo>
                    <a:pt x="97517" y="63873"/>
                  </a:lnTo>
                  <a:lnTo>
                    <a:pt x="97517" y="64044"/>
                  </a:lnTo>
                  <a:lnTo>
                    <a:pt x="97688" y="64214"/>
                  </a:lnTo>
                  <a:lnTo>
                    <a:pt x="97517" y="64727"/>
                  </a:lnTo>
                  <a:lnTo>
                    <a:pt x="95980" y="65581"/>
                  </a:lnTo>
                  <a:lnTo>
                    <a:pt x="93247" y="66947"/>
                  </a:lnTo>
                  <a:lnTo>
                    <a:pt x="91881" y="67459"/>
                  </a:lnTo>
                  <a:lnTo>
                    <a:pt x="90344" y="67972"/>
                  </a:lnTo>
                  <a:lnTo>
                    <a:pt x="90344" y="68142"/>
                  </a:lnTo>
                  <a:lnTo>
                    <a:pt x="90515" y="68313"/>
                  </a:lnTo>
                  <a:lnTo>
                    <a:pt x="92393" y="67972"/>
                  </a:lnTo>
                  <a:lnTo>
                    <a:pt x="94101" y="67288"/>
                  </a:lnTo>
                  <a:lnTo>
                    <a:pt x="95809" y="66435"/>
                  </a:lnTo>
                  <a:lnTo>
                    <a:pt x="97346" y="65581"/>
                  </a:lnTo>
                  <a:lnTo>
                    <a:pt x="97346" y="65922"/>
                  </a:lnTo>
                  <a:lnTo>
                    <a:pt x="97175" y="65922"/>
                  </a:lnTo>
                  <a:lnTo>
                    <a:pt x="96834" y="66093"/>
                  </a:lnTo>
                  <a:lnTo>
                    <a:pt x="96834" y="66264"/>
                  </a:lnTo>
                  <a:lnTo>
                    <a:pt x="96834" y="66435"/>
                  </a:lnTo>
                  <a:lnTo>
                    <a:pt x="97005" y="66605"/>
                  </a:lnTo>
                  <a:lnTo>
                    <a:pt x="97175" y="66605"/>
                  </a:lnTo>
                  <a:lnTo>
                    <a:pt x="96151" y="69338"/>
                  </a:lnTo>
                  <a:lnTo>
                    <a:pt x="95126" y="72070"/>
                  </a:lnTo>
                  <a:lnTo>
                    <a:pt x="92906" y="72583"/>
                  </a:lnTo>
                  <a:lnTo>
                    <a:pt x="90686" y="73095"/>
                  </a:lnTo>
                  <a:lnTo>
                    <a:pt x="90515" y="73266"/>
                  </a:lnTo>
                  <a:lnTo>
                    <a:pt x="90686" y="73437"/>
                  </a:lnTo>
                  <a:lnTo>
                    <a:pt x="90856" y="73607"/>
                  </a:lnTo>
                  <a:lnTo>
                    <a:pt x="91027" y="73437"/>
                  </a:lnTo>
                  <a:lnTo>
                    <a:pt x="92906" y="73266"/>
                  </a:lnTo>
                  <a:lnTo>
                    <a:pt x="94784" y="72754"/>
                  </a:lnTo>
                  <a:lnTo>
                    <a:pt x="93760" y="74974"/>
                  </a:lnTo>
                  <a:lnTo>
                    <a:pt x="91027" y="75315"/>
                  </a:lnTo>
                  <a:lnTo>
                    <a:pt x="88465" y="75144"/>
                  </a:lnTo>
                  <a:lnTo>
                    <a:pt x="88295" y="75144"/>
                  </a:lnTo>
                  <a:lnTo>
                    <a:pt x="88124" y="75315"/>
                  </a:lnTo>
                  <a:lnTo>
                    <a:pt x="88295" y="75486"/>
                  </a:lnTo>
                  <a:lnTo>
                    <a:pt x="88295" y="75657"/>
                  </a:lnTo>
                  <a:lnTo>
                    <a:pt x="91027" y="75828"/>
                  </a:lnTo>
                  <a:lnTo>
                    <a:pt x="93247" y="75828"/>
                  </a:lnTo>
                  <a:lnTo>
                    <a:pt x="92393" y="77365"/>
                  </a:lnTo>
                  <a:lnTo>
                    <a:pt x="92393" y="77535"/>
                  </a:lnTo>
                  <a:lnTo>
                    <a:pt x="92564" y="77706"/>
                  </a:lnTo>
                  <a:lnTo>
                    <a:pt x="92735" y="77535"/>
                  </a:lnTo>
                  <a:lnTo>
                    <a:pt x="93760" y="75657"/>
                  </a:lnTo>
                  <a:lnTo>
                    <a:pt x="94443" y="75657"/>
                  </a:lnTo>
                  <a:lnTo>
                    <a:pt x="93077" y="77535"/>
                  </a:lnTo>
                  <a:lnTo>
                    <a:pt x="91369" y="79243"/>
                  </a:lnTo>
                  <a:lnTo>
                    <a:pt x="89661" y="79072"/>
                  </a:lnTo>
                  <a:lnTo>
                    <a:pt x="88124" y="78731"/>
                  </a:lnTo>
                  <a:lnTo>
                    <a:pt x="86587" y="78219"/>
                  </a:lnTo>
                  <a:lnTo>
                    <a:pt x="85050" y="77535"/>
                  </a:lnTo>
                  <a:lnTo>
                    <a:pt x="84879" y="77535"/>
                  </a:lnTo>
                  <a:lnTo>
                    <a:pt x="84708" y="77706"/>
                  </a:lnTo>
                  <a:lnTo>
                    <a:pt x="84708" y="77877"/>
                  </a:lnTo>
                  <a:lnTo>
                    <a:pt x="84879" y="78048"/>
                  </a:lnTo>
                  <a:lnTo>
                    <a:pt x="86416" y="78731"/>
                  </a:lnTo>
                  <a:lnTo>
                    <a:pt x="87782" y="79414"/>
                  </a:lnTo>
                  <a:lnTo>
                    <a:pt x="89319" y="79756"/>
                  </a:lnTo>
                  <a:lnTo>
                    <a:pt x="90686" y="79926"/>
                  </a:lnTo>
                  <a:lnTo>
                    <a:pt x="90344" y="80268"/>
                  </a:lnTo>
                  <a:lnTo>
                    <a:pt x="90173" y="80439"/>
                  </a:lnTo>
                  <a:lnTo>
                    <a:pt x="90344" y="80780"/>
                  </a:lnTo>
                  <a:lnTo>
                    <a:pt x="90686" y="80780"/>
                  </a:lnTo>
                  <a:lnTo>
                    <a:pt x="91369" y="80097"/>
                  </a:lnTo>
                  <a:lnTo>
                    <a:pt x="92564" y="80097"/>
                  </a:lnTo>
                  <a:lnTo>
                    <a:pt x="93589" y="79926"/>
                  </a:lnTo>
                  <a:lnTo>
                    <a:pt x="92393" y="80951"/>
                  </a:lnTo>
                  <a:lnTo>
                    <a:pt x="92223" y="81122"/>
                  </a:lnTo>
                  <a:lnTo>
                    <a:pt x="92393" y="81293"/>
                  </a:lnTo>
                  <a:lnTo>
                    <a:pt x="89832" y="81463"/>
                  </a:lnTo>
                  <a:lnTo>
                    <a:pt x="88636" y="81293"/>
                  </a:lnTo>
                  <a:lnTo>
                    <a:pt x="87441" y="80951"/>
                  </a:lnTo>
                  <a:lnTo>
                    <a:pt x="86587" y="80610"/>
                  </a:lnTo>
                  <a:lnTo>
                    <a:pt x="85562" y="80268"/>
                  </a:lnTo>
                  <a:lnTo>
                    <a:pt x="84537" y="79585"/>
                  </a:lnTo>
                  <a:lnTo>
                    <a:pt x="83684" y="78902"/>
                  </a:lnTo>
                  <a:lnTo>
                    <a:pt x="83513" y="78902"/>
                  </a:lnTo>
                  <a:lnTo>
                    <a:pt x="83342" y="79072"/>
                  </a:lnTo>
                  <a:lnTo>
                    <a:pt x="83342" y="79243"/>
                  </a:lnTo>
                  <a:lnTo>
                    <a:pt x="84537" y="80097"/>
                  </a:lnTo>
                  <a:lnTo>
                    <a:pt x="85562" y="80780"/>
                  </a:lnTo>
                  <a:lnTo>
                    <a:pt x="86758" y="81463"/>
                  </a:lnTo>
                  <a:lnTo>
                    <a:pt x="87953" y="81805"/>
                  </a:lnTo>
                  <a:lnTo>
                    <a:pt x="89149" y="81976"/>
                  </a:lnTo>
                  <a:lnTo>
                    <a:pt x="90344" y="82147"/>
                  </a:lnTo>
                  <a:lnTo>
                    <a:pt x="91710" y="81976"/>
                  </a:lnTo>
                  <a:lnTo>
                    <a:pt x="92835" y="81815"/>
                  </a:lnTo>
                  <a:lnTo>
                    <a:pt x="92835" y="81815"/>
                  </a:lnTo>
                  <a:lnTo>
                    <a:pt x="92393" y="81976"/>
                  </a:lnTo>
                  <a:lnTo>
                    <a:pt x="90515" y="82659"/>
                  </a:lnTo>
                  <a:lnTo>
                    <a:pt x="88465" y="83000"/>
                  </a:lnTo>
                  <a:lnTo>
                    <a:pt x="86245" y="82317"/>
                  </a:lnTo>
                  <a:lnTo>
                    <a:pt x="84196" y="81122"/>
                  </a:lnTo>
                  <a:lnTo>
                    <a:pt x="82488" y="79926"/>
                  </a:lnTo>
                  <a:lnTo>
                    <a:pt x="80951" y="78731"/>
                  </a:lnTo>
                  <a:lnTo>
                    <a:pt x="79243" y="77194"/>
                  </a:lnTo>
                  <a:lnTo>
                    <a:pt x="77706" y="75657"/>
                  </a:lnTo>
                  <a:lnTo>
                    <a:pt x="76340" y="73949"/>
                  </a:lnTo>
                  <a:lnTo>
                    <a:pt x="75144" y="72070"/>
                  </a:lnTo>
                  <a:lnTo>
                    <a:pt x="74120" y="70192"/>
                  </a:lnTo>
                  <a:lnTo>
                    <a:pt x="73266" y="68313"/>
                  </a:lnTo>
                  <a:lnTo>
                    <a:pt x="72754" y="66264"/>
                  </a:lnTo>
                  <a:lnTo>
                    <a:pt x="72241" y="64044"/>
                  </a:lnTo>
                  <a:lnTo>
                    <a:pt x="72070" y="61823"/>
                  </a:lnTo>
                  <a:lnTo>
                    <a:pt x="71900" y="59432"/>
                  </a:lnTo>
                  <a:lnTo>
                    <a:pt x="72070" y="57212"/>
                  </a:lnTo>
                  <a:lnTo>
                    <a:pt x="72241" y="54992"/>
                  </a:lnTo>
                  <a:lnTo>
                    <a:pt x="72583" y="52943"/>
                  </a:lnTo>
                  <a:lnTo>
                    <a:pt x="73095" y="50893"/>
                  </a:lnTo>
                  <a:lnTo>
                    <a:pt x="74120" y="47478"/>
                  </a:lnTo>
                  <a:lnTo>
                    <a:pt x="75144" y="44745"/>
                  </a:lnTo>
                  <a:lnTo>
                    <a:pt x="75828" y="43037"/>
                  </a:lnTo>
                  <a:lnTo>
                    <a:pt x="76682" y="41500"/>
                  </a:lnTo>
                  <a:lnTo>
                    <a:pt x="77535" y="39963"/>
                  </a:lnTo>
                  <a:lnTo>
                    <a:pt x="78731" y="38597"/>
                  </a:lnTo>
                  <a:lnTo>
                    <a:pt x="79926" y="37402"/>
                  </a:lnTo>
                  <a:lnTo>
                    <a:pt x="80609" y="37060"/>
                  </a:lnTo>
                  <a:lnTo>
                    <a:pt x="81293" y="36548"/>
                  </a:lnTo>
                  <a:lnTo>
                    <a:pt x="81976" y="36377"/>
                  </a:lnTo>
                  <a:lnTo>
                    <a:pt x="82488" y="36206"/>
                  </a:lnTo>
                  <a:lnTo>
                    <a:pt x="82659" y="36206"/>
                  </a:lnTo>
                  <a:lnTo>
                    <a:pt x="84537" y="36035"/>
                  </a:lnTo>
                  <a:close/>
                  <a:moveTo>
                    <a:pt x="94614" y="81805"/>
                  </a:moveTo>
                  <a:lnTo>
                    <a:pt x="94101" y="82488"/>
                  </a:lnTo>
                  <a:lnTo>
                    <a:pt x="94101" y="82659"/>
                  </a:lnTo>
                  <a:lnTo>
                    <a:pt x="94101" y="82830"/>
                  </a:lnTo>
                  <a:lnTo>
                    <a:pt x="93077" y="83171"/>
                  </a:lnTo>
                  <a:lnTo>
                    <a:pt x="92052" y="83342"/>
                  </a:lnTo>
                  <a:lnTo>
                    <a:pt x="89832" y="83342"/>
                  </a:lnTo>
                  <a:lnTo>
                    <a:pt x="92393" y="82659"/>
                  </a:lnTo>
                  <a:lnTo>
                    <a:pt x="94614" y="81805"/>
                  </a:lnTo>
                  <a:close/>
                  <a:moveTo>
                    <a:pt x="84537" y="35694"/>
                  </a:moveTo>
                  <a:lnTo>
                    <a:pt x="82488" y="35865"/>
                  </a:lnTo>
                  <a:lnTo>
                    <a:pt x="81976" y="36035"/>
                  </a:lnTo>
                  <a:lnTo>
                    <a:pt x="81122" y="36377"/>
                  </a:lnTo>
                  <a:lnTo>
                    <a:pt x="79756" y="37060"/>
                  </a:lnTo>
                  <a:lnTo>
                    <a:pt x="78560" y="38085"/>
                  </a:lnTo>
                  <a:lnTo>
                    <a:pt x="77535" y="39280"/>
                  </a:lnTo>
                  <a:lnTo>
                    <a:pt x="76682" y="40817"/>
                  </a:lnTo>
                  <a:lnTo>
                    <a:pt x="75828" y="42354"/>
                  </a:lnTo>
                  <a:lnTo>
                    <a:pt x="75144" y="44062"/>
                  </a:lnTo>
                  <a:lnTo>
                    <a:pt x="73778" y="47478"/>
                  </a:lnTo>
                  <a:lnTo>
                    <a:pt x="72754" y="50893"/>
                  </a:lnTo>
                  <a:lnTo>
                    <a:pt x="72241" y="52943"/>
                  </a:lnTo>
                  <a:lnTo>
                    <a:pt x="71900" y="54992"/>
                  </a:lnTo>
                  <a:lnTo>
                    <a:pt x="71729" y="57212"/>
                  </a:lnTo>
                  <a:lnTo>
                    <a:pt x="71558" y="59432"/>
                  </a:lnTo>
                  <a:lnTo>
                    <a:pt x="71729" y="61823"/>
                  </a:lnTo>
                  <a:lnTo>
                    <a:pt x="71900" y="64214"/>
                  </a:lnTo>
                  <a:lnTo>
                    <a:pt x="72412" y="66264"/>
                  </a:lnTo>
                  <a:lnTo>
                    <a:pt x="72924" y="68313"/>
                  </a:lnTo>
                  <a:lnTo>
                    <a:pt x="73778" y="70363"/>
                  </a:lnTo>
                  <a:lnTo>
                    <a:pt x="74803" y="72241"/>
                  </a:lnTo>
                  <a:lnTo>
                    <a:pt x="75998" y="74120"/>
                  </a:lnTo>
                  <a:lnTo>
                    <a:pt x="77365" y="75828"/>
                  </a:lnTo>
                  <a:lnTo>
                    <a:pt x="78902" y="77535"/>
                  </a:lnTo>
                  <a:lnTo>
                    <a:pt x="80780" y="79072"/>
                  </a:lnTo>
                  <a:lnTo>
                    <a:pt x="82317" y="80268"/>
                  </a:lnTo>
                  <a:lnTo>
                    <a:pt x="84196" y="81463"/>
                  </a:lnTo>
                  <a:lnTo>
                    <a:pt x="86245" y="82659"/>
                  </a:lnTo>
                  <a:lnTo>
                    <a:pt x="88465" y="83342"/>
                  </a:lnTo>
                  <a:lnTo>
                    <a:pt x="88636" y="83342"/>
                  </a:lnTo>
                  <a:lnTo>
                    <a:pt x="88807" y="83513"/>
                  </a:lnTo>
                  <a:lnTo>
                    <a:pt x="90003" y="83684"/>
                  </a:lnTo>
                  <a:lnTo>
                    <a:pt x="92564" y="83684"/>
                  </a:lnTo>
                  <a:lnTo>
                    <a:pt x="93760" y="83342"/>
                  </a:lnTo>
                  <a:lnTo>
                    <a:pt x="94955" y="82830"/>
                  </a:lnTo>
                  <a:lnTo>
                    <a:pt x="96151" y="82147"/>
                  </a:lnTo>
                  <a:lnTo>
                    <a:pt x="97175" y="81293"/>
                  </a:lnTo>
                  <a:lnTo>
                    <a:pt x="98029" y="80439"/>
                  </a:lnTo>
                  <a:lnTo>
                    <a:pt x="98883" y="79414"/>
                  </a:lnTo>
                  <a:lnTo>
                    <a:pt x="99737" y="78219"/>
                  </a:lnTo>
                  <a:lnTo>
                    <a:pt x="99737" y="77877"/>
                  </a:lnTo>
                  <a:lnTo>
                    <a:pt x="99566" y="77877"/>
                  </a:lnTo>
                  <a:lnTo>
                    <a:pt x="97517" y="79926"/>
                  </a:lnTo>
                  <a:lnTo>
                    <a:pt x="95126" y="81976"/>
                  </a:lnTo>
                  <a:lnTo>
                    <a:pt x="95638" y="81293"/>
                  </a:lnTo>
                  <a:lnTo>
                    <a:pt x="95638" y="81122"/>
                  </a:lnTo>
                  <a:lnTo>
                    <a:pt x="95468" y="81122"/>
                  </a:lnTo>
                  <a:lnTo>
                    <a:pt x="96321" y="80610"/>
                  </a:lnTo>
                  <a:lnTo>
                    <a:pt x="97005" y="79926"/>
                  </a:lnTo>
                  <a:lnTo>
                    <a:pt x="99054" y="77877"/>
                  </a:lnTo>
                  <a:lnTo>
                    <a:pt x="100933" y="75657"/>
                  </a:lnTo>
                  <a:lnTo>
                    <a:pt x="101103" y="75657"/>
                  </a:lnTo>
                  <a:lnTo>
                    <a:pt x="101445" y="74291"/>
                  </a:lnTo>
                  <a:lnTo>
                    <a:pt x="101445" y="74120"/>
                  </a:lnTo>
                  <a:lnTo>
                    <a:pt x="101786" y="73266"/>
                  </a:lnTo>
                  <a:lnTo>
                    <a:pt x="101957" y="73266"/>
                  </a:lnTo>
                  <a:lnTo>
                    <a:pt x="102128" y="72241"/>
                  </a:lnTo>
                  <a:lnTo>
                    <a:pt x="101957" y="72070"/>
                  </a:lnTo>
                  <a:lnTo>
                    <a:pt x="101786" y="72241"/>
                  </a:lnTo>
                  <a:lnTo>
                    <a:pt x="101786" y="72241"/>
                  </a:lnTo>
                  <a:lnTo>
                    <a:pt x="101957" y="71558"/>
                  </a:lnTo>
                  <a:lnTo>
                    <a:pt x="102128" y="70192"/>
                  </a:lnTo>
                  <a:lnTo>
                    <a:pt x="102299" y="69509"/>
                  </a:lnTo>
                  <a:lnTo>
                    <a:pt x="102128" y="69338"/>
                  </a:lnTo>
                  <a:lnTo>
                    <a:pt x="101957" y="69338"/>
                  </a:lnTo>
                  <a:lnTo>
                    <a:pt x="101786" y="69509"/>
                  </a:lnTo>
                  <a:lnTo>
                    <a:pt x="101786" y="69679"/>
                  </a:lnTo>
                  <a:lnTo>
                    <a:pt x="101640" y="70070"/>
                  </a:lnTo>
                  <a:lnTo>
                    <a:pt x="101957" y="68484"/>
                  </a:lnTo>
                  <a:lnTo>
                    <a:pt x="101957" y="67801"/>
                  </a:lnTo>
                  <a:lnTo>
                    <a:pt x="102128" y="67630"/>
                  </a:lnTo>
                  <a:lnTo>
                    <a:pt x="101957" y="68655"/>
                  </a:lnTo>
                  <a:lnTo>
                    <a:pt x="102128" y="68826"/>
                  </a:lnTo>
                  <a:lnTo>
                    <a:pt x="102299" y="68826"/>
                  </a:lnTo>
                  <a:lnTo>
                    <a:pt x="102470" y="67972"/>
                  </a:lnTo>
                  <a:lnTo>
                    <a:pt x="102640" y="68142"/>
                  </a:lnTo>
                  <a:lnTo>
                    <a:pt x="102811" y="67972"/>
                  </a:lnTo>
                  <a:lnTo>
                    <a:pt x="102811" y="67801"/>
                  </a:lnTo>
                  <a:lnTo>
                    <a:pt x="102982" y="67801"/>
                  </a:lnTo>
                  <a:lnTo>
                    <a:pt x="102982" y="67630"/>
                  </a:lnTo>
                  <a:lnTo>
                    <a:pt x="103324" y="64556"/>
                  </a:lnTo>
                  <a:lnTo>
                    <a:pt x="103494" y="61482"/>
                  </a:lnTo>
                  <a:lnTo>
                    <a:pt x="103324" y="61311"/>
                  </a:lnTo>
                  <a:lnTo>
                    <a:pt x="103153" y="61311"/>
                  </a:lnTo>
                  <a:lnTo>
                    <a:pt x="103494" y="60628"/>
                  </a:lnTo>
                  <a:lnTo>
                    <a:pt x="103494" y="60457"/>
                  </a:lnTo>
                  <a:lnTo>
                    <a:pt x="103494" y="57212"/>
                  </a:lnTo>
                  <a:lnTo>
                    <a:pt x="103324" y="57042"/>
                  </a:lnTo>
                  <a:lnTo>
                    <a:pt x="103153" y="57042"/>
                  </a:lnTo>
                  <a:lnTo>
                    <a:pt x="103153" y="56871"/>
                  </a:lnTo>
                  <a:lnTo>
                    <a:pt x="102982" y="54992"/>
                  </a:lnTo>
                  <a:lnTo>
                    <a:pt x="102811" y="52601"/>
                  </a:lnTo>
                  <a:lnTo>
                    <a:pt x="102299" y="50210"/>
                  </a:lnTo>
                  <a:lnTo>
                    <a:pt x="101957" y="49015"/>
                  </a:lnTo>
                  <a:lnTo>
                    <a:pt x="101957" y="48844"/>
                  </a:lnTo>
                  <a:lnTo>
                    <a:pt x="101274" y="47307"/>
                  </a:lnTo>
                  <a:lnTo>
                    <a:pt x="101274" y="47136"/>
                  </a:lnTo>
                  <a:lnTo>
                    <a:pt x="101274" y="46965"/>
                  </a:lnTo>
                  <a:lnTo>
                    <a:pt x="100420" y="45599"/>
                  </a:lnTo>
                  <a:lnTo>
                    <a:pt x="99566" y="44062"/>
                  </a:lnTo>
                  <a:lnTo>
                    <a:pt x="99396" y="44062"/>
                  </a:lnTo>
                  <a:lnTo>
                    <a:pt x="99396" y="43891"/>
                  </a:lnTo>
                  <a:lnTo>
                    <a:pt x="99225" y="43721"/>
                  </a:lnTo>
                  <a:lnTo>
                    <a:pt x="99054" y="43550"/>
                  </a:lnTo>
                  <a:lnTo>
                    <a:pt x="98883" y="43379"/>
                  </a:lnTo>
                  <a:lnTo>
                    <a:pt x="98883" y="43208"/>
                  </a:lnTo>
                  <a:lnTo>
                    <a:pt x="97859" y="42013"/>
                  </a:lnTo>
                  <a:lnTo>
                    <a:pt x="96492" y="40646"/>
                  </a:lnTo>
                  <a:lnTo>
                    <a:pt x="96151" y="40305"/>
                  </a:lnTo>
                  <a:lnTo>
                    <a:pt x="95980" y="40134"/>
                  </a:lnTo>
                  <a:lnTo>
                    <a:pt x="95809" y="40134"/>
                  </a:lnTo>
                  <a:lnTo>
                    <a:pt x="94784" y="39280"/>
                  </a:lnTo>
                  <a:lnTo>
                    <a:pt x="93760" y="38597"/>
                  </a:lnTo>
                  <a:lnTo>
                    <a:pt x="93589" y="38597"/>
                  </a:lnTo>
                  <a:lnTo>
                    <a:pt x="93418" y="38426"/>
                  </a:lnTo>
                  <a:lnTo>
                    <a:pt x="91369" y="37231"/>
                  </a:lnTo>
                  <a:lnTo>
                    <a:pt x="91198" y="37231"/>
                  </a:lnTo>
                  <a:lnTo>
                    <a:pt x="88807" y="36206"/>
                  </a:lnTo>
                  <a:lnTo>
                    <a:pt x="86587" y="35694"/>
                  </a:lnTo>
                  <a:close/>
                  <a:moveTo>
                    <a:pt x="80609" y="30741"/>
                  </a:moveTo>
                  <a:lnTo>
                    <a:pt x="80609" y="30912"/>
                  </a:lnTo>
                  <a:lnTo>
                    <a:pt x="80780" y="32620"/>
                  </a:lnTo>
                  <a:lnTo>
                    <a:pt x="80780" y="33644"/>
                  </a:lnTo>
                  <a:lnTo>
                    <a:pt x="80951" y="34498"/>
                  </a:lnTo>
                  <a:lnTo>
                    <a:pt x="80951" y="35523"/>
                  </a:lnTo>
                  <a:lnTo>
                    <a:pt x="81122" y="35694"/>
                  </a:lnTo>
                  <a:lnTo>
                    <a:pt x="81293" y="35694"/>
                  </a:lnTo>
                  <a:lnTo>
                    <a:pt x="82488" y="35011"/>
                  </a:lnTo>
                  <a:lnTo>
                    <a:pt x="83854" y="34840"/>
                  </a:lnTo>
                  <a:lnTo>
                    <a:pt x="85221" y="34669"/>
                  </a:lnTo>
                  <a:lnTo>
                    <a:pt x="86416" y="34840"/>
                  </a:lnTo>
                  <a:lnTo>
                    <a:pt x="87612" y="35011"/>
                  </a:lnTo>
                  <a:lnTo>
                    <a:pt x="88807" y="35352"/>
                  </a:lnTo>
                  <a:lnTo>
                    <a:pt x="90344" y="36035"/>
                  </a:lnTo>
                  <a:lnTo>
                    <a:pt x="92223" y="36718"/>
                  </a:lnTo>
                  <a:lnTo>
                    <a:pt x="93931" y="37743"/>
                  </a:lnTo>
                  <a:lnTo>
                    <a:pt x="95468" y="38768"/>
                  </a:lnTo>
                  <a:lnTo>
                    <a:pt x="97005" y="39963"/>
                  </a:lnTo>
                  <a:lnTo>
                    <a:pt x="98200" y="41159"/>
                  </a:lnTo>
                  <a:lnTo>
                    <a:pt x="99396" y="42354"/>
                  </a:lnTo>
                  <a:lnTo>
                    <a:pt x="100420" y="43721"/>
                  </a:lnTo>
                  <a:lnTo>
                    <a:pt x="101274" y="45087"/>
                  </a:lnTo>
                  <a:lnTo>
                    <a:pt x="101445" y="45258"/>
                  </a:lnTo>
                  <a:lnTo>
                    <a:pt x="101445" y="45428"/>
                  </a:lnTo>
                  <a:lnTo>
                    <a:pt x="101445" y="45599"/>
                  </a:lnTo>
                  <a:lnTo>
                    <a:pt x="102470" y="47819"/>
                  </a:lnTo>
                  <a:lnTo>
                    <a:pt x="103153" y="50039"/>
                  </a:lnTo>
                  <a:lnTo>
                    <a:pt x="103665" y="52260"/>
                  </a:lnTo>
                  <a:lnTo>
                    <a:pt x="104007" y="54651"/>
                  </a:lnTo>
                  <a:lnTo>
                    <a:pt x="104177" y="57042"/>
                  </a:lnTo>
                  <a:lnTo>
                    <a:pt x="104177" y="59432"/>
                  </a:lnTo>
                  <a:lnTo>
                    <a:pt x="104007" y="64214"/>
                  </a:lnTo>
                  <a:lnTo>
                    <a:pt x="103665" y="67630"/>
                  </a:lnTo>
                  <a:lnTo>
                    <a:pt x="103324" y="70021"/>
                  </a:lnTo>
                  <a:lnTo>
                    <a:pt x="102811" y="72583"/>
                  </a:lnTo>
                  <a:lnTo>
                    <a:pt x="101957" y="75144"/>
                  </a:lnTo>
                  <a:lnTo>
                    <a:pt x="100933" y="77706"/>
                  </a:lnTo>
                  <a:lnTo>
                    <a:pt x="100249" y="78902"/>
                  </a:lnTo>
                  <a:lnTo>
                    <a:pt x="99566" y="80097"/>
                  </a:lnTo>
                  <a:lnTo>
                    <a:pt x="98712" y="81122"/>
                  </a:lnTo>
                  <a:lnTo>
                    <a:pt x="97688" y="82147"/>
                  </a:lnTo>
                  <a:lnTo>
                    <a:pt x="96151" y="83342"/>
                  </a:lnTo>
                  <a:lnTo>
                    <a:pt x="94443" y="84025"/>
                  </a:lnTo>
                  <a:lnTo>
                    <a:pt x="92564" y="84538"/>
                  </a:lnTo>
                  <a:lnTo>
                    <a:pt x="90515" y="84538"/>
                  </a:lnTo>
                  <a:lnTo>
                    <a:pt x="89319" y="84367"/>
                  </a:lnTo>
                  <a:lnTo>
                    <a:pt x="88295" y="84196"/>
                  </a:lnTo>
                  <a:lnTo>
                    <a:pt x="86075" y="83513"/>
                  </a:lnTo>
                  <a:lnTo>
                    <a:pt x="84196" y="82488"/>
                  </a:lnTo>
                  <a:lnTo>
                    <a:pt x="82317" y="81293"/>
                  </a:lnTo>
                  <a:lnTo>
                    <a:pt x="80780" y="80097"/>
                  </a:lnTo>
                  <a:lnTo>
                    <a:pt x="79243" y="78731"/>
                  </a:lnTo>
                  <a:lnTo>
                    <a:pt x="77023" y="76340"/>
                  </a:lnTo>
                  <a:lnTo>
                    <a:pt x="75657" y="74461"/>
                  </a:lnTo>
                  <a:lnTo>
                    <a:pt x="74461" y="72583"/>
                  </a:lnTo>
                  <a:lnTo>
                    <a:pt x="73437" y="70704"/>
                  </a:lnTo>
                  <a:lnTo>
                    <a:pt x="72583" y="68655"/>
                  </a:lnTo>
                  <a:lnTo>
                    <a:pt x="71900" y="66605"/>
                  </a:lnTo>
                  <a:lnTo>
                    <a:pt x="71558" y="64385"/>
                  </a:lnTo>
                  <a:lnTo>
                    <a:pt x="71216" y="62336"/>
                  </a:lnTo>
                  <a:lnTo>
                    <a:pt x="71216" y="60116"/>
                  </a:lnTo>
                  <a:lnTo>
                    <a:pt x="71387" y="56017"/>
                  </a:lnTo>
                  <a:lnTo>
                    <a:pt x="72070" y="52089"/>
                  </a:lnTo>
                  <a:lnTo>
                    <a:pt x="73095" y="48161"/>
                  </a:lnTo>
                  <a:lnTo>
                    <a:pt x="74461" y="44404"/>
                  </a:lnTo>
                  <a:lnTo>
                    <a:pt x="75657" y="42013"/>
                  </a:lnTo>
                  <a:lnTo>
                    <a:pt x="76852" y="39963"/>
                  </a:lnTo>
                  <a:lnTo>
                    <a:pt x="77535" y="38939"/>
                  </a:lnTo>
                  <a:lnTo>
                    <a:pt x="78219" y="38085"/>
                  </a:lnTo>
                  <a:lnTo>
                    <a:pt x="79072" y="37402"/>
                  </a:lnTo>
                  <a:lnTo>
                    <a:pt x="79926" y="36718"/>
                  </a:lnTo>
                  <a:lnTo>
                    <a:pt x="80097" y="36548"/>
                  </a:lnTo>
                  <a:lnTo>
                    <a:pt x="80439" y="36206"/>
                  </a:lnTo>
                  <a:lnTo>
                    <a:pt x="80439" y="35865"/>
                  </a:lnTo>
                  <a:lnTo>
                    <a:pt x="80439" y="35523"/>
                  </a:lnTo>
                  <a:lnTo>
                    <a:pt x="80268" y="35011"/>
                  </a:lnTo>
                  <a:lnTo>
                    <a:pt x="80268" y="34157"/>
                  </a:lnTo>
                  <a:lnTo>
                    <a:pt x="80268" y="33644"/>
                  </a:lnTo>
                  <a:lnTo>
                    <a:pt x="80268" y="33303"/>
                  </a:lnTo>
                  <a:lnTo>
                    <a:pt x="80268" y="30912"/>
                  </a:lnTo>
                  <a:lnTo>
                    <a:pt x="80097" y="30912"/>
                  </a:lnTo>
                  <a:lnTo>
                    <a:pt x="80097" y="30741"/>
                  </a:lnTo>
                  <a:close/>
                  <a:moveTo>
                    <a:pt x="63873" y="60628"/>
                  </a:moveTo>
                  <a:lnTo>
                    <a:pt x="65581" y="62165"/>
                  </a:lnTo>
                  <a:lnTo>
                    <a:pt x="67118" y="63360"/>
                  </a:lnTo>
                  <a:lnTo>
                    <a:pt x="68655" y="64898"/>
                  </a:lnTo>
                  <a:lnTo>
                    <a:pt x="69338" y="66093"/>
                  </a:lnTo>
                  <a:lnTo>
                    <a:pt x="69850" y="67118"/>
                  </a:lnTo>
                  <a:lnTo>
                    <a:pt x="70192" y="68313"/>
                  </a:lnTo>
                  <a:lnTo>
                    <a:pt x="70533" y="69509"/>
                  </a:lnTo>
                  <a:lnTo>
                    <a:pt x="70704" y="70875"/>
                  </a:lnTo>
                  <a:lnTo>
                    <a:pt x="70704" y="72070"/>
                  </a:lnTo>
                  <a:lnTo>
                    <a:pt x="70533" y="74461"/>
                  </a:lnTo>
                  <a:lnTo>
                    <a:pt x="70192" y="77706"/>
                  </a:lnTo>
                  <a:lnTo>
                    <a:pt x="69679" y="80780"/>
                  </a:lnTo>
                  <a:lnTo>
                    <a:pt x="68996" y="83513"/>
                  </a:lnTo>
                  <a:lnTo>
                    <a:pt x="68142" y="86245"/>
                  </a:lnTo>
                  <a:lnTo>
                    <a:pt x="67288" y="88636"/>
                  </a:lnTo>
                  <a:lnTo>
                    <a:pt x="66264" y="90856"/>
                  </a:lnTo>
                  <a:lnTo>
                    <a:pt x="65068" y="92735"/>
                  </a:lnTo>
                  <a:lnTo>
                    <a:pt x="63702" y="94443"/>
                  </a:lnTo>
                  <a:lnTo>
                    <a:pt x="62507" y="95809"/>
                  </a:lnTo>
                  <a:lnTo>
                    <a:pt x="61140" y="96663"/>
                  </a:lnTo>
                  <a:lnTo>
                    <a:pt x="59774" y="97346"/>
                  </a:lnTo>
                  <a:lnTo>
                    <a:pt x="58066" y="97517"/>
                  </a:lnTo>
                  <a:lnTo>
                    <a:pt x="57042" y="97517"/>
                  </a:lnTo>
                  <a:lnTo>
                    <a:pt x="55846" y="97346"/>
                  </a:lnTo>
                  <a:lnTo>
                    <a:pt x="54821" y="97175"/>
                  </a:lnTo>
                  <a:lnTo>
                    <a:pt x="53626" y="96834"/>
                  </a:lnTo>
                  <a:lnTo>
                    <a:pt x="52601" y="96151"/>
                  </a:lnTo>
                  <a:lnTo>
                    <a:pt x="51406" y="95638"/>
                  </a:lnTo>
                  <a:lnTo>
                    <a:pt x="50381" y="94784"/>
                  </a:lnTo>
                  <a:lnTo>
                    <a:pt x="49356" y="93931"/>
                  </a:lnTo>
                  <a:lnTo>
                    <a:pt x="47990" y="92393"/>
                  </a:lnTo>
                  <a:lnTo>
                    <a:pt x="46624" y="90856"/>
                  </a:lnTo>
                  <a:lnTo>
                    <a:pt x="45599" y="89319"/>
                  </a:lnTo>
                  <a:lnTo>
                    <a:pt x="44574" y="87441"/>
                  </a:lnTo>
                  <a:lnTo>
                    <a:pt x="43891" y="85733"/>
                  </a:lnTo>
                  <a:lnTo>
                    <a:pt x="43208" y="83854"/>
                  </a:lnTo>
                  <a:lnTo>
                    <a:pt x="42867" y="81805"/>
                  </a:lnTo>
                  <a:lnTo>
                    <a:pt x="42696" y="79926"/>
                  </a:lnTo>
                  <a:lnTo>
                    <a:pt x="45770" y="78560"/>
                  </a:lnTo>
                  <a:lnTo>
                    <a:pt x="48844" y="76852"/>
                  </a:lnTo>
                  <a:lnTo>
                    <a:pt x="51406" y="75315"/>
                  </a:lnTo>
                  <a:lnTo>
                    <a:pt x="53967" y="73437"/>
                  </a:lnTo>
                  <a:lnTo>
                    <a:pt x="56188" y="71558"/>
                  </a:lnTo>
                  <a:lnTo>
                    <a:pt x="58237" y="69509"/>
                  </a:lnTo>
                  <a:lnTo>
                    <a:pt x="60116" y="67459"/>
                  </a:lnTo>
                  <a:lnTo>
                    <a:pt x="61653" y="65239"/>
                  </a:lnTo>
                  <a:lnTo>
                    <a:pt x="62848" y="62848"/>
                  </a:lnTo>
                  <a:lnTo>
                    <a:pt x="63873" y="60628"/>
                  </a:lnTo>
                  <a:close/>
                  <a:moveTo>
                    <a:pt x="98883" y="4953"/>
                  </a:moveTo>
                  <a:lnTo>
                    <a:pt x="99396" y="5124"/>
                  </a:lnTo>
                  <a:lnTo>
                    <a:pt x="100079" y="5465"/>
                  </a:lnTo>
                  <a:lnTo>
                    <a:pt x="100762" y="6319"/>
                  </a:lnTo>
                  <a:lnTo>
                    <a:pt x="101274" y="7002"/>
                  </a:lnTo>
                  <a:lnTo>
                    <a:pt x="101616" y="8027"/>
                  </a:lnTo>
                  <a:lnTo>
                    <a:pt x="101957" y="9222"/>
                  </a:lnTo>
                  <a:lnTo>
                    <a:pt x="102299" y="10418"/>
                  </a:lnTo>
                  <a:lnTo>
                    <a:pt x="102128" y="10930"/>
                  </a:lnTo>
                  <a:lnTo>
                    <a:pt x="101957" y="11443"/>
                  </a:lnTo>
                  <a:lnTo>
                    <a:pt x="102128" y="11613"/>
                  </a:lnTo>
                  <a:lnTo>
                    <a:pt x="102128" y="11784"/>
                  </a:lnTo>
                  <a:lnTo>
                    <a:pt x="101957" y="11955"/>
                  </a:lnTo>
                  <a:lnTo>
                    <a:pt x="100420" y="14004"/>
                  </a:lnTo>
                  <a:lnTo>
                    <a:pt x="98542" y="16054"/>
                  </a:lnTo>
                  <a:lnTo>
                    <a:pt x="96321" y="18103"/>
                  </a:lnTo>
                  <a:lnTo>
                    <a:pt x="93931" y="20153"/>
                  </a:lnTo>
                  <a:lnTo>
                    <a:pt x="92564" y="22031"/>
                  </a:lnTo>
                  <a:lnTo>
                    <a:pt x="92906" y="21348"/>
                  </a:lnTo>
                  <a:lnTo>
                    <a:pt x="92906" y="21177"/>
                  </a:lnTo>
                  <a:lnTo>
                    <a:pt x="92735" y="21177"/>
                  </a:lnTo>
                  <a:lnTo>
                    <a:pt x="89319" y="23739"/>
                  </a:lnTo>
                  <a:lnTo>
                    <a:pt x="89149" y="23910"/>
                  </a:lnTo>
                  <a:lnTo>
                    <a:pt x="88978" y="23910"/>
                  </a:lnTo>
                  <a:lnTo>
                    <a:pt x="87441" y="25105"/>
                  </a:lnTo>
                  <a:lnTo>
                    <a:pt x="84879" y="27325"/>
                  </a:lnTo>
                  <a:lnTo>
                    <a:pt x="84708" y="27155"/>
                  </a:lnTo>
                  <a:lnTo>
                    <a:pt x="84537" y="27155"/>
                  </a:lnTo>
                  <a:lnTo>
                    <a:pt x="82147" y="29033"/>
                  </a:lnTo>
                  <a:lnTo>
                    <a:pt x="80268" y="30399"/>
                  </a:lnTo>
                  <a:lnTo>
                    <a:pt x="80268" y="30570"/>
                  </a:lnTo>
                  <a:lnTo>
                    <a:pt x="79926" y="30570"/>
                  </a:lnTo>
                  <a:lnTo>
                    <a:pt x="76169" y="33644"/>
                  </a:lnTo>
                  <a:lnTo>
                    <a:pt x="73266" y="36035"/>
                  </a:lnTo>
                  <a:lnTo>
                    <a:pt x="70192" y="38426"/>
                  </a:lnTo>
                  <a:lnTo>
                    <a:pt x="67118" y="40646"/>
                  </a:lnTo>
                  <a:lnTo>
                    <a:pt x="63873" y="42525"/>
                  </a:lnTo>
                  <a:lnTo>
                    <a:pt x="63873" y="42696"/>
                  </a:lnTo>
                  <a:lnTo>
                    <a:pt x="63873" y="42867"/>
                  </a:lnTo>
                  <a:lnTo>
                    <a:pt x="64044" y="44233"/>
                  </a:lnTo>
                  <a:lnTo>
                    <a:pt x="64044" y="45770"/>
                  </a:lnTo>
                  <a:lnTo>
                    <a:pt x="64044" y="46111"/>
                  </a:lnTo>
                  <a:lnTo>
                    <a:pt x="63873" y="47136"/>
                  </a:lnTo>
                  <a:lnTo>
                    <a:pt x="63531" y="47990"/>
                  </a:lnTo>
                  <a:lnTo>
                    <a:pt x="63531" y="48161"/>
                  </a:lnTo>
                  <a:lnTo>
                    <a:pt x="63360" y="48161"/>
                  </a:lnTo>
                  <a:lnTo>
                    <a:pt x="63360" y="48332"/>
                  </a:lnTo>
                  <a:lnTo>
                    <a:pt x="64044" y="50381"/>
                  </a:lnTo>
                  <a:lnTo>
                    <a:pt x="64214" y="50552"/>
                  </a:lnTo>
                  <a:lnTo>
                    <a:pt x="64385" y="50381"/>
                  </a:lnTo>
                  <a:lnTo>
                    <a:pt x="64898" y="48673"/>
                  </a:lnTo>
                  <a:lnTo>
                    <a:pt x="65581" y="45599"/>
                  </a:lnTo>
                  <a:lnTo>
                    <a:pt x="65751" y="44404"/>
                  </a:lnTo>
                  <a:lnTo>
                    <a:pt x="65922" y="42867"/>
                  </a:lnTo>
                  <a:lnTo>
                    <a:pt x="66093" y="42183"/>
                  </a:lnTo>
                  <a:lnTo>
                    <a:pt x="66435" y="41842"/>
                  </a:lnTo>
                  <a:lnTo>
                    <a:pt x="66264" y="42696"/>
                  </a:lnTo>
                  <a:lnTo>
                    <a:pt x="66093" y="44745"/>
                  </a:lnTo>
                  <a:lnTo>
                    <a:pt x="65922" y="46111"/>
                  </a:lnTo>
                  <a:lnTo>
                    <a:pt x="65410" y="48332"/>
                  </a:lnTo>
                  <a:lnTo>
                    <a:pt x="64898" y="50552"/>
                  </a:lnTo>
                  <a:lnTo>
                    <a:pt x="64556" y="52260"/>
                  </a:lnTo>
                  <a:lnTo>
                    <a:pt x="64727" y="53455"/>
                  </a:lnTo>
                  <a:lnTo>
                    <a:pt x="64727" y="54480"/>
                  </a:lnTo>
                  <a:lnTo>
                    <a:pt x="64556" y="56017"/>
                  </a:lnTo>
                  <a:lnTo>
                    <a:pt x="64385" y="57383"/>
                  </a:lnTo>
                  <a:lnTo>
                    <a:pt x="64385" y="57554"/>
                  </a:lnTo>
                  <a:lnTo>
                    <a:pt x="64898" y="58920"/>
                  </a:lnTo>
                  <a:lnTo>
                    <a:pt x="65581" y="60286"/>
                  </a:lnTo>
                  <a:lnTo>
                    <a:pt x="67118" y="61482"/>
                  </a:lnTo>
                  <a:lnTo>
                    <a:pt x="68313" y="62848"/>
                  </a:lnTo>
                  <a:lnTo>
                    <a:pt x="69509" y="64385"/>
                  </a:lnTo>
                  <a:lnTo>
                    <a:pt x="70533" y="65751"/>
                  </a:lnTo>
                  <a:lnTo>
                    <a:pt x="71046" y="66947"/>
                  </a:lnTo>
                  <a:lnTo>
                    <a:pt x="71387" y="67972"/>
                  </a:lnTo>
                  <a:lnTo>
                    <a:pt x="71729" y="69338"/>
                  </a:lnTo>
                  <a:lnTo>
                    <a:pt x="71900" y="70533"/>
                  </a:lnTo>
                  <a:lnTo>
                    <a:pt x="71900" y="72924"/>
                  </a:lnTo>
                  <a:lnTo>
                    <a:pt x="71558" y="75486"/>
                  </a:lnTo>
                  <a:lnTo>
                    <a:pt x="71216" y="78219"/>
                  </a:lnTo>
                  <a:lnTo>
                    <a:pt x="70704" y="81293"/>
                  </a:lnTo>
                  <a:lnTo>
                    <a:pt x="70021" y="84196"/>
                  </a:lnTo>
                  <a:lnTo>
                    <a:pt x="69167" y="87099"/>
                  </a:lnTo>
                  <a:lnTo>
                    <a:pt x="68142" y="90003"/>
                  </a:lnTo>
                  <a:lnTo>
                    <a:pt x="66776" y="92393"/>
                  </a:lnTo>
                  <a:lnTo>
                    <a:pt x="65922" y="93589"/>
                  </a:lnTo>
                  <a:lnTo>
                    <a:pt x="65068" y="94784"/>
                  </a:lnTo>
                  <a:lnTo>
                    <a:pt x="64214" y="95638"/>
                  </a:lnTo>
                  <a:lnTo>
                    <a:pt x="63190" y="96663"/>
                  </a:lnTo>
                  <a:lnTo>
                    <a:pt x="61653" y="97517"/>
                  </a:lnTo>
                  <a:lnTo>
                    <a:pt x="60116" y="98200"/>
                  </a:lnTo>
                  <a:lnTo>
                    <a:pt x="58749" y="98542"/>
                  </a:lnTo>
                  <a:lnTo>
                    <a:pt x="57383" y="98712"/>
                  </a:lnTo>
                  <a:lnTo>
                    <a:pt x="56017" y="98542"/>
                  </a:lnTo>
                  <a:lnTo>
                    <a:pt x="54821" y="98371"/>
                  </a:lnTo>
                  <a:lnTo>
                    <a:pt x="53626" y="97859"/>
                  </a:lnTo>
                  <a:lnTo>
                    <a:pt x="52601" y="97346"/>
                  </a:lnTo>
                  <a:lnTo>
                    <a:pt x="50552" y="96151"/>
                  </a:lnTo>
                  <a:lnTo>
                    <a:pt x="48673" y="94443"/>
                  </a:lnTo>
                  <a:lnTo>
                    <a:pt x="46965" y="92564"/>
                  </a:lnTo>
                  <a:lnTo>
                    <a:pt x="45428" y="90344"/>
                  </a:lnTo>
                  <a:lnTo>
                    <a:pt x="44233" y="87953"/>
                  </a:lnTo>
                  <a:lnTo>
                    <a:pt x="43208" y="85562"/>
                  </a:lnTo>
                  <a:lnTo>
                    <a:pt x="42696" y="83171"/>
                  </a:lnTo>
                  <a:lnTo>
                    <a:pt x="42354" y="80951"/>
                  </a:lnTo>
                  <a:lnTo>
                    <a:pt x="42696" y="82659"/>
                  </a:lnTo>
                  <a:lnTo>
                    <a:pt x="43037" y="84538"/>
                  </a:lnTo>
                  <a:lnTo>
                    <a:pt x="43721" y="86416"/>
                  </a:lnTo>
                  <a:lnTo>
                    <a:pt x="44574" y="88124"/>
                  </a:lnTo>
                  <a:lnTo>
                    <a:pt x="45428" y="89661"/>
                  </a:lnTo>
                  <a:lnTo>
                    <a:pt x="46453" y="91369"/>
                  </a:lnTo>
                  <a:lnTo>
                    <a:pt x="47819" y="92735"/>
                  </a:lnTo>
                  <a:lnTo>
                    <a:pt x="49015" y="94101"/>
                  </a:lnTo>
                  <a:lnTo>
                    <a:pt x="50210" y="95126"/>
                  </a:lnTo>
                  <a:lnTo>
                    <a:pt x="51235" y="95809"/>
                  </a:lnTo>
                  <a:lnTo>
                    <a:pt x="52430" y="96492"/>
                  </a:lnTo>
                  <a:lnTo>
                    <a:pt x="53626" y="97005"/>
                  </a:lnTo>
                  <a:lnTo>
                    <a:pt x="54651" y="97517"/>
                  </a:lnTo>
                  <a:lnTo>
                    <a:pt x="55846" y="97688"/>
                  </a:lnTo>
                  <a:lnTo>
                    <a:pt x="57042" y="97859"/>
                  </a:lnTo>
                  <a:lnTo>
                    <a:pt x="58066" y="97859"/>
                  </a:lnTo>
                  <a:lnTo>
                    <a:pt x="59774" y="97688"/>
                  </a:lnTo>
                  <a:lnTo>
                    <a:pt x="61311" y="97005"/>
                  </a:lnTo>
                  <a:lnTo>
                    <a:pt x="62677" y="95980"/>
                  </a:lnTo>
                  <a:lnTo>
                    <a:pt x="64044" y="94784"/>
                  </a:lnTo>
                  <a:lnTo>
                    <a:pt x="65410" y="92906"/>
                  </a:lnTo>
                  <a:lnTo>
                    <a:pt x="66605" y="91027"/>
                  </a:lnTo>
                  <a:lnTo>
                    <a:pt x="67630" y="88807"/>
                  </a:lnTo>
                  <a:lnTo>
                    <a:pt x="68484" y="86245"/>
                  </a:lnTo>
                  <a:lnTo>
                    <a:pt x="69338" y="83684"/>
                  </a:lnTo>
                  <a:lnTo>
                    <a:pt x="70021" y="80780"/>
                  </a:lnTo>
                  <a:lnTo>
                    <a:pt x="70533" y="77706"/>
                  </a:lnTo>
                  <a:lnTo>
                    <a:pt x="70875" y="74461"/>
                  </a:lnTo>
                  <a:lnTo>
                    <a:pt x="71046" y="72070"/>
                  </a:lnTo>
                  <a:lnTo>
                    <a:pt x="71046" y="70704"/>
                  </a:lnTo>
                  <a:lnTo>
                    <a:pt x="70875" y="69509"/>
                  </a:lnTo>
                  <a:lnTo>
                    <a:pt x="70533" y="68313"/>
                  </a:lnTo>
                  <a:lnTo>
                    <a:pt x="70192" y="66947"/>
                  </a:lnTo>
                  <a:lnTo>
                    <a:pt x="69679" y="65922"/>
                  </a:lnTo>
                  <a:lnTo>
                    <a:pt x="68826" y="64727"/>
                  </a:lnTo>
                  <a:lnTo>
                    <a:pt x="67459" y="63190"/>
                  </a:lnTo>
                  <a:lnTo>
                    <a:pt x="65751" y="61823"/>
                  </a:lnTo>
                  <a:lnTo>
                    <a:pt x="63873" y="60116"/>
                  </a:lnTo>
                  <a:lnTo>
                    <a:pt x="63702" y="60116"/>
                  </a:lnTo>
                  <a:lnTo>
                    <a:pt x="63702" y="60286"/>
                  </a:lnTo>
                  <a:lnTo>
                    <a:pt x="62677" y="62507"/>
                  </a:lnTo>
                  <a:lnTo>
                    <a:pt x="61311" y="64898"/>
                  </a:lnTo>
                  <a:lnTo>
                    <a:pt x="59945" y="67118"/>
                  </a:lnTo>
                  <a:lnTo>
                    <a:pt x="58066" y="69167"/>
                  </a:lnTo>
                  <a:lnTo>
                    <a:pt x="56017" y="71216"/>
                  </a:lnTo>
                  <a:lnTo>
                    <a:pt x="53797" y="73266"/>
                  </a:lnTo>
                  <a:lnTo>
                    <a:pt x="51235" y="74974"/>
                  </a:lnTo>
                  <a:lnTo>
                    <a:pt x="48673" y="76682"/>
                  </a:lnTo>
                  <a:lnTo>
                    <a:pt x="45428" y="78219"/>
                  </a:lnTo>
                  <a:lnTo>
                    <a:pt x="42354" y="79756"/>
                  </a:lnTo>
                  <a:lnTo>
                    <a:pt x="42183" y="79756"/>
                  </a:lnTo>
                  <a:lnTo>
                    <a:pt x="39622" y="80780"/>
                  </a:lnTo>
                  <a:lnTo>
                    <a:pt x="37231" y="81634"/>
                  </a:lnTo>
                  <a:lnTo>
                    <a:pt x="34840" y="82147"/>
                  </a:lnTo>
                  <a:lnTo>
                    <a:pt x="32620" y="82659"/>
                  </a:lnTo>
                  <a:lnTo>
                    <a:pt x="30400" y="82830"/>
                  </a:lnTo>
                  <a:lnTo>
                    <a:pt x="28179" y="83000"/>
                  </a:lnTo>
                  <a:lnTo>
                    <a:pt x="26130" y="82830"/>
                  </a:lnTo>
                  <a:lnTo>
                    <a:pt x="24251" y="82488"/>
                  </a:lnTo>
                  <a:lnTo>
                    <a:pt x="22885" y="82147"/>
                  </a:lnTo>
                  <a:lnTo>
                    <a:pt x="21519" y="81634"/>
                  </a:lnTo>
                  <a:lnTo>
                    <a:pt x="20323" y="81122"/>
                  </a:lnTo>
                  <a:lnTo>
                    <a:pt x="19128" y="80439"/>
                  </a:lnTo>
                  <a:lnTo>
                    <a:pt x="18103" y="79585"/>
                  </a:lnTo>
                  <a:lnTo>
                    <a:pt x="17249" y="78560"/>
                  </a:lnTo>
                  <a:lnTo>
                    <a:pt x="16395" y="77535"/>
                  </a:lnTo>
                  <a:lnTo>
                    <a:pt x="15541" y="76340"/>
                  </a:lnTo>
                  <a:lnTo>
                    <a:pt x="14858" y="74803"/>
                  </a:lnTo>
                  <a:lnTo>
                    <a:pt x="14175" y="73266"/>
                  </a:lnTo>
                  <a:lnTo>
                    <a:pt x="13834" y="71387"/>
                  </a:lnTo>
                  <a:lnTo>
                    <a:pt x="13492" y="69679"/>
                  </a:lnTo>
                  <a:lnTo>
                    <a:pt x="13492" y="67801"/>
                  </a:lnTo>
                  <a:lnTo>
                    <a:pt x="13492" y="65922"/>
                  </a:lnTo>
                  <a:lnTo>
                    <a:pt x="13834" y="63873"/>
                  </a:lnTo>
                  <a:lnTo>
                    <a:pt x="14346" y="61994"/>
                  </a:lnTo>
                  <a:lnTo>
                    <a:pt x="14858" y="60457"/>
                  </a:lnTo>
                  <a:lnTo>
                    <a:pt x="15541" y="58920"/>
                  </a:lnTo>
                  <a:lnTo>
                    <a:pt x="17078" y="55846"/>
                  </a:lnTo>
                  <a:lnTo>
                    <a:pt x="18957" y="52943"/>
                  </a:lnTo>
                  <a:lnTo>
                    <a:pt x="20836" y="50381"/>
                  </a:lnTo>
                  <a:lnTo>
                    <a:pt x="20836" y="50210"/>
                  </a:lnTo>
                  <a:lnTo>
                    <a:pt x="20665" y="50039"/>
                  </a:lnTo>
                  <a:lnTo>
                    <a:pt x="19469" y="50893"/>
                  </a:lnTo>
                  <a:lnTo>
                    <a:pt x="18274" y="51577"/>
                  </a:lnTo>
                  <a:lnTo>
                    <a:pt x="18103" y="51577"/>
                  </a:lnTo>
                  <a:lnTo>
                    <a:pt x="18103" y="51918"/>
                  </a:lnTo>
                  <a:lnTo>
                    <a:pt x="17932" y="51918"/>
                  </a:lnTo>
                  <a:lnTo>
                    <a:pt x="17762" y="51747"/>
                  </a:lnTo>
                  <a:lnTo>
                    <a:pt x="15200" y="52943"/>
                  </a:lnTo>
                  <a:lnTo>
                    <a:pt x="12467" y="53797"/>
                  </a:lnTo>
                  <a:lnTo>
                    <a:pt x="9393" y="54651"/>
                  </a:lnTo>
                  <a:lnTo>
                    <a:pt x="6319" y="55334"/>
                  </a:lnTo>
                  <a:lnTo>
                    <a:pt x="3416" y="55846"/>
                  </a:lnTo>
                  <a:lnTo>
                    <a:pt x="1025" y="56017"/>
                  </a:lnTo>
                  <a:lnTo>
                    <a:pt x="513" y="56017"/>
                  </a:lnTo>
                  <a:lnTo>
                    <a:pt x="683" y="55675"/>
                  </a:lnTo>
                  <a:lnTo>
                    <a:pt x="683" y="55846"/>
                  </a:lnTo>
                  <a:lnTo>
                    <a:pt x="854" y="55846"/>
                  </a:lnTo>
                  <a:lnTo>
                    <a:pt x="3245" y="55504"/>
                  </a:lnTo>
                  <a:lnTo>
                    <a:pt x="5978" y="54992"/>
                  </a:lnTo>
                  <a:lnTo>
                    <a:pt x="8881" y="54309"/>
                  </a:lnTo>
                  <a:lnTo>
                    <a:pt x="9052" y="54309"/>
                  </a:lnTo>
                  <a:lnTo>
                    <a:pt x="11955" y="53455"/>
                  </a:lnTo>
                  <a:lnTo>
                    <a:pt x="14517" y="52601"/>
                  </a:lnTo>
                  <a:lnTo>
                    <a:pt x="17249" y="51406"/>
                  </a:lnTo>
                  <a:lnTo>
                    <a:pt x="17932" y="50893"/>
                  </a:lnTo>
                  <a:lnTo>
                    <a:pt x="18274" y="50893"/>
                  </a:lnTo>
                  <a:lnTo>
                    <a:pt x="19299" y="50210"/>
                  </a:lnTo>
                  <a:lnTo>
                    <a:pt x="20665" y="49356"/>
                  </a:lnTo>
                  <a:lnTo>
                    <a:pt x="20665" y="49186"/>
                  </a:lnTo>
                  <a:lnTo>
                    <a:pt x="20836" y="49186"/>
                  </a:lnTo>
                  <a:lnTo>
                    <a:pt x="22031" y="48673"/>
                  </a:lnTo>
                  <a:lnTo>
                    <a:pt x="22202" y="48673"/>
                  </a:lnTo>
                  <a:lnTo>
                    <a:pt x="22373" y="48161"/>
                  </a:lnTo>
                  <a:lnTo>
                    <a:pt x="22373" y="47990"/>
                  </a:lnTo>
                  <a:lnTo>
                    <a:pt x="22544" y="46965"/>
                  </a:lnTo>
                  <a:lnTo>
                    <a:pt x="22714" y="46111"/>
                  </a:lnTo>
                  <a:lnTo>
                    <a:pt x="23227" y="44062"/>
                  </a:lnTo>
                  <a:lnTo>
                    <a:pt x="23910" y="41671"/>
                  </a:lnTo>
                  <a:lnTo>
                    <a:pt x="24593" y="38255"/>
                  </a:lnTo>
                  <a:lnTo>
                    <a:pt x="24764" y="35181"/>
                  </a:lnTo>
                  <a:lnTo>
                    <a:pt x="24764" y="37060"/>
                  </a:lnTo>
                  <a:lnTo>
                    <a:pt x="24593" y="38768"/>
                  </a:lnTo>
                  <a:lnTo>
                    <a:pt x="24081" y="41671"/>
                  </a:lnTo>
                  <a:lnTo>
                    <a:pt x="23910" y="43037"/>
                  </a:lnTo>
                  <a:lnTo>
                    <a:pt x="23397" y="45258"/>
                  </a:lnTo>
                  <a:lnTo>
                    <a:pt x="23056" y="46282"/>
                  </a:lnTo>
                  <a:lnTo>
                    <a:pt x="22714" y="47307"/>
                  </a:lnTo>
                  <a:lnTo>
                    <a:pt x="22714" y="47478"/>
                  </a:lnTo>
                  <a:lnTo>
                    <a:pt x="23056" y="47478"/>
                  </a:lnTo>
                  <a:lnTo>
                    <a:pt x="24081" y="45941"/>
                  </a:lnTo>
                  <a:lnTo>
                    <a:pt x="24251" y="45770"/>
                  </a:lnTo>
                  <a:lnTo>
                    <a:pt x="25788" y="43721"/>
                  </a:lnTo>
                  <a:lnTo>
                    <a:pt x="27325" y="41842"/>
                  </a:lnTo>
                  <a:lnTo>
                    <a:pt x="29033" y="40134"/>
                  </a:lnTo>
                  <a:lnTo>
                    <a:pt x="30912" y="38597"/>
                  </a:lnTo>
                  <a:lnTo>
                    <a:pt x="31083" y="38426"/>
                  </a:lnTo>
                  <a:lnTo>
                    <a:pt x="31253" y="38426"/>
                  </a:lnTo>
                  <a:lnTo>
                    <a:pt x="32790" y="37572"/>
                  </a:lnTo>
                  <a:lnTo>
                    <a:pt x="32790" y="37402"/>
                  </a:lnTo>
                  <a:lnTo>
                    <a:pt x="32961" y="37402"/>
                  </a:lnTo>
                  <a:lnTo>
                    <a:pt x="33815" y="37060"/>
                  </a:lnTo>
                  <a:lnTo>
                    <a:pt x="33986" y="36889"/>
                  </a:lnTo>
                  <a:lnTo>
                    <a:pt x="34157" y="36889"/>
                  </a:lnTo>
                  <a:lnTo>
                    <a:pt x="34328" y="36718"/>
                  </a:lnTo>
                  <a:lnTo>
                    <a:pt x="34498" y="36718"/>
                  </a:lnTo>
                  <a:lnTo>
                    <a:pt x="35865" y="36035"/>
                  </a:lnTo>
                  <a:lnTo>
                    <a:pt x="37402" y="35523"/>
                  </a:lnTo>
                  <a:lnTo>
                    <a:pt x="39109" y="35352"/>
                  </a:lnTo>
                  <a:lnTo>
                    <a:pt x="41159" y="35352"/>
                  </a:lnTo>
                  <a:lnTo>
                    <a:pt x="41159" y="35181"/>
                  </a:lnTo>
                  <a:lnTo>
                    <a:pt x="41330" y="35352"/>
                  </a:lnTo>
                  <a:lnTo>
                    <a:pt x="43037" y="35523"/>
                  </a:lnTo>
                  <a:lnTo>
                    <a:pt x="43208" y="35523"/>
                  </a:lnTo>
                  <a:lnTo>
                    <a:pt x="44404" y="35694"/>
                  </a:lnTo>
                  <a:lnTo>
                    <a:pt x="44574" y="35865"/>
                  </a:lnTo>
                  <a:lnTo>
                    <a:pt x="45770" y="36035"/>
                  </a:lnTo>
                  <a:lnTo>
                    <a:pt x="45941" y="36035"/>
                  </a:lnTo>
                  <a:lnTo>
                    <a:pt x="45941" y="36206"/>
                  </a:lnTo>
                  <a:lnTo>
                    <a:pt x="46795" y="36377"/>
                  </a:lnTo>
                  <a:lnTo>
                    <a:pt x="47136" y="36377"/>
                  </a:lnTo>
                  <a:lnTo>
                    <a:pt x="47412" y="35641"/>
                  </a:lnTo>
                  <a:lnTo>
                    <a:pt x="47307" y="36377"/>
                  </a:lnTo>
                  <a:lnTo>
                    <a:pt x="47478" y="36548"/>
                  </a:lnTo>
                  <a:lnTo>
                    <a:pt x="47990" y="36718"/>
                  </a:lnTo>
                  <a:lnTo>
                    <a:pt x="48161" y="36889"/>
                  </a:lnTo>
                  <a:lnTo>
                    <a:pt x="48332" y="36889"/>
                  </a:lnTo>
                  <a:lnTo>
                    <a:pt x="50210" y="37572"/>
                  </a:lnTo>
                  <a:lnTo>
                    <a:pt x="50381" y="37402"/>
                  </a:lnTo>
                  <a:lnTo>
                    <a:pt x="51201" y="35216"/>
                  </a:lnTo>
                  <a:lnTo>
                    <a:pt x="51201" y="35216"/>
                  </a:lnTo>
                  <a:lnTo>
                    <a:pt x="50723" y="36889"/>
                  </a:lnTo>
                  <a:lnTo>
                    <a:pt x="50552" y="37231"/>
                  </a:lnTo>
                  <a:lnTo>
                    <a:pt x="50552" y="37402"/>
                  </a:lnTo>
                  <a:lnTo>
                    <a:pt x="50723" y="37572"/>
                  </a:lnTo>
                  <a:lnTo>
                    <a:pt x="50552" y="37743"/>
                  </a:lnTo>
                  <a:lnTo>
                    <a:pt x="50723" y="37743"/>
                  </a:lnTo>
                  <a:lnTo>
                    <a:pt x="51064" y="37914"/>
                  </a:lnTo>
                  <a:lnTo>
                    <a:pt x="51577" y="38255"/>
                  </a:lnTo>
                  <a:lnTo>
                    <a:pt x="51747" y="38255"/>
                  </a:lnTo>
                  <a:lnTo>
                    <a:pt x="53455" y="39109"/>
                  </a:lnTo>
                  <a:lnTo>
                    <a:pt x="56017" y="40646"/>
                  </a:lnTo>
                  <a:lnTo>
                    <a:pt x="58408" y="42354"/>
                  </a:lnTo>
                  <a:lnTo>
                    <a:pt x="58579" y="42525"/>
                  </a:lnTo>
                  <a:lnTo>
                    <a:pt x="58579" y="42354"/>
                  </a:lnTo>
                  <a:lnTo>
                    <a:pt x="58749" y="42696"/>
                  </a:lnTo>
                  <a:lnTo>
                    <a:pt x="60457" y="44404"/>
                  </a:lnTo>
                  <a:lnTo>
                    <a:pt x="61994" y="46111"/>
                  </a:lnTo>
                  <a:lnTo>
                    <a:pt x="63019" y="47990"/>
                  </a:lnTo>
                  <a:lnTo>
                    <a:pt x="63190" y="47990"/>
                  </a:lnTo>
                  <a:lnTo>
                    <a:pt x="63360" y="47819"/>
                  </a:lnTo>
                  <a:lnTo>
                    <a:pt x="63360" y="47136"/>
                  </a:lnTo>
                  <a:lnTo>
                    <a:pt x="63531" y="46453"/>
                  </a:lnTo>
                  <a:lnTo>
                    <a:pt x="63531" y="45599"/>
                  </a:lnTo>
                  <a:lnTo>
                    <a:pt x="63702" y="44916"/>
                  </a:lnTo>
                  <a:lnTo>
                    <a:pt x="63873" y="42867"/>
                  </a:lnTo>
                  <a:lnTo>
                    <a:pt x="63702" y="42696"/>
                  </a:lnTo>
                  <a:lnTo>
                    <a:pt x="63531" y="42696"/>
                  </a:lnTo>
                  <a:lnTo>
                    <a:pt x="61994" y="43550"/>
                  </a:lnTo>
                  <a:lnTo>
                    <a:pt x="61994" y="43550"/>
                  </a:lnTo>
                  <a:lnTo>
                    <a:pt x="66776" y="40476"/>
                  </a:lnTo>
                  <a:lnTo>
                    <a:pt x="69167" y="38939"/>
                  </a:lnTo>
                  <a:lnTo>
                    <a:pt x="71558" y="37060"/>
                  </a:lnTo>
                  <a:lnTo>
                    <a:pt x="76169" y="33474"/>
                  </a:lnTo>
                  <a:lnTo>
                    <a:pt x="81976" y="28862"/>
                  </a:lnTo>
                  <a:lnTo>
                    <a:pt x="86245" y="25447"/>
                  </a:lnTo>
                  <a:lnTo>
                    <a:pt x="87441" y="24422"/>
                  </a:lnTo>
                  <a:lnTo>
                    <a:pt x="87441" y="24081"/>
                  </a:lnTo>
                  <a:lnTo>
                    <a:pt x="87782" y="23910"/>
                  </a:lnTo>
                  <a:lnTo>
                    <a:pt x="90003" y="22031"/>
                  </a:lnTo>
                  <a:lnTo>
                    <a:pt x="91198" y="20323"/>
                  </a:lnTo>
                  <a:lnTo>
                    <a:pt x="91198" y="20153"/>
                  </a:lnTo>
                  <a:lnTo>
                    <a:pt x="91027" y="20153"/>
                  </a:lnTo>
                  <a:lnTo>
                    <a:pt x="86928" y="23397"/>
                  </a:lnTo>
                  <a:lnTo>
                    <a:pt x="83000" y="26471"/>
                  </a:lnTo>
                  <a:lnTo>
                    <a:pt x="82317" y="26984"/>
                  </a:lnTo>
                  <a:lnTo>
                    <a:pt x="82317" y="27155"/>
                  </a:lnTo>
                  <a:lnTo>
                    <a:pt x="82659" y="27155"/>
                  </a:lnTo>
                  <a:lnTo>
                    <a:pt x="84596" y="25963"/>
                  </a:lnTo>
                  <a:lnTo>
                    <a:pt x="80780" y="28862"/>
                  </a:lnTo>
                  <a:lnTo>
                    <a:pt x="78560" y="30570"/>
                  </a:lnTo>
                  <a:lnTo>
                    <a:pt x="76511" y="32278"/>
                  </a:lnTo>
                  <a:lnTo>
                    <a:pt x="74291" y="33815"/>
                  </a:lnTo>
                  <a:lnTo>
                    <a:pt x="73949" y="33815"/>
                  </a:lnTo>
                  <a:lnTo>
                    <a:pt x="70533" y="36377"/>
                  </a:lnTo>
                  <a:lnTo>
                    <a:pt x="67459" y="38255"/>
                  </a:lnTo>
                  <a:lnTo>
                    <a:pt x="66947" y="38768"/>
                  </a:lnTo>
                  <a:lnTo>
                    <a:pt x="65751" y="39793"/>
                  </a:lnTo>
                  <a:lnTo>
                    <a:pt x="64214" y="41330"/>
                  </a:lnTo>
                  <a:lnTo>
                    <a:pt x="63360" y="42013"/>
                  </a:lnTo>
                  <a:lnTo>
                    <a:pt x="62507" y="42525"/>
                  </a:lnTo>
                  <a:lnTo>
                    <a:pt x="62336" y="42525"/>
                  </a:lnTo>
                  <a:lnTo>
                    <a:pt x="63190" y="41500"/>
                  </a:lnTo>
                  <a:lnTo>
                    <a:pt x="64044" y="40646"/>
                  </a:lnTo>
                  <a:lnTo>
                    <a:pt x="65922" y="39109"/>
                  </a:lnTo>
                  <a:lnTo>
                    <a:pt x="66776" y="38426"/>
                  </a:lnTo>
                  <a:lnTo>
                    <a:pt x="69338" y="36548"/>
                  </a:lnTo>
                  <a:lnTo>
                    <a:pt x="69338" y="36377"/>
                  </a:lnTo>
                  <a:lnTo>
                    <a:pt x="68996" y="36206"/>
                  </a:lnTo>
                  <a:lnTo>
                    <a:pt x="64385" y="39451"/>
                  </a:lnTo>
                  <a:lnTo>
                    <a:pt x="62165" y="41159"/>
                  </a:lnTo>
                  <a:lnTo>
                    <a:pt x="59774" y="43037"/>
                  </a:lnTo>
                  <a:lnTo>
                    <a:pt x="59603" y="43037"/>
                  </a:lnTo>
                  <a:lnTo>
                    <a:pt x="59432" y="42867"/>
                  </a:lnTo>
                  <a:lnTo>
                    <a:pt x="59603" y="42696"/>
                  </a:lnTo>
                  <a:lnTo>
                    <a:pt x="60970" y="41330"/>
                  </a:lnTo>
                  <a:lnTo>
                    <a:pt x="62336" y="40134"/>
                  </a:lnTo>
                  <a:lnTo>
                    <a:pt x="65410" y="37743"/>
                  </a:lnTo>
                  <a:lnTo>
                    <a:pt x="68655" y="35523"/>
                  </a:lnTo>
                  <a:lnTo>
                    <a:pt x="71900" y="33474"/>
                  </a:lnTo>
                  <a:lnTo>
                    <a:pt x="73607" y="32449"/>
                  </a:lnTo>
                  <a:lnTo>
                    <a:pt x="73778" y="32449"/>
                  </a:lnTo>
                  <a:lnTo>
                    <a:pt x="73949" y="32107"/>
                  </a:lnTo>
                  <a:lnTo>
                    <a:pt x="74291" y="31424"/>
                  </a:lnTo>
                  <a:lnTo>
                    <a:pt x="74461" y="30399"/>
                  </a:lnTo>
                  <a:lnTo>
                    <a:pt x="74461" y="31083"/>
                  </a:lnTo>
                  <a:lnTo>
                    <a:pt x="74291" y="31766"/>
                  </a:lnTo>
                  <a:lnTo>
                    <a:pt x="74291" y="31937"/>
                  </a:lnTo>
                  <a:lnTo>
                    <a:pt x="74461" y="31937"/>
                  </a:lnTo>
                  <a:lnTo>
                    <a:pt x="76169" y="30912"/>
                  </a:lnTo>
                  <a:lnTo>
                    <a:pt x="76340" y="30741"/>
                  </a:lnTo>
                  <a:lnTo>
                    <a:pt x="76340" y="29887"/>
                  </a:lnTo>
                  <a:lnTo>
                    <a:pt x="76682" y="29033"/>
                  </a:lnTo>
                  <a:lnTo>
                    <a:pt x="76682" y="28692"/>
                  </a:lnTo>
                  <a:lnTo>
                    <a:pt x="77023" y="27667"/>
                  </a:lnTo>
                  <a:lnTo>
                    <a:pt x="77706" y="26642"/>
                  </a:lnTo>
                  <a:lnTo>
                    <a:pt x="76852" y="29033"/>
                  </a:lnTo>
                  <a:lnTo>
                    <a:pt x="76682" y="29716"/>
                  </a:lnTo>
                  <a:lnTo>
                    <a:pt x="76682" y="30229"/>
                  </a:lnTo>
                  <a:lnTo>
                    <a:pt x="76682" y="30399"/>
                  </a:lnTo>
                  <a:lnTo>
                    <a:pt x="76852" y="30399"/>
                  </a:lnTo>
                  <a:lnTo>
                    <a:pt x="78731" y="29033"/>
                  </a:lnTo>
                  <a:lnTo>
                    <a:pt x="78902" y="29033"/>
                  </a:lnTo>
                  <a:lnTo>
                    <a:pt x="79084" y="28532"/>
                  </a:lnTo>
                  <a:lnTo>
                    <a:pt x="79084" y="28532"/>
                  </a:lnTo>
                  <a:lnTo>
                    <a:pt x="79243" y="28692"/>
                  </a:lnTo>
                  <a:lnTo>
                    <a:pt x="79414" y="28692"/>
                  </a:lnTo>
                  <a:lnTo>
                    <a:pt x="79585" y="28521"/>
                  </a:lnTo>
                  <a:lnTo>
                    <a:pt x="80439" y="28009"/>
                  </a:lnTo>
                  <a:lnTo>
                    <a:pt x="80780" y="27496"/>
                  </a:lnTo>
                  <a:lnTo>
                    <a:pt x="80951" y="27496"/>
                  </a:lnTo>
                  <a:lnTo>
                    <a:pt x="81293" y="26130"/>
                  </a:lnTo>
                  <a:lnTo>
                    <a:pt x="81976" y="23739"/>
                  </a:lnTo>
                  <a:lnTo>
                    <a:pt x="81634" y="25447"/>
                  </a:lnTo>
                  <a:lnTo>
                    <a:pt x="81122" y="26984"/>
                  </a:lnTo>
                  <a:lnTo>
                    <a:pt x="81293" y="27155"/>
                  </a:lnTo>
                  <a:lnTo>
                    <a:pt x="81463" y="27155"/>
                  </a:lnTo>
                  <a:lnTo>
                    <a:pt x="82147" y="26471"/>
                  </a:lnTo>
                  <a:lnTo>
                    <a:pt x="82659" y="26130"/>
                  </a:lnTo>
                  <a:lnTo>
                    <a:pt x="82659" y="25959"/>
                  </a:lnTo>
                  <a:lnTo>
                    <a:pt x="82830" y="25788"/>
                  </a:lnTo>
                  <a:lnTo>
                    <a:pt x="83000" y="25788"/>
                  </a:lnTo>
                  <a:lnTo>
                    <a:pt x="85904" y="23568"/>
                  </a:lnTo>
                  <a:lnTo>
                    <a:pt x="85904" y="23397"/>
                  </a:lnTo>
                  <a:lnTo>
                    <a:pt x="85733" y="21860"/>
                  </a:lnTo>
                  <a:lnTo>
                    <a:pt x="85733" y="20323"/>
                  </a:lnTo>
                  <a:lnTo>
                    <a:pt x="86075" y="18615"/>
                  </a:lnTo>
                  <a:lnTo>
                    <a:pt x="86416" y="17078"/>
                  </a:lnTo>
                  <a:lnTo>
                    <a:pt x="86245" y="17932"/>
                  </a:lnTo>
                  <a:lnTo>
                    <a:pt x="86075" y="19811"/>
                  </a:lnTo>
                  <a:lnTo>
                    <a:pt x="86075" y="21860"/>
                  </a:lnTo>
                  <a:lnTo>
                    <a:pt x="85904" y="23056"/>
                  </a:lnTo>
                  <a:lnTo>
                    <a:pt x="86075" y="23227"/>
                  </a:lnTo>
                  <a:lnTo>
                    <a:pt x="86245" y="23227"/>
                  </a:lnTo>
                  <a:lnTo>
                    <a:pt x="87782" y="22031"/>
                  </a:lnTo>
                  <a:lnTo>
                    <a:pt x="87782" y="21860"/>
                  </a:lnTo>
                  <a:lnTo>
                    <a:pt x="87813" y="21550"/>
                  </a:lnTo>
                  <a:lnTo>
                    <a:pt x="87953" y="21690"/>
                  </a:lnTo>
                  <a:lnTo>
                    <a:pt x="88124" y="21690"/>
                  </a:lnTo>
                  <a:lnTo>
                    <a:pt x="92906" y="17762"/>
                  </a:lnTo>
                  <a:lnTo>
                    <a:pt x="92906" y="17591"/>
                  </a:lnTo>
                  <a:lnTo>
                    <a:pt x="92564" y="17078"/>
                  </a:lnTo>
                  <a:lnTo>
                    <a:pt x="92564" y="16395"/>
                  </a:lnTo>
                  <a:lnTo>
                    <a:pt x="92564" y="15200"/>
                  </a:lnTo>
                  <a:lnTo>
                    <a:pt x="92564" y="15029"/>
                  </a:lnTo>
                  <a:lnTo>
                    <a:pt x="92735" y="14175"/>
                  </a:lnTo>
                  <a:lnTo>
                    <a:pt x="92735" y="16225"/>
                  </a:lnTo>
                  <a:lnTo>
                    <a:pt x="92735" y="16737"/>
                  </a:lnTo>
                  <a:lnTo>
                    <a:pt x="92906" y="17420"/>
                  </a:lnTo>
                  <a:lnTo>
                    <a:pt x="93077" y="17420"/>
                  </a:lnTo>
                  <a:lnTo>
                    <a:pt x="94614" y="16225"/>
                  </a:lnTo>
                  <a:lnTo>
                    <a:pt x="94614" y="16054"/>
                  </a:lnTo>
                  <a:lnTo>
                    <a:pt x="94955" y="15883"/>
                  </a:lnTo>
                  <a:lnTo>
                    <a:pt x="96492" y="14517"/>
                  </a:lnTo>
                  <a:lnTo>
                    <a:pt x="97005" y="14004"/>
                  </a:lnTo>
                  <a:lnTo>
                    <a:pt x="97175" y="13834"/>
                  </a:lnTo>
                  <a:lnTo>
                    <a:pt x="97346" y="13834"/>
                  </a:lnTo>
                  <a:lnTo>
                    <a:pt x="101445" y="9906"/>
                  </a:lnTo>
                  <a:lnTo>
                    <a:pt x="101445" y="9735"/>
                  </a:lnTo>
                  <a:lnTo>
                    <a:pt x="101274" y="8710"/>
                  </a:lnTo>
                  <a:lnTo>
                    <a:pt x="101103" y="7856"/>
                  </a:lnTo>
                  <a:lnTo>
                    <a:pt x="100762" y="7002"/>
                  </a:lnTo>
                  <a:lnTo>
                    <a:pt x="100079" y="6148"/>
                  </a:lnTo>
                  <a:lnTo>
                    <a:pt x="99737" y="5636"/>
                  </a:lnTo>
                  <a:lnTo>
                    <a:pt x="99225" y="5294"/>
                  </a:lnTo>
                  <a:lnTo>
                    <a:pt x="98712" y="4953"/>
                  </a:lnTo>
                  <a:close/>
                  <a:moveTo>
                    <a:pt x="48844" y="0"/>
                  </a:moveTo>
                  <a:lnTo>
                    <a:pt x="48332" y="171"/>
                  </a:lnTo>
                  <a:lnTo>
                    <a:pt x="47819" y="342"/>
                  </a:lnTo>
                  <a:lnTo>
                    <a:pt x="47307" y="513"/>
                  </a:lnTo>
                  <a:lnTo>
                    <a:pt x="46965" y="1025"/>
                  </a:lnTo>
                  <a:lnTo>
                    <a:pt x="46795" y="1537"/>
                  </a:lnTo>
                  <a:lnTo>
                    <a:pt x="46795" y="2050"/>
                  </a:lnTo>
                  <a:lnTo>
                    <a:pt x="46965" y="2562"/>
                  </a:lnTo>
                  <a:lnTo>
                    <a:pt x="47307" y="3074"/>
                  </a:lnTo>
                  <a:lnTo>
                    <a:pt x="44574" y="3074"/>
                  </a:lnTo>
                  <a:lnTo>
                    <a:pt x="43379" y="3245"/>
                  </a:lnTo>
                  <a:lnTo>
                    <a:pt x="42183" y="3587"/>
                  </a:lnTo>
                  <a:lnTo>
                    <a:pt x="39622" y="3587"/>
                  </a:lnTo>
                  <a:lnTo>
                    <a:pt x="37743" y="3928"/>
                  </a:lnTo>
                  <a:lnTo>
                    <a:pt x="35694" y="4441"/>
                  </a:lnTo>
                  <a:lnTo>
                    <a:pt x="33815" y="5124"/>
                  </a:lnTo>
                  <a:lnTo>
                    <a:pt x="32107" y="5978"/>
                  </a:lnTo>
                  <a:lnTo>
                    <a:pt x="30400" y="7173"/>
                  </a:lnTo>
                  <a:lnTo>
                    <a:pt x="28862" y="8198"/>
                  </a:lnTo>
                  <a:lnTo>
                    <a:pt x="27325" y="9564"/>
                  </a:lnTo>
                  <a:lnTo>
                    <a:pt x="25959" y="10930"/>
                  </a:lnTo>
                  <a:lnTo>
                    <a:pt x="24764" y="12467"/>
                  </a:lnTo>
                  <a:lnTo>
                    <a:pt x="23568" y="14004"/>
                  </a:lnTo>
                  <a:lnTo>
                    <a:pt x="22544" y="15712"/>
                  </a:lnTo>
                  <a:lnTo>
                    <a:pt x="21519" y="17420"/>
                  </a:lnTo>
                  <a:lnTo>
                    <a:pt x="20836" y="19128"/>
                  </a:lnTo>
                  <a:lnTo>
                    <a:pt x="20153" y="20836"/>
                  </a:lnTo>
                  <a:lnTo>
                    <a:pt x="19640" y="22543"/>
                  </a:lnTo>
                  <a:lnTo>
                    <a:pt x="19299" y="24081"/>
                  </a:lnTo>
                  <a:lnTo>
                    <a:pt x="19128" y="25788"/>
                  </a:lnTo>
                  <a:lnTo>
                    <a:pt x="18957" y="25959"/>
                  </a:lnTo>
                  <a:lnTo>
                    <a:pt x="19128" y="26130"/>
                  </a:lnTo>
                  <a:lnTo>
                    <a:pt x="19299" y="26130"/>
                  </a:lnTo>
                  <a:lnTo>
                    <a:pt x="19299" y="27496"/>
                  </a:lnTo>
                  <a:lnTo>
                    <a:pt x="19640" y="28521"/>
                  </a:lnTo>
                  <a:lnTo>
                    <a:pt x="19982" y="29716"/>
                  </a:lnTo>
                  <a:lnTo>
                    <a:pt x="20494" y="30741"/>
                  </a:lnTo>
                  <a:lnTo>
                    <a:pt x="21177" y="31595"/>
                  </a:lnTo>
                  <a:lnTo>
                    <a:pt x="21860" y="32449"/>
                  </a:lnTo>
                  <a:lnTo>
                    <a:pt x="22714" y="33132"/>
                  </a:lnTo>
                  <a:lnTo>
                    <a:pt x="23739" y="33815"/>
                  </a:lnTo>
                  <a:lnTo>
                    <a:pt x="24422" y="34157"/>
                  </a:lnTo>
                  <a:lnTo>
                    <a:pt x="24422" y="34498"/>
                  </a:lnTo>
                  <a:lnTo>
                    <a:pt x="21860" y="35865"/>
                  </a:lnTo>
                  <a:lnTo>
                    <a:pt x="19469" y="37402"/>
                  </a:lnTo>
                  <a:lnTo>
                    <a:pt x="18274" y="38255"/>
                  </a:lnTo>
                  <a:lnTo>
                    <a:pt x="16908" y="39109"/>
                  </a:lnTo>
                  <a:lnTo>
                    <a:pt x="16225" y="39451"/>
                  </a:lnTo>
                  <a:lnTo>
                    <a:pt x="16054" y="39451"/>
                  </a:lnTo>
                  <a:lnTo>
                    <a:pt x="15883" y="39793"/>
                  </a:lnTo>
                  <a:lnTo>
                    <a:pt x="15712" y="39793"/>
                  </a:lnTo>
                  <a:lnTo>
                    <a:pt x="15200" y="40134"/>
                  </a:lnTo>
                  <a:lnTo>
                    <a:pt x="14858" y="40476"/>
                  </a:lnTo>
                  <a:lnTo>
                    <a:pt x="14517" y="40646"/>
                  </a:lnTo>
                  <a:lnTo>
                    <a:pt x="14346" y="40646"/>
                  </a:lnTo>
                  <a:lnTo>
                    <a:pt x="14346" y="40817"/>
                  </a:lnTo>
                  <a:lnTo>
                    <a:pt x="12297" y="42183"/>
                  </a:lnTo>
                  <a:lnTo>
                    <a:pt x="10247" y="43550"/>
                  </a:lnTo>
                  <a:lnTo>
                    <a:pt x="7685" y="45941"/>
                  </a:lnTo>
                  <a:lnTo>
                    <a:pt x="5124" y="48844"/>
                  </a:lnTo>
                  <a:lnTo>
                    <a:pt x="2562" y="52089"/>
                  </a:lnTo>
                  <a:lnTo>
                    <a:pt x="171" y="55846"/>
                  </a:lnTo>
                  <a:lnTo>
                    <a:pt x="0" y="56017"/>
                  </a:lnTo>
                  <a:lnTo>
                    <a:pt x="0" y="56358"/>
                  </a:lnTo>
                  <a:lnTo>
                    <a:pt x="1025" y="56358"/>
                  </a:lnTo>
                  <a:lnTo>
                    <a:pt x="3416" y="56188"/>
                  </a:lnTo>
                  <a:lnTo>
                    <a:pt x="6319" y="55675"/>
                  </a:lnTo>
                  <a:lnTo>
                    <a:pt x="9393" y="54992"/>
                  </a:lnTo>
                  <a:lnTo>
                    <a:pt x="12467" y="54138"/>
                  </a:lnTo>
                  <a:lnTo>
                    <a:pt x="15200" y="53284"/>
                  </a:lnTo>
                  <a:lnTo>
                    <a:pt x="17591" y="52260"/>
                  </a:lnTo>
                  <a:lnTo>
                    <a:pt x="17762" y="52430"/>
                  </a:lnTo>
                  <a:lnTo>
                    <a:pt x="18103" y="52430"/>
                  </a:lnTo>
                  <a:lnTo>
                    <a:pt x="18274" y="52260"/>
                  </a:lnTo>
                  <a:lnTo>
                    <a:pt x="18274" y="52089"/>
                  </a:lnTo>
                  <a:lnTo>
                    <a:pt x="18445" y="51918"/>
                  </a:lnTo>
                  <a:lnTo>
                    <a:pt x="19982" y="50893"/>
                  </a:lnTo>
                  <a:lnTo>
                    <a:pt x="18274" y="53455"/>
                  </a:lnTo>
                  <a:lnTo>
                    <a:pt x="16566" y="56188"/>
                  </a:lnTo>
                  <a:lnTo>
                    <a:pt x="15200" y="58920"/>
                  </a:lnTo>
                  <a:lnTo>
                    <a:pt x="14004" y="61994"/>
                  </a:lnTo>
                  <a:lnTo>
                    <a:pt x="13492" y="63873"/>
                  </a:lnTo>
                  <a:lnTo>
                    <a:pt x="13151" y="65751"/>
                  </a:lnTo>
                  <a:lnTo>
                    <a:pt x="13151" y="67801"/>
                  </a:lnTo>
                  <a:lnTo>
                    <a:pt x="13151" y="69679"/>
                  </a:lnTo>
                  <a:lnTo>
                    <a:pt x="13492" y="71558"/>
                  </a:lnTo>
                  <a:lnTo>
                    <a:pt x="13834" y="73266"/>
                  </a:lnTo>
                  <a:lnTo>
                    <a:pt x="14517" y="74974"/>
                  </a:lnTo>
                  <a:lnTo>
                    <a:pt x="15200" y="76511"/>
                  </a:lnTo>
                  <a:lnTo>
                    <a:pt x="16054" y="77706"/>
                  </a:lnTo>
                  <a:lnTo>
                    <a:pt x="16908" y="78902"/>
                  </a:lnTo>
                  <a:lnTo>
                    <a:pt x="17932" y="79756"/>
                  </a:lnTo>
                  <a:lnTo>
                    <a:pt x="18957" y="80610"/>
                  </a:lnTo>
                  <a:lnTo>
                    <a:pt x="20153" y="81463"/>
                  </a:lnTo>
                  <a:lnTo>
                    <a:pt x="21348" y="81976"/>
                  </a:lnTo>
                  <a:lnTo>
                    <a:pt x="22714" y="82488"/>
                  </a:lnTo>
                  <a:lnTo>
                    <a:pt x="24251" y="82830"/>
                  </a:lnTo>
                  <a:lnTo>
                    <a:pt x="26130" y="83171"/>
                  </a:lnTo>
                  <a:lnTo>
                    <a:pt x="28179" y="83342"/>
                  </a:lnTo>
                  <a:lnTo>
                    <a:pt x="30229" y="83171"/>
                  </a:lnTo>
                  <a:lnTo>
                    <a:pt x="32449" y="83000"/>
                  </a:lnTo>
                  <a:lnTo>
                    <a:pt x="34840" y="82488"/>
                  </a:lnTo>
                  <a:lnTo>
                    <a:pt x="37060" y="81976"/>
                  </a:lnTo>
                  <a:lnTo>
                    <a:pt x="39622" y="81122"/>
                  </a:lnTo>
                  <a:lnTo>
                    <a:pt x="42013" y="80268"/>
                  </a:lnTo>
                  <a:lnTo>
                    <a:pt x="42013" y="81463"/>
                  </a:lnTo>
                  <a:lnTo>
                    <a:pt x="42183" y="82659"/>
                  </a:lnTo>
                  <a:lnTo>
                    <a:pt x="42696" y="85221"/>
                  </a:lnTo>
                  <a:lnTo>
                    <a:pt x="43721" y="87782"/>
                  </a:lnTo>
                  <a:lnTo>
                    <a:pt x="44916" y="90173"/>
                  </a:lnTo>
                  <a:lnTo>
                    <a:pt x="46453" y="92564"/>
                  </a:lnTo>
                  <a:lnTo>
                    <a:pt x="48332" y="94614"/>
                  </a:lnTo>
                  <a:lnTo>
                    <a:pt x="50381" y="96321"/>
                  </a:lnTo>
                  <a:lnTo>
                    <a:pt x="51406" y="97005"/>
                  </a:lnTo>
                  <a:lnTo>
                    <a:pt x="52430" y="97688"/>
                  </a:lnTo>
                  <a:lnTo>
                    <a:pt x="53455" y="98200"/>
                  </a:lnTo>
                  <a:lnTo>
                    <a:pt x="54821" y="98712"/>
                  </a:lnTo>
                  <a:lnTo>
                    <a:pt x="56017" y="98883"/>
                  </a:lnTo>
                  <a:lnTo>
                    <a:pt x="57383" y="99054"/>
                  </a:lnTo>
                  <a:lnTo>
                    <a:pt x="58920" y="98883"/>
                  </a:lnTo>
                  <a:lnTo>
                    <a:pt x="60286" y="98542"/>
                  </a:lnTo>
                  <a:lnTo>
                    <a:pt x="61823" y="97859"/>
                  </a:lnTo>
                  <a:lnTo>
                    <a:pt x="63360" y="96834"/>
                  </a:lnTo>
                  <a:lnTo>
                    <a:pt x="64385" y="95980"/>
                  </a:lnTo>
                  <a:lnTo>
                    <a:pt x="65410" y="94955"/>
                  </a:lnTo>
                  <a:lnTo>
                    <a:pt x="66264" y="93931"/>
                  </a:lnTo>
                  <a:lnTo>
                    <a:pt x="66947" y="92735"/>
                  </a:lnTo>
                  <a:lnTo>
                    <a:pt x="68313" y="90173"/>
                  </a:lnTo>
                  <a:lnTo>
                    <a:pt x="69509" y="87270"/>
                  </a:lnTo>
                  <a:lnTo>
                    <a:pt x="70363" y="84367"/>
                  </a:lnTo>
                  <a:lnTo>
                    <a:pt x="71046" y="81293"/>
                  </a:lnTo>
                  <a:lnTo>
                    <a:pt x="71558" y="78389"/>
                  </a:lnTo>
                  <a:lnTo>
                    <a:pt x="71900" y="75486"/>
                  </a:lnTo>
                  <a:lnTo>
                    <a:pt x="72241" y="72924"/>
                  </a:lnTo>
                  <a:lnTo>
                    <a:pt x="72241" y="70363"/>
                  </a:lnTo>
                  <a:lnTo>
                    <a:pt x="72070" y="69167"/>
                  </a:lnTo>
                  <a:lnTo>
                    <a:pt x="71729" y="67972"/>
                  </a:lnTo>
                  <a:lnTo>
                    <a:pt x="71387" y="66776"/>
                  </a:lnTo>
                  <a:lnTo>
                    <a:pt x="70704" y="65581"/>
                  </a:lnTo>
                  <a:lnTo>
                    <a:pt x="69850" y="64044"/>
                  </a:lnTo>
                  <a:lnTo>
                    <a:pt x="68655" y="62677"/>
                  </a:lnTo>
                  <a:lnTo>
                    <a:pt x="67288" y="61311"/>
                  </a:lnTo>
                  <a:lnTo>
                    <a:pt x="65922" y="60116"/>
                  </a:lnTo>
                  <a:lnTo>
                    <a:pt x="65239" y="58920"/>
                  </a:lnTo>
                  <a:lnTo>
                    <a:pt x="64727" y="57554"/>
                  </a:lnTo>
                  <a:lnTo>
                    <a:pt x="64898" y="56017"/>
                  </a:lnTo>
                  <a:lnTo>
                    <a:pt x="65068" y="54480"/>
                  </a:lnTo>
                  <a:lnTo>
                    <a:pt x="65068" y="53455"/>
                  </a:lnTo>
                  <a:lnTo>
                    <a:pt x="64898" y="52260"/>
                  </a:lnTo>
                  <a:lnTo>
                    <a:pt x="65239" y="50723"/>
                  </a:lnTo>
                  <a:lnTo>
                    <a:pt x="65751" y="48332"/>
                  </a:lnTo>
                  <a:lnTo>
                    <a:pt x="66264" y="46282"/>
                  </a:lnTo>
                  <a:lnTo>
                    <a:pt x="66435" y="44745"/>
                  </a:lnTo>
                  <a:lnTo>
                    <a:pt x="66605" y="43208"/>
                  </a:lnTo>
                  <a:lnTo>
                    <a:pt x="66776" y="42013"/>
                  </a:lnTo>
                  <a:lnTo>
                    <a:pt x="66776" y="41842"/>
                  </a:lnTo>
                  <a:lnTo>
                    <a:pt x="66776" y="41671"/>
                  </a:lnTo>
                  <a:lnTo>
                    <a:pt x="66605" y="41500"/>
                  </a:lnTo>
                  <a:lnTo>
                    <a:pt x="66264" y="41500"/>
                  </a:lnTo>
                  <a:lnTo>
                    <a:pt x="68996" y="39793"/>
                  </a:lnTo>
                  <a:lnTo>
                    <a:pt x="71558" y="37914"/>
                  </a:lnTo>
                  <a:lnTo>
                    <a:pt x="76511" y="33986"/>
                  </a:lnTo>
                  <a:lnTo>
                    <a:pt x="79926" y="31083"/>
                  </a:lnTo>
                  <a:lnTo>
                    <a:pt x="79926" y="33303"/>
                  </a:lnTo>
                  <a:lnTo>
                    <a:pt x="79926" y="33644"/>
                  </a:lnTo>
                  <a:lnTo>
                    <a:pt x="79926" y="34157"/>
                  </a:lnTo>
                  <a:lnTo>
                    <a:pt x="79926" y="35011"/>
                  </a:lnTo>
                  <a:lnTo>
                    <a:pt x="80097" y="35865"/>
                  </a:lnTo>
                  <a:lnTo>
                    <a:pt x="79756" y="36206"/>
                  </a:lnTo>
                  <a:lnTo>
                    <a:pt x="79585" y="36548"/>
                  </a:lnTo>
                  <a:lnTo>
                    <a:pt x="78731" y="37231"/>
                  </a:lnTo>
                  <a:lnTo>
                    <a:pt x="77877" y="37914"/>
                  </a:lnTo>
                  <a:lnTo>
                    <a:pt x="77194" y="38768"/>
                  </a:lnTo>
                  <a:lnTo>
                    <a:pt x="76511" y="39793"/>
                  </a:lnTo>
                  <a:lnTo>
                    <a:pt x="75315" y="42013"/>
                  </a:lnTo>
                  <a:lnTo>
                    <a:pt x="74291" y="44233"/>
                  </a:lnTo>
                  <a:lnTo>
                    <a:pt x="72754" y="47990"/>
                  </a:lnTo>
                  <a:lnTo>
                    <a:pt x="71729" y="51918"/>
                  </a:lnTo>
                  <a:lnTo>
                    <a:pt x="71046" y="56017"/>
                  </a:lnTo>
                  <a:lnTo>
                    <a:pt x="70875" y="60116"/>
                  </a:lnTo>
                  <a:lnTo>
                    <a:pt x="70875" y="62336"/>
                  </a:lnTo>
                  <a:lnTo>
                    <a:pt x="71216" y="64556"/>
                  </a:lnTo>
                  <a:lnTo>
                    <a:pt x="71558" y="66605"/>
                  </a:lnTo>
                  <a:lnTo>
                    <a:pt x="72241" y="68655"/>
                  </a:lnTo>
                  <a:lnTo>
                    <a:pt x="73095" y="70704"/>
                  </a:lnTo>
                  <a:lnTo>
                    <a:pt x="74120" y="72754"/>
                  </a:lnTo>
                  <a:lnTo>
                    <a:pt x="75315" y="74632"/>
                  </a:lnTo>
                  <a:lnTo>
                    <a:pt x="76852" y="76511"/>
                  </a:lnTo>
                  <a:lnTo>
                    <a:pt x="77877" y="77706"/>
                  </a:lnTo>
                  <a:lnTo>
                    <a:pt x="79072" y="79072"/>
                  </a:lnTo>
                  <a:lnTo>
                    <a:pt x="80439" y="80439"/>
                  </a:lnTo>
                  <a:lnTo>
                    <a:pt x="82147" y="81634"/>
                  </a:lnTo>
                  <a:lnTo>
                    <a:pt x="84025" y="82830"/>
                  </a:lnTo>
                  <a:lnTo>
                    <a:pt x="86075" y="83854"/>
                  </a:lnTo>
                  <a:lnTo>
                    <a:pt x="88124" y="84538"/>
                  </a:lnTo>
                  <a:lnTo>
                    <a:pt x="89319" y="84708"/>
                  </a:lnTo>
                  <a:lnTo>
                    <a:pt x="90515" y="84879"/>
                  </a:lnTo>
                  <a:lnTo>
                    <a:pt x="92564" y="84879"/>
                  </a:lnTo>
                  <a:lnTo>
                    <a:pt x="94443" y="84367"/>
                  </a:lnTo>
                  <a:lnTo>
                    <a:pt x="95468" y="84025"/>
                  </a:lnTo>
                  <a:lnTo>
                    <a:pt x="96321" y="83513"/>
                  </a:lnTo>
                  <a:lnTo>
                    <a:pt x="97859" y="82317"/>
                  </a:lnTo>
                  <a:lnTo>
                    <a:pt x="98883" y="81463"/>
                  </a:lnTo>
                  <a:lnTo>
                    <a:pt x="99737" y="80268"/>
                  </a:lnTo>
                  <a:lnTo>
                    <a:pt x="100591" y="79243"/>
                  </a:lnTo>
                  <a:lnTo>
                    <a:pt x="101274" y="77877"/>
                  </a:lnTo>
                  <a:lnTo>
                    <a:pt x="102299" y="75315"/>
                  </a:lnTo>
                  <a:lnTo>
                    <a:pt x="103153" y="72583"/>
                  </a:lnTo>
                  <a:lnTo>
                    <a:pt x="103665" y="70021"/>
                  </a:lnTo>
                  <a:lnTo>
                    <a:pt x="104007" y="67630"/>
                  </a:lnTo>
                  <a:lnTo>
                    <a:pt x="104348" y="64214"/>
                  </a:lnTo>
                  <a:lnTo>
                    <a:pt x="104519" y="59432"/>
                  </a:lnTo>
                  <a:lnTo>
                    <a:pt x="104519" y="56871"/>
                  </a:lnTo>
                  <a:lnTo>
                    <a:pt x="104348" y="54480"/>
                  </a:lnTo>
                  <a:lnTo>
                    <a:pt x="104007" y="52260"/>
                  </a:lnTo>
                  <a:lnTo>
                    <a:pt x="103494" y="49869"/>
                  </a:lnTo>
                  <a:lnTo>
                    <a:pt x="102811" y="47649"/>
                  </a:lnTo>
                  <a:lnTo>
                    <a:pt x="101786" y="45428"/>
                  </a:lnTo>
                  <a:lnTo>
                    <a:pt x="101786" y="45258"/>
                  </a:lnTo>
                  <a:lnTo>
                    <a:pt x="101786" y="44574"/>
                  </a:lnTo>
                  <a:lnTo>
                    <a:pt x="101616" y="44404"/>
                  </a:lnTo>
                  <a:lnTo>
                    <a:pt x="101445" y="44404"/>
                  </a:lnTo>
                  <a:lnTo>
                    <a:pt x="101274" y="44574"/>
                  </a:lnTo>
                  <a:lnTo>
                    <a:pt x="100420" y="43208"/>
                  </a:lnTo>
                  <a:lnTo>
                    <a:pt x="99396" y="41842"/>
                  </a:lnTo>
                  <a:lnTo>
                    <a:pt x="98200" y="40646"/>
                  </a:lnTo>
                  <a:lnTo>
                    <a:pt x="97005" y="39451"/>
                  </a:lnTo>
                  <a:lnTo>
                    <a:pt x="95468" y="38426"/>
                  </a:lnTo>
                  <a:lnTo>
                    <a:pt x="93931" y="37402"/>
                  </a:lnTo>
                  <a:lnTo>
                    <a:pt x="92223" y="36377"/>
                  </a:lnTo>
                  <a:lnTo>
                    <a:pt x="90515" y="35694"/>
                  </a:lnTo>
                  <a:lnTo>
                    <a:pt x="88807" y="35011"/>
                  </a:lnTo>
                  <a:lnTo>
                    <a:pt x="87782" y="34669"/>
                  </a:lnTo>
                  <a:lnTo>
                    <a:pt x="86587" y="34498"/>
                  </a:lnTo>
                  <a:lnTo>
                    <a:pt x="85221" y="34327"/>
                  </a:lnTo>
                  <a:lnTo>
                    <a:pt x="84025" y="34498"/>
                  </a:lnTo>
                  <a:lnTo>
                    <a:pt x="82659" y="34669"/>
                  </a:lnTo>
                  <a:lnTo>
                    <a:pt x="81293" y="35181"/>
                  </a:lnTo>
                  <a:lnTo>
                    <a:pt x="81293" y="34327"/>
                  </a:lnTo>
                  <a:lnTo>
                    <a:pt x="81122" y="33474"/>
                  </a:lnTo>
                  <a:lnTo>
                    <a:pt x="81122" y="32620"/>
                  </a:lnTo>
                  <a:lnTo>
                    <a:pt x="80951" y="30912"/>
                  </a:lnTo>
                  <a:lnTo>
                    <a:pt x="80780" y="30570"/>
                  </a:lnTo>
                  <a:lnTo>
                    <a:pt x="82317" y="29204"/>
                  </a:lnTo>
                  <a:lnTo>
                    <a:pt x="84708" y="27667"/>
                  </a:lnTo>
                  <a:lnTo>
                    <a:pt x="85221" y="27667"/>
                  </a:lnTo>
                  <a:lnTo>
                    <a:pt x="87612" y="25447"/>
                  </a:lnTo>
                  <a:lnTo>
                    <a:pt x="89149" y="24251"/>
                  </a:lnTo>
                  <a:lnTo>
                    <a:pt x="89490" y="24081"/>
                  </a:lnTo>
                  <a:lnTo>
                    <a:pt x="89490" y="23910"/>
                  </a:lnTo>
                  <a:lnTo>
                    <a:pt x="92223" y="22031"/>
                  </a:lnTo>
                  <a:lnTo>
                    <a:pt x="91540" y="23056"/>
                  </a:lnTo>
                  <a:lnTo>
                    <a:pt x="91540" y="23227"/>
                  </a:lnTo>
                  <a:lnTo>
                    <a:pt x="91710" y="23397"/>
                  </a:lnTo>
                  <a:lnTo>
                    <a:pt x="91881" y="23397"/>
                  </a:lnTo>
                  <a:lnTo>
                    <a:pt x="92052" y="23227"/>
                  </a:lnTo>
                  <a:lnTo>
                    <a:pt x="94101" y="20323"/>
                  </a:lnTo>
                  <a:lnTo>
                    <a:pt x="96492" y="18274"/>
                  </a:lnTo>
                  <a:lnTo>
                    <a:pt x="98712" y="16225"/>
                  </a:lnTo>
                  <a:lnTo>
                    <a:pt x="100591" y="14175"/>
                  </a:lnTo>
                  <a:lnTo>
                    <a:pt x="102299" y="12126"/>
                  </a:lnTo>
                  <a:lnTo>
                    <a:pt x="102470" y="11784"/>
                  </a:lnTo>
                  <a:lnTo>
                    <a:pt x="102470" y="11613"/>
                  </a:lnTo>
                  <a:lnTo>
                    <a:pt x="102470" y="10930"/>
                  </a:lnTo>
                  <a:lnTo>
                    <a:pt x="102640" y="10418"/>
                  </a:lnTo>
                  <a:lnTo>
                    <a:pt x="102299" y="9222"/>
                  </a:lnTo>
                  <a:lnTo>
                    <a:pt x="101957" y="8027"/>
                  </a:lnTo>
                  <a:lnTo>
                    <a:pt x="101445" y="7002"/>
                  </a:lnTo>
                  <a:lnTo>
                    <a:pt x="101103" y="6319"/>
                  </a:lnTo>
                  <a:lnTo>
                    <a:pt x="100591" y="5465"/>
                  </a:lnTo>
                  <a:lnTo>
                    <a:pt x="99737" y="4782"/>
                  </a:lnTo>
                  <a:lnTo>
                    <a:pt x="99225" y="4611"/>
                  </a:lnTo>
                  <a:lnTo>
                    <a:pt x="98542" y="4611"/>
                  </a:lnTo>
                  <a:lnTo>
                    <a:pt x="98371" y="4441"/>
                  </a:lnTo>
                  <a:lnTo>
                    <a:pt x="98200" y="4270"/>
                  </a:lnTo>
                  <a:lnTo>
                    <a:pt x="97859" y="4270"/>
                  </a:lnTo>
                  <a:lnTo>
                    <a:pt x="97688" y="4441"/>
                  </a:lnTo>
                  <a:lnTo>
                    <a:pt x="96151" y="6319"/>
                  </a:lnTo>
                  <a:lnTo>
                    <a:pt x="94443" y="8027"/>
                  </a:lnTo>
                  <a:lnTo>
                    <a:pt x="92735" y="9564"/>
                  </a:lnTo>
                  <a:lnTo>
                    <a:pt x="90856" y="11101"/>
                  </a:lnTo>
                  <a:lnTo>
                    <a:pt x="87612" y="13834"/>
                  </a:lnTo>
                  <a:lnTo>
                    <a:pt x="84367" y="17078"/>
                  </a:lnTo>
                  <a:lnTo>
                    <a:pt x="84196" y="16908"/>
                  </a:lnTo>
                  <a:lnTo>
                    <a:pt x="84025" y="16737"/>
                  </a:lnTo>
                  <a:lnTo>
                    <a:pt x="81463" y="16737"/>
                  </a:lnTo>
                  <a:lnTo>
                    <a:pt x="79072" y="16908"/>
                  </a:lnTo>
                  <a:lnTo>
                    <a:pt x="77023" y="17078"/>
                  </a:lnTo>
                  <a:lnTo>
                    <a:pt x="74974" y="17249"/>
                  </a:lnTo>
                  <a:lnTo>
                    <a:pt x="70704" y="17249"/>
                  </a:lnTo>
                  <a:lnTo>
                    <a:pt x="68826" y="17591"/>
                  </a:lnTo>
                  <a:lnTo>
                    <a:pt x="66947" y="18103"/>
                  </a:lnTo>
                  <a:lnTo>
                    <a:pt x="65581" y="16395"/>
                  </a:lnTo>
                  <a:lnTo>
                    <a:pt x="64385" y="15029"/>
                  </a:lnTo>
                  <a:lnTo>
                    <a:pt x="63702" y="13321"/>
                  </a:lnTo>
                  <a:lnTo>
                    <a:pt x="62848" y="11613"/>
                  </a:lnTo>
                  <a:lnTo>
                    <a:pt x="61482" y="10076"/>
                  </a:lnTo>
                  <a:lnTo>
                    <a:pt x="59945" y="8539"/>
                  </a:lnTo>
                  <a:lnTo>
                    <a:pt x="60116" y="8539"/>
                  </a:lnTo>
                  <a:lnTo>
                    <a:pt x="60116" y="8198"/>
                  </a:lnTo>
                  <a:lnTo>
                    <a:pt x="59603" y="7344"/>
                  </a:lnTo>
                  <a:lnTo>
                    <a:pt x="59091" y="6661"/>
                  </a:lnTo>
                  <a:lnTo>
                    <a:pt x="57383" y="5294"/>
                  </a:lnTo>
                  <a:lnTo>
                    <a:pt x="56529" y="4611"/>
                  </a:lnTo>
                  <a:lnTo>
                    <a:pt x="53967" y="2391"/>
                  </a:lnTo>
                  <a:lnTo>
                    <a:pt x="52430" y="1366"/>
                  </a:lnTo>
                  <a:lnTo>
                    <a:pt x="51064" y="513"/>
                  </a:lnTo>
                  <a:lnTo>
                    <a:pt x="49869" y="171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8" name="Google Shape;817;p32"/>
            <p:cNvSpPr/>
            <p:nvPr/>
          </p:nvSpPr>
          <p:spPr>
            <a:xfrm>
              <a:off x="8892720" y="12722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9" name="Google Shape;818;p32"/>
            <p:cNvSpPr/>
            <p:nvPr/>
          </p:nvSpPr>
          <p:spPr>
            <a:xfrm>
              <a:off x="8891640" y="127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3" h="343">
                  <a:moveTo>
                    <a:pt x="0" y="1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2" y="17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0" name="Google Shape;819;p32"/>
            <p:cNvSpPr/>
            <p:nvPr/>
          </p:nvSpPr>
          <p:spPr>
            <a:xfrm>
              <a:off x="8889480" y="1263240"/>
              <a:ext cx="720" cy="36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72" h="1">
                  <a:moveTo>
                    <a:pt x="1" y="0"/>
                  </a:moveTo>
                  <a:lnTo>
                    <a:pt x="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1" name="Google Shape;820;p32"/>
            <p:cNvSpPr/>
            <p:nvPr/>
          </p:nvSpPr>
          <p:spPr>
            <a:xfrm>
              <a:off x="8888040" y="1262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2" h="343">
                  <a:moveTo>
                    <a:pt x="171" y="1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2" name="Google Shape;821;p32"/>
            <p:cNvSpPr/>
            <p:nvPr/>
          </p:nvSpPr>
          <p:spPr>
            <a:xfrm>
              <a:off x="8840520" y="1294920"/>
              <a:ext cx="51840" cy="193680"/>
            </a:xfrm>
            <a:custGeom>
              <a:avLst/>
              <a:gdLst>
                <a:gd name="textAreaLeft" fmla="*/ 0 w 51840"/>
                <a:gd name="textAreaRight" fmla="*/ 52200 w 51840"/>
                <a:gd name="textAreaTop" fmla="*/ 0 h 193680"/>
                <a:gd name="textAreaBottom" fmla="*/ 194040 h 193680"/>
              </a:gdLst>
              <a:ahLst/>
              <a:cxnLst/>
              <a:rect l="textAreaLeft" t="textAreaTop" r="textAreaRight" b="textAreaBottom"/>
              <a:pathLst>
                <a:path w="7857" h="29205">
                  <a:moveTo>
                    <a:pt x="6319" y="0"/>
                  </a:moveTo>
                  <a:lnTo>
                    <a:pt x="6490" y="2904"/>
                  </a:lnTo>
                  <a:lnTo>
                    <a:pt x="6661" y="5636"/>
                  </a:lnTo>
                  <a:lnTo>
                    <a:pt x="6832" y="8369"/>
                  </a:lnTo>
                  <a:lnTo>
                    <a:pt x="6832" y="11101"/>
                  </a:lnTo>
                  <a:lnTo>
                    <a:pt x="6319" y="16566"/>
                  </a:lnTo>
                  <a:lnTo>
                    <a:pt x="5636" y="22031"/>
                  </a:lnTo>
                  <a:lnTo>
                    <a:pt x="4782" y="22373"/>
                  </a:lnTo>
                  <a:lnTo>
                    <a:pt x="4782" y="22373"/>
                  </a:lnTo>
                  <a:lnTo>
                    <a:pt x="5465" y="20836"/>
                  </a:lnTo>
                  <a:lnTo>
                    <a:pt x="5295" y="20665"/>
                  </a:lnTo>
                  <a:lnTo>
                    <a:pt x="5124" y="20665"/>
                  </a:lnTo>
                  <a:lnTo>
                    <a:pt x="4270" y="22714"/>
                  </a:lnTo>
                  <a:lnTo>
                    <a:pt x="1537" y="23910"/>
                  </a:lnTo>
                  <a:lnTo>
                    <a:pt x="4099" y="22885"/>
                  </a:lnTo>
                  <a:lnTo>
                    <a:pt x="3245" y="24593"/>
                  </a:lnTo>
                  <a:lnTo>
                    <a:pt x="2220" y="26130"/>
                  </a:lnTo>
                  <a:lnTo>
                    <a:pt x="0" y="29033"/>
                  </a:lnTo>
                  <a:lnTo>
                    <a:pt x="0" y="29204"/>
                  </a:lnTo>
                  <a:lnTo>
                    <a:pt x="171" y="29204"/>
                  </a:lnTo>
                  <a:lnTo>
                    <a:pt x="1537" y="27667"/>
                  </a:lnTo>
                  <a:lnTo>
                    <a:pt x="2733" y="26130"/>
                  </a:lnTo>
                  <a:lnTo>
                    <a:pt x="3757" y="24422"/>
                  </a:lnTo>
                  <a:lnTo>
                    <a:pt x="4611" y="22714"/>
                  </a:lnTo>
                  <a:lnTo>
                    <a:pt x="5465" y="22373"/>
                  </a:lnTo>
                  <a:lnTo>
                    <a:pt x="5124" y="24251"/>
                  </a:lnTo>
                  <a:lnTo>
                    <a:pt x="5295" y="24251"/>
                  </a:lnTo>
                  <a:lnTo>
                    <a:pt x="5807" y="22202"/>
                  </a:lnTo>
                  <a:lnTo>
                    <a:pt x="6832" y="21519"/>
                  </a:lnTo>
                  <a:lnTo>
                    <a:pt x="7685" y="20836"/>
                  </a:lnTo>
                  <a:lnTo>
                    <a:pt x="7856" y="20665"/>
                  </a:lnTo>
                  <a:lnTo>
                    <a:pt x="7685" y="20665"/>
                  </a:lnTo>
                  <a:lnTo>
                    <a:pt x="5978" y="21861"/>
                  </a:lnTo>
                  <a:lnTo>
                    <a:pt x="6490" y="19128"/>
                  </a:lnTo>
                  <a:lnTo>
                    <a:pt x="6832" y="16395"/>
                  </a:lnTo>
                  <a:lnTo>
                    <a:pt x="7173" y="13663"/>
                  </a:lnTo>
                  <a:lnTo>
                    <a:pt x="7173" y="10930"/>
                  </a:lnTo>
                  <a:lnTo>
                    <a:pt x="7173" y="8198"/>
                  </a:lnTo>
                  <a:lnTo>
                    <a:pt x="7002" y="5465"/>
                  </a:lnTo>
                  <a:lnTo>
                    <a:pt x="6832" y="273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3" name="Google Shape;822;p32"/>
            <p:cNvSpPr/>
            <p:nvPr/>
          </p:nvSpPr>
          <p:spPr>
            <a:xfrm>
              <a:off x="8839440" y="1293840"/>
              <a:ext cx="54000" cy="19584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195840"/>
                <a:gd name="textAreaBottom" fmla="*/ 196200 h 195840"/>
              </a:gdLst>
              <a:ahLst/>
              <a:cxnLst/>
              <a:rect l="textAreaLeft" t="textAreaTop" r="textAreaRight" b="textAreaBottom"/>
              <a:pathLst>
                <a:path w="8199" h="29546">
                  <a:moveTo>
                    <a:pt x="7173" y="10248"/>
                  </a:moveTo>
                  <a:lnTo>
                    <a:pt x="7173" y="10418"/>
                  </a:lnTo>
                  <a:lnTo>
                    <a:pt x="7003" y="13834"/>
                  </a:lnTo>
                  <a:lnTo>
                    <a:pt x="6661" y="17420"/>
                  </a:lnTo>
                  <a:lnTo>
                    <a:pt x="6149" y="20836"/>
                  </a:lnTo>
                  <a:lnTo>
                    <a:pt x="6661" y="17250"/>
                  </a:lnTo>
                  <a:lnTo>
                    <a:pt x="7003" y="13663"/>
                  </a:lnTo>
                  <a:lnTo>
                    <a:pt x="7173" y="10248"/>
                  </a:lnTo>
                  <a:close/>
                  <a:moveTo>
                    <a:pt x="5783" y="21063"/>
                  </a:moveTo>
                  <a:lnTo>
                    <a:pt x="5636" y="22032"/>
                  </a:lnTo>
                  <a:lnTo>
                    <a:pt x="5295" y="22202"/>
                  </a:lnTo>
                  <a:lnTo>
                    <a:pt x="5295" y="22202"/>
                  </a:lnTo>
                  <a:lnTo>
                    <a:pt x="5783" y="21063"/>
                  </a:lnTo>
                  <a:close/>
                  <a:moveTo>
                    <a:pt x="4782" y="22544"/>
                  </a:moveTo>
                  <a:lnTo>
                    <a:pt x="4782" y="22715"/>
                  </a:lnTo>
                  <a:lnTo>
                    <a:pt x="4612" y="22885"/>
                  </a:lnTo>
                  <a:lnTo>
                    <a:pt x="4612" y="22885"/>
                  </a:lnTo>
                  <a:lnTo>
                    <a:pt x="4782" y="22544"/>
                  </a:lnTo>
                  <a:close/>
                  <a:moveTo>
                    <a:pt x="4526" y="23056"/>
                  </a:moveTo>
                  <a:lnTo>
                    <a:pt x="4441" y="23227"/>
                  </a:lnTo>
                  <a:lnTo>
                    <a:pt x="4441" y="23056"/>
                  </a:lnTo>
                  <a:close/>
                  <a:moveTo>
                    <a:pt x="4441" y="23398"/>
                  </a:moveTo>
                  <a:lnTo>
                    <a:pt x="3416" y="25106"/>
                  </a:lnTo>
                  <a:lnTo>
                    <a:pt x="2391" y="26643"/>
                  </a:lnTo>
                  <a:lnTo>
                    <a:pt x="3416" y="24935"/>
                  </a:lnTo>
                  <a:lnTo>
                    <a:pt x="4441" y="23398"/>
                  </a:lnTo>
                  <a:close/>
                  <a:moveTo>
                    <a:pt x="6319" y="1"/>
                  </a:moveTo>
                  <a:lnTo>
                    <a:pt x="6319" y="171"/>
                  </a:lnTo>
                  <a:lnTo>
                    <a:pt x="6490" y="2904"/>
                  </a:lnTo>
                  <a:lnTo>
                    <a:pt x="6661" y="5466"/>
                  </a:lnTo>
                  <a:lnTo>
                    <a:pt x="6832" y="8198"/>
                  </a:lnTo>
                  <a:lnTo>
                    <a:pt x="6832" y="10760"/>
                  </a:lnTo>
                  <a:lnTo>
                    <a:pt x="6490" y="16396"/>
                  </a:lnTo>
                  <a:lnTo>
                    <a:pt x="5794" y="20993"/>
                  </a:lnTo>
                  <a:lnTo>
                    <a:pt x="5636" y="20836"/>
                  </a:lnTo>
                  <a:lnTo>
                    <a:pt x="5466" y="20665"/>
                  </a:lnTo>
                  <a:lnTo>
                    <a:pt x="5295" y="20665"/>
                  </a:lnTo>
                  <a:lnTo>
                    <a:pt x="5124" y="20836"/>
                  </a:lnTo>
                  <a:lnTo>
                    <a:pt x="4441" y="22715"/>
                  </a:lnTo>
                  <a:lnTo>
                    <a:pt x="1538" y="23910"/>
                  </a:lnTo>
                  <a:lnTo>
                    <a:pt x="1367" y="24081"/>
                  </a:lnTo>
                  <a:lnTo>
                    <a:pt x="1538" y="24252"/>
                  </a:lnTo>
                  <a:lnTo>
                    <a:pt x="1708" y="24252"/>
                  </a:lnTo>
                  <a:lnTo>
                    <a:pt x="3928" y="23398"/>
                  </a:lnTo>
                  <a:lnTo>
                    <a:pt x="2221" y="26130"/>
                  </a:lnTo>
                  <a:lnTo>
                    <a:pt x="0" y="29034"/>
                  </a:lnTo>
                  <a:lnTo>
                    <a:pt x="0" y="29204"/>
                  </a:lnTo>
                  <a:lnTo>
                    <a:pt x="0" y="29546"/>
                  </a:lnTo>
                  <a:lnTo>
                    <a:pt x="342" y="29546"/>
                  </a:lnTo>
                  <a:lnTo>
                    <a:pt x="513" y="29375"/>
                  </a:lnTo>
                  <a:lnTo>
                    <a:pt x="1708" y="28009"/>
                  </a:lnTo>
                  <a:lnTo>
                    <a:pt x="2904" y="26472"/>
                  </a:lnTo>
                  <a:lnTo>
                    <a:pt x="3928" y="24935"/>
                  </a:lnTo>
                  <a:lnTo>
                    <a:pt x="4953" y="23056"/>
                  </a:lnTo>
                  <a:lnTo>
                    <a:pt x="5466" y="22715"/>
                  </a:lnTo>
                  <a:lnTo>
                    <a:pt x="5124" y="24422"/>
                  </a:lnTo>
                  <a:lnTo>
                    <a:pt x="5295" y="24593"/>
                  </a:lnTo>
                  <a:lnTo>
                    <a:pt x="5636" y="24593"/>
                  </a:lnTo>
                  <a:lnTo>
                    <a:pt x="5636" y="24422"/>
                  </a:lnTo>
                  <a:lnTo>
                    <a:pt x="6149" y="22373"/>
                  </a:lnTo>
                  <a:lnTo>
                    <a:pt x="7173" y="21861"/>
                  </a:lnTo>
                  <a:lnTo>
                    <a:pt x="8027" y="21178"/>
                  </a:lnTo>
                  <a:lnTo>
                    <a:pt x="8198" y="21007"/>
                  </a:lnTo>
                  <a:lnTo>
                    <a:pt x="8027" y="20836"/>
                  </a:lnTo>
                  <a:lnTo>
                    <a:pt x="7856" y="20665"/>
                  </a:lnTo>
                  <a:lnTo>
                    <a:pt x="7686" y="20665"/>
                  </a:lnTo>
                  <a:lnTo>
                    <a:pt x="6319" y="21690"/>
                  </a:lnTo>
                  <a:lnTo>
                    <a:pt x="6832" y="18957"/>
                  </a:lnTo>
                  <a:lnTo>
                    <a:pt x="7173" y="16225"/>
                  </a:lnTo>
                  <a:lnTo>
                    <a:pt x="7515" y="13663"/>
                  </a:lnTo>
                  <a:lnTo>
                    <a:pt x="7515" y="10931"/>
                  </a:lnTo>
                  <a:lnTo>
                    <a:pt x="7515" y="8369"/>
                  </a:lnTo>
                  <a:lnTo>
                    <a:pt x="7344" y="5636"/>
                  </a:lnTo>
                  <a:lnTo>
                    <a:pt x="7173" y="2904"/>
                  </a:lnTo>
                  <a:lnTo>
                    <a:pt x="6661" y="171"/>
                  </a:lnTo>
                  <a:lnTo>
                    <a:pt x="66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4" name="Google Shape;823;p32"/>
            <p:cNvSpPr/>
            <p:nvPr/>
          </p:nvSpPr>
          <p:spPr>
            <a:xfrm>
              <a:off x="8602200" y="1387080"/>
              <a:ext cx="119880" cy="237960"/>
            </a:xfrm>
            <a:custGeom>
              <a:avLst/>
              <a:gdLst>
                <a:gd name="textAreaLeft" fmla="*/ 0 w 119880"/>
                <a:gd name="textAreaRight" fmla="*/ 120240 w 11988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18104" h="35866">
                  <a:moveTo>
                    <a:pt x="12297" y="3246"/>
                  </a:moveTo>
                  <a:lnTo>
                    <a:pt x="12127" y="3587"/>
                  </a:lnTo>
                  <a:lnTo>
                    <a:pt x="11785" y="4783"/>
                  </a:lnTo>
                  <a:lnTo>
                    <a:pt x="11785" y="4953"/>
                  </a:lnTo>
                  <a:lnTo>
                    <a:pt x="12297" y="3246"/>
                  </a:lnTo>
                  <a:close/>
                  <a:moveTo>
                    <a:pt x="15371" y="4270"/>
                  </a:moveTo>
                  <a:lnTo>
                    <a:pt x="16225" y="6149"/>
                  </a:lnTo>
                  <a:lnTo>
                    <a:pt x="16225" y="6149"/>
                  </a:lnTo>
                  <a:lnTo>
                    <a:pt x="15201" y="4612"/>
                  </a:lnTo>
                  <a:lnTo>
                    <a:pt x="15371" y="4270"/>
                  </a:lnTo>
                  <a:close/>
                  <a:moveTo>
                    <a:pt x="13151" y="1879"/>
                  </a:moveTo>
                  <a:lnTo>
                    <a:pt x="14347" y="2904"/>
                  </a:lnTo>
                  <a:lnTo>
                    <a:pt x="15542" y="3929"/>
                  </a:lnTo>
                  <a:lnTo>
                    <a:pt x="16396" y="5124"/>
                  </a:lnTo>
                  <a:lnTo>
                    <a:pt x="16738" y="5807"/>
                  </a:lnTo>
                  <a:lnTo>
                    <a:pt x="17079" y="6490"/>
                  </a:lnTo>
                  <a:lnTo>
                    <a:pt x="16908" y="6832"/>
                  </a:lnTo>
                  <a:lnTo>
                    <a:pt x="16738" y="6661"/>
                  </a:lnTo>
                  <a:lnTo>
                    <a:pt x="16738" y="5978"/>
                  </a:lnTo>
                  <a:lnTo>
                    <a:pt x="16567" y="5637"/>
                  </a:lnTo>
                  <a:lnTo>
                    <a:pt x="16396" y="5807"/>
                  </a:lnTo>
                  <a:lnTo>
                    <a:pt x="16396" y="5978"/>
                  </a:lnTo>
                  <a:lnTo>
                    <a:pt x="15371" y="4100"/>
                  </a:lnTo>
                  <a:lnTo>
                    <a:pt x="14859" y="3416"/>
                  </a:lnTo>
                  <a:lnTo>
                    <a:pt x="14859" y="3587"/>
                  </a:lnTo>
                  <a:lnTo>
                    <a:pt x="15201" y="4100"/>
                  </a:lnTo>
                  <a:lnTo>
                    <a:pt x="15030" y="4100"/>
                  </a:lnTo>
                  <a:lnTo>
                    <a:pt x="15030" y="4270"/>
                  </a:lnTo>
                  <a:lnTo>
                    <a:pt x="13664" y="3075"/>
                  </a:lnTo>
                  <a:lnTo>
                    <a:pt x="12980" y="2050"/>
                  </a:lnTo>
                  <a:lnTo>
                    <a:pt x="13151" y="1879"/>
                  </a:lnTo>
                  <a:close/>
                  <a:moveTo>
                    <a:pt x="15030" y="5295"/>
                  </a:moveTo>
                  <a:lnTo>
                    <a:pt x="15542" y="6149"/>
                  </a:lnTo>
                  <a:lnTo>
                    <a:pt x="15542" y="6320"/>
                  </a:lnTo>
                  <a:lnTo>
                    <a:pt x="15884" y="6832"/>
                  </a:lnTo>
                  <a:lnTo>
                    <a:pt x="15884" y="7344"/>
                  </a:lnTo>
                  <a:lnTo>
                    <a:pt x="15542" y="6832"/>
                  </a:lnTo>
                  <a:lnTo>
                    <a:pt x="15542" y="6661"/>
                  </a:lnTo>
                  <a:lnTo>
                    <a:pt x="15201" y="5978"/>
                  </a:lnTo>
                  <a:lnTo>
                    <a:pt x="15030" y="5466"/>
                  </a:lnTo>
                  <a:lnTo>
                    <a:pt x="15030" y="5295"/>
                  </a:lnTo>
                  <a:close/>
                  <a:moveTo>
                    <a:pt x="16396" y="7857"/>
                  </a:moveTo>
                  <a:lnTo>
                    <a:pt x="16567" y="8198"/>
                  </a:lnTo>
                  <a:lnTo>
                    <a:pt x="16396" y="8881"/>
                  </a:lnTo>
                  <a:lnTo>
                    <a:pt x="16225" y="8369"/>
                  </a:lnTo>
                  <a:lnTo>
                    <a:pt x="16396" y="7857"/>
                  </a:lnTo>
                  <a:close/>
                  <a:moveTo>
                    <a:pt x="17079" y="9394"/>
                  </a:moveTo>
                  <a:lnTo>
                    <a:pt x="17421" y="10248"/>
                  </a:lnTo>
                  <a:lnTo>
                    <a:pt x="17250" y="10760"/>
                  </a:lnTo>
                  <a:lnTo>
                    <a:pt x="17079" y="11102"/>
                  </a:lnTo>
                  <a:lnTo>
                    <a:pt x="17079" y="9394"/>
                  </a:lnTo>
                  <a:close/>
                  <a:moveTo>
                    <a:pt x="14859" y="5807"/>
                  </a:moveTo>
                  <a:lnTo>
                    <a:pt x="15371" y="7344"/>
                  </a:lnTo>
                  <a:lnTo>
                    <a:pt x="15371" y="8540"/>
                  </a:lnTo>
                  <a:lnTo>
                    <a:pt x="15371" y="8711"/>
                  </a:lnTo>
                  <a:lnTo>
                    <a:pt x="14517" y="9906"/>
                  </a:lnTo>
                  <a:lnTo>
                    <a:pt x="13493" y="11272"/>
                  </a:lnTo>
                  <a:lnTo>
                    <a:pt x="13493" y="7857"/>
                  </a:lnTo>
                  <a:lnTo>
                    <a:pt x="14176" y="6832"/>
                  </a:lnTo>
                  <a:lnTo>
                    <a:pt x="14859" y="5807"/>
                  </a:lnTo>
                  <a:close/>
                  <a:moveTo>
                    <a:pt x="15884" y="8711"/>
                  </a:moveTo>
                  <a:lnTo>
                    <a:pt x="16225" y="9565"/>
                  </a:lnTo>
                  <a:lnTo>
                    <a:pt x="15542" y="10760"/>
                  </a:lnTo>
                  <a:lnTo>
                    <a:pt x="15713" y="10760"/>
                  </a:lnTo>
                  <a:lnTo>
                    <a:pt x="16225" y="9906"/>
                  </a:lnTo>
                  <a:lnTo>
                    <a:pt x="16396" y="10418"/>
                  </a:lnTo>
                  <a:lnTo>
                    <a:pt x="16225" y="12126"/>
                  </a:lnTo>
                  <a:lnTo>
                    <a:pt x="15371" y="12980"/>
                  </a:lnTo>
                  <a:lnTo>
                    <a:pt x="15371" y="12980"/>
                  </a:lnTo>
                  <a:lnTo>
                    <a:pt x="15542" y="9394"/>
                  </a:lnTo>
                  <a:lnTo>
                    <a:pt x="15884" y="8711"/>
                  </a:lnTo>
                  <a:close/>
                  <a:moveTo>
                    <a:pt x="15201" y="9735"/>
                  </a:moveTo>
                  <a:lnTo>
                    <a:pt x="14859" y="13322"/>
                  </a:lnTo>
                  <a:lnTo>
                    <a:pt x="13322" y="14517"/>
                  </a:lnTo>
                  <a:lnTo>
                    <a:pt x="13493" y="11443"/>
                  </a:lnTo>
                  <a:lnTo>
                    <a:pt x="13664" y="11443"/>
                  </a:lnTo>
                  <a:lnTo>
                    <a:pt x="14347" y="10760"/>
                  </a:lnTo>
                  <a:lnTo>
                    <a:pt x="15201" y="9735"/>
                  </a:lnTo>
                  <a:close/>
                  <a:moveTo>
                    <a:pt x="16055" y="12639"/>
                  </a:moveTo>
                  <a:lnTo>
                    <a:pt x="15884" y="14005"/>
                  </a:lnTo>
                  <a:lnTo>
                    <a:pt x="15201" y="14859"/>
                  </a:lnTo>
                  <a:lnTo>
                    <a:pt x="15201" y="13493"/>
                  </a:lnTo>
                  <a:lnTo>
                    <a:pt x="16055" y="12639"/>
                  </a:lnTo>
                  <a:close/>
                  <a:moveTo>
                    <a:pt x="15884" y="14176"/>
                  </a:moveTo>
                  <a:lnTo>
                    <a:pt x="15371" y="17079"/>
                  </a:lnTo>
                  <a:lnTo>
                    <a:pt x="15201" y="17762"/>
                  </a:lnTo>
                  <a:lnTo>
                    <a:pt x="14859" y="17933"/>
                  </a:lnTo>
                  <a:lnTo>
                    <a:pt x="15201" y="15030"/>
                  </a:lnTo>
                  <a:lnTo>
                    <a:pt x="15884" y="14176"/>
                  </a:lnTo>
                  <a:close/>
                  <a:moveTo>
                    <a:pt x="14859" y="13663"/>
                  </a:moveTo>
                  <a:lnTo>
                    <a:pt x="14688" y="15371"/>
                  </a:lnTo>
                  <a:lnTo>
                    <a:pt x="14517" y="15542"/>
                  </a:lnTo>
                  <a:lnTo>
                    <a:pt x="14517" y="15713"/>
                  </a:lnTo>
                  <a:lnTo>
                    <a:pt x="14688" y="15542"/>
                  </a:lnTo>
                  <a:lnTo>
                    <a:pt x="14347" y="18274"/>
                  </a:lnTo>
                  <a:lnTo>
                    <a:pt x="13493" y="18787"/>
                  </a:lnTo>
                  <a:lnTo>
                    <a:pt x="13493" y="18787"/>
                  </a:lnTo>
                  <a:lnTo>
                    <a:pt x="14176" y="15200"/>
                  </a:lnTo>
                  <a:lnTo>
                    <a:pt x="13664" y="17250"/>
                  </a:lnTo>
                  <a:lnTo>
                    <a:pt x="13151" y="19128"/>
                  </a:lnTo>
                  <a:lnTo>
                    <a:pt x="12639" y="19470"/>
                  </a:lnTo>
                  <a:lnTo>
                    <a:pt x="12980" y="17079"/>
                  </a:lnTo>
                  <a:lnTo>
                    <a:pt x="13322" y="14688"/>
                  </a:lnTo>
                  <a:lnTo>
                    <a:pt x="14859" y="13663"/>
                  </a:lnTo>
                  <a:close/>
                  <a:moveTo>
                    <a:pt x="15030" y="18445"/>
                  </a:moveTo>
                  <a:lnTo>
                    <a:pt x="14688" y="19982"/>
                  </a:lnTo>
                  <a:lnTo>
                    <a:pt x="14859" y="18616"/>
                  </a:lnTo>
                  <a:lnTo>
                    <a:pt x="15030" y="18445"/>
                  </a:lnTo>
                  <a:close/>
                  <a:moveTo>
                    <a:pt x="16738" y="17079"/>
                  </a:moveTo>
                  <a:lnTo>
                    <a:pt x="16055" y="19982"/>
                  </a:lnTo>
                  <a:lnTo>
                    <a:pt x="15201" y="20836"/>
                  </a:lnTo>
                  <a:lnTo>
                    <a:pt x="15884" y="17762"/>
                  </a:lnTo>
                  <a:lnTo>
                    <a:pt x="16738" y="17079"/>
                  </a:lnTo>
                  <a:close/>
                  <a:moveTo>
                    <a:pt x="16055" y="20495"/>
                  </a:moveTo>
                  <a:lnTo>
                    <a:pt x="15713" y="21861"/>
                  </a:lnTo>
                  <a:lnTo>
                    <a:pt x="15030" y="22202"/>
                  </a:lnTo>
                  <a:lnTo>
                    <a:pt x="15030" y="22202"/>
                  </a:lnTo>
                  <a:lnTo>
                    <a:pt x="15201" y="21349"/>
                  </a:lnTo>
                  <a:lnTo>
                    <a:pt x="16055" y="20495"/>
                  </a:lnTo>
                  <a:close/>
                  <a:moveTo>
                    <a:pt x="15542" y="22373"/>
                  </a:moveTo>
                  <a:lnTo>
                    <a:pt x="15201" y="23056"/>
                  </a:lnTo>
                  <a:lnTo>
                    <a:pt x="15030" y="23227"/>
                  </a:lnTo>
                  <a:lnTo>
                    <a:pt x="15201" y="22544"/>
                  </a:lnTo>
                  <a:lnTo>
                    <a:pt x="15542" y="22373"/>
                  </a:lnTo>
                  <a:close/>
                  <a:moveTo>
                    <a:pt x="14347" y="19812"/>
                  </a:moveTo>
                  <a:lnTo>
                    <a:pt x="14176" y="21861"/>
                  </a:lnTo>
                  <a:lnTo>
                    <a:pt x="13493" y="22373"/>
                  </a:lnTo>
                  <a:lnTo>
                    <a:pt x="13493" y="22544"/>
                  </a:lnTo>
                  <a:lnTo>
                    <a:pt x="14176" y="22202"/>
                  </a:lnTo>
                  <a:lnTo>
                    <a:pt x="14176" y="22544"/>
                  </a:lnTo>
                  <a:lnTo>
                    <a:pt x="14005" y="22886"/>
                  </a:lnTo>
                  <a:lnTo>
                    <a:pt x="12297" y="24081"/>
                  </a:lnTo>
                  <a:lnTo>
                    <a:pt x="13322" y="22032"/>
                  </a:lnTo>
                  <a:lnTo>
                    <a:pt x="14347" y="19812"/>
                  </a:lnTo>
                  <a:close/>
                  <a:moveTo>
                    <a:pt x="15030" y="23569"/>
                  </a:moveTo>
                  <a:lnTo>
                    <a:pt x="14603" y="24508"/>
                  </a:lnTo>
                  <a:lnTo>
                    <a:pt x="14859" y="23910"/>
                  </a:lnTo>
                  <a:lnTo>
                    <a:pt x="15030" y="23569"/>
                  </a:lnTo>
                  <a:close/>
                  <a:moveTo>
                    <a:pt x="14347" y="18787"/>
                  </a:moveTo>
                  <a:lnTo>
                    <a:pt x="14347" y="19641"/>
                  </a:lnTo>
                  <a:lnTo>
                    <a:pt x="14005" y="19641"/>
                  </a:lnTo>
                  <a:lnTo>
                    <a:pt x="11614" y="24593"/>
                  </a:lnTo>
                  <a:lnTo>
                    <a:pt x="11273" y="24764"/>
                  </a:lnTo>
                  <a:lnTo>
                    <a:pt x="12468" y="22202"/>
                  </a:lnTo>
                  <a:lnTo>
                    <a:pt x="13322" y="19470"/>
                  </a:lnTo>
                  <a:lnTo>
                    <a:pt x="14347" y="18787"/>
                  </a:lnTo>
                  <a:close/>
                  <a:moveTo>
                    <a:pt x="14005" y="23398"/>
                  </a:moveTo>
                  <a:lnTo>
                    <a:pt x="13834" y="24252"/>
                  </a:lnTo>
                  <a:lnTo>
                    <a:pt x="12639" y="24935"/>
                  </a:lnTo>
                  <a:lnTo>
                    <a:pt x="11443" y="25447"/>
                  </a:lnTo>
                  <a:lnTo>
                    <a:pt x="11956" y="24593"/>
                  </a:lnTo>
                  <a:lnTo>
                    <a:pt x="14005" y="23398"/>
                  </a:lnTo>
                  <a:close/>
                  <a:moveTo>
                    <a:pt x="11273" y="24935"/>
                  </a:moveTo>
                  <a:lnTo>
                    <a:pt x="10931" y="25618"/>
                  </a:lnTo>
                  <a:lnTo>
                    <a:pt x="10589" y="25789"/>
                  </a:lnTo>
                  <a:lnTo>
                    <a:pt x="10931" y="25106"/>
                  </a:lnTo>
                  <a:lnTo>
                    <a:pt x="11273" y="24935"/>
                  </a:lnTo>
                  <a:close/>
                  <a:moveTo>
                    <a:pt x="14347" y="26643"/>
                  </a:moveTo>
                  <a:lnTo>
                    <a:pt x="14005" y="27838"/>
                  </a:lnTo>
                  <a:lnTo>
                    <a:pt x="13664" y="28009"/>
                  </a:lnTo>
                  <a:lnTo>
                    <a:pt x="14347" y="26643"/>
                  </a:lnTo>
                  <a:close/>
                  <a:moveTo>
                    <a:pt x="13664" y="26301"/>
                  </a:moveTo>
                  <a:lnTo>
                    <a:pt x="13664" y="26472"/>
                  </a:lnTo>
                  <a:lnTo>
                    <a:pt x="12639" y="28351"/>
                  </a:lnTo>
                  <a:lnTo>
                    <a:pt x="12297" y="28351"/>
                  </a:lnTo>
                  <a:lnTo>
                    <a:pt x="13664" y="26301"/>
                  </a:lnTo>
                  <a:close/>
                  <a:moveTo>
                    <a:pt x="13834" y="24764"/>
                  </a:moveTo>
                  <a:lnTo>
                    <a:pt x="13834" y="25106"/>
                  </a:lnTo>
                  <a:lnTo>
                    <a:pt x="12639" y="26814"/>
                  </a:lnTo>
                  <a:lnTo>
                    <a:pt x="11273" y="28521"/>
                  </a:lnTo>
                  <a:lnTo>
                    <a:pt x="10419" y="28692"/>
                  </a:lnTo>
                  <a:lnTo>
                    <a:pt x="11956" y="26984"/>
                  </a:lnTo>
                  <a:lnTo>
                    <a:pt x="13493" y="24935"/>
                  </a:lnTo>
                  <a:lnTo>
                    <a:pt x="13834" y="24764"/>
                  </a:lnTo>
                  <a:close/>
                  <a:moveTo>
                    <a:pt x="13151" y="25277"/>
                  </a:moveTo>
                  <a:lnTo>
                    <a:pt x="11443" y="27155"/>
                  </a:lnTo>
                  <a:lnTo>
                    <a:pt x="9736" y="28692"/>
                  </a:lnTo>
                  <a:lnTo>
                    <a:pt x="9394" y="28863"/>
                  </a:lnTo>
                  <a:lnTo>
                    <a:pt x="11273" y="25960"/>
                  </a:lnTo>
                  <a:lnTo>
                    <a:pt x="12127" y="25618"/>
                  </a:lnTo>
                  <a:lnTo>
                    <a:pt x="13151" y="25277"/>
                  </a:lnTo>
                  <a:close/>
                  <a:moveTo>
                    <a:pt x="13834" y="28351"/>
                  </a:moveTo>
                  <a:lnTo>
                    <a:pt x="13151" y="29546"/>
                  </a:lnTo>
                  <a:lnTo>
                    <a:pt x="12468" y="30571"/>
                  </a:lnTo>
                  <a:lnTo>
                    <a:pt x="11785" y="31595"/>
                  </a:lnTo>
                  <a:lnTo>
                    <a:pt x="10760" y="32620"/>
                  </a:lnTo>
                  <a:lnTo>
                    <a:pt x="10419" y="32620"/>
                  </a:lnTo>
                  <a:lnTo>
                    <a:pt x="11956" y="30742"/>
                  </a:lnTo>
                  <a:lnTo>
                    <a:pt x="13322" y="28692"/>
                  </a:lnTo>
                  <a:lnTo>
                    <a:pt x="13834" y="28351"/>
                  </a:lnTo>
                  <a:close/>
                  <a:moveTo>
                    <a:pt x="10760" y="29034"/>
                  </a:moveTo>
                  <a:lnTo>
                    <a:pt x="8711" y="31083"/>
                  </a:lnTo>
                  <a:lnTo>
                    <a:pt x="7686" y="31937"/>
                  </a:lnTo>
                  <a:lnTo>
                    <a:pt x="6491" y="32791"/>
                  </a:lnTo>
                  <a:lnTo>
                    <a:pt x="5466" y="32791"/>
                  </a:lnTo>
                  <a:lnTo>
                    <a:pt x="7686" y="31083"/>
                  </a:lnTo>
                  <a:lnTo>
                    <a:pt x="9906" y="29205"/>
                  </a:lnTo>
                  <a:lnTo>
                    <a:pt x="10760" y="29034"/>
                  </a:lnTo>
                  <a:close/>
                  <a:moveTo>
                    <a:pt x="10721" y="31280"/>
                  </a:moveTo>
                  <a:lnTo>
                    <a:pt x="9736" y="32791"/>
                  </a:lnTo>
                  <a:lnTo>
                    <a:pt x="8199" y="32962"/>
                  </a:lnTo>
                  <a:lnTo>
                    <a:pt x="8199" y="32962"/>
                  </a:lnTo>
                  <a:lnTo>
                    <a:pt x="10721" y="31280"/>
                  </a:lnTo>
                  <a:close/>
                  <a:moveTo>
                    <a:pt x="12297" y="28863"/>
                  </a:moveTo>
                  <a:lnTo>
                    <a:pt x="10760" y="31220"/>
                  </a:lnTo>
                  <a:lnTo>
                    <a:pt x="10760" y="31220"/>
                  </a:lnTo>
                  <a:lnTo>
                    <a:pt x="10760" y="31083"/>
                  </a:lnTo>
                  <a:lnTo>
                    <a:pt x="9223" y="31937"/>
                  </a:lnTo>
                  <a:lnTo>
                    <a:pt x="8028" y="32962"/>
                  </a:lnTo>
                  <a:lnTo>
                    <a:pt x="7515" y="32962"/>
                  </a:lnTo>
                  <a:lnTo>
                    <a:pt x="8711" y="32108"/>
                  </a:lnTo>
                  <a:lnTo>
                    <a:pt x="9736" y="31083"/>
                  </a:lnTo>
                  <a:lnTo>
                    <a:pt x="10931" y="30058"/>
                  </a:lnTo>
                  <a:lnTo>
                    <a:pt x="11785" y="29034"/>
                  </a:lnTo>
                  <a:lnTo>
                    <a:pt x="12297" y="28863"/>
                  </a:lnTo>
                  <a:close/>
                  <a:moveTo>
                    <a:pt x="7174" y="33474"/>
                  </a:moveTo>
                  <a:lnTo>
                    <a:pt x="4954" y="34840"/>
                  </a:lnTo>
                  <a:lnTo>
                    <a:pt x="3246" y="34840"/>
                  </a:lnTo>
                  <a:lnTo>
                    <a:pt x="4954" y="34157"/>
                  </a:lnTo>
                  <a:lnTo>
                    <a:pt x="6661" y="33474"/>
                  </a:lnTo>
                  <a:close/>
                  <a:moveTo>
                    <a:pt x="9223" y="33474"/>
                  </a:moveTo>
                  <a:lnTo>
                    <a:pt x="9394" y="33645"/>
                  </a:lnTo>
                  <a:lnTo>
                    <a:pt x="8199" y="34328"/>
                  </a:lnTo>
                  <a:lnTo>
                    <a:pt x="6832" y="34840"/>
                  </a:lnTo>
                  <a:lnTo>
                    <a:pt x="5124" y="34840"/>
                  </a:lnTo>
                  <a:lnTo>
                    <a:pt x="7345" y="33474"/>
                  </a:lnTo>
                  <a:lnTo>
                    <a:pt x="8199" y="33645"/>
                  </a:lnTo>
                  <a:lnTo>
                    <a:pt x="9223" y="33474"/>
                  </a:lnTo>
                  <a:close/>
                  <a:moveTo>
                    <a:pt x="10589" y="1"/>
                  </a:moveTo>
                  <a:lnTo>
                    <a:pt x="10760" y="172"/>
                  </a:lnTo>
                  <a:lnTo>
                    <a:pt x="12980" y="1879"/>
                  </a:lnTo>
                  <a:lnTo>
                    <a:pt x="12810" y="2050"/>
                  </a:lnTo>
                  <a:lnTo>
                    <a:pt x="12127" y="1367"/>
                  </a:lnTo>
                  <a:lnTo>
                    <a:pt x="12127" y="1538"/>
                  </a:lnTo>
                  <a:lnTo>
                    <a:pt x="12810" y="2221"/>
                  </a:lnTo>
                  <a:lnTo>
                    <a:pt x="12810" y="2392"/>
                  </a:lnTo>
                  <a:lnTo>
                    <a:pt x="12810" y="2562"/>
                  </a:lnTo>
                  <a:lnTo>
                    <a:pt x="13664" y="3416"/>
                  </a:lnTo>
                  <a:lnTo>
                    <a:pt x="14517" y="5124"/>
                  </a:lnTo>
                  <a:lnTo>
                    <a:pt x="13322" y="7003"/>
                  </a:lnTo>
                  <a:lnTo>
                    <a:pt x="12980" y="4953"/>
                  </a:lnTo>
                  <a:lnTo>
                    <a:pt x="12468" y="3075"/>
                  </a:lnTo>
                  <a:lnTo>
                    <a:pt x="12810" y="2221"/>
                  </a:lnTo>
                  <a:lnTo>
                    <a:pt x="12297" y="3246"/>
                  </a:lnTo>
                  <a:lnTo>
                    <a:pt x="12810" y="5295"/>
                  </a:lnTo>
                  <a:lnTo>
                    <a:pt x="12980" y="7344"/>
                  </a:lnTo>
                  <a:lnTo>
                    <a:pt x="11956" y="8540"/>
                  </a:lnTo>
                  <a:lnTo>
                    <a:pt x="11956" y="8711"/>
                  </a:lnTo>
                  <a:lnTo>
                    <a:pt x="12127" y="8881"/>
                  </a:lnTo>
                  <a:lnTo>
                    <a:pt x="13151" y="8198"/>
                  </a:lnTo>
                  <a:lnTo>
                    <a:pt x="12980" y="11443"/>
                  </a:lnTo>
                  <a:lnTo>
                    <a:pt x="12810" y="14859"/>
                  </a:lnTo>
                  <a:lnTo>
                    <a:pt x="12810" y="15030"/>
                  </a:lnTo>
                  <a:lnTo>
                    <a:pt x="12468" y="19641"/>
                  </a:lnTo>
                  <a:lnTo>
                    <a:pt x="10931" y="20665"/>
                  </a:lnTo>
                  <a:lnTo>
                    <a:pt x="10931" y="20836"/>
                  </a:lnTo>
                  <a:lnTo>
                    <a:pt x="11102" y="20836"/>
                  </a:lnTo>
                  <a:lnTo>
                    <a:pt x="12810" y="19812"/>
                  </a:lnTo>
                  <a:lnTo>
                    <a:pt x="11785" y="22373"/>
                  </a:lnTo>
                  <a:lnTo>
                    <a:pt x="10589" y="25106"/>
                  </a:lnTo>
                  <a:lnTo>
                    <a:pt x="9223" y="25447"/>
                  </a:lnTo>
                  <a:lnTo>
                    <a:pt x="9223" y="25618"/>
                  </a:lnTo>
                  <a:lnTo>
                    <a:pt x="9394" y="25789"/>
                  </a:lnTo>
                  <a:lnTo>
                    <a:pt x="10419" y="25277"/>
                  </a:lnTo>
                  <a:lnTo>
                    <a:pt x="10077" y="25789"/>
                  </a:lnTo>
                  <a:lnTo>
                    <a:pt x="9736" y="25960"/>
                  </a:lnTo>
                  <a:lnTo>
                    <a:pt x="9565" y="25960"/>
                  </a:lnTo>
                  <a:lnTo>
                    <a:pt x="9736" y="26130"/>
                  </a:lnTo>
                  <a:lnTo>
                    <a:pt x="10077" y="25960"/>
                  </a:lnTo>
                  <a:lnTo>
                    <a:pt x="8540" y="28351"/>
                  </a:lnTo>
                  <a:lnTo>
                    <a:pt x="8711" y="28351"/>
                  </a:lnTo>
                  <a:lnTo>
                    <a:pt x="9565" y="27326"/>
                  </a:lnTo>
                  <a:lnTo>
                    <a:pt x="10419" y="25960"/>
                  </a:lnTo>
                  <a:lnTo>
                    <a:pt x="10760" y="25960"/>
                  </a:lnTo>
                  <a:lnTo>
                    <a:pt x="9223" y="28863"/>
                  </a:lnTo>
                  <a:lnTo>
                    <a:pt x="7686" y="29034"/>
                  </a:lnTo>
                  <a:lnTo>
                    <a:pt x="6149" y="29375"/>
                  </a:lnTo>
                  <a:lnTo>
                    <a:pt x="6320" y="29546"/>
                  </a:lnTo>
                  <a:lnTo>
                    <a:pt x="7686" y="29375"/>
                  </a:lnTo>
                  <a:lnTo>
                    <a:pt x="9052" y="29205"/>
                  </a:lnTo>
                  <a:lnTo>
                    <a:pt x="8882" y="29375"/>
                  </a:lnTo>
                  <a:lnTo>
                    <a:pt x="9052" y="29546"/>
                  </a:lnTo>
                  <a:lnTo>
                    <a:pt x="5124" y="32620"/>
                  </a:lnTo>
                  <a:lnTo>
                    <a:pt x="3075" y="32449"/>
                  </a:lnTo>
                  <a:lnTo>
                    <a:pt x="3075" y="32620"/>
                  </a:lnTo>
                  <a:lnTo>
                    <a:pt x="4783" y="32962"/>
                  </a:lnTo>
                  <a:lnTo>
                    <a:pt x="4100" y="33474"/>
                  </a:lnTo>
                  <a:lnTo>
                    <a:pt x="4100" y="33645"/>
                  </a:lnTo>
                  <a:lnTo>
                    <a:pt x="4271" y="33645"/>
                  </a:lnTo>
                  <a:lnTo>
                    <a:pt x="4954" y="33133"/>
                  </a:lnTo>
                  <a:lnTo>
                    <a:pt x="5808" y="33303"/>
                  </a:lnTo>
                  <a:lnTo>
                    <a:pt x="3929" y="34157"/>
                  </a:lnTo>
                  <a:lnTo>
                    <a:pt x="2050" y="34840"/>
                  </a:lnTo>
                  <a:lnTo>
                    <a:pt x="343" y="34840"/>
                  </a:lnTo>
                  <a:lnTo>
                    <a:pt x="172" y="35011"/>
                  </a:lnTo>
                  <a:lnTo>
                    <a:pt x="343" y="35011"/>
                  </a:lnTo>
                  <a:lnTo>
                    <a:pt x="684" y="35182"/>
                  </a:lnTo>
                  <a:lnTo>
                    <a:pt x="1" y="35182"/>
                  </a:lnTo>
                  <a:lnTo>
                    <a:pt x="1" y="35353"/>
                  </a:lnTo>
                  <a:lnTo>
                    <a:pt x="1196" y="35182"/>
                  </a:lnTo>
                  <a:lnTo>
                    <a:pt x="3587" y="35523"/>
                  </a:lnTo>
                  <a:lnTo>
                    <a:pt x="2392" y="35523"/>
                  </a:lnTo>
                  <a:lnTo>
                    <a:pt x="2392" y="35694"/>
                  </a:lnTo>
                  <a:lnTo>
                    <a:pt x="5124" y="35865"/>
                  </a:lnTo>
                  <a:lnTo>
                    <a:pt x="6320" y="35865"/>
                  </a:lnTo>
                  <a:lnTo>
                    <a:pt x="7686" y="35523"/>
                  </a:lnTo>
                  <a:lnTo>
                    <a:pt x="8711" y="35523"/>
                  </a:lnTo>
                  <a:lnTo>
                    <a:pt x="8711" y="35353"/>
                  </a:lnTo>
                  <a:lnTo>
                    <a:pt x="8882" y="35353"/>
                  </a:lnTo>
                  <a:lnTo>
                    <a:pt x="10248" y="34670"/>
                  </a:lnTo>
                  <a:lnTo>
                    <a:pt x="11785" y="33645"/>
                  </a:lnTo>
                  <a:lnTo>
                    <a:pt x="11785" y="33474"/>
                  </a:lnTo>
                  <a:lnTo>
                    <a:pt x="11614" y="33474"/>
                  </a:lnTo>
                  <a:lnTo>
                    <a:pt x="9906" y="34328"/>
                  </a:lnTo>
                  <a:lnTo>
                    <a:pt x="8028" y="35011"/>
                  </a:lnTo>
                  <a:lnTo>
                    <a:pt x="9565" y="34157"/>
                  </a:lnTo>
                  <a:lnTo>
                    <a:pt x="11102" y="33133"/>
                  </a:lnTo>
                  <a:lnTo>
                    <a:pt x="11614" y="32791"/>
                  </a:lnTo>
                  <a:lnTo>
                    <a:pt x="12127" y="32279"/>
                  </a:lnTo>
                  <a:lnTo>
                    <a:pt x="12297" y="32108"/>
                  </a:lnTo>
                  <a:lnTo>
                    <a:pt x="11956" y="32108"/>
                  </a:lnTo>
                  <a:lnTo>
                    <a:pt x="12639" y="31254"/>
                  </a:lnTo>
                  <a:lnTo>
                    <a:pt x="13322" y="30229"/>
                  </a:lnTo>
                  <a:lnTo>
                    <a:pt x="13834" y="29205"/>
                  </a:lnTo>
                  <a:lnTo>
                    <a:pt x="14176" y="28180"/>
                  </a:lnTo>
                  <a:lnTo>
                    <a:pt x="14859" y="27838"/>
                  </a:lnTo>
                  <a:lnTo>
                    <a:pt x="15030" y="27667"/>
                  </a:lnTo>
                  <a:lnTo>
                    <a:pt x="14859" y="27667"/>
                  </a:lnTo>
                  <a:lnTo>
                    <a:pt x="14347" y="27838"/>
                  </a:lnTo>
                  <a:lnTo>
                    <a:pt x="14517" y="26301"/>
                  </a:lnTo>
                  <a:lnTo>
                    <a:pt x="15542" y="23910"/>
                  </a:lnTo>
                  <a:lnTo>
                    <a:pt x="16225" y="21690"/>
                  </a:lnTo>
                  <a:lnTo>
                    <a:pt x="16396" y="21519"/>
                  </a:lnTo>
                  <a:lnTo>
                    <a:pt x="16396" y="21349"/>
                  </a:lnTo>
                  <a:lnTo>
                    <a:pt x="16738" y="19470"/>
                  </a:lnTo>
                  <a:lnTo>
                    <a:pt x="17762" y="18104"/>
                  </a:lnTo>
                  <a:lnTo>
                    <a:pt x="17592" y="17933"/>
                  </a:lnTo>
                  <a:lnTo>
                    <a:pt x="16908" y="18958"/>
                  </a:lnTo>
                  <a:lnTo>
                    <a:pt x="17250" y="15542"/>
                  </a:lnTo>
                  <a:lnTo>
                    <a:pt x="17933" y="14176"/>
                  </a:lnTo>
                  <a:lnTo>
                    <a:pt x="17933" y="14176"/>
                  </a:lnTo>
                  <a:lnTo>
                    <a:pt x="17250" y="15371"/>
                  </a:lnTo>
                  <a:lnTo>
                    <a:pt x="17250" y="15371"/>
                  </a:lnTo>
                  <a:lnTo>
                    <a:pt x="17421" y="12468"/>
                  </a:lnTo>
                  <a:lnTo>
                    <a:pt x="17250" y="12468"/>
                  </a:lnTo>
                  <a:lnTo>
                    <a:pt x="16908" y="16225"/>
                  </a:lnTo>
                  <a:lnTo>
                    <a:pt x="16738" y="16908"/>
                  </a:lnTo>
                  <a:lnTo>
                    <a:pt x="16567" y="16908"/>
                  </a:lnTo>
                  <a:lnTo>
                    <a:pt x="16225" y="17079"/>
                  </a:lnTo>
                  <a:lnTo>
                    <a:pt x="16908" y="16225"/>
                  </a:lnTo>
                  <a:lnTo>
                    <a:pt x="16908" y="16225"/>
                  </a:lnTo>
                  <a:lnTo>
                    <a:pt x="16089" y="17045"/>
                  </a:lnTo>
                  <a:lnTo>
                    <a:pt x="16089" y="17045"/>
                  </a:lnTo>
                  <a:lnTo>
                    <a:pt x="16225" y="16225"/>
                  </a:lnTo>
                  <a:lnTo>
                    <a:pt x="16738" y="12639"/>
                  </a:lnTo>
                  <a:lnTo>
                    <a:pt x="17421" y="10931"/>
                  </a:lnTo>
                  <a:lnTo>
                    <a:pt x="17592" y="10760"/>
                  </a:lnTo>
                  <a:lnTo>
                    <a:pt x="17933" y="12126"/>
                  </a:lnTo>
                  <a:lnTo>
                    <a:pt x="17933" y="12297"/>
                  </a:lnTo>
                  <a:lnTo>
                    <a:pt x="18104" y="12126"/>
                  </a:lnTo>
                  <a:lnTo>
                    <a:pt x="18104" y="11102"/>
                  </a:lnTo>
                  <a:lnTo>
                    <a:pt x="17933" y="9906"/>
                  </a:lnTo>
                  <a:lnTo>
                    <a:pt x="18104" y="9735"/>
                  </a:lnTo>
                  <a:lnTo>
                    <a:pt x="17933" y="9735"/>
                  </a:lnTo>
                  <a:lnTo>
                    <a:pt x="17592" y="8881"/>
                  </a:lnTo>
                  <a:lnTo>
                    <a:pt x="17762" y="8711"/>
                  </a:lnTo>
                  <a:lnTo>
                    <a:pt x="17592" y="8711"/>
                  </a:lnTo>
                  <a:lnTo>
                    <a:pt x="17079" y="7686"/>
                  </a:lnTo>
                  <a:lnTo>
                    <a:pt x="17079" y="7344"/>
                  </a:lnTo>
                  <a:lnTo>
                    <a:pt x="17250" y="7003"/>
                  </a:lnTo>
                  <a:lnTo>
                    <a:pt x="17421" y="7003"/>
                  </a:lnTo>
                  <a:lnTo>
                    <a:pt x="17421" y="5978"/>
                  </a:lnTo>
                  <a:lnTo>
                    <a:pt x="17250" y="5807"/>
                  </a:lnTo>
                  <a:lnTo>
                    <a:pt x="16908" y="4783"/>
                  </a:lnTo>
                  <a:lnTo>
                    <a:pt x="16225" y="3929"/>
                  </a:lnTo>
                  <a:lnTo>
                    <a:pt x="15542" y="3075"/>
                  </a:lnTo>
                  <a:lnTo>
                    <a:pt x="14517" y="2392"/>
                  </a:lnTo>
                  <a:lnTo>
                    <a:pt x="12639" y="1025"/>
                  </a:lnTo>
                  <a:lnTo>
                    <a:pt x="1076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5" name="Google Shape;824;p32"/>
            <p:cNvSpPr/>
            <p:nvPr/>
          </p:nvSpPr>
          <p:spPr>
            <a:xfrm>
              <a:off x="8601120" y="1386000"/>
              <a:ext cx="122040" cy="24012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240120"/>
                <a:gd name="textAreaBottom" fmla="*/ 240480 h 240120"/>
              </a:gdLst>
              <a:ahLst/>
              <a:cxnLst/>
              <a:rect l="textAreaLeft" t="textAreaTop" r="textAreaRight" b="textAreaBottom"/>
              <a:pathLst>
                <a:path w="18445" h="36207">
                  <a:moveTo>
                    <a:pt x="13492" y="2392"/>
                  </a:moveTo>
                  <a:lnTo>
                    <a:pt x="14858" y="3587"/>
                  </a:lnTo>
                  <a:lnTo>
                    <a:pt x="14858" y="3758"/>
                  </a:lnTo>
                  <a:lnTo>
                    <a:pt x="15029" y="4271"/>
                  </a:lnTo>
                  <a:lnTo>
                    <a:pt x="15029" y="4271"/>
                  </a:lnTo>
                  <a:lnTo>
                    <a:pt x="14004" y="3246"/>
                  </a:lnTo>
                  <a:lnTo>
                    <a:pt x="13492" y="2392"/>
                  </a:lnTo>
                  <a:close/>
                  <a:moveTo>
                    <a:pt x="16054" y="4783"/>
                  </a:moveTo>
                  <a:lnTo>
                    <a:pt x="16737" y="5808"/>
                  </a:lnTo>
                  <a:lnTo>
                    <a:pt x="16566" y="5808"/>
                  </a:lnTo>
                  <a:lnTo>
                    <a:pt x="16054" y="4783"/>
                  </a:lnTo>
                  <a:close/>
                  <a:moveTo>
                    <a:pt x="12980" y="2904"/>
                  </a:moveTo>
                  <a:lnTo>
                    <a:pt x="13663" y="3758"/>
                  </a:lnTo>
                  <a:lnTo>
                    <a:pt x="14517" y="5295"/>
                  </a:lnTo>
                  <a:lnTo>
                    <a:pt x="13663" y="6661"/>
                  </a:lnTo>
                  <a:lnTo>
                    <a:pt x="13321" y="4954"/>
                  </a:lnTo>
                  <a:lnTo>
                    <a:pt x="12809" y="3246"/>
                  </a:lnTo>
                  <a:lnTo>
                    <a:pt x="12809" y="3075"/>
                  </a:lnTo>
                  <a:lnTo>
                    <a:pt x="12980" y="2904"/>
                  </a:lnTo>
                  <a:close/>
                  <a:moveTo>
                    <a:pt x="11955" y="855"/>
                  </a:moveTo>
                  <a:lnTo>
                    <a:pt x="13492" y="1880"/>
                  </a:lnTo>
                  <a:lnTo>
                    <a:pt x="15200" y="3075"/>
                  </a:lnTo>
                  <a:lnTo>
                    <a:pt x="15883" y="3758"/>
                  </a:lnTo>
                  <a:lnTo>
                    <a:pt x="16566" y="4441"/>
                  </a:lnTo>
                  <a:lnTo>
                    <a:pt x="16908" y="5295"/>
                  </a:lnTo>
                  <a:lnTo>
                    <a:pt x="17249" y="5978"/>
                  </a:lnTo>
                  <a:lnTo>
                    <a:pt x="17420" y="6149"/>
                  </a:lnTo>
                  <a:lnTo>
                    <a:pt x="17420" y="6320"/>
                  </a:lnTo>
                  <a:lnTo>
                    <a:pt x="17420" y="7003"/>
                  </a:lnTo>
                  <a:lnTo>
                    <a:pt x="17249" y="7003"/>
                  </a:lnTo>
                  <a:lnTo>
                    <a:pt x="17420" y="6661"/>
                  </a:lnTo>
                  <a:lnTo>
                    <a:pt x="17078" y="5978"/>
                  </a:lnTo>
                  <a:lnTo>
                    <a:pt x="16737" y="5124"/>
                  </a:lnTo>
                  <a:lnTo>
                    <a:pt x="15712" y="3929"/>
                  </a:lnTo>
                  <a:lnTo>
                    <a:pt x="14517" y="2904"/>
                  </a:lnTo>
                  <a:lnTo>
                    <a:pt x="13321" y="1880"/>
                  </a:lnTo>
                  <a:lnTo>
                    <a:pt x="12638" y="1367"/>
                  </a:lnTo>
                  <a:lnTo>
                    <a:pt x="11955" y="855"/>
                  </a:lnTo>
                  <a:close/>
                  <a:moveTo>
                    <a:pt x="16395" y="7857"/>
                  </a:moveTo>
                  <a:lnTo>
                    <a:pt x="16225" y="8369"/>
                  </a:lnTo>
                  <a:lnTo>
                    <a:pt x="16225" y="8540"/>
                  </a:lnTo>
                  <a:lnTo>
                    <a:pt x="16225" y="8711"/>
                  </a:lnTo>
                  <a:lnTo>
                    <a:pt x="16395" y="9052"/>
                  </a:lnTo>
                  <a:lnTo>
                    <a:pt x="16566" y="9223"/>
                  </a:lnTo>
                  <a:lnTo>
                    <a:pt x="16737" y="9223"/>
                  </a:lnTo>
                  <a:lnTo>
                    <a:pt x="16908" y="8369"/>
                  </a:lnTo>
                  <a:lnTo>
                    <a:pt x="16908" y="8199"/>
                  </a:lnTo>
                  <a:lnTo>
                    <a:pt x="16908" y="8028"/>
                  </a:lnTo>
                  <a:lnTo>
                    <a:pt x="16737" y="7857"/>
                  </a:lnTo>
                  <a:close/>
                  <a:moveTo>
                    <a:pt x="16054" y="9394"/>
                  </a:moveTo>
                  <a:lnTo>
                    <a:pt x="16054" y="9736"/>
                  </a:lnTo>
                  <a:lnTo>
                    <a:pt x="15883" y="10248"/>
                  </a:lnTo>
                  <a:lnTo>
                    <a:pt x="15883" y="9565"/>
                  </a:lnTo>
                  <a:lnTo>
                    <a:pt x="16054" y="9394"/>
                  </a:lnTo>
                  <a:close/>
                  <a:moveTo>
                    <a:pt x="15029" y="6320"/>
                  </a:moveTo>
                  <a:lnTo>
                    <a:pt x="15371" y="7686"/>
                  </a:lnTo>
                  <a:lnTo>
                    <a:pt x="15371" y="8369"/>
                  </a:lnTo>
                  <a:lnTo>
                    <a:pt x="15371" y="8711"/>
                  </a:lnTo>
                  <a:lnTo>
                    <a:pt x="14687" y="9736"/>
                  </a:lnTo>
                  <a:lnTo>
                    <a:pt x="13834" y="10931"/>
                  </a:lnTo>
                  <a:lnTo>
                    <a:pt x="13834" y="8028"/>
                  </a:lnTo>
                  <a:lnTo>
                    <a:pt x="14346" y="7345"/>
                  </a:lnTo>
                  <a:lnTo>
                    <a:pt x="15029" y="6320"/>
                  </a:lnTo>
                  <a:close/>
                  <a:moveTo>
                    <a:pt x="16395" y="10419"/>
                  </a:moveTo>
                  <a:lnTo>
                    <a:pt x="16395" y="10589"/>
                  </a:lnTo>
                  <a:lnTo>
                    <a:pt x="16225" y="12297"/>
                  </a:lnTo>
                  <a:lnTo>
                    <a:pt x="15712" y="12810"/>
                  </a:lnTo>
                  <a:lnTo>
                    <a:pt x="15712" y="11102"/>
                  </a:lnTo>
                  <a:lnTo>
                    <a:pt x="15883" y="11102"/>
                  </a:lnTo>
                  <a:lnTo>
                    <a:pt x="16395" y="10419"/>
                  </a:lnTo>
                  <a:close/>
                  <a:moveTo>
                    <a:pt x="15371" y="13151"/>
                  </a:moveTo>
                  <a:lnTo>
                    <a:pt x="15371" y="13322"/>
                  </a:lnTo>
                  <a:lnTo>
                    <a:pt x="15371" y="13493"/>
                  </a:lnTo>
                  <a:lnTo>
                    <a:pt x="15200" y="13664"/>
                  </a:lnTo>
                  <a:lnTo>
                    <a:pt x="15200" y="13493"/>
                  </a:lnTo>
                  <a:lnTo>
                    <a:pt x="15371" y="13151"/>
                  </a:lnTo>
                  <a:close/>
                  <a:moveTo>
                    <a:pt x="15200" y="10419"/>
                  </a:moveTo>
                  <a:lnTo>
                    <a:pt x="14858" y="13493"/>
                  </a:lnTo>
                  <a:lnTo>
                    <a:pt x="13663" y="14347"/>
                  </a:lnTo>
                  <a:lnTo>
                    <a:pt x="13663" y="14347"/>
                  </a:lnTo>
                  <a:lnTo>
                    <a:pt x="13834" y="11785"/>
                  </a:lnTo>
                  <a:lnTo>
                    <a:pt x="15200" y="10419"/>
                  </a:lnTo>
                  <a:close/>
                  <a:moveTo>
                    <a:pt x="16054" y="13322"/>
                  </a:moveTo>
                  <a:lnTo>
                    <a:pt x="15883" y="14005"/>
                  </a:lnTo>
                  <a:lnTo>
                    <a:pt x="15541" y="14517"/>
                  </a:lnTo>
                  <a:lnTo>
                    <a:pt x="15541" y="14176"/>
                  </a:lnTo>
                  <a:lnTo>
                    <a:pt x="15541" y="13664"/>
                  </a:lnTo>
                  <a:lnTo>
                    <a:pt x="16054" y="13322"/>
                  </a:lnTo>
                  <a:close/>
                  <a:moveTo>
                    <a:pt x="17249" y="12810"/>
                  </a:moveTo>
                  <a:lnTo>
                    <a:pt x="16908" y="16225"/>
                  </a:lnTo>
                  <a:lnTo>
                    <a:pt x="16566" y="16738"/>
                  </a:lnTo>
                  <a:lnTo>
                    <a:pt x="16566" y="16396"/>
                  </a:lnTo>
                  <a:lnTo>
                    <a:pt x="17078" y="12980"/>
                  </a:lnTo>
                  <a:lnTo>
                    <a:pt x="17249" y="12810"/>
                  </a:lnTo>
                  <a:close/>
                  <a:moveTo>
                    <a:pt x="15712" y="15030"/>
                  </a:moveTo>
                  <a:lnTo>
                    <a:pt x="15371" y="17079"/>
                  </a:lnTo>
                  <a:lnTo>
                    <a:pt x="15200" y="17592"/>
                  </a:lnTo>
                  <a:lnTo>
                    <a:pt x="15371" y="15371"/>
                  </a:lnTo>
                  <a:lnTo>
                    <a:pt x="15712" y="15030"/>
                  </a:lnTo>
                  <a:close/>
                  <a:moveTo>
                    <a:pt x="14517" y="15884"/>
                  </a:moveTo>
                  <a:lnTo>
                    <a:pt x="14687" y="16055"/>
                  </a:lnTo>
                  <a:lnTo>
                    <a:pt x="14346" y="18275"/>
                  </a:lnTo>
                  <a:lnTo>
                    <a:pt x="14004" y="18616"/>
                  </a:lnTo>
                  <a:lnTo>
                    <a:pt x="14517" y="15884"/>
                  </a:lnTo>
                  <a:close/>
                  <a:moveTo>
                    <a:pt x="14858" y="14176"/>
                  </a:moveTo>
                  <a:lnTo>
                    <a:pt x="14687" y="15371"/>
                  </a:lnTo>
                  <a:lnTo>
                    <a:pt x="14687" y="15542"/>
                  </a:lnTo>
                  <a:lnTo>
                    <a:pt x="14517" y="15542"/>
                  </a:lnTo>
                  <a:lnTo>
                    <a:pt x="14517" y="15371"/>
                  </a:lnTo>
                  <a:lnTo>
                    <a:pt x="14346" y="15201"/>
                  </a:lnTo>
                  <a:lnTo>
                    <a:pt x="14175" y="15201"/>
                  </a:lnTo>
                  <a:lnTo>
                    <a:pt x="14175" y="15371"/>
                  </a:lnTo>
                  <a:lnTo>
                    <a:pt x="13663" y="17250"/>
                  </a:lnTo>
                  <a:lnTo>
                    <a:pt x="13150" y="19129"/>
                  </a:lnTo>
                  <a:lnTo>
                    <a:pt x="12980" y="19299"/>
                  </a:lnTo>
                  <a:lnTo>
                    <a:pt x="13663" y="15030"/>
                  </a:lnTo>
                  <a:lnTo>
                    <a:pt x="14858" y="14176"/>
                  </a:lnTo>
                  <a:close/>
                  <a:moveTo>
                    <a:pt x="15029" y="18445"/>
                  </a:moveTo>
                  <a:lnTo>
                    <a:pt x="14858" y="18616"/>
                  </a:lnTo>
                  <a:lnTo>
                    <a:pt x="14858" y="18787"/>
                  </a:lnTo>
                  <a:lnTo>
                    <a:pt x="14687" y="20153"/>
                  </a:lnTo>
                  <a:lnTo>
                    <a:pt x="14858" y="20324"/>
                  </a:lnTo>
                  <a:lnTo>
                    <a:pt x="15029" y="20324"/>
                  </a:lnTo>
                  <a:lnTo>
                    <a:pt x="15371" y="18616"/>
                  </a:lnTo>
                  <a:lnTo>
                    <a:pt x="15371" y="18445"/>
                  </a:lnTo>
                  <a:close/>
                  <a:moveTo>
                    <a:pt x="16566" y="17762"/>
                  </a:moveTo>
                  <a:lnTo>
                    <a:pt x="16225" y="19983"/>
                  </a:lnTo>
                  <a:lnTo>
                    <a:pt x="15712" y="20495"/>
                  </a:lnTo>
                  <a:lnTo>
                    <a:pt x="15712" y="20495"/>
                  </a:lnTo>
                  <a:lnTo>
                    <a:pt x="16225" y="18445"/>
                  </a:lnTo>
                  <a:lnTo>
                    <a:pt x="16225" y="18104"/>
                  </a:lnTo>
                  <a:lnTo>
                    <a:pt x="16566" y="17762"/>
                  </a:lnTo>
                  <a:close/>
                  <a:moveTo>
                    <a:pt x="15883" y="21178"/>
                  </a:moveTo>
                  <a:lnTo>
                    <a:pt x="15712" y="21861"/>
                  </a:lnTo>
                  <a:lnTo>
                    <a:pt x="15371" y="22032"/>
                  </a:lnTo>
                  <a:lnTo>
                    <a:pt x="15541" y="21520"/>
                  </a:lnTo>
                  <a:lnTo>
                    <a:pt x="15883" y="21178"/>
                  </a:lnTo>
                  <a:close/>
                  <a:moveTo>
                    <a:pt x="14175" y="21178"/>
                  </a:moveTo>
                  <a:lnTo>
                    <a:pt x="14175" y="22032"/>
                  </a:lnTo>
                  <a:lnTo>
                    <a:pt x="13663" y="22373"/>
                  </a:lnTo>
                  <a:lnTo>
                    <a:pt x="14175" y="21178"/>
                  </a:lnTo>
                  <a:close/>
                  <a:moveTo>
                    <a:pt x="14346" y="19299"/>
                  </a:moveTo>
                  <a:lnTo>
                    <a:pt x="14346" y="19641"/>
                  </a:lnTo>
                  <a:lnTo>
                    <a:pt x="14004" y="19812"/>
                  </a:lnTo>
                  <a:lnTo>
                    <a:pt x="12638" y="22715"/>
                  </a:lnTo>
                  <a:lnTo>
                    <a:pt x="13663" y="19812"/>
                  </a:lnTo>
                  <a:lnTo>
                    <a:pt x="14346" y="19299"/>
                  </a:lnTo>
                  <a:close/>
                  <a:moveTo>
                    <a:pt x="13492" y="22715"/>
                  </a:moveTo>
                  <a:lnTo>
                    <a:pt x="13492" y="22886"/>
                  </a:lnTo>
                  <a:lnTo>
                    <a:pt x="13834" y="22886"/>
                  </a:lnTo>
                  <a:lnTo>
                    <a:pt x="14175" y="22715"/>
                  </a:lnTo>
                  <a:lnTo>
                    <a:pt x="14175" y="22715"/>
                  </a:lnTo>
                  <a:lnTo>
                    <a:pt x="14004" y="22886"/>
                  </a:lnTo>
                  <a:lnTo>
                    <a:pt x="14004" y="23057"/>
                  </a:lnTo>
                  <a:lnTo>
                    <a:pt x="12980" y="23740"/>
                  </a:lnTo>
                  <a:lnTo>
                    <a:pt x="13492" y="22715"/>
                  </a:lnTo>
                  <a:close/>
                  <a:moveTo>
                    <a:pt x="14004" y="23911"/>
                  </a:moveTo>
                  <a:lnTo>
                    <a:pt x="13834" y="24252"/>
                  </a:lnTo>
                  <a:lnTo>
                    <a:pt x="12980" y="24935"/>
                  </a:lnTo>
                  <a:lnTo>
                    <a:pt x="11955" y="25277"/>
                  </a:lnTo>
                  <a:lnTo>
                    <a:pt x="12297" y="24935"/>
                  </a:lnTo>
                  <a:lnTo>
                    <a:pt x="14004" y="23911"/>
                  </a:lnTo>
                  <a:close/>
                  <a:moveTo>
                    <a:pt x="12980" y="20495"/>
                  </a:moveTo>
                  <a:lnTo>
                    <a:pt x="12126" y="22715"/>
                  </a:lnTo>
                  <a:lnTo>
                    <a:pt x="11272" y="24764"/>
                  </a:lnTo>
                  <a:lnTo>
                    <a:pt x="11272" y="24935"/>
                  </a:lnTo>
                  <a:lnTo>
                    <a:pt x="11272" y="25106"/>
                  </a:lnTo>
                  <a:lnTo>
                    <a:pt x="11101" y="25106"/>
                  </a:lnTo>
                  <a:lnTo>
                    <a:pt x="11101" y="25277"/>
                  </a:lnTo>
                  <a:lnTo>
                    <a:pt x="10759" y="25618"/>
                  </a:lnTo>
                  <a:lnTo>
                    <a:pt x="10759" y="25448"/>
                  </a:lnTo>
                  <a:lnTo>
                    <a:pt x="10759" y="25277"/>
                  </a:lnTo>
                  <a:lnTo>
                    <a:pt x="10930" y="25277"/>
                  </a:lnTo>
                  <a:lnTo>
                    <a:pt x="11955" y="22886"/>
                  </a:lnTo>
                  <a:lnTo>
                    <a:pt x="12980" y="20495"/>
                  </a:lnTo>
                  <a:close/>
                  <a:moveTo>
                    <a:pt x="14004" y="20495"/>
                  </a:moveTo>
                  <a:lnTo>
                    <a:pt x="13321" y="22373"/>
                  </a:lnTo>
                  <a:lnTo>
                    <a:pt x="12297" y="24252"/>
                  </a:lnTo>
                  <a:lnTo>
                    <a:pt x="12297" y="24423"/>
                  </a:lnTo>
                  <a:lnTo>
                    <a:pt x="12467" y="24423"/>
                  </a:lnTo>
                  <a:lnTo>
                    <a:pt x="12126" y="24594"/>
                  </a:lnTo>
                  <a:lnTo>
                    <a:pt x="11955" y="24764"/>
                  </a:lnTo>
                  <a:lnTo>
                    <a:pt x="11443" y="25618"/>
                  </a:lnTo>
                  <a:lnTo>
                    <a:pt x="11613" y="25277"/>
                  </a:lnTo>
                  <a:lnTo>
                    <a:pt x="11613" y="24935"/>
                  </a:lnTo>
                  <a:lnTo>
                    <a:pt x="11784" y="24935"/>
                  </a:lnTo>
                  <a:lnTo>
                    <a:pt x="11955" y="24764"/>
                  </a:lnTo>
                  <a:lnTo>
                    <a:pt x="14004" y="20495"/>
                  </a:lnTo>
                  <a:close/>
                  <a:moveTo>
                    <a:pt x="13777" y="24821"/>
                  </a:moveTo>
                  <a:lnTo>
                    <a:pt x="13492" y="25106"/>
                  </a:lnTo>
                  <a:lnTo>
                    <a:pt x="13321" y="25277"/>
                  </a:lnTo>
                  <a:lnTo>
                    <a:pt x="13150" y="25277"/>
                  </a:lnTo>
                  <a:lnTo>
                    <a:pt x="11955" y="25789"/>
                  </a:lnTo>
                  <a:lnTo>
                    <a:pt x="11955" y="25789"/>
                  </a:lnTo>
                  <a:lnTo>
                    <a:pt x="12980" y="25277"/>
                  </a:lnTo>
                  <a:lnTo>
                    <a:pt x="13777" y="24821"/>
                  </a:lnTo>
                  <a:close/>
                  <a:moveTo>
                    <a:pt x="15029" y="23740"/>
                  </a:moveTo>
                  <a:lnTo>
                    <a:pt x="14858" y="23911"/>
                  </a:lnTo>
                  <a:lnTo>
                    <a:pt x="14858" y="24081"/>
                  </a:lnTo>
                  <a:lnTo>
                    <a:pt x="14346" y="25106"/>
                  </a:lnTo>
                  <a:lnTo>
                    <a:pt x="14346" y="25448"/>
                  </a:lnTo>
                  <a:lnTo>
                    <a:pt x="14175" y="25618"/>
                  </a:lnTo>
                  <a:lnTo>
                    <a:pt x="14346" y="25789"/>
                  </a:lnTo>
                  <a:lnTo>
                    <a:pt x="14517" y="25789"/>
                  </a:lnTo>
                  <a:lnTo>
                    <a:pt x="15371" y="23911"/>
                  </a:lnTo>
                  <a:lnTo>
                    <a:pt x="15200" y="23740"/>
                  </a:lnTo>
                  <a:close/>
                  <a:moveTo>
                    <a:pt x="11443" y="25618"/>
                  </a:moveTo>
                  <a:lnTo>
                    <a:pt x="11443" y="25789"/>
                  </a:lnTo>
                  <a:lnTo>
                    <a:pt x="11613" y="25789"/>
                  </a:lnTo>
                  <a:lnTo>
                    <a:pt x="11443" y="25960"/>
                  </a:lnTo>
                  <a:lnTo>
                    <a:pt x="11272" y="25960"/>
                  </a:lnTo>
                  <a:lnTo>
                    <a:pt x="11101" y="26131"/>
                  </a:lnTo>
                  <a:lnTo>
                    <a:pt x="11101" y="25960"/>
                  </a:lnTo>
                  <a:lnTo>
                    <a:pt x="11272" y="25960"/>
                  </a:lnTo>
                  <a:lnTo>
                    <a:pt x="11443" y="25618"/>
                  </a:lnTo>
                  <a:close/>
                  <a:moveTo>
                    <a:pt x="13321" y="25789"/>
                  </a:moveTo>
                  <a:lnTo>
                    <a:pt x="12467" y="27326"/>
                  </a:lnTo>
                  <a:lnTo>
                    <a:pt x="11443" y="28522"/>
                  </a:lnTo>
                  <a:lnTo>
                    <a:pt x="10930" y="28692"/>
                  </a:lnTo>
                  <a:lnTo>
                    <a:pt x="10930" y="28692"/>
                  </a:lnTo>
                  <a:lnTo>
                    <a:pt x="12297" y="27326"/>
                  </a:lnTo>
                  <a:lnTo>
                    <a:pt x="13321" y="25789"/>
                  </a:lnTo>
                  <a:close/>
                  <a:moveTo>
                    <a:pt x="12638" y="25960"/>
                  </a:moveTo>
                  <a:lnTo>
                    <a:pt x="11443" y="27326"/>
                  </a:lnTo>
                  <a:lnTo>
                    <a:pt x="10076" y="28692"/>
                  </a:lnTo>
                  <a:lnTo>
                    <a:pt x="10759" y="27326"/>
                  </a:lnTo>
                  <a:lnTo>
                    <a:pt x="11443" y="26301"/>
                  </a:lnTo>
                  <a:lnTo>
                    <a:pt x="12638" y="25960"/>
                  </a:lnTo>
                  <a:close/>
                  <a:moveTo>
                    <a:pt x="13663" y="26301"/>
                  </a:moveTo>
                  <a:lnTo>
                    <a:pt x="12297" y="28522"/>
                  </a:lnTo>
                  <a:lnTo>
                    <a:pt x="12297" y="28692"/>
                  </a:lnTo>
                  <a:lnTo>
                    <a:pt x="12809" y="28692"/>
                  </a:lnTo>
                  <a:lnTo>
                    <a:pt x="12980" y="28522"/>
                  </a:lnTo>
                  <a:lnTo>
                    <a:pt x="14004" y="26643"/>
                  </a:lnTo>
                  <a:lnTo>
                    <a:pt x="14004" y="26472"/>
                  </a:lnTo>
                  <a:lnTo>
                    <a:pt x="14004" y="26301"/>
                  </a:lnTo>
                  <a:close/>
                  <a:moveTo>
                    <a:pt x="12126" y="29376"/>
                  </a:moveTo>
                  <a:lnTo>
                    <a:pt x="10930" y="31083"/>
                  </a:lnTo>
                  <a:lnTo>
                    <a:pt x="10759" y="31083"/>
                  </a:lnTo>
                  <a:lnTo>
                    <a:pt x="9393" y="31937"/>
                  </a:lnTo>
                  <a:lnTo>
                    <a:pt x="9393" y="31937"/>
                  </a:lnTo>
                  <a:lnTo>
                    <a:pt x="10759" y="30742"/>
                  </a:lnTo>
                  <a:lnTo>
                    <a:pt x="12126" y="29376"/>
                  </a:lnTo>
                  <a:close/>
                  <a:moveTo>
                    <a:pt x="13663" y="28863"/>
                  </a:moveTo>
                  <a:lnTo>
                    <a:pt x="12638" y="30571"/>
                  </a:lnTo>
                  <a:lnTo>
                    <a:pt x="11272" y="32108"/>
                  </a:lnTo>
                  <a:lnTo>
                    <a:pt x="11272" y="32108"/>
                  </a:lnTo>
                  <a:lnTo>
                    <a:pt x="12467" y="30571"/>
                  </a:lnTo>
                  <a:lnTo>
                    <a:pt x="13492" y="28863"/>
                  </a:lnTo>
                  <a:close/>
                  <a:moveTo>
                    <a:pt x="10589" y="29546"/>
                  </a:moveTo>
                  <a:lnTo>
                    <a:pt x="8710" y="31254"/>
                  </a:lnTo>
                  <a:lnTo>
                    <a:pt x="6661" y="32791"/>
                  </a:lnTo>
                  <a:lnTo>
                    <a:pt x="6148" y="32791"/>
                  </a:lnTo>
                  <a:lnTo>
                    <a:pt x="8198" y="31254"/>
                  </a:lnTo>
                  <a:lnTo>
                    <a:pt x="10076" y="29546"/>
                  </a:lnTo>
                  <a:close/>
                  <a:moveTo>
                    <a:pt x="10418" y="31937"/>
                  </a:moveTo>
                  <a:lnTo>
                    <a:pt x="9735" y="32791"/>
                  </a:lnTo>
                  <a:lnTo>
                    <a:pt x="8881" y="32962"/>
                  </a:lnTo>
                  <a:lnTo>
                    <a:pt x="10418" y="31937"/>
                  </a:lnTo>
                  <a:close/>
                  <a:moveTo>
                    <a:pt x="12467" y="28863"/>
                  </a:moveTo>
                  <a:lnTo>
                    <a:pt x="11955" y="29034"/>
                  </a:lnTo>
                  <a:lnTo>
                    <a:pt x="10930" y="30229"/>
                  </a:lnTo>
                  <a:lnTo>
                    <a:pt x="9906" y="31083"/>
                  </a:lnTo>
                  <a:lnTo>
                    <a:pt x="8710" y="32108"/>
                  </a:lnTo>
                  <a:lnTo>
                    <a:pt x="7515" y="32962"/>
                  </a:lnTo>
                  <a:lnTo>
                    <a:pt x="7515" y="33133"/>
                  </a:lnTo>
                  <a:lnTo>
                    <a:pt x="7685" y="33304"/>
                  </a:lnTo>
                  <a:lnTo>
                    <a:pt x="8198" y="33304"/>
                  </a:lnTo>
                  <a:lnTo>
                    <a:pt x="8198" y="33133"/>
                  </a:lnTo>
                  <a:lnTo>
                    <a:pt x="8369" y="33304"/>
                  </a:lnTo>
                  <a:lnTo>
                    <a:pt x="9906" y="33133"/>
                  </a:lnTo>
                  <a:lnTo>
                    <a:pt x="10076" y="33133"/>
                  </a:lnTo>
                  <a:lnTo>
                    <a:pt x="12638" y="29205"/>
                  </a:lnTo>
                  <a:lnTo>
                    <a:pt x="12638" y="29034"/>
                  </a:lnTo>
                  <a:lnTo>
                    <a:pt x="12467" y="28863"/>
                  </a:lnTo>
                  <a:close/>
                  <a:moveTo>
                    <a:pt x="6831" y="33816"/>
                  </a:moveTo>
                  <a:lnTo>
                    <a:pt x="5124" y="34841"/>
                  </a:lnTo>
                  <a:lnTo>
                    <a:pt x="4441" y="34841"/>
                  </a:lnTo>
                  <a:lnTo>
                    <a:pt x="6831" y="33816"/>
                  </a:lnTo>
                  <a:close/>
                  <a:moveTo>
                    <a:pt x="7515" y="33816"/>
                  </a:moveTo>
                  <a:lnTo>
                    <a:pt x="9052" y="33987"/>
                  </a:lnTo>
                  <a:lnTo>
                    <a:pt x="8027" y="34499"/>
                  </a:lnTo>
                  <a:lnTo>
                    <a:pt x="7002" y="34841"/>
                  </a:lnTo>
                  <a:lnTo>
                    <a:pt x="5978" y="34841"/>
                  </a:lnTo>
                  <a:lnTo>
                    <a:pt x="7515" y="33816"/>
                  </a:lnTo>
                  <a:close/>
                  <a:moveTo>
                    <a:pt x="6661" y="33474"/>
                  </a:moveTo>
                  <a:lnTo>
                    <a:pt x="5124" y="34157"/>
                  </a:lnTo>
                  <a:lnTo>
                    <a:pt x="3416" y="34841"/>
                  </a:lnTo>
                  <a:lnTo>
                    <a:pt x="3245" y="35011"/>
                  </a:lnTo>
                  <a:lnTo>
                    <a:pt x="3416" y="35182"/>
                  </a:lnTo>
                  <a:lnTo>
                    <a:pt x="7002" y="35182"/>
                  </a:lnTo>
                  <a:lnTo>
                    <a:pt x="8369" y="34670"/>
                  </a:lnTo>
                  <a:lnTo>
                    <a:pt x="9564" y="33987"/>
                  </a:lnTo>
                  <a:lnTo>
                    <a:pt x="9735" y="33816"/>
                  </a:lnTo>
                  <a:lnTo>
                    <a:pt x="9564" y="33816"/>
                  </a:lnTo>
                  <a:lnTo>
                    <a:pt x="9564" y="33645"/>
                  </a:lnTo>
                  <a:lnTo>
                    <a:pt x="9393" y="33474"/>
                  </a:lnTo>
                  <a:lnTo>
                    <a:pt x="8539" y="33645"/>
                  </a:lnTo>
                  <a:lnTo>
                    <a:pt x="7515" y="33474"/>
                  </a:lnTo>
                  <a:close/>
                  <a:moveTo>
                    <a:pt x="1366" y="35182"/>
                  </a:moveTo>
                  <a:lnTo>
                    <a:pt x="1025" y="35353"/>
                  </a:lnTo>
                  <a:lnTo>
                    <a:pt x="1025" y="35182"/>
                  </a:lnTo>
                  <a:close/>
                  <a:moveTo>
                    <a:pt x="13834" y="3417"/>
                  </a:moveTo>
                  <a:lnTo>
                    <a:pt x="15029" y="4612"/>
                  </a:lnTo>
                  <a:lnTo>
                    <a:pt x="15200" y="4612"/>
                  </a:lnTo>
                  <a:lnTo>
                    <a:pt x="15371" y="4441"/>
                  </a:lnTo>
                  <a:lnTo>
                    <a:pt x="15200" y="4783"/>
                  </a:lnTo>
                  <a:lnTo>
                    <a:pt x="15200" y="4954"/>
                  </a:lnTo>
                  <a:lnTo>
                    <a:pt x="16225" y="6320"/>
                  </a:lnTo>
                  <a:lnTo>
                    <a:pt x="16395" y="6491"/>
                  </a:lnTo>
                  <a:lnTo>
                    <a:pt x="16566" y="6320"/>
                  </a:lnTo>
                  <a:lnTo>
                    <a:pt x="16566" y="6149"/>
                  </a:lnTo>
                  <a:lnTo>
                    <a:pt x="16737" y="6149"/>
                  </a:lnTo>
                  <a:lnTo>
                    <a:pt x="16737" y="6832"/>
                  </a:lnTo>
                  <a:lnTo>
                    <a:pt x="16737" y="7003"/>
                  </a:lnTo>
                  <a:lnTo>
                    <a:pt x="16908" y="7174"/>
                  </a:lnTo>
                  <a:lnTo>
                    <a:pt x="17249" y="7174"/>
                  </a:lnTo>
                  <a:lnTo>
                    <a:pt x="17249" y="7345"/>
                  </a:lnTo>
                  <a:lnTo>
                    <a:pt x="17078" y="7515"/>
                  </a:lnTo>
                  <a:lnTo>
                    <a:pt x="17078" y="7857"/>
                  </a:lnTo>
                  <a:lnTo>
                    <a:pt x="17591" y="8882"/>
                  </a:lnTo>
                  <a:lnTo>
                    <a:pt x="17591" y="9052"/>
                  </a:lnTo>
                  <a:lnTo>
                    <a:pt x="17762" y="9223"/>
                  </a:lnTo>
                  <a:lnTo>
                    <a:pt x="17932" y="9906"/>
                  </a:lnTo>
                  <a:lnTo>
                    <a:pt x="17932" y="10077"/>
                  </a:lnTo>
                  <a:lnTo>
                    <a:pt x="18103" y="11102"/>
                  </a:lnTo>
                  <a:lnTo>
                    <a:pt x="18103" y="11956"/>
                  </a:lnTo>
                  <a:lnTo>
                    <a:pt x="17932" y="10931"/>
                  </a:lnTo>
                  <a:lnTo>
                    <a:pt x="17762" y="10760"/>
                  </a:lnTo>
                  <a:lnTo>
                    <a:pt x="17591" y="10760"/>
                  </a:lnTo>
                  <a:lnTo>
                    <a:pt x="17762" y="10419"/>
                  </a:lnTo>
                  <a:lnTo>
                    <a:pt x="17762" y="10248"/>
                  </a:lnTo>
                  <a:lnTo>
                    <a:pt x="17420" y="9565"/>
                  </a:lnTo>
                  <a:lnTo>
                    <a:pt x="17249" y="9394"/>
                  </a:lnTo>
                  <a:lnTo>
                    <a:pt x="17078" y="9565"/>
                  </a:lnTo>
                  <a:lnTo>
                    <a:pt x="17078" y="11273"/>
                  </a:lnTo>
                  <a:lnTo>
                    <a:pt x="17078" y="11443"/>
                  </a:lnTo>
                  <a:lnTo>
                    <a:pt x="17420" y="11443"/>
                  </a:lnTo>
                  <a:lnTo>
                    <a:pt x="16908" y="12810"/>
                  </a:lnTo>
                  <a:lnTo>
                    <a:pt x="16737" y="12810"/>
                  </a:lnTo>
                  <a:lnTo>
                    <a:pt x="16225" y="16396"/>
                  </a:lnTo>
                  <a:lnTo>
                    <a:pt x="16054" y="17250"/>
                  </a:lnTo>
                  <a:lnTo>
                    <a:pt x="16054" y="17421"/>
                  </a:lnTo>
                  <a:lnTo>
                    <a:pt x="16566" y="17421"/>
                  </a:lnTo>
                  <a:lnTo>
                    <a:pt x="16054" y="17762"/>
                  </a:lnTo>
                  <a:lnTo>
                    <a:pt x="15883" y="17933"/>
                  </a:lnTo>
                  <a:lnTo>
                    <a:pt x="15883" y="18275"/>
                  </a:lnTo>
                  <a:lnTo>
                    <a:pt x="15371" y="21007"/>
                  </a:lnTo>
                  <a:lnTo>
                    <a:pt x="15371" y="21178"/>
                  </a:lnTo>
                  <a:lnTo>
                    <a:pt x="15200" y="21349"/>
                  </a:lnTo>
                  <a:lnTo>
                    <a:pt x="15029" y="22032"/>
                  </a:lnTo>
                  <a:lnTo>
                    <a:pt x="15029" y="22373"/>
                  </a:lnTo>
                  <a:lnTo>
                    <a:pt x="15029" y="22544"/>
                  </a:lnTo>
                  <a:lnTo>
                    <a:pt x="15200" y="22544"/>
                  </a:lnTo>
                  <a:lnTo>
                    <a:pt x="15200" y="22715"/>
                  </a:lnTo>
                  <a:lnTo>
                    <a:pt x="15029" y="23398"/>
                  </a:lnTo>
                  <a:lnTo>
                    <a:pt x="15029" y="23569"/>
                  </a:lnTo>
                  <a:lnTo>
                    <a:pt x="15371" y="23569"/>
                  </a:lnTo>
                  <a:lnTo>
                    <a:pt x="15371" y="23398"/>
                  </a:lnTo>
                  <a:lnTo>
                    <a:pt x="15541" y="23398"/>
                  </a:lnTo>
                  <a:lnTo>
                    <a:pt x="15712" y="22715"/>
                  </a:lnTo>
                  <a:lnTo>
                    <a:pt x="15883" y="22544"/>
                  </a:lnTo>
                  <a:lnTo>
                    <a:pt x="15712" y="22373"/>
                  </a:lnTo>
                  <a:lnTo>
                    <a:pt x="15883" y="22032"/>
                  </a:lnTo>
                  <a:lnTo>
                    <a:pt x="16395" y="20666"/>
                  </a:lnTo>
                  <a:lnTo>
                    <a:pt x="16225" y="20495"/>
                  </a:lnTo>
                  <a:lnTo>
                    <a:pt x="16395" y="20153"/>
                  </a:lnTo>
                  <a:lnTo>
                    <a:pt x="17078" y="17250"/>
                  </a:lnTo>
                  <a:lnTo>
                    <a:pt x="17078" y="17079"/>
                  </a:lnTo>
                  <a:lnTo>
                    <a:pt x="17078" y="16908"/>
                  </a:lnTo>
                  <a:lnTo>
                    <a:pt x="17152" y="16689"/>
                  </a:lnTo>
                  <a:lnTo>
                    <a:pt x="16908" y="19129"/>
                  </a:lnTo>
                  <a:lnTo>
                    <a:pt x="16908" y="19299"/>
                  </a:lnTo>
                  <a:lnTo>
                    <a:pt x="16737" y="19641"/>
                  </a:lnTo>
                  <a:lnTo>
                    <a:pt x="16395" y="21520"/>
                  </a:lnTo>
                  <a:lnTo>
                    <a:pt x="16395" y="21690"/>
                  </a:lnTo>
                  <a:lnTo>
                    <a:pt x="16225" y="21690"/>
                  </a:lnTo>
                  <a:lnTo>
                    <a:pt x="15541" y="24081"/>
                  </a:lnTo>
                  <a:lnTo>
                    <a:pt x="14517" y="26301"/>
                  </a:lnTo>
                  <a:lnTo>
                    <a:pt x="14517" y="26472"/>
                  </a:lnTo>
                  <a:lnTo>
                    <a:pt x="14517" y="26643"/>
                  </a:lnTo>
                  <a:lnTo>
                    <a:pt x="14346" y="26643"/>
                  </a:lnTo>
                  <a:lnTo>
                    <a:pt x="13663" y="28180"/>
                  </a:lnTo>
                  <a:lnTo>
                    <a:pt x="13663" y="28351"/>
                  </a:lnTo>
                  <a:lnTo>
                    <a:pt x="13834" y="28351"/>
                  </a:lnTo>
                  <a:lnTo>
                    <a:pt x="14175" y="28180"/>
                  </a:lnTo>
                  <a:lnTo>
                    <a:pt x="14517" y="28180"/>
                  </a:lnTo>
                  <a:lnTo>
                    <a:pt x="14175" y="28351"/>
                  </a:lnTo>
                  <a:lnTo>
                    <a:pt x="14175" y="28522"/>
                  </a:lnTo>
                  <a:lnTo>
                    <a:pt x="13834" y="28522"/>
                  </a:lnTo>
                  <a:lnTo>
                    <a:pt x="13321" y="28692"/>
                  </a:lnTo>
                  <a:lnTo>
                    <a:pt x="11955" y="30742"/>
                  </a:lnTo>
                  <a:lnTo>
                    <a:pt x="10418" y="32791"/>
                  </a:lnTo>
                  <a:lnTo>
                    <a:pt x="10418" y="32962"/>
                  </a:lnTo>
                  <a:lnTo>
                    <a:pt x="10589" y="32962"/>
                  </a:lnTo>
                  <a:lnTo>
                    <a:pt x="11101" y="32791"/>
                  </a:lnTo>
                  <a:lnTo>
                    <a:pt x="11955" y="31937"/>
                  </a:lnTo>
                  <a:lnTo>
                    <a:pt x="12638" y="31083"/>
                  </a:lnTo>
                  <a:lnTo>
                    <a:pt x="13321" y="30059"/>
                  </a:lnTo>
                  <a:lnTo>
                    <a:pt x="14004" y="29034"/>
                  </a:lnTo>
                  <a:lnTo>
                    <a:pt x="13150" y="30571"/>
                  </a:lnTo>
                  <a:lnTo>
                    <a:pt x="11955" y="32108"/>
                  </a:lnTo>
                  <a:lnTo>
                    <a:pt x="12126" y="32279"/>
                  </a:lnTo>
                  <a:lnTo>
                    <a:pt x="12126" y="32450"/>
                  </a:lnTo>
                  <a:lnTo>
                    <a:pt x="11101" y="33133"/>
                  </a:lnTo>
                  <a:lnTo>
                    <a:pt x="9735" y="34157"/>
                  </a:lnTo>
                  <a:lnTo>
                    <a:pt x="8027" y="35011"/>
                  </a:lnTo>
                  <a:lnTo>
                    <a:pt x="8027" y="35182"/>
                  </a:lnTo>
                  <a:lnTo>
                    <a:pt x="8198" y="35353"/>
                  </a:lnTo>
                  <a:lnTo>
                    <a:pt x="9735" y="34841"/>
                  </a:lnTo>
                  <a:lnTo>
                    <a:pt x="11272" y="34157"/>
                  </a:lnTo>
                  <a:lnTo>
                    <a:pt x="10076" y="34841"/>
                  </a:lnTo>
                  <a:lnTo>
                    <a:pt x="8881" y="35353"/>
                  </a:lnTo>
                  <a:lnTo>
                    <a:pt x="8881" y="35524"/>
                  </a:lnTo>
                  <a:lnTo>
                    <a:pt x="7685" y="35524"/>
                  </a:lnTo>
                  <a:lnTo>
                    <a:pt x="5978" y="35865"/>
                  </a:lnTo>
                  <a:lnTo>
                    <a:pt x="3757" y="35865"/>
                  </a:lnTo>
                  <a:lnTo>
                    <a:pt x="3928" y="35694"/>
                  </a:lnTo>
                  <a:lnTo>
                    <a:pt x="3757" y="35524"/>
                  </a:lnTo>
                  <a:lnTo>
                    <a:pt x="1366" y="35182"/>
                  </a:lnTo>
                  <a:lnTo>
                    <a:pt x="2220" y="35182"/>
                  </a:lnTo>
                  <a:lnTo>
                    <a:pt x="4099" y="34499"/>
                  </a:lnTo>
                  <a:lnTo>
                    <a:pt x="6148" y="33474"/>
                  </a:lnTo>
                  <a:lnTo>
                    <a:pt x="6148" y="33304"/>
                  </a:lnTo>
                  <a:lnTo>
                    <a:pt x="5978" y="33304"/>
                  </a:lnTo>
                  <a:lnTo>
                    <a:pt x="5294" y="33133"/>
                  </a:lnTo>
                  <a:lnTo>
                    <a:pt x="5124" y="33133"/>
                  </a:lnTo>
                  <a:lnTo>
                    <a:pt x="4953" y="32962"/>
                  </a:lnTo>
                  <a:lnTo>
                    <a:pt x="5465" y="32962"/>
                  </a:lnTo>
                  <a:lnTo>
                    <a:pt x="5636" y="33133"/>
                  </a:lnTo>
                  <a:lnTo>
                    <a:pt x="6831" y="33133"/>
                  </a:lnTo>
                  <a:lnTo>
                    <a:pt x="7856" y="32279"/>
                  </a:lnTo>
                  <a:lnTo>
                    <a:pt x="9052" y="31425"/>
                  </a:lnTo>
                  <a:lnTo>
                    <a:pt x="11101" y="29376"/>
                  </a:lnTo>
                  <a:lnTo>
                    <a:pt x="11101" y="29205"/>
                  </a:lnTo>
                  <a:lnTo>
                    <a:pt x="10930" y="29034"/>
                  </a:lnTo>
                  <a:lnTo>
                    <a:pt x="10076" y="29205"/>
                  </a:lnTo>
                  <a:lnTo>
                    <a:pt x="9906" y="29205"/>
                  </a:lnTo>
                  <a:lnTo>
                    <a:pt x="8198" y="30742"/>
                  </a:lnTo>
                  <a:lnTo>
                    <a:pt x="6319" y="32279"/>
                  </a:lnTo>
                  <a:lnTo>
                    <a:pt x="6319" y="32279"/>
                  </a:lnTo>
                  <a:lnTo>
                    <a:pt x="9222" y="29717"/>
                  </a:lnTo>
                  <a:lnTo>
                    <a:pt x="9222" y="29546"/>
                  </a:lnTo>
                  <a:lnTo>
                    <a:pt x="9393" y="29546"/>
                  </a:lnTo>
                  <a:lnTo>
                    <a:pt x="9393" y="29376"/>
                  </a:lnTo>
                  <a:lnTo>
                    <a:pt x="9222" y="29205"/>
                  </a:lnTo>
                  <a:lnTo>
                    <a:pt x="9564" y="29205"/>
                  </a:lnTo>
                  <a:lnTo>
                    <a:pt x="9906" y="29034"/>
                  </a:lnTo>
                  <a:lnTo>
                    <a:pt x="10076" y="29034"/>
                  </a:lnTo>
                  <a:lnTo>
                    <a:pt x="10418" y="28806"/>
                  </a:lnTo>
                  <a:lnTo>
                    <a:pt x="10418" y="28806"/>
                  </a:lnTo>
                  <a:lnTo>
                    <a:pt x="10418" y="28863"/>
                  </a:lnTo>
                  <a:lnTo>
                    <a:pt x="10589" y="29034"/>
                  </a:lnTo>
                  <a:lnTo>
                    <a:pt x="11443" y="28863"/>
                  </a:lnTo>
                  <a:lnTo>
                    <a:pt x="11613" y="28863"/>
                  </a:lnTo>
                  <a:lnTo>
                    <a:pt x="12980" y="27155"/>
                  </a:lnTo>
                  <a:lnTo>
                    <a:pt x="14175" y="25277"/>
                  </a:lnTo>
                  <a:lnTo>
                    <a:pt x="14175" y="25106"/>
                  </a:lnTo>
                  <a:lnTo>
                    <a:pt x="14175" y="24935"/>
                  </a:lnTo>
                  <a:lnTo>
                    <a:pt x="14004" y="24764"/>
                  </a:lnTo>
                  <a:lnTo>
                    <a:pt x="13876" y="24764"/>
                  </a:lnTo>
                  <a:lnTo>
                    <a:pt x="14175" y="24594"/>
                  </a:lnTo>
                  <a:lnTo>
                    <a:pt x="14175" y="24423"/>
                  </a:lnTo>
                  <a:lnTo>
                    <a:pt x="14346" y="23569"/>
                  </a:lnTo>
                  <a:lnTo>
                    <a:pt x="14175" y="23398"/>
                  </a:lnTo>
                  <a:lnTo>
                    <a:pt x="14107" y="23398"/>
                  </a:lnTo>
                  <a:lnTo>
                    <a:pt x="14346" y="23227"/>
                  </a:lnTo>
                  <a:lnTo>
                    <a:pt x="14346" y="23057"/>
                  </a:lnTo>
                  <a:lnTo>
                    <a:pt x="14517" y="22715"/>
                  </a:lnTo>
                  <a:lnTo>
                    <a:pt x="14517" y="22544"/>
                  </a:lnTo>
                  <a:lnTo>
                    <a:pt x="14517" y="22373"/>
                  </a:lnTo>
                  <a:lnTo>
                    <a:pt x="14517" y="22203"/>
                  </a:lnTo>
                  <a:lnTo>
                    <a:pt x="14687" y="19983"/>
                  </a:lnTo>
                  <a:lnTo>
                    <a:pt x="14687" y="19812"/>
                  </a:lnTo>
                  <a:lnTo>
                    <a:pt x="14687" y="19641"/>
                  </a:lnTo>
                  <a:lnTo>
                    <a:pt x="14687" y="18958"/>
                  </a:lnTo>
                  <a:lnTo>
                    <a:pt x="14687" y="18787"/>
                  </a:lnTo>
                  <a:lnTo>
                    <a:pt x="14517" y="18787"/>
                  </a:lnTo>
                  <a:lnTo>
                    <a:pt x="13321" y="19470"/>
                  </a:lnTo>
                  <a:lnTo>
                    <a:pt x="13321" y="19641"/>
                  </a:lnTo>
                  <a:lnTo>
                    <a:pt x="13150" y="19812"/>
                  </a:lnTo>
                  <a:lnTo>
                    <a:pt x="12980" y="19812"/>
                  </a:lnTo>
                  <a:lnTo>
                    <a:pt x="12126" y="20324"/>
                  </a:lnTo>
                  <a:lnTo>
                    <a:pt x="12638" y="19812"/>
                  </a:lnTo>
                  <a:lnTo>
                    <a:pt x="12809" y="19812"/>
                  </a:lnTo>
                  <a:lnTo>
                    <a:pt x="13150" y="19470"/>
                  </a:lnTo>
                  <a:lnTo>
                    <a:pt x="13321" y="19470"/>
                  </a:lnTo>
                  <a:lnTo>
                    <a:pt x="13492" y="19299"/>
                  </a:lnTo>
                  <a:lnTo>
                    <a:pt x="13492" y="19129"/>
                  </a:lnTo>
                  <a:lnTo>
                    <a:pt x="13663" y="19129"/>
                  </a:lnTo>
                  <a:lnTo>
                    <a:pt x="14004" y="18958"/>
                  </a:lnTo>
                  <a:lnTo>
                    <a:pt x="14687" y="18445"/>
                  </a:lnTo>
                  <a:lnTo>
                    <a:pt x="15029" y="15713"/>
                  </a:lnTo>
                  <a:lnTo>
                    <a:pt x="15029" y="15542"/>
                  </a:lnTo>
                  <a:lnTo>
                    <a:pt x="15200" y="13834"/>
                  </a:lnTo>
                  <a:lnTo>
                    <a:pt x="15200" y="14005"/>
                  </a:lnTo>
                  <a:lnTo>
                    <a:pt x="15200" y="15030"/>
                  </a:lnTo>
                  <a:lnTo>
                    <a:pt x="15200" y="15201"/>
                  </a:lnTo>
                  <a:lnTo>
                    <a:pt x="14858" y="18104"/>
                  </a:lnTo>
                  <a:lnTo>
                    <a:pt x="14858" y="18275"/>
                  </a:lnTo>
                  <a:lnTo>
                    <a:pt x="15029" y="18275"/>
                  </a:lnTo>
                  <a:lnTo>
                    <a:pt x="15371" y="17933"/>
                  </a:lnTo>
                  <a:lnTo>
                    <a:pt x="15541" y="17933"/>
                  </a:lnTo>
                  <a:lnTo>
                    <a:pt x="15712" y="17250"/>
                  </a:lnTo>
                  <a:lnTo>
                    <a:pt x="16225" y="14517"/>
                  </a:lnTo>
                  <a:lnTo>
                    <a:pt x="16225" y="14347"/>
                  </a:lnTo>
                  <a:lnTo>
                    <a:pt x="16225" y="14176"/>
                  </a:lnTo>
                  <a:lnTo>
                    <a:pt x="16395" y="12810"/>
                  </a:lnTo>
                  <a:lnTo>
                    <a:pt x="16395" y="12639"/>
                  </a:lnTo>
                  <a:lnTo>
                    <a:pt x="16225" y="12639"/>
                  </a:lnTo>
                  <a:lnTo>
                    <a:pt x="16566" y="12468"/>
                  </a:lnTo>
                  <a:lnTo>
                    <a:pt x="16566" y="12297"/>
                  </a:lnTo>
                  <a:lnTo>
                    <a:pt x="16737" y="10589"/>
                  </a:lnTo>
                  <a:lnTo>
                    <a:pt x="16566" y="10077"/>
                  </a:lnTo>
                  <a:lnTo>
                    <a:pt x="16566" y="9906"/>
                  </a:lnTo>
                  <a:lnTo>
                    <a:pt x="16395" y="9906"/>
                  </a:lnTo>
                  <a:lnTo>
                    <a:pt x="16395" y="9736"/>
                  </a:lnTo>
                  <a:lnTo>
                    <a:pt x="16225" y="8882"/>
                  </a:lnTo>
                  <a:lnTo>
                    <a:pt x="16054" y="8711"/>
                  </a:lnTo>
                  <a:lnTo>
                    <a:pt x="15883" y="8882"/>
                  </a:lnTo>
                  <a:lnTo>
                    <a:pt x="15541" y="9394"/>
                  </a:lnTo>
                  <a:lnTo>
                    <a:pt x="15541" y="9565"/>
                  </a:lnTo>
                  <a:lnTo>
                    <a:pt x="15541" y="9736"/>
                  </a:lnTo>
                  <a:lnTo>
                    <a:pt x="15371" y="9736"/>
                  </a:lnTo>
                  <a:lnTo>
                    <a:pt x="14517" y="10589"/>
                  </a:lnTo>
                  <a:lnTo>
                    <a:pt x="15712" y="8882"/>
                  </a:lnTo>
                  <a:lnTo>
                    <a:pt x="15712" y="8711"/>
                  </a:lnTo>
                  <a:lnTo>
                    <a:pt x="15712" y="8369"/>
                  </a:lnTo>
                  <a:lnTo>
                    <a:pt x="15712" y="7515"/>
                  </a:lnTo>
                  <a:lnTo>
                    <a:pt x="15883" y="7686"/>
                  </a:lnTo>
                  <a:lnTo>
                    <a:pt x="16054" y="7686"/>
                  </a:lnTo>
                  <a:lnTo>
                    <a:pt x="16054" y="7515"/>
                  </a:lnTo>
                  <a:lnTo>
                    <a:pt x="16225" y="7174"/>
                  </a:lnTo>
                  <a:lnTo>
                    <a:pt x="16225" y="7003"/>
                  </a:lnTo>
                  <a:lnTo>
                    <a:pt x="16225" y="6832"/>
                  </a:lnTo>
                  <a:lnTo>
                    <a:pt x="15883" y="6320"/>
                  </a:lnTo>
                  <a:lnTo>
                    <a:pt x="15883" y="6149"/>
                  </a:lnTo>
                  <a:lnTo>
                    <a:pt x="15371" y="5637"/>
                  </a:lnTo>
                  <a:lnTo>
                    <a:pt x="15371" y="5466"/>
                  </a:lnTo>
                  <a:lnTo>
                    <a:pt x="15200" y="5295"/>
                  </a:lnTo>
                  <a:lnTo>
                    <a:pt x="15029" y="5466"/>
                  </a:lnTo>
                  <a:lnTo>
                    <a:pt x="15029" y="5637"/>
                  </a:lnTo>
                  <a:lnTo>
                    <a:pt x="15029" y="5808"/>
                  </a:lnTo>
                  <a:lnTo>
                    <a:pt x="14858" y="5978"/>
                  </a:lnTo>
                  <a:lnTo>
                    <a:pt x="14175" y="7003"/>
                  </a:lnTo>
                  <a:lnTo>
                    <a:pt x="13492" y="7857"/>
                  </a:lnTo>
                  <a:lnTo>
                    <a:pt x="13492" y="8028"/>
                  </a:lnTo>
                  <a:lnTo>
                    <a:pt x="13492" y="11273"/>
                  </a:lnTo>
                  <a:lnTo>
                    <a:pt x="13663" y="11443"/>
                  </a:lnTo>
                  <a:lnTo>
                    <a:pt x="13663" y="11614"/>
                  </a:lnTo>
                  <a:lnTo>
                    <a:pt x="13492" y="11614"/>
                  </a:lnTo>
                  <a:lnTo>
                    <a:pt x="13321" y="14688"/>
                  </a:lnTo>
                  <a:lnTo>
                    <a:pt x="13321" y="14859"/>
                  </a:lnTo>
                  <a:lnTo>
                    <a:pt x="12809" y="18445"/>
                  </a:lnTo>
                  <a:lnTo>
                    <a:pt x="13150" y="15542"/>
                  </a:lnTo>
                  <a:lnTo>
                    <a:pt x="13150" y="15201"/>
                  </a:lnTo>
                  <a:lnTo>
                    <a:pt x="13150" y="15030"/>
                  </a:lnTo>
                  <a:lnTo>
                    <a:pt x="13321" y="11614"/>
                  </a:lnTo>
                  <a:lnTo>
                    <a:pt x="13492" y="8369"/>
                  </a:lnTo>
                  <a:lnTo>
                    <a:pt x="13321" y="8199"/>
                  </a:lnTo>
                  <a:lnTo>
                    <a:pt x="13150" y="8199"/>
                  </a:lnTo>
                  <a:lnTo>
                    <a:pt x="12467" y="8711"/>
                  </a:lnTo>
                  <a:lnTo>
                    <a:pt x="13321" y="7515"/>
                  </a:lnTo>
                  <a:lnTo>
                    <a:pt x="13321" y="7174"/>
                  </a:lnTo>
                  <a:lnTo>
                    <a:pt x="13492" y="7345"/>
                  </a:lnTo>
                  <a:lnTo>
                    <a:pt x="13663" y="7174"/>
                  </a:lnTo>
                  <a:lnTo>
                    <a:pt x="14858" y="5295"/>
                  </a:lnTo>
                  <a:lnTo>
                    <a:pt x="14858" y="5124"/>
                  </a:lnTo>
                  <a:lnTo>
                    <a:pt x="13834" y="3587"/>
                  </a:lnTo>
                  <a:lnTo>
                    <a:pt x="13834" y="3417"/>
                  </a:lnTo>
                  <a:close/>
                  <a:moveTo>
                    <a:pt x="10759" y="1"/>
                  </a:moveTo>
                  <a:lnTo>
                    <a:pt x="10589" y="172"/>
                  </a:lnTo>
                  <a:lnTo>
                    <a:pt x="10759" y="343"/>
                  </a:lnTo>
                  <a:lnTo>
                    <a:pt x="12126" y="1367"/>
                  </a:lnTo>
                  <a:lnTo>
                    <a:pt x="12126" y="1538"/>
                  </a:lnTo>
                  <a:lnTo>
                    <a:pt x="12126" y="1709"/>
                  </a:lnTo>
                  <a:lnTo>
                    <a:pt x="12638" y="2392"/>
                  </a:lnTo>
                  <a:lnTo>
                    <a:pt x="12126" y="3587"/>
                  </a:lnTo>
                  <a:lnTo>
                    <a:pt x="11784" y="4783"/>
                  </a:lnTo>
                  <a:lnTo>
                    <a:pt x="11784" y="4954"/>
                  </a:lnTo>
                  <a:lnTo>
                    <a:pt x="11784" y="5124"/>
                  </a:lnTo>
                  <a:lnTo>
                    <a:pt x="11784" y="5295"/>
                  </a:lnTo>
                  <a:lnTo>
                    <a:pt x="11955" y="5295"/>
                  </a:lnTo>
                  <a:lnTo>
                    <a:pt x="12126" y="5124"/>
                  </a:lnTo>
                  <a:lnTo>
                    <a:pt x="12467" y="4271"/>
                  </a:lnTo>
                  <a:lnTo>
                    <a:pt x="12467" y="3929"/>
                  </a:lnTo>
                  <a:lnTo>
                    <a:pt x="12809" y="5637"/>
                  </a:lnTo>
                  <a:lnTo>
                    <a:pt x="12980" y="7515"/>
                  </a:lnTo>
                  <a:lnTo>
                    <a:pt x="12126" y="8711"/>
                  </a:lnTo>
                  <a:lnTo>
                    <a:pt x="11955" y="8882"/>
                  </a:lnTo>
                  <a:lnTo>
                    <a:pt x="11955" y="9052"/>
                  </a:lnTo>
                  <a:lnTo>
                    <a:pt x="12297" y="9223"/>
                  </a:lnTo>
                  <a:lnTo>
                    <a:pt x="12467" y="9052"/>
                  </a:lnTo>
                  <a:lnTo>
                    <a:pt x="13150" y="8711"/>
                  </a:lnTo>
                  <a:lnTo>
                    <a:pt x="12980" y="11785"/>
                  </a:lnTo>
                  <a:lnTo>
                    <a:pt x="12809" y="14859"/>
                  </a:lnTo>
                  <a:lnTo>
                    <a:pt x="12638" y="15030"/>
                  </a:lnTo>
                  <a:lnTo>
                    <a:pt x="12809" y="15201"/>
                  </a:lnTo>
                  <a:lnTo>
                    <a:pt x="12809" y="15542"/>
                  </a:lnTo>
                  <a:lnTo>
                    <a:pt x="12467" y="19641"/>
                  </a:lnTo>
                  <a:lnTo>
                    <a:pt x="11101" y="20666"/>
                  </a:lnTo>
                  <a:lnTo>
                    <a:pt x="10930" y="20836"/>
                  </a:lnTo>
                  <a:lnTo>
                    <a:pt x="10930" y="21178"/>
                  </a:lnTo>
                  <a:lnTo>
                    <a:pt x="11443" y="21178"/>
                  </a:lnTo>
                  <a:lnTo>
                    <a:pt x="12809" y="20324"/>
                  </a:lnTo>
                  <a:lnTo>
                    <a:pt x="11784" y="22715"/>
                  </a:lnTo>
                  <a:lnTo>
                    <a:pt x="10589" y="25106"/>
                  </a:lnTo>
                  <a:lnTo>
                    <a:pt x="9393" y="25448"/>
                  </a:lnTo>
                  <a:lnTo>
                    <a:pt x="9222" y="25618"/>
                  </a:lnTo>
                  <a:lnTo>
                    <a:pt x="9222" y="25789"/>
                  </a:lnTo>
                  <a:lnTo>
                    <a:pt x="9393" y="25960"/>
                  </a:lnTo>
                  <a:lnTo>
                    <a:pt x="9564" y="26131"/>
                  </a:lnTo>
                  <a:lnTo>
                    <a:pt x="9735" y="26301"/>
                  </a:lnTo>
                  <a:lnTo>
                    <a:pt x="9906" y="26472"/>
                  </a:lnTo>
                  <a:lnTo>
                    <a:pt x="8710" y="28351"/>
                  </a:lnTo>
                  <a:lnTo>
                    <a:pt x="8539" y="28522"/>
                  </a:lnTo>
                  <a:lnTo>
                    <a:pt x="8710" y="28692"/>
                  </a:lnTo>
                  <a:lnTo>
                    <a:pt x="8881" y="28863"/>
                  </a:lnTo>
                  <a:lnTo>
                    <a:pt x="9052" y="28692"/>
                  </a:lnTo>
                  <a:lnTo>
                    <a:pt x="10247" y="27155"/>
                  </a:lnTo>
                  <a:lnTo>
                    <a:pt x="10247" y="27155"/>
                  </a:lnTo>
                  <a:lnTo>
                    <a:pt x="9393" y="28863"/>
                  </a:lnTo>
                  <a:lnTo>
                    <a:pt x="7856" y="29034"/>
                  </a:lnTo>
                  <a:lnTo>
                    <a:pt x="6319" y="29376"/>
                  </a:lnTo>
                  <a:lnTo>
                    <a:pt x="6148" y="29546"/>
                  </a:lnTo>
                  <a:lnTo>
                    <a:pt x="6148" y="29717"/>
                  </a:lnTo>
                  <a:lnTo>
                    <a:pt x="6319" y="29717"/>
                  </a:lnTo>
                  <a:lnTo>
                    <a:pt x="6490" y="29888"/>
                  </a:lnTo>
                  <a:lnTo>
                    <a:pt x="8881" y="29546"/>
                  </a:lnTo>
                  <a:lnTo>
                    <a:pt x="5294" y="32620"/>
                  </a:lnTo>
                  <a:lnTo>
                    <a:pt x="4953" y="32620"/>
                  </a:lnTo>
                  <a:lnTo>
                    <a:pt x="3245" y="32450"/>
                  </a:lnTo>
                  <a:lnTo>
                    <a:pt x="3074" y="32450"/>
                  </a:lnTo>
                  <a:lnTo>
                    <a:pt x="3074" y="32620"/>
                  </a:lnTo>
                  <a:lnTo>
                    <a:pt x="3074" y="32791"/>
                  </a:lnTo>
                  <a:lnTo>
                    <a:pt x="3245" y="32962"/>
                  </a:lnTo>
                  <a:lnTo>
                    <a:pt x="4611" y="33304"/>
                  </a:lnTo>
                  <a:lnTo>
                    <a:pt x="4099" y="33474"/>
                  </a:lnTo>
                  <a:lnTo>
                    <a:pt x="4099" y="33645"/>
                  </a:lnTo>
                  <a:lnTo>
                    <a:pt x="4099" y="33816"/>
                  </a:lnTo>
                  <a:lnTo>
                    <a:pt x="4270" y="33987"/>
                  </a:lnTo>
                  <a:lnTo>
                    <a:pt x="4441" y="33987"/>
                  </a:lnTo>
                  <a:lnTo>
                    <a:pt x="5124" y="33474"/>
                  </a:lnTo>
                  <a:lnTo>
                    <a:pt x="5465" y="33474"/>
                  </a:lnTo>
                  <a:lnTo>
                    <a:pt x="3928" y="34328"/>
                  </a:lnTo>
                  <a:lnTo>
                    <a:pt x="2220" y="34841"/>
                  </a:lnTo>
                  <a:lnTo>
                    <a:pt x="342" y="34841"/>
                  </a:lnTo>
                  <a:lnTo>
                    <a:pt x="171" y="35011"/>
                  </a:lnTo>
                  <a:lnTo>
                    <a:pt x="342" y="35182"/>
                  </a:lnTo>
                  <a:lnTo>
                    <a:pt x="171" y="35182"/>
                  </a:lnTo>
                  <a:lnTo>
                    <a:pt x="0" y="35353"/>
                  </a:lnTo>
                  <a:lnTo>
                    <a:pt x="0" y="35524"/>
                  </a:lnTo>
                  <a:lnTo>
                    <a:pt x="0" y="35694"/>
                  </a:lnTo>
                  <a:lnTo>
                    <a:pt x="171" y="35694"/>
                  </a:lnTo>
                  <a:lnTo>
                    <a:pt x="1366" y="35524"/>
                  </a:lnTo>
                  <a:lnTo>
                    <a:pt x="2391" y="35694"/>
                  </a:lnTo>
                  <a:lnTo>
                    <a:pt x="2391" y="35865"/>
                  </a:lnTo>
                  <a:lnTo>
                    <a:pt x="2391" y="36036"/>
                  </a:lnTo>
                  <a:lnTo>
                    <a:pt x="2562" y="36036"/>
                  </a:lnTo>
                  <a:lnTo>
                    <a:pt x="4953" y="36207"/>
                  </a:lnTo>
                  <a:lnTo>
                    <a:pt x="6490" y="36207"/>
                  </a:lnTo>
                  <a:lnTo>
                    <a:pt x="7856" y="35865"/>
                  </a:lnTo>
                  <a:lnTo>
                    <a:pt x="8881" y="35865"/>
                  </a:lnTo>
                  <a:lnTo>
                    <a:pt x="9052" y="35694"/>
                  </a:lnTo>
                  <a:lnTo>
                    <a:pt x="9052" y="35524"/>
                  </a:lnTo>
                  <a:lnTo>
                    <a:pt x="10589" y="34841"/>
                  </a:lnTo>
                  <a:lnTo>
                    <a:pt x="12126" y="33987"/>
                  </a:lnTo>
                  <a:lnTo>
                    <a:pt x="12297" y="33816"/>
                  </a:lnTo>
                  <a:lnTo>
                    <a:pt x="12126" y="33645"/>
                  </a:lnTo>
                  <a:lnTo>
                    <a:pt x="11955" y="33474"/>
                  </a:lnTo>
                  <a:lnTo>
                    <a:pt x="11784" y="33474"/>
                  </a:lnTo>
                  <a:lnTo>
                    <a:pt x="10076" y="34328"/>
                  </a:lnTo>
                  <a:lnTo>
                    <a:pt x="10076" y="34328"/>
                  </a:lnTo>
                  <a:lnTo>
                    <a:pt x="11272" y="33304"/>
                  </a:lnTo>
                  <a:lnTo>
                    <a:pt x="12467" y="32620"/>
                  </a:lnTo>
                  <a:lnTo>
                    <a:pt x="12638" y="32450"/>
                  </a:lnTo>
                  <a:lnTo>
                    <a:pt x="12467" y="32108"/>
                  </a:lnTo>
                  <a:lnTo>
                    <a:pt x="13663" y="30400"/>
                  </a:lnTo>
                  <a:lnTo>
                    <a:pt x="14517" y="28522"/>
                  </a:lnTo>
                  <a:lnTo>
                    <a:pt x="15200" y="28180"/>
                  </a:lnTo>
                  <a:lnTo>
                    <a:pt x="15371" y="28009"/>
                  </a:lnTo>
                  <a:lnTo>
                    <a:pt x="15371" y="27668"/>
                  </a:lnTo>
                  <a:lnTo>
                    <a:pt x="14687" y="27668"/>
                  </a:lnTo>
                  <a:lnTo>
                    <a:pt x="14858" y="26472"/>
                  </a:lnTo>
                  <a:lnTo>
                    <a:pt x="14858" y="26301"/>
                  </a:lnTo>
                  <a:lnTo>
                    <a:pt x="15883" y="24252"/>
                  </a:lnTo>
                  <a:lnTo>
                    <a:pt x="16566" y="21861"/>
                  </a:lnTo>
                  <a:lnTo>
                    <a:pt x="16737" y="21690"/>
                  </a:lnTo>
                  <a:lnTo>
                    <a:pt x="16737" y="21520"/>
                  </a:lnTo>
                  <a:lnTo>
                    <a:pt x="17078" y="19812"/>
                  </a:lnTo>
                  <a:lnTo>
                    <a:pt x="17932" y="18275"/>
                  </a:lnTo>
                  <a:lnTo>
                    <a:pt x="18103" y="18104"/>
                  </a:lnTo>
                  <a:lnTo>
                    <a:pt x="17932" y="17933"/>
                  </a:lnTo>
                  <a:lnTo>
                    <a:pt x="17762" y="17933"/>
                  </a:lnTo>
                  <a:lnTo>
                    <a:pt x="17591" y="18104"/>
                  </a:lnTo>
                  <a:lnTo>
                    <a:pt x="17249" y="18445"/>
                  </a:lnTo>
                  <a:lnTo>
                    <a:pt x="17591" y="15713"/>
                  </a:lnTo>
                  <a:lnTo>
                    <a:pt x="18274" y="14517"/>
                  </a:lnTo>
                  <a:lnTo>
                    <a:pt x="18274" y="14347"/>
                  </a:lnTo>
                  <a:lnTo>
                    <a:pt x="18274" y="14176"/>
                  </a:lnTo>
                  <a:lnTo>
                    <a:pt x="17932" y="14347"/>
                  </a:lnTo>
                  <a:lnTo>
                    <a:pt x="17762" y="14859"/>
                  </a:lnTo>
                  <a:lnTo>
                    <a:pt x="17762" y="12639"/>
                  </a:lnTo>
                  <a:lnTo>
                    <a:pt x="17591" y="12468"/>
                  </a:lnTo>
                  <a:lnTo>
                    <a:pt x="17420" y="12468"/>
                  </a:lnTo>
                  <a:lnTo>
                    <a:pt x="17762" y="11443"/>
                  </a:lnTo>
                  <a:lnTo>
                    <a:pt x="17932" y="12297"/>
                  </a:lnTo>
                  <a:lnTo>
                    <a:pt x="17932" y="12468"/>
                  </a:lnTo>
                  <a:lnTo>
                    <a:pt x="18103" y="12639"/>
                  </a:lnTo>
                  <a:lnTo>
                    <a:pt x="18445" y="12468"/>
                  </a:lnTo>
                  <a:lnTo>
                    <a:pt x="18445" y="12297"/>
                  </a:lnTo>
                  <a:lnTo>
                    <a:pt x="18445" y="11273"/>
                  </a:lnTo>
                  <a:lnTo>
                    <a:pt x="18274" y="10077"/>
                  </a:lnTo>
                  <a:lnTo>
                    <a:pt x="18445" y="9906"/>
                  </a:lnTo>
                  <a:lnTo>
                    <a:pt x="18445" y="9736"/>
                  </a:lnTo>
                  <a:lnTo>
                    <a:pt x="18103" y="9736"/>
                  </a:lnTo>
                  <a:lnTo>
                    <a:pt x="17932" y="9052"/>
                  </a:lnTo>
                  <a:lnTo>
                    <a:pt x="18103" y="8882"/>
                  </a:lnTo>
                  <a:lnTo>
                    <a:pt x="17932" y="8711"/>
                  </a:lnTo>
                  <a:lnTo>
                    <a:pt x="17420" y="7686"/>
                  </a:lnTo>
                  <a:lnTo>
                    <a:pt x="17420" y="7515"/>
                  </a:lnTo>
                  <a:lnTo>
                    <a:pt x="17420" y="7345"/>
                  </a:lnTo>
                  <a:lnTo>
                    <a:pt x="17591" y="7345"/>
                  </a:lnTo>
                  <a:lnTo>
                    <a:pt x="17762" y="7174"/>
                  </a:lnTo>
                  <a:lnTo>
                    <a:pt x="17762" y="6149"/>
                  </a:lnTo>
                  <a:lnTo>
                    <a:pt x="17591" y="5978"/>
                  </a:lnTo>
                  <a:lnTo>
                    <a:pt x="17249" y="4783"/>
                  </a:lnTo>
                  <a:lnTo>
                    <a:pt x="16566" y="3929"/>
                  </a:lnTo>
                  <a:lnTo>
                    <a:pt x="15712" y="3075"/>
                  </a:lnTo>
                  <a:lnTo>
                    <a:pt x="14687" y="2221"/>
                  </a:lnTo>
                  <a:lnTo>
                    <a:pt x="12809" y="855"/>
                  </a:ln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6" name="Google Shape;825;p32"/>
            <p:cNvSpPr/>
            <p:nvPr/>
          </p:nvSpPr>
          <p:spPr>
            <a:xfrm>
              <a:off x="8661240" y="1355040"/>
              <a:ext cx="720" cy="1332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3320"/>
                <a:gd name="textAreaBottom" fmla="*/ 13680 h 13320"/>
              </a:gdLst>
              <a:ahLst/>
              <a:cxnLst/>
              <a:rect l="textAreaLeft" t="textAreaTop" r="textAreaRight" b="textAreaBottom"/>
              <a:pathLst>
                <a:path w="172" h="2051">
                  <a:moveTo>
                    <a:pt x="171" y="1"/>
                  </a:moveTo>
                  <a:lnTo>
                    <a:pt x="1" y="1367"/>
                  </a:lnTo>
                  <a:lnTo>
                    <a:pt x="1" y="2050"/>
                  </a:lnTo>
                  <a:lnTo>
                    <a:pt x="171" y="136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7" name="Google Shape;826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>
                  <a:moveTo>
                    <a:pt x="512" y="0"/>
                  </a:moveTo>
                  <a:lnTo>
                    <a:pt x="342" y="171"/>
                  </a:lnTo>
                  <a:lnTo>
                    <a:pt x="342" y="342"/>
                  </a:lnTo>
                  <a:lnTo>
                    <a:pt x="171" y="1708"/>
                  </a:lnTo>
                  <a:lnTo>
                    <a:pt x="171" y="2220"/>
                  </a:lnTo>
                  <a:lnTo>
                    <a:pt x="0" y="2903"/>
                  </a:lnTo>
                  <a:lnTo>
                    <a:pt x="0" y="3074"/>
                  </a:lnTo>
                  <a:lnTo>
                    <a:pt x="342" y="3074"/>
                  </a:lnTo>
                  <a:lnTo>
                    <a:pt x="512" y="2391"/>
                  </a:lnTo>
                  <a:lnTo>
                    <a:pt x="683" y="1708"/>
                  </a:lnTo>
                  <a:lnTo>
                    <a:pt x="683" y="342"/>
                  </a:lnTo>
                  <a:lnTo>
                    <a:pt x="683" y="17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8" name="Google Shape;827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 fill="none">
                  <a:moveTo>
                    <a:pt x="171" y="3074"/>
                  </a:moveTo>
                  <a:lnTo>
                    <a:pt x="171" y="3074"/>
                  </a:lnTo>
                  <a:lnTo>
                    <a:pt x="0" y="3074"/>
                  </a:lnTo>
                  <a:lnTo>
                    <a:pt x="0" y="3074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171" y="2220"/>
                  </a:lnTo>
                  <a:lnTo>
                    <a:pt x="171" y="1708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83" y="171"/>
                  </a:lnTo>
                  <a:lnTo>
                    <a:pt x="683" y="171"/>
                  </a:lnTo>
                  <a:lnTo>
                    <a:pt x="683" y="342"/>
                  </a:lnTo>
                  <a:lnTo>
                    <a:pt x="683" y="342"/>
                  </a:lnTo>
                  <a:lnTo>
                    <a:pt x="683" y="1708"/>
                  </a:lnTo>
                  <a:lnTo>
                    <a:pt x="512" y="2391"/>
                  </a:lnTo>
                  <a:lnTo>
                    <a:pt x="342" y="3074"/>
                  </a:lnTo>
                  <a:lnTo>
                    <a:pt x="342" y="3074"/>
                  </a:lnTo>
                  <a:lnTo>
                    <a:pt x="171" y="3074"/>
                  </a:lnTo>
                  <a:lnTo>
                    <a:pt x="171" y="3074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9" name="Google Shape;828;p32"/>
            <p:cNvSpPr/>
            <p:nvPr/>
          </p:nvSpPr>
          <p:spPr>
            <a:xfrm>
              <a:off x="8661240" y="13550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0" name="Google Shape;829;p32"/>
            <p:cNvSpPr/>
            <p:nvPr/>
          </p:nvSpPr>
          <p:spPr>
            <a:xfrm>
              <a:off x="8355960" y="1281600"/>
              <a:ext cx="311760" cy="243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243720"/>
                <a:gd name="textAreaBottom" fmla="*/ 244080 h 243720"/>
              </a:gdLst>
              <a:ahLst/>
              <a:cxnLst/>
              <a:rect l="textAreaLeft" t="textAreaTop" r="textAreaRight" b="textAreaBottom"/>
              <a:pathLst>
                <a:path w="46966" h="36720">
                  <a:moveTo>
                    <a:pt x="44404" y="12468"/>
                  </a:moveTo>
                  <a:lnTo>
                    <a:pt x="44233" y="13664"/>
                  </a:lnTo>
                  <a:lnTo>
                    <a:pt x="44233" y="13493"/>
                  </a:lnTo>
                  <a:lnTo>
                    <a:pt x="44233" y="12980"/>
                  </a:lnTo>
                  <a:lnTo>
                    <a:pt x="44404" y="12468"/>
                  </a:lnTo>
                  <a:close/>
                  <a:moveTo>
                    <a:pt x="45599" y="5466"/>
                  </a:moveTo>
                  <a:lnTo>
                    <a:pt x="46111" y="7515"/>
                  </a:lnTo>
                  <a:lnTo>
                    <a:pt x="46282" y="9565"/>
                  </a:lnTo>
                  <a:lnTo>
                    <a:pt x="46282" y="11785"/>
                  </a:lnTo>
                  <a:lnTo>
                    <a:pt x="46111" y="13834"/>
                  </a:lnTo>
                  <a:lnTo>
                    <a:pt x="45428" y="15201"/>
                  </a:lnTo>
                  <a:lnTo>
                    <a:pt x="45770" y="12810"/>
                  </a:lnTo>
                  <a:lnTo>
                    <a:pt x="45770" y="10248"/>
                  </a:lnTo>
                  <a:lnTo>
                    <a:pt x="45770" y="7857"/>
                  </a:lnTo>
                  <a:lnTo>
                    <a:pt x="45599" y="5466"/>
                  </a:lnTo>
                  <a:close/>
                  <a:moveTo>
                    <a:pt x="43379" y="16738"/>
                  </a:moveTo>
                  <a:lnTo>
                    <a:pt x="43037" y="18445"/>
                  </a:lnTo>
                  <a:lnTo>
                    <a:pt x="40305" y="21349"/>
                  </a:lnTo>
                  <a:lnTo>
                    <a:pt x="42183" y="18787"/>
                  </a:lnTo>
                  <a:lnTo>
                    <a:pt x="43379" y="16738"/>
                  </a:lnTo>
                  <a:close/>
                  <a:moveTo>
                    <a:pt x="42867" y="19470"/>
                  </a:moveTo>
                  <a:lnTo>
                    <a:pt x="42525" y="20836"/>
                  </a:lnTo>
                  <a:lnTo>
                    <a:pt x="42354" y="21007"/>
                  </a:lnTo>
                  <a:lnTo>
                    <a:pt x="41330" y="21690"/>
                  </a:lnTo>
                  <a:lnTo>
                    <a:pt x="40134" y="22544"/>
                  </a:lnTo>
                  <a:lnTo>
                    <a:pt x="39963" y="22544"/>
                  </a:lnTo>
                  <a:lnTo>
                    <a:pt x="41500" y="20836"/>
                  </a:lnTo>
                  <a:lnTo>
                    <a:pt x="42867" y="19470"/>
                  </a:lnTo>
                  <a:close/>
                  <a:moveTo>
                    <a:pt x="43550" y="13664"/>
                  </a:moveTo>
                  <a:lnTo>
                    <a:pt x="43550" y="15542"/>
                  </a:lnTo>
                  <a:lnTo>
                    <a:pt x="42525" y="17421"/>
                  </a:lnTo>
                  <a:lnTo>
                    <a:pt x="41500" y="19299"/>
                  </a:lnTo>
                  <a:lnTo>
                    <a:pt x="40476" y="20666"/>
                  </a:lnTo>
                  <a:lnTo>
                    <a:pt x="39451" y="22203"/>
                  </a:lnTo>
                  <a:lnTo>
                    <a:pt x="38426" y="23227"/>
                  </a:lnTo>
                  <a:lnTo>
                    <a:pt x="38255" y="23227"/>
                  </a:lnTo>
                  <a:lnTo>
                    <a:pt x="39963" y="20666"/>
                  </a:lnTo>
                  <a:lnTo>
                    <a:pt x="41671" y="18445"/>
                  </a:lnTo>
                  <a:lnTo>
                    <a:pt x="41671" y="18275"/>
                  </a:lnTo>
                  <a:lnTo>
                    <a:pt x="41500" y="18275"/>
                  </a:lnTo>
                  <a:lnTo>
                    <a:pt x="40476" y="19299"/>
                  </a:lnTo>
                  <a:lnTo>
                    <a:pt x="40476" y="19299"/>
                  </a:lnTo>
                  <a:lnTo>
                    <a:pt x="42013" y="16396"/>
                  </a:lnTo>
                  <a:lnTo>
                    <a:pt x="43550" y="13664"/>
                  </a:lnTo>
                  <a:close/>
                  <a:moveTo>
                    <a:pt x="40476" y="23057"/>
                  </a:moveTo>
                  <a:lnTo>
                    <a:pt x="39451" y="23911"/>
                  </a:lnTo>
                  <a:lnTo>
                    <a:pt x="39451" y="23911"/>
                  </a:lnTo>
                  <a:lnTo>
                    <a:pt x="39793" y="23227"/>
                  </a:lnTo>
                  <a:lnTo>
                    <a:pt x="40476" y="23057"/>
                  </a:lnTo>
                  <a:close/>
                  <a:moveTo>
                    <a:pt x="39451" y="23398"/>
                  </a:moveTo>
                  <a:lnTo>
                    <a:pt x="38255" y="24594"/>
                  </a:lnTo>
                  <a:lnTo>
                    <a:pt x="36889" y="25618"/>
                  </a:lnTo>
                  <a:lnTo>
                    <a:pt x="38939" y="23569"/>
                  </a:lnTo>
                  <a:lnTo>
                    <a:pt x="39451" y="23398"/>
                  </a:lnTo>
                  <a:close/>
                  <a:moveTo>
                    <a:pt x="43720" y="10589"/>
                  </a:moveTo>
                  <a:lnTo>
                    <a:pt x="43720" y="11102"/>
                  </a:lnTo>
                  <a:lnTo>
                    <a:pt x="43720" y="13322"/>
                  </a:lnTo>
                  <a:lnTo>
                    <a:pt x="42183" y="15371"/>
                  </a:lnTo>
                  <a:lnTo>
                    <a:pt x="40817" y="17592"/>
                  </a:lnTo>
                  <a:lnTo>
                    <a:pt x="39451" y="19812"/>
                  </a:lnTo>
                  <a:lnTo>
                    <a:pt x="38085" y="22032"/>
                  </a:lnTo>
                  <a:lnTo>
                    <a:pt x="36718" y="23740"/>
                  </a:lnTo>
                  <a:lnTo>
                    <a:pt x="36035" y="23740"/>
                  </a:lnTo>
                  <a:lnTo>
                    <a:pt x="35865" y="23911"/>
                  </a:lnTo>
                  <a:lnTo>
                    <a:pt x="36377" y="23911"/>
                  </a:lnTo>
                  <a:lnTo>
                    <a:pt x="35011" y="25448"/>
                  </a:lnTo>
                  <a:lnTo>
                    <a:pt x="31766" y="26643"/>
                  </a:lnTo>
                  <a:lnTo>
                    <a:pt x="31766" y="26643"/>
                  </a:lnTo>
                  <a:lnTo>
                    <a:pt x="33132" y="25448"/>
                  </a:lnTo>
                  <a:lnTo>
                    <a:pt x="34498" y="24081"/>
                  </a:lnTo>
                  <a:lnTo>
                    <a:pt x="35694" y="22715"/>
                  </a:lnTo>
                  <a:lnTo>
                    <a:pt x="36889" y="21178"/>
                  </a:lnTo>
                  <a:lnTo>
                    <a:pt x="38085" y="20324"/>
                  </a:lnTo>
                  <a:lnTo>
                    <a:pt x="39280" y="19129"/>
                  </a:lnTo>
                  <a:lnTo>
                    <a:pt x="40305" y="17933"/>
                  </a:lnTo>
                  <a:lnTo>
                    <a:pt x="41159" y="16567"/>
                  </a:lnTo>
                  <a:lnTo>
                    <a:pt x="42013" y="15201"/>
                  </a:lnTo>
                  <a:lnTo>
                    <a:pt x="42696" y="13664"/>
                  </a:lnTo>
                  <a:lnTo>
                    <a:pt x="43208" y="12127"/>
                  </a:lnTo>
                  <a:lnTo>
                    <a:pt x="43720" y="10589"/>
                  </a:lnTo>
                  <a:close/>
                  <a:moveTo>
                    <a:pt x="36889" y="25618"/>
                  </a:moveTo>
                  <a:lnTo>
                    <a:pt x="34669" y="27497"/>
                  </a:lnTo>
                  <a:lnTo>
                    <a:pt x="34498" y="27497"/>
                  </a:lnTo>
                  <a:lnTo>
                    <a:pt x="36889" y="25618"/>
                  </a:lnTo>
                  <a:close/>
                  <a:moveTo>
                    <a:pt x="34498" y="26472"/>
                  </a:moveTo>
                  <a:lnTo>
                    <a:pt x="34327" y="26643"/>
                  </a:lnTo>
                  <a:lnTo>
                    <a:pt x="30058" y="30059"/>
                  </a:lnTo>
                  <a:lnTo>
                    <a:pt x="30058" y="30229"/>
                  </a:lnTo>
                  <a:lnTo>
                    <a:pt x="29033" y="30571"/>
                  </a:lnTo>
                  <a:lnTo>
                    <a:pt x="28179" y="30742"/>
                  </a:lnTo>
                  <a:lnTo>
                    <a:pt x="29204" y="30059"/>
                  </a:lnTo>
                  <a:lnTo>
                    <a:pt x="30570" y="29205"/>
                  </a:lnTo>
                  <a:lnTo>
                    <a:pt x="31937" y="28351"/>
                  </a:lnTo>
                  <a:lnTo>
                    <a:pt x="34498" y="26472"/>
                  </a:lnTo>
                  <a:close/>
                  <a:moveTo>
                    <a:pt x="33474" y="26643"/>
                  </a:moveTo>
                  <a:lnTo>
                    <a:pt x="31937" y="28009"/>
                  </a:lnTo>
                  <a:lnTo>
                    <a:pt x="30229" y="29034"/>
                  </a:lnTo>
                  <a:lnTo>
                    <a:pt x="29887" y="29376"/>
                  </a:lnTo>
                  <a:lnTo>
                    <a:pt x="29716" y="29376"/>
                  </a:lnTo>
                  <a:lnTo>
                    <a:pt x="29033" y="29717"/>
                  </a:lnTo>
                  <a:lnTo>
                    <a:pt x="27496" y="30400"/>
                  </a:lnTo>
                  <a:lnTo>
                    <a:pt x="26301" y="31083"/>
                  </a:lnTo>
                  <a:lnTo>
                    <a:pt x="26130" y="31083"/>
                  </a:lnTo>
                  <a:lnTo>
                    <a:pt x="26471" y="30913"/>
                  </a:lnTo>
                  <a:lnTo>
                    <a:pt x="26471" y="30742"/>
                  </a:lnTo>
                  <a:lnTo>
                    <a:pt x="26301" y="30742"/>
                  </a:lnTo>
                  <a:lnTo>
                    <a:pt x="25788" y="31083"/>
                  </a:lnTo>
                  <a:lnTo>
                    <a:pt x="23910" y="31083"/>
                  </a:lnTo>
                  <a:lnTo>
                    <a:pt x="27155" y="29546"/>
                  </a:lnTo>
                  <a:lnTo>
                    <a:pt x="28862" y="28692"/>
                  </a:lnTo>
                  <a:lnTo>
                    <a:pt x="30229" y="27668"/>
                  </a:lnTo>
                  <a:lnTo>
                    <a:pt x="31937" y="27155"/>
                  </a:lnTo>
                  <a:lnTo>
                    <a:pt x="33474" y="26643"/>
                  </a:lnTo>
                  <a:close/>
                  <a:moveTo>
                    <a:pt x="19811" y="33816"/>
                  </a:moveTo>
                  <a:lnTo>
                    <a:pt x="18786" y="34157"/>
                  </a:lnTo>
                  <a:lnTo>
                    <a:pt x="17932" y="34157"/>
                  </a:lnTo>
                  <a:lnTo>
                    <a:pt x="19811" y="33816"/>
                  </a:lnTo>
                  <a:close/>
                  <a:moveTo>
                    <a:pt x="4270" y="30400"/>
                  </a:moveTo>
                  <a:lnTo>
                    <a:pt x="6319" y="31083"/>
                  </a:lnTo>
                  <a:lnTo>
                    <a:pt x="8369" y="31596"/>
                  </a:lnTo>
                  <a:lnTo>
                    <a:pt x="9393" y="32791"/>
                  </a:lnTo>
                  <a:lnTo>
                    <a:pt x="7344" y="32108"/>
                  </a:lnTo>
                  <a:lnTo>
                    <a:pt x="7173" y="32108"/>
                  </a:lnTo>
                  <a:lnTo>
                    <a:pt x="7173" y="32279"/>
                  </a:lnTo>
                  <a:lnTo>
                    <a:pt x="7344" y="32279"/>
                  </a:lnTo>
                  <a:lnTo>
                    <a:pt x="8539" y="32962"/>
                  </a:lnTo>
                  <a:lnTo>
                    <a:pt x="10076" y="33304"/>
                  </a:lnTo>
                  <a:lnTo>
                    <a:pt x="11101" y="34328"/>
                  </a:lnTo>
                  <a:lnTo>
                    <a:pt x="9393" y="33987"/>
                  </a:lnTo>
                  <a:lnTo>
                    <a:pt x="7515" y="33304"/>
                  </a:lnTo>
                  <a:lnTo>
                    <a:pt x="4270" y="30400"/>
                  </a:lnTo>
                  <a:close/>
                  <a:moveTo>
                    <a:pt x="27667" y="31596"/>
                  </a:moveTo>
                  <a:lnTo>
                    <a:pt x="23910" y="33133"/>
                  </a:lnTo>
                  <a:lnTo>
                    <a:pt x="19982" y="34328"/>
                  </a:lnTo>
                  <a:lnTo>
                    <a:pt x="19469" y="34328"/>
                  </a:lnTo>
                  <a:lnTo>
                    <a:pt x="20153" y="33987"/>
                  </a:lnTo>
                  <a:lnTo>
                    <a:pt x="20153" y="33816"/>
                  </a:lnTo>
                  <a:lnTo>
                    <a:pt x="21860" y="33474"/>
                  </a:lnTo>
                  <a:lnTo>
                    <a:pt x="23568" y="32962"/>
                  </a:lnTo>
                  <a:lnTo>
                    <a:pt x="25105" y="32450"/>
                  </a:lnTo>
                  <a:lnTo>
                    <a:pt x="26642" y="31767"/>
                  </a:lnTo>
                  <a:lnTo>
                    <a:pt x="27667" y="31596"/>
                  </a:lnTo>
                  <a:close/>
                  <a:moveTo>
                    <a:pt x="10930" y="33645"/>
                  </a:moveTo>
                  <a:lnTo>
                    <a:pt x="12809" y="33987"/>
                  </a:lnTo>
                  <a:lnTo>
                    <a:pt x="15029" y="34157"/>
                  </a:lnTo>
                  <a:lnTo>
                    <a:pt x="17078" y="34499"/>
                  </a:lnTo>
                  <a:lnTo>
                    <a:pt x="14688" y="34670"/>
                  </a:lnTo>
                  <a:lnTo>
                    <a:pt x="12297" y="34499"/>
                  </a:lnTo>
                  <a:lnTo>
                    <a:pt x="10930" y="33645"/>
                  </a:lnTo>
                  <a:close/>
                  <a:moveTo>
                    <a:pt x="42183" y="1"/>
                  </a:moveTo>
                  <a:lnTo>
                    <a:pt x="43037" y="3929"/>
                  </a:lnTo>
                  <a:lnTo>
                    <a:pt x="43550" y="8028"/>
                  </a:lnTo>
                  <a:lnTo>
                    <a:pt x="43720" y="9736"/>
                  </a:lnTo>
                  <a:lnTo>
                    <a:pt x="42525" y="12810"/>
                  </a:lnTo>
                  <a:lnTo>
                    <a:pt x="41159" y="15713"/>
                  </a:lnTo>
                  <a:lnTo>
                    <a:pt x="40305" y="17079"/>
                  </a:lnTo>
                  <a:lnTo>
                    <a:pt x="39280" y="18275"/>
                  </a:lnTo>
                  <a:lnTo>
                    <a:pt x="38255" y="19470"/>
                  </a:lnTo>
                  <a:lnTo>
                    <a:pt x="37060" y="20666"/>
                  </a:lnTo>
                  <a:lnTo>
                    <a:pt x="36548" y="21178"/>
                  </a:lnTo>
                  <a:lnTo>
                    <a:pt x="36377" y="21349"/>
                  </a:lnTo>
                  <a:lnTo>
                    <a:pt x="36206" y="21520"/>
                  </a:lnTo>
                  <a:lnTo>
                    <a:pt x="34840" y="23057"/>
                  </a:lnTo>
                  <a:lnTo>
                    <a:pt x="33132" y="24594"/>
                  </a:lnTo>
                  <a:lnTo>
                    <a:pt x="31595" y="25960"/>
                  </a:lnTo>
                  <a:lnTo>
                    <a:pt x="29716" y="27155"/>
                  </a:lnTo>
                  <a:lnTo>
                    <a:pt x="26301" y="28180"/>
                  </a:lnTo>
                  <a:lnTo>
                    <a:pt x="26301" y="28351"/>
                  </a:lnTo>
                  <a:lnTo>
                    <a:pt x="26471" y="28522"/>
                  </a:lnTo>
                  <a:lnTo>
                    <a:pt x="28521" y="28009"/>
                  </a:lnTo>
                  <a:lnTo>
                    <a:pt x="28350" y="28180"/>
                  </a:lnTo>
                  <a:lnTo>
                    <a:pt x="25618" y="29717"/>
                  </a:lnTo>
                  <a:lnTo>
                    <a:pt x="22714" y="30913"/>
                  </a:lnTo>
                  <a:lnTo>
                    <a:pt x="19299" y="30913"/>
                  </a:lnTo>
                  <a:lnTo>
                    <a:pt x="20665" y="30400"/>
                  </a:lnTo>
                  <a:lnTo>
                    <a:pt x="22031" y="29546"/>
                  </a:lnTo>
                  <a:lnTo>
                    <a:pt x="24593" y="27839"/>
                  </a:lnTo>
                  <a:lnTo>
                    <a:pt x="29716" y="23911"/>
                  </a:lnTo>
                  <a:lnTo>
                    <a:pt x="35011" y="19812"/>
                  </a:lnTo>
                  <a:lnTo>
                    <a:pt x="32961" y="22373"/>
                  </a:lnTo>
                  <a:lnTo>
                    <a:pt x="30741" y="24594"/>
                  </a:lnTo>
                  <a:lnTo>
                    <a:pt x="29716" y="25448"/>
                  </a:lnTo>
                  <a:lnTo>
                    <a:pt x="28350" y="26472"/>
                  </a:lnTo>
                  <a:lnTo>
                    <a:pt x="26984" y="27326"/>
                  </a:lnTo>
                  <a:lnTo>
                    <a:pt x="25618" y="28009"/>
                  </a:lnTo>
                  <a:lnTo>
                    <a:pt x="27325" y="27326"/>
                  </a:lnTo>
                  <a:lnTo>
                    <a:pt x="28692" y="26472"/>
                  </a:lnTo>
                  <a:lnTo>
                    <a:pt x="30058" y="25448"/>
                  </a:lnTo>
                  <a:lnTo>
                    <a:pt x="31424" y="24423"/>
                  </a:lnTo>
                  <a:lnTo>
                    <a:pt x="32620" y="23227"/>
                  </a:lnTo>
                  <a:lnTo>
                    <a:pt x="33815" y="21861"/>
                  </a:lnTo>
                  <a:lnTo>
                    <a:pt x="34840" y="20495"/>
                  </a:lnTo>
                  <a:lnTo>
                    <a:pt x="35694" y="19129"/>
                  </a:lnTo>
                  <a:lnTo>
                    <a:pt x="35694" y="18958"/>
                  </a:lnTo>
                  <a:lnTo>
                    <a:pt x="35011" y="19641"/>
                  </a:lnTo>
                  <a:lnTo>
                    <a:pt x="33644" y="20153"/>
                  </a:lnTo>
                  <a:lnTo>
                    <a:pt x="32449" y="20836"/>
                  </a:lnTo>
                  <a:lnTo>
                    <a:pt x="30229" y="22544"/>
                  </a:lnTo>
                  <a:lnTo>
                    <a:pt x="25959" y="26131"/>
                  </a:lnTo>
                  <a:lnTo>
                    <a:pt x="23227" y="28180"/>
                  </a:lnTo>
                  <a:lnTo>
                    <a:pt x="21860" y="29205"/>
                  </a:lnTo>
                  <a:lnTo>
                    <a:pt x="20323" y="30059"/>
                  </a:lnTo>
                  <a:lnTo>
                    <a:pt x="18786" y="30742"/>
                  </a:lnTo>
                  <a:lnTo>
                    <a:pt x="17249" y="31425"/>
                  </a:lnTo>
                  <a:lnTo>
                    <a:pt x="15541" y="31767"/>
                  </a:lnTo>
                  <a:lnTo>
                    <a:pt x="13834" y="32108"/>
                  </a:lnTo>
                  <a:lnTo>
                    <a:pt x="13834" y="32279"/>
                  </a:lnTo>
                  <a:lnTo>
                    <a:pt x="15200" y="32108"/>
                  </a:lnTo>
                  <a:lnTo>
                    <a:pt x="16566" y="31937"/>
                  </a:lnTo>
                  <a:lnTo>
                    <a:pt x="17762" y="31596"/>
                  </a:lnTo>
                  <a:lnTo>
                    <a:pt x="18957" y="31083"/>
                  </a:lnTo>
                  <a:lnTo>
                    <a:pt x="19128" y="31254"/>
                  </a:lnTo>
                  <a:lnTo>
                    <a:pt x="21519" y="31425"/>
                  </a:lnTo>
                  <a:lnTo>
                    <a:pt x="18103" y="32791"/>
                  </a:lnTo>
                  <a:lnTo>
                    <a:pt x="17932" y="32962"/>
                  </a:lnTo>
                  <a:lnTo>
                    <a:pt x="18103" y="32962"/>
                  </a:lnTo>
                  <a:lnTo>
                    <a:pt x="20323" y="32279"/>
                  </a:lnTo>
                  <a:lnTo>
                    <a:pt x="22543" y="31596"/>
                  </a:lnTo>
                  <a:lnTo>
                    <a:pt x="24934" y="31767"/>
                  </a:lnTo>
                  <a:lnTo>
                    <a:pt x="22373" y="32620"/>
                  </a:lnTo>
                  <a:lnTo>
                    <a:pt x="19640" y="33133"/>
                  </a:lnTo>
                  <a:lnTo>
                    <a:pt x="16908" y="33474"/>
                  </a:lnTo>
                  <a:lnTo>
                    <a:pt x="14346" y="33474"/>
                  </a:lnTo>
                  <a:lnTo>
                    <a:pt x="11784" y="33133"/>
                  </a:lnTo>
                  <a:lnTo>
                    <a:pt x="11784" y="33304"/>
                  </a:lnTo>
                  <a:lnTo>
                    <a:pt x="10076" y="32962"/>
                  </a:lnTo>
                  <a:lnTo>
                    <a:pt x="8710" y="31596"/>
                  </a:lnTo>
                  <a:lnTo>
                    <a:pt x="11101" y="31937"/>
                  </a:lnTo>
                  <a:lnTo>
                    <a:pt x="13492" y="31767"/>
                  </a:lnTo>
                  <a:lnTo>
                    <a:pt x="14858" y="31596"/>
                  </a:lnTo>
                  <a:lnTo>
                    <a:pt x="16054" y="31254"/>
                  </a:lnTo>
                  <a:lnTo>
                    <a:pt x="17249" y="30742"/>
                  </a:lnTo>
                  <a:lnTo>
                    <a:pt x="18445" y="30229"/>
                  </a:lnTo>
                  <a:lnTo>
                    <a:pt x="18445" y="30059"/>
                  </a:lnTo>
                  <a:lnTo>
                    <a:pt x="16054" y="30742"/>
                  </a:lnTo>
                  <a:lnTo>
                    <a:pt x="13663" y="31254"/>
                  </a:lnTo>
                  <a:lnTo>
                    <a:pt x="11443" y="31425"/>
                  </a:lnTo>
                  <a:lnTo>
                    <a:pt x="9052" y="31254"/>
                  </a:lnTo>
                  <a:lnTo>
                    <a:pt x="6832" y="30742"/>
                  </a:lnTo>
                  <a:lnTo>
                    <a:pt x="4611" y="30229"/>
                  </a:lnTo>
                  <a:lnTo>
                    <a:pt x="2391" y="29376"/>
                  </a:lnTo>
                  <a:lnTo>
                    <a:pt x="171" y="28351"/>
                  </a:lnTo>
                  <a:lnTo>
                    <a:pt x="0" y="28351"/>
                  </a:lnTo>
                  <a:lnTo>
                    <a:pt x="1879" y="29376"/>
                  </a:lnTo>
                  <a:lnTo>
                    <a:pt x="3928" y="30229"/>
                  </a:lnTo>
                  <a:lnTo>
                    <a:pt x="4953" y="31596"/>
                  </a:lnTo>
                  <a:lnTo>
                    <a:pt x="5978" y="32791"/>
                  </a:lnTo>
                  <a:lnTo>
                    <a:pt x="5978" y="32791"/>
                  </a:lnTo>
                  <a:lnTo>
                    <a:pt x="3587" y="31596"/>
                  </a:lnTo>
                  <a:lnTo>
                    <a:pt x="1537" y="30059"/>
                  </a:lnTo>
                  <a:lnTo>
                    <a:pt x="171" y="28692"/>
                  </a:lnTo>
                  <a:lnTo>
                    <a:pt x="0" y="28692"/>
                  </a:lnTo>
                  <a:lnTo>
                    <a:pt x="1025" y="29888"/>
                  </a:lnTo>
                  <a:lnTo>
                    <a:pt x="2050" y="30913"/>
                  </a:lnTo>
                  <a:lnTo>
                    <a:pt x="4782" y="33816"/>
                  </a:lnTo>
                  <a:lnTo>
                    <a:pt x="6148" y="35182"/>
                  </a:lnTo>
                  <a:lnTo>
                    <a:pt x="7685" y="36378"/>
                  </a:lnTo>
                  <a:lnTo>
                    <a:pt x="7685" y="36207"/>
                  </a:lnTo>
                  <a:lnTo>
                    <a:pt x="5294" y="33987"/>
                  </a:lnTo>
                  <a:lnTo>
                    <a:pt x="2904" y="31596"/>
                  </a:lnTo>
                  <a:lnTo>
                    <a:pt x="2904" y="31596"/>
                  </a:lnTo>
                  <a:lnTo>
                    <a:pt x="4782" y="32620"/>
                  </a:lnTo>
                  <a:lnTo>
                    <a:pt x="6661" y="33474"/>
                  </a:lnTo>
                  <a:lnTo>
                    <a:pt x="7856" y="34499"/>
                  </a:lnTo>
                  <a:lnTo>
                    <a:pt x="9052" y="35353"/>
                  </a:lnTo>
                  <a:lnTo>
                    <a:pt x="10418" y="36207"/>
                  </a:lnTo>
                  <a:lnTo>
                    <a:pt x="11784" y="36719"/>
                  </a:lnTo>
                  <a:lnTo>
                    <a:pt x="11955" y="36719"/>
                  </a:lnTo>
                  <a:lnTo>
                    <a:pt x="11955" y="36548"/>
                  </a:lnTo>
                  <a:lnTo>
                    <a:pt x="10076" y="35353"/>
                  </a:lnTo>
                  <a:lnTo>
                    <a:pt x="8369" y="33987"/>
                  </a:lnTo>
                  <a:lnTo>
                    <a:pt x="8881" y="34157"/>
                  </a:lnTo>
                  <a:lnTo>
                    <a:pt x="10589" y="34670"/>
                  </a:lnTo>
                  <a:lnTo>
                    <a:pt x="12126" y="35011"/>
                  </a:lnTo>
                  <a:lnTo>
                    <a:pt x="12980" y="35353"/>
                  </a:lnTo>
                  <a:lnTo>
                    <a:pt x="14004" y="35695"/>
                  </a:lnTo>
                  <a:lnTo>
                    <a:pt x="15029" y="35695"/>
                  </a:lnTo>
                  <a:lnTo>
                    <a:pt x="16054" y="35353"/>
                  </a:lnTo>
                  <a:lnTo>
                    <a:pt x="16054" y="35182"/>
                  </a:lnTo>
                  <a:lnTo>
                    <a:pt x="17249" y="35011"/>
                  </a:lnTo>
                  <a:lnTo>
                    <a:pt x="18445" y="34670"/>
                  </a:lnTo>
                  <a:lnTo>
                    <a:pt x="19128" y="34670"/>
                  </a:lnTo>
                  <a:lnTo>
                    <a:pt x="18786" y="34841"/>
                  </a:lnTo>
                  <a:lnTo>
                    <a:pt x="18616" y="35011"/>
                  </a:lnTo>
                  <a:lnTo>
                    <a:pt x="18786" y="35011"/>
                  </a:lnTo>
                  <a:lnTo>
                    <a:pt x="19640" y="34670"/>
                  </a:lnTo>
                  <a:lnTo>
                    <a:pt x="20665" y="34670"/>
                  </a:lnTo>
                  <a:lnTo>
                    <a:pt x="20494" y="34499"/>
                  </a:lnTo>
                  <a:lnTo>
                    <a:pt x="23910" y="33474"/>
                  </a:lnTo>
                  <a:lnTo>
                    <a:pt x="27155" y="32279"/>
                  </a:lnTo>
                  <a:lnTo>
                    <a:pt x="28692" y="31596"/>
                  </a:lnTo>
                  <a:lnTo>
                    <a:pt x="30229" y="30742"/>
                  </a:lnTo>
                  <a:lnTo>
                    <a:pt x="31766" y="29888"/>
                  </a:lnTo>
                  <a:lnTo>
                    <a:pt x="33132" y="28863"/>
                  </a:lnTo>
                  <a:lnTo>
                    <a:pt x="33644" y="28692"/>
                  </a:lnTo>
                  <a:lnTo>
                    <a:pt x="34327" y="28351"/>
                  </a:lnTo>
                  <a:lnTo>
                    <a:pt x="35352" y="27497"/>
                  </a:lnTo>
                  <a:lnTo>
                    <a:pt x="37402" y="25789"/>
                  </a:lnTo>
                  <a:lnTo>
                    <a:pt x="37572" y="25618"/>
                  </a:lnTo>
                  <a:lnTo>
                    <a:pt x="39451" y="24423"/>
                  </a:lnTo>
                  <a:lnTo>
                    <a:pt x="41330" y="22886"/>
                  </a:lnTo>
                  <a:lnTo>
                    <a:pt x="41500" y="23057"/>
                  </a:lnTo>
                  <a:lnTo>
                    <a:pt x="41671" y="22886"/>
                  </a:lnTo>
                  <a:lnTo>
                    <a:pt x="42354" y="22203"/>
                  </a:lnTo>
                  <a:lnTo>
                    <a:pt x="43037" y="21349"/>
                  </a:lnTo>
                  <a:lnTo>
                    <a:pt x="44062" y="20495"/>
                  </a:lnTo>
                  <a:lnTo>
                    <a:pt x="44745" y="19470"/>
                  </a:lnTo>
                  <a:lnTo>
                    <a:pt x="44745" y="19299"/>
                  </a:lnTo>
                  <a:lnTo>
                    <a:pt x="44745" y="19129"/>
                  </a:lnTo>
                  <a:lnTo>
                    <a:pt x="44574" y="19299"/>
                  </a:lnTo>
                  <a:lnTo>
                    <a:pt x="44062" y="19641"/>
                  </a:lnTo>
                  <a:lnTo>
                    <a:pt x="44745" y="18275"/>
                  </a:lnTo>
                  <a:lnTo>
                    <a:pt x="45087" y="16738"/>
                  </a:lnTo>
                  <a:lnTo>
                    <a:pt x="46111" y="15201"/>
                  </a:lnTo>
                  <a:lnTo>
                    <a:pt x="46111" y="15201"/>
                  </a:lnTo>
                  <a:lnTo>
                    <a:pt x="45941" y="16225"/>
                  </a:lnTo>
                  <a:lnTo>
                    <a:pt x="46111" y="16396"/>
                  </a:lnTo>
                  <a:lnTo>
                    <a:pt x="46111" y="16225"/>
                  </a:lnTo>
                  <a:lnTo>
                    <a:pt x="46453" y="15030"/>
                  </a:lnTo>
                  <a:lnTo>
                    <a:pt x="46795" y="13664"/>
                  </a:lnTo>
                  <a:lnTo>
                    <a:pt x="46965" y="12297"/>
                  </a:lnTo>
                  <a:lnTo>
                    <a:pt x="46965" y="11273"/>
                  </a:lnTo>
                  <a:lnTo>
                    <a:pt x="46965" y="9052"/>
                  </a:lnTo>
                  <a:lnTo>
                    <a:pt x="46624" y="7003"/>
                  </a:lnTo>
                  <a:lnTo>
                    <a:pt x="46453" y="6149"/>
                  </a:lnTo>
                  <a:lnTo>
                    <a:pt x="46111" y="5295"/>
                  </a:lnTo>
                  <a:lnTo>
                    <a:pt x="45599" y="4441"/>
                  </a:lnTo>
                  <a:lnTo>
                    <a:pt x="45087" y="3758"/>
                  </a:lnTo>
                  <a:lnTo>
                    <a:pt x="44916" y="3758"/>
                  </a:lnTo>
                  <a:lnTo>
                    <a:pt x="44916" y="3929"/>
                  </a:lnTo>
                  <a:lnTo>
                    <a:pt x="45258" y="4783"/>
                  </a:lnTo>
                  <a:lnTo>
                    <a:pt x="45258" y="9394"/>
                  </a:lnTo>
                  <a:lnTo>
                    <a:pt x="45258" y="11614"/>
                  </a:lnTo>
                  <a:lnTo>
                    <a:pt x="45087" y="14005"/>
                  </a:lnTo>
                  <a:lnTo>
                    <a:pt x="44745" y="15542"/>
                  </a:lnTo>
                  <a:lnTo>
                    <a:pt x="44233" y="16908"/>
                  </a:lnTo>
                  <a:lnTo>
                    <a:pt x="43720" y="17592"/>
                  </a:lnTo>
                  <a:lnTo>
                    <a:pt x="44062" y="15030"/>
                  </a:lnTo>
                  <a:lnTo>
                    <a:pt x="44574" y="13493"/>
                  </a:lnTo>
                  <a:lnTo>
                    <a:pt x="44916" y="11956"/>
                  </a:lnTo>
                  <a:lnTo>
                    <a:pt x="45087" y="11785"/>
                  </a:lnTo>
                  <a:lnTo>
                    <a:pt x="44916" y="11785"/>
                  </a:lnTo>
                  <a:lnTo>
                    <a:pt x="45087" y="9736"/>
                  </a:lnTo>
                  <a:lnTo>
                    <a:pt x="45087" y="9565"/>
                  </a:lnTo>
                  <a:lnTo>
                    <a:pt x="44916" y="9736"/>
                  </a:lnTo>
                  <a:lnTo>
                    <a:pt x="44574" y="12127"/>
                  </a:lnTo>
                  <a:lnTo>
                    <a:pt x="44233" y="12639"/>
                  </a:lnTo>
                  <a:lnTo>
                    <a:pt x="44233" y="8369"/>
                  </a:lnTo>
                  <a:lnTo>
                    <a:pt x="44233" y="6149"/>
                  </a:lnTo>
                  <a:lnTo>
                    <a:pt x="44062" y="4100"/>
                  </a:lnTo>
                  <a:lnTo>
                    <a:pt x="43891" y="4100"/>
                  </a:lnTo>
                  <a:lnTo>
                    <a:pt x="43720" y="5978"/>
                  </a:lnTo>
                  <a:lnTo>
                    <a:pt x="43037" y="2904"/>
                  </a:lnTo>
                  <a:lnTo>
                    <a:pt x="423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1" name="Google Shape;830;p32"/>
            <p:cNvSpPr/>
            <p:nvPr/>
          </p:nvSpPr>
          <p:spPr>
            <a:xfrm>
              <a:off x="8354880" y="1280160"/>
              <a:ext cx="313920" cy="24588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45880"/>
                <a:gd name="textAreaBottom" fmla="*/ 246240 h 245880"/>
              </a:gdLst>
              <a:ahLst/>
              <a:cxnLst/>
              <a:rect l="textAreaLeft" t="textAreaTop" r="textAreaRight" b="textAreaBottom"/>
              <a:pathLst>
                <a:path w="47308" h="37060">
                  <a:moveTo>
                    <a:pt x="44859" y="12524"/>
                  </a:moveTo>
                  <a:lnTo>
                    <a:pt x="44660" y="13321"/>
                  </a:lnTo>
                  <a:lnTo>
                    <a:pt x="44745" y="12809"/>
                  </a:lnTo>
                  <a:lnTo>
                    <a:pt x="44745" y="12638"/>
                  </a:lnTo>
                  <a:lnTo>
                    <a:pt x="44859" y="12524"/>
                  </a:lnTo>
                  <a:close/>
                  <a:moveTo>
                    <a:pt x="46112" y="8027"/>
                  </a:moveTo>
                  <a:lnTo>
                    <a:pt x="46282" y="9564"/>
                  </a:lnTo>
                  <a:lnTo>
                    <a:pt x="46282" y="11101"/>
                  </a:lnTo>
                  <a:lnTo>
                    <a:pt x="46112" y="14004"/>
                  </a:lnTo>
                  <a:lnTo>
                    <a:pt x="45941" y="14517"/>
                  </a:lnTo>
                  <a:lnTo>
                    <a:pt x="46112" y="12809"/>
                  </a:lnTo>
                  <a:lnTo>
                    <a:pt x="46112" y="11101"/>
                  </a:lnTo>
                  <a:lnTo>
                    <a:pt x="46112" y="8027"/>
                  </a:lnTo>
                  <a:close/>
                  <a:moveTo>
                    <a:pt x="43721" y="11955"/>
                  </a:moveTo>
                  <a:lnTo>
                    <a:pt x="43721" y="13321"/>
                  </a:lnTo>
                  <a:lnTo>
                    <a:pt x="42696" y="14687"/>
                  </a:lnTo>
                  <a:lnTo>
                    <a:pt x="42696" y="14687"/>
                  </a:lnTo>
                  <a:lnTo>
                    <a:pt x="43721" y="11955"/>
                  </a:lnTo>
                  <a:close/>
                  <a:moveTo>
                    <a:pt x="45087" y="12809"/>
                  </a:moveTo>
                  <a:lnTo>
                    <a:pt x="45087" y="14175"/>
                  </a:lnTo>
                  <a:lnTo>
                    <a:pt x="44745" y="15541"/>
                  </a:lnTo>
                  <a:lnTo>
                    <a:pt x="44404" y="17078"/>
                  </a:lnTo>
                  <a:lnTo>
                    <a:pt x="44233" y="17078"/>
                  </a:lnTo>
                  <a:lnTo>
                    <a:pt x="44404" y="15371"/>
                  </a:lnTo>
                  <a:lnTo>
                    <a:pt x="45087" y="12809"/>
                  </a:lnTo>
                  <a:close/>
                  <a:moveTo>
                    <a:pt x="43550" y="14517"/>
                  </a:moveTo>
                  <a:lnTo>
                    <a:pt x="43550" y="15712"/>
                  </a:lnTo>
                  <a:lnTo>
                    <a:pt x="42696" y="17591"/>
                  </a:lnTo>
                  <a:lnTo>
                    <a:pt x="42013" y="18567"/>
                  </a:lnTo>
                  <a:lnTo>
                    <a:pt x="42013" y="18567"/>
                  </a:lnTo>
                  <a:lnTo>
                    <a:pt x="42013" y="18445"/>
                  </a:lnTo>
                  <a:lnTo>
                    <a:pt x="41842" y="18274"/>
                  </a:lnTo>
                  <a:lnTo>
                    <a:pt x="41586" y="18274"/>
                  </a:lnTo>
                  <a:lnTo>
                    <a:pt x="42525" y="16395"/>
                  </a:lnTo>
                  <a:lnTo>
                    <a:pt x="43550" y="14517"/>
                  </a:lnTo>
                  <a:close/>
                  <a:moveTo>
                    <a:pt x="43208" y="17932"/>
                  </a:moveTo>
                  <a:lnTo>
                    <a:pt x="43038" y="18615"/>
                  </a:lnTo>
                  <a:lnTo>
                    <a:pt x="42184" y="19469"/>
                  </a:lnTo>
                  <a:lnTo>
                    <a:pt x="42525" y="18957"/>
                  </a:lnTo>
                  <a:lnTo>
                    <a:pt x="43208" y="17932"/>
                  </a:lnTo>
                  <a:close/>
                  <a:moveTo>
                    <a:pt x="43379" y="11784"/>
                  </a:moveTo>
                  <a:lnTo>
                    <a:pt x="42525" y="14004"/>
                  </a:lnTo>
                  <a:lnTo>
                    <a:pt x="41330" y="16395"/>
                  </a:lnTo>
                  <a:lnTo>
                    <a:pt x="40647" y="17591"/>
                  </a:lnTo>
                  <a:lnTo>
                    <a:pt x="39622" y="18786"/>
                  </a:lnTo>
                  <a:lnTo>
                    <a:pt x="38597" y="19982"/>
                  </a:lnTo>
                  <a:lnTo>
                    <a:pt x="37402" y="21006"/>
                  </a:lnTo>
                  <a:lnTo>
                    <a:pt x="37060" y="21177"/>
                  </a:lnTo>
                  <a:lnTo>
                    <a:pt x="37231" y="21006"/>
                  </a:lnTo>
                  <a:lnTo>
                    <a:pt x="37402" y="21006"/>
                  </a:lnTo>
                  <a:lnTo>
                    <a:pt x="39280" y="18957"/>
                  </a:lnTo>
                  <a:lnTo>
                    <a:pt x="40817" y="16908"/>
                  </a:lnTo>
                  <a:lnTo>
                    <a:pt x="42184" y="14346"/>
                  </a:lnTo>
                  <a:lnTo>
                    <a:pt x="43379" y="11784"/>
                  </a:lnTo>
                  <a:close/>
                  <a:moveTo>
                    <a:pt x="42696" y="20323"/>
                  </a:moveTo>
                  <a:lnTo>
                    <a:pt x="42525" y="21006"/>
                  </a:lnTo>
                  <a:lnTo>
                    <a:pt x="40988" y="22031"/>
                  </a:lnTo>
                  <a:lnTo>
                    <a:pt x="41842" y="21177"/>
                  </a:lnTo>
                  <a:lnTo>
                    <a:pt x="42013" y="21006"/>
                  </a:lnTo>
                  <a:lnTo>
                    <a:pt x="42696" y="20323"/>
                  </a:lnTo>
                  <a:close/>
                  <a:moveTo>
                    <a:pt x="41815" y="18849"/>
                  </a:moveTo>
                  <a:lnTo>
                    <a:pt x="41501" y="19299"/>
                  </a:lnTo>
                  <a:lnTo>
                    <a:pt x="40476" y="20836"/>
                  </a:lnTo>
                  <a:lnTo>
                    <a:pt x="39451" y="22373"/>
                  </a:lnTo>
                  <a:lnTo>
                    <a:pt x="39280" y="22373"/>
                  </a:lnTo>
                  <a:lnTo>
                    <a:pt x="40134" y="20836"/>
                  </a:lnTo>
                  <a:lnTo>
                    <a:pt x="41815" y="18849"/>
                  </a:lnTo>
                  <a:close/>
                  <a:moveTo>
                    <a:pt x="43038" y="19469"/>
                  </a:moveTo>
                  <a:lnTo>
                    <a:pt x="42867" y="19640"/>
                  </a:lnTo>
                  <a:lnTo>
                    <a:pt x="41671" y="20836"/>
                  </a:lnTo>
                  <a:lnTo>
                    <a:pt x="41671" y="21006"/>
                  </a:lnTo>
                  <a:lnTo>
                    <a:pt x="39964" y="22714"/>
                  </a:lnTo>
                  <a:lnTo>
                    <a:pt x="39964" y="22885"/>
                  </a:lnTo>
                  <a:lnTo>
                    <a:pt x="40134" y="22885"/>
                  </a:lnTo>
                  <a:lnTo>
                    <a:pt x="40476" y="22714"/>
                  </a:lnTo>
                  <a:lnTo>
                    <a:pt x="41501" y="22031"/>
                  </a:lnTo>
                  <a:lnTo>
                    <a:pt x="42696" y="21348"/>
                  </a:lnTo>
                  <a:lnTo>
                    <a:pt x="42696" y="21177"/>
                  </a:lnTo>
                  <a:lnTo>
                    <a:pt x="42867" y="21006"/>
                  </a:lnTo>
                  <a:lnTo>
                    <a:pt x="43208" y="19811"/>
                  </a:lnTo>
                  <a:lnTo>
                    <a:pt x="43038" y="19469"/>
                  </a:lnTo>
                  <a:close/>
                  <a:moveTo>
                    <a:pt x="40134" y="18786"/>
                  </a:moveTo>
                  <a:lnTo>
                    <a:pt x="38085" y="22202"/>
                  </a:lnTo>
                  <a:lnTo>
                    <a:pt x="36719" y="23739"/>
                  </a:lnTo>
                  <a:lnTo>
                    <a:pt x="36206" y="23739"/>
                  </a:lnTo>
                  <a:lnTo>
                    <a:pt x="36036" y="23910"/>
                  </a:lnTo>
                  <a:lnTo>
                    <a:pt x="35865" y="24081"/>
                  </a:lnTo>
                  <a:lnTo>
                    <a:pt x="36036" y="24251"/>
                  </a:lnTo>
                  <a:lnTo>
                    <a:pt x="36206" y="24251"/>
                  </a:lnTo>
                  <a:lnTo>
                    <a:pt x="35011" y="25447"/>
                  </a:lnTo>
                  <a:lnTo>
                    <a:pt x="32791" y="26301"/>
                  </a:lnTo>
                  <a:lnTo>
                    <a:pt x="32791" y="26301"/>
                  </a:lnTo>
                  <a:lnTo>
                    <a:pt x="33986" y="25105"/>
                  </a:lnTo>
                  <a:lnTo>
                    <a:pt x="35182" y="24081"/>
                  </a:lnTo>
                  <a:lnTo>
                    <a:pt x="36206" y="22885"/>
                  </a:lnTo>
                  <a:lnTo>
                    <a:pt x="37231" y="21519"/>
                  </a:lnTo>
                  <a:lnTo>
                    <a:pt x="38768" y="20323"/>
                  </a:lnTo>
                  <a:lnTo>
                    <a:pt x="40134" y="18786"/>
                  </a:lnTo>
                  <a:close/>
                  <a:moveTo>
                    <a:pt x="40647" y="23056"/>
                  </a:moveTo>
                  <a:lnTo>
                    <a:pt x="39964" y="23227"/>
                  </a:lnTo>
                  <a:lnTo>
                    <a:pt x="39793" y="23397"/>
                  </a:lnTo>
                  <a:lnTo>
                    <a:pt x="39793" y="23568"/>
                  </a:lnTo>
                  <a:lnTo>
                    <a:pt x="39622" y="23397"/>
                  </a:lnTo>
                  <a:lnTo>
                    <a:pt x="39110" y="23568"/>
                  </a:lnTo>
                  <a:lnTo>
                    <a:pt x="38939" y="23568"/>
                  </a:lnTo>
                  <a:lnTo>
                    <a:pt x="36719" y="25788"/>
                  </a:lnTo>
                  <a:lnTo>
                    <a:pt x="34669" y="27496"/>
                  </a:lnTo>
                  <a:lnTo>
                    <a:pt x="34498" y="27838"/>
                  </a:lnTo>
                  <a:lnTo>
                    <a:pt x="34840" y="27838"/>
                  </a:lnTo>
                  <a:lnTo>
                    <a:pt x="37231" y="25959"/>
                  </a:lnTo>
                  <a:lnTo>
                    <a:pt x="37914" y="25447"/>
                  </a:lnTo>
                  <a:lnTo>
                    <a:pt x="39451" y="24081"/>
                  </a:lnTo>
                  <a:lnTo>
                    <a:pt x="39622" y="24081"/>
                  </a:lnTo>
                  <a:lnTo>
                    <a:pt x="40817" y="23227"/>
                  </a:lnTo>
                  <a:lnTo>
                    <a:pt x="40817" y="23056"/>
                  </a:lnTo>
                  <a:close/>
                  <a:moveTo>
                    <a:pt x="30115" y="29546"/>
                  </a:moveTo>
                  <a:lnTo>
                    <a:pt x="30058" y="29578"/>
                  </a:lnTo>
                  <a:lnTo>
                    <a:pt x="30058" y="29578"/>
                  </a:lnTo>
                  <a:lnTo>
                    <a:pt x="30058" y="29546"/>
                  </a:lnTo>
                  <a:close/>
                  <a:moveTo>
                    <a:pt x="30570" y="29716"/>
                  </a:moveTo>
                  <a:lnTo>
                    <a:pt x="30229" y="30058"/>
                  </a:lnTo>
                  <a:lnTo>
                    <a:pt x="30058" y="30229"/>
                  </a:lnTo>
                  <a:lnTo>
                    <a:pt x="29204" y="30570"/>
                  </a:lnTo>
                  <a:lnTo>
                    <a:pt x="29375" y="30399"/>
                  </a:lnTo>
                  <a:lnTo>
                    <a:pt x="30570" y="29716"/>
                  </a:lnTo>
                  <a:close/>
                  <a:moveTo>
                    <a:pt x="32791" y="27325"/>
                  </a:moveTo>
                  <a:lnTo>
                    <a:pt x="30400" y="29033"/>
                  </a:lnTo>
                  <a:lnTo>
                    <a:pt x="30058" y="29204"/>
                  </a:lnTo>
                  <a:lnTo>
                    <a:pt x="29887" y="29375"/>
                  </a:lnTo>
                  <a:lnTo>
                    <a:pt x="29204" y="29716"/>
                  </a:lnTo>
                  <a:lnTo>
                    <a:pt x="29033" y="29716"/>
                  </a:lnTo>
                  <a:lnTo>
                    <a:pt x="27667" y="30399"/>
                  </a:lnTo>
                  <a:lnTo>
                    <a:pt x="27326" y="30570"/>
                  </a:lnTo>
                  <a:lnTo>
                    <a:pt x="26813" y="30912"/>
                  </a:lnTo>
                  <a:lnTo>
                    <a:pt x="26642" y="30741"/>
                  </a:lnTo>
                  <a:lnTo>
                    <a:pt x="26472" y="30741"/>
                  </a:lnTo>
                  <a:lnTo>
                    <a:pt x="25959" y="30912"/>
                  </a:lnTo>
                  <a:lnTo>
                    <a:pt x="25959" y="31083"/>
                  </a:lnTo>
                  <a:lnTo>
                    <a:pt x="24935" y="31083"/>
                  </a:lnTo>
                  <a:lnTo>
                    <a:pt x="27838" y="29546"/>
                  </a:lnTo>
                  <a:lnTo>
                    <a:pt x="30570" y="28009"/>
                  </a:lnTo>
                  <a:lnTo>
                    <a:pt x="32791" y="27325"/>
                  </a:lnTo>
                  <a:close/>
                  <a:moveTo>
                    <a:pt x="34498" y="26471"/>
                  </a:moveTo>
                  <a:lnTo>
                    <a:pt x="31937" y="28521"/>
                  </a:lnTo>
                  <a:lnTo>
                    <a:pt x="31192" y="28940"/>
                  </a:lnTo>
                  <a:lnTo>
                    <a:pt x="31192" y="28940"/>
                  </a:lnTo>
                  <a:lnTo>
                    <a:pt x="32278" y="28179"/>
                  </a:lnTo>
                  <a:lnTo>
                    <a:pt x="33815" y="26984"/>
                  </a:lnTo>
                  <a:lnTo>
                    <a:pt x="33815" y="26813"/>
                  </a:lnTo>
                  <a:lnTo>
                    <a:pt x="33645" y="26813"/>
                  </a:lnTo>
                  <a:lnTo>
                    <a:pt x="32108" y="27155"/>
                  </a:lnTo>
                  <a:lnTo>
                    <a:pt x="30400" y="27667"/>
                  </a:lnTo>
                  <a:lnTo>
                    <a:pt x="27326" y="29546"/>
                  </a:lnTo>
                  <a:lnTo>
                    <a:pt x="24081" y="31083"/>
                  </a:lnTo>
                  <a:lnTo>
                    <a:pt x="23910" y="31253"/>
                  </a:lnTo>
                  <a:lnTo>
                    <a:pt x="24081" y="31424"/>
                  </a:lnTo>
                  <a:lnTo>
                    <a:pt x="25959" y="31424"/>
                  </a:lnTo>
                  <a:lnTo>
                    <a:pt x="26130" y="31253"/>
                  </a:lnTo>
                  <a:lnTo>
                    <a:pt x="26301" y="31424"/>
                  </a:lnTo>
                  <a:lnTo>
                    <a:pt x="26642" y="31424"/>
                  </a:lnTo>
                  <a:lnTo>
                    <a:pt x="27496" y="30912"/>
                  </a:lnTo>
                  <a:lnTo>
                    <a:pt x="27838" y="30741"/>
                  </a:lnTo>
                  <a:lnTo>
                    <a:pt x="29204" y="30058"/>
                  </a:lnTo>
                  <a:lnTo>
                    <a:pt x="28180" y="30912"/>
                  </a:lnTo>
                  <a:lnTo>
                    <a:pt x="28180" y="31083"/>
                  </a:lnTo>
                  <a:lnTo>
                    <a:pt x="28350" y="31083"/>
                  </a:lnTo>
                  <a:lnTo>
                    <a:pt x="29375" y="30912"/>
                  </a:lnTo>
                  <a:lnTo>
                    <a:pt x="30400" y="30399"/>
                  </a:lnTo>
                  <a:lnTo>
                    <a:pt x="30400" y="30229"/>
                  </a:lnTo>
                  <a:lnTo>
                    <a:pt x="34669" y="26984"/>
                  </a:lnTo>
                  <a:lnTo>
                    <a:pt x="34669" y="26813"/>
                  </a:lnTo>
                  <a:lnTo>
                    <a:pt x="34669" y="26642"/>
                  </a:lnTo>
                  <a:lnTo>
                    <a:pt x="34669" y="26471"/>
                  </a:lnTo>
                  <a:close/>
                  <a:moveTo>
                    <a:pt x="16908" y="30912"/>
                  </a:moveTo>
                  <a:lnTo>
                    <a:pt x="15029" y="31424"/>
                  </a:lnTo>
                  <a:lnTo>
                    <a:pt x="14517" y="31510"/>
                  </a:lnTo>
                  <a:lnTo>
                    <a:pt x="14517" y="31510"/>
                  </a:lnTo>
                  <a:lnTo>
                    <a:pt x="15542" y="31253"/>
                  </a:lnTo>
                  <a:lnTo>
                    <a:pt x="16908" y="30912"/>
                  </a:lnTo>
                  <a:close/>
                  <a:moveTo>
                    <a:pt x="34840" y="20153"/>
                  </a:moveTo>
                  <a:lnTo>
                    <a:pt x="33815" y="20836"/>
                  </a:lnTo>
                  <a:lnTo>
                    <a:pt x="29204" y="24422"/>
                  </a:lnTo>
                  <a:lnTo>
                    <a:pt x="24593" y="28009"/>
                  </a:lnTo>
                  <a:lnTo>
                    <a:pt x="21861" y="29716"/>
                  </a:lnTo>
                  <a:lnTo>
                    <a:pt x="19470" y="30912"/>
                  </a:lnTo>
                  <a:lnTo>
                    <a:pt x="19299" y="31253"/>
                  </a:lnTo>
                  <a:lnTo>
                    <a:pt x="19299" y="31083"/>
                  </a:lnTo>
                  <a:lnTo>
                    <a:pt x="19128" y="31083"/>
                  </a:lnTo>
                  <a:lnTo>
                    <a:pt x="17762" y="31595"/>
                  </a:lnTo>
                  <a:lnTo>
                    <a:pt x="20153" y="30570"/>
                  </a:lnTo>
                  <a:lnTo>
                    <a:pt x="22202" y="29375"/>
                  </a:lnTo>
                  <a:lnTo>
                    <a:pt x="24252" y="27838"/>
                  </a:lnTo>
                  <a:lnTo>
                    <a:pt x="26301" y="26301"/>
                  </a:lnTo>
                  <a:lnTo>
                    <a:pt x="28180" y="24764"/>
                  </a:lnTo>
                  <a:lnTo>
                    <a:pt x="31254" y="22202"/>
                  </a:lnTo>
                  <a:lnTo>
                    <a:pt x="32961" y="21006"/>
                  </a:lnTo>
                  <a:lnTo>
                    <a:pt x="34840" y="20153"/>
                  </a:lnTo>
                  <a:close/>
                  <a:moveTo>
                    <a:pt x="5295" y="30741"/>
                  </a:moveTo>
                  <a:lnTo>
                    <a:pt x="8369" y="31424"/>
                  </a:lnTo>
                  <a:lnTo>
                    <a:pt x="9735" y="31595"/>
                  </a:lnTo>
                  <a:lnTo>
                    <a:pt x="11272" y="31766"/>
                  </a:lnTo>
                  <a:lnTo>
                    <a:pt x="12638" y="31595"/>
                  </a:lnTo>
                  <a:lnTo>
                    <a:pt x="14005" y="31595"/>
                  </a:lnTo>
                  <a:lnTo>
                    <a:pt x="12980" y="31766"/>
                  </a:lnTo>
                  <a:lnTo>
                    <a:pt x="10931" y="31937"/>
                  </a:lnTo>
                  <a:lnTo>
                    <a:pt x="8881" y="31595"/>
                  </a:lnTo>
                  <a:lnTo>
                    <a:pt x="8710" y="31766"/>
                  </a:lnTo>
                  <a:lnTo>
                    <a:pt x="8540" y="31595"/>
                  </a:lnTo>
                  <a:lnTo>
                    <a:pt x="6832" y="31253"/>
                  </a:lnTo>
                  <a:lnTo>
                    <a:pt x="5295" y="30741"/>
                  </a:lnTo>
                  <a:close/>
                  <a:moveTo>
                    <a:pt x="513" y="29033"/>
                  </a:moveTo>
                  <a:lnTo>
                    <a:pt x="3928" y="30570"/>
                  </a:lnTo>
                  <a:lnTo>
                    <a:pt x="5465" y="32449"/>
                  </a:lnTo>
                  <a:lnTo>
                    <a:pt x="3587" y="31424"/>
                  </a:lnTo>
                  <a:lnTo>
                    <a:pt x="1879" y="30058"/>
                  </a:lnTo>
                  <a:lnTo>
                    <a:pt x="1708" y="30058"/>
                  </a:lnTo>
                  <a:lnTo>
                    <a:pt x="513" y="29033"/>
                  </a:lnTo>
                  <a:close/>
                  <a:moveTo>
                    <a:pt x="7515" y="32278"/>
                  </a:moveTo>
                  <a:lnTo>
                    <a:pt x="9564" y="33132"/>
                  </a:lnTo>
                  <a:lnTo>
                    <a:pt x="9735" y="32961"/>
                  </a:lnTo>
                  <a:lnTo>
                    <a:pt x="9735" y="32790"/>
                  </a:lnTo>
                  <a:lnTo>
                    <a:pt x="10042" y="33252"/>
                  </a:lnTo>
                  <a:lnTo>
                    <a:pt x="8881" y="32961"/>
                  </a:lnTo>
                  <a:lnTo>
                    <a:pt x="7515" y="32278"/>
                  </a:lnTo>
                  <a:close/>
                  <a:moveTo>
                    <a:pt x="5124" y="30912"/>
                  </a:moveTo>
                  <a:lnTo>
                    <a:pt x="6832" y="31424"/>
                  </a:lnTo>
                  <a:lnTo>
                    <a:pt x="8369" y="31937"/>
                  </a:lnTo>
                  <a:lnTo>
                    <a:pt x="9052" y="32620"/>
                  </a:lnTo>
                  <a:lnTo>
                    <a:pt x="9052" y="32620"/>
                  </a:lnTo>
                  <a:lnTo>
                    <a:pt x="7686" y="32107"/>
                  </a:lnTo>
                  <a:lnTo>
                    <a:pt x="7344" y="32107"/>
                  </a:lnTo>
                  <a:lnTo>
                    <a:pt x="7173" y="32278"/>
                  </a:lnTo>
                  <a:lnTo>
                    <a:pt x="7173" y="32449"/>
                  </a:lnTo>
                  <a:lnTo>
                    <a:pt x="7344" y="32620"/>
                  </a:lnTo>
                  <a:lnTo>
                    <a:pt x="8710" y="33132"/>
                  </a:lnTo>
                  <a:lnTo>
                    <a:pt x="10077" y="33644"/>
                  </a:lnTo>
                  <a:lnTo>
                    <a:pt x="10589" y="34157"/>
                  </a:lnTo>
                  <a:lnTo>
                    <a:pt x="7856" y="33474"/>
                  </a:lnTo>
                  <a:lnTo>
                    <a:pt x="5124" y="30912"/>
                  </a:lnTo>
                  <a:close/>
                  <a:moveTo>
                    <a:pt x="21519" y="33986"/>
                  </a:moveTo>
                  <a:lnTo>
                    <a:pt x="20665" y="34327"/>
                  </a:lnTo>
                  <a:lnTo>
                    <a:pt x="20494" y="34327"/>
                  </a:lnTo>
                  <a:lnTo>
                    <a:pt x="20494" y="34157"/>
                  </a:lnTo>
                  <a:lnTo>
                    <a:pt x="21519" y="33986"/>
                  </a:lnTo>
                  <a:close/>
                  <a:moveTo>
                    <a:pt x="11784" y="34157"/>
                  </a:moveTo>
                  <a:lnTo>
                    <a:pt x="13321" y="34327"/>
                  </a:lnTo>
                  <a:lnTo>
                    <a:pt x="15029" y="34498"/>
                  </a:lnTo>
                  <a:lnTo>
                    <a:pt x="15883" y="34669"/>
                  </a:lnTo>
                  <a:lnTo>
                    <a:pt x="14175" y="34669"/>
                  </a:lnTo>
                  <a:lnTo>
                    <a:pt x="12468" y="34498"/>
                  </a:lnTo>
                  <a:lnTo>
                    <a:pt x="11784" y="34157"/>
                  </a:lnTo>
                  <a:close/>
                  <a:moveTo>
                    <a:pt x="10931" y="33644"/>
                  </a:moveTo>
                  <a:lnTo>
                    <a:pt x="10931" y="33815"/>
                  </a:lnTo>
                  <a:lnTo>
                    <a:pt x="12297" y="34840"/>
                  </a:lnTo>
                  <a:lnTo>
                    <a:pt x="12468" y="34840"/>
                  </a:lnTo>
                  <a:lnTo>
                    <a:pt x="15029" y="35011"/>
                  </a:lnTo>
                  <a:lnTo>
                    <a:pt x="17249" y="34840"/>
                  </a:lnTo>
                  <a:lnTo>
                    <a:pt x="17420" y="34669"/>
                  </a:lnTo>
                  <a:lnTo>
                    <a:pt x="17249" y="34498"/>
                  </a:lnTo>
                  <a:lnTo>
                    <a:pt x="15200" y="34157"/>
                  </a:lnTo>
                  <a:lnTo>
                    <a:pt x="12980" y="33986"/>
                  </a:lnTo>
                  <a:lnTo>
                    <a:pt x="11101" y="33644"/>
                  </a:lnTo>
                  <a:close/>
                  <a:moveTo>
                    <a:pt x="45429" y="4270"/>
                  </a:moveTo>
                  <a:lnTo>
                    <a:pt x="46112" y="5636"/>
                  </a:lnTo>
                  <a:lnTo>
                    <a:pt x="46624" y="7344"/>
                  </a:lnTo>
                  <a:lnTo>
                    <a:pt x="46966" y="9222"/>
                  </a:lnTo>
                  <a:lnTo>
                    <a:pt x="46966" y="11272"/>
                  </a:lnTo>
                  <a:lnTo>
                    <a:pt x="46966" y="11443"/>
                  </a:lnTo>
                  <a:lnTo>
                    <a:pt x="46966" y="12467"/>
                  </a:lnTo>
                  <a:lnTo>
                    <a:pt x="46795" y="13663"/>
                  </a:lnTo>
                  <a:lnTo>
                    <a:pt x="46351" y="15439"/>
                  </a:lnTo>
                  <a:lnTo>
                    <a:pt x="46351" y="15439"/>
                  </a:lnTo>
                  <a:lnTo>
                    <a:pt x="46282" y="15371"/>
                  </a:lnTo>
                  <a:lnTo>
                    <a:pt x="46112" y="15371"/>
                  </a:lnTo>
                  <a:lnTo>
                    <a:pt x="45258" y="16737"/>
                  </a:lnTo>
                  <a:lnTo>
                    <a:pt x="45087" y="16908"/>
                  </a:lnTo>
                  <a:lnTo>
                    <a:pt x="44745" y="18274"/>
                  </a:lnTo>
                  <a:lnTo>
                    <a:pt x="44062" y="19811"/>
                  </a:lnTo>
                  <a:lnTo>
                    <a:pt x="44233" y="19982"/>
                  </a:lnTo>
                  <a:lnTo>
                    <a:pt x="44404" y="19982"/>
                  </a:lnTo>
                  <a:lnTo>
                    <a:pt x="44062" y="20494"/>
                  </a:lnTo>
                  <a:lnTo>
                    <a:pt x="43038" y="21519"/>
                  </a:lnTo>
                  <a:lnTo>
                    <a:pt x="42525" y="22202"/>
                  </a:lnTo>
                  <a:lnTo>
                    <a:pt x="41671" y="23056"/>
                  </a:lnTo>
                  <a:lnTo>
                    <a:pt x="41671" y="22885"/>
                  </a:lnTo>
                  <a:lnTo>
                    <a:pt x="41501" y="22885"/>
                  </a:lnTo>
                  <a:lnTo>
                    <a:pt x="39622" y="24422"/>
                  </a:lnTo>
                  <a:lnTo>
                    <a:pt x="37573" y="25788"/>
                  </a:lnTo>
                  <a:lnTo>
                    <a:pt x="36889" y="26301"/>
                  </a:lnTo>
                  <a:lnTo>
                    <a:pt x="35182" y="27838"/>
                  </a:lnTo>
                  <a:lnTo>
                    <a:pt x="34157" y="28521"/>
                  </a:lnTo>
                  <a:lnTo>
                    <a:pt x="33132" y="28862"/>
                  </a:lnTo>
                  <a:lnTo>
                    <a:pt x="31937" y="29887"/>
                  </a:lnTo>
                  <a:lnTo>
                    <a:pt x="30570" y="30741"/>
                  </a:lnTo>
                  <a:lnTo>
                    <a:pt x="29204" y="31424"/>
                  </a:lnTo>
                  <a:lnTo>
                    <a:pt x="27838" y="32107"/>
                  </a:lnTo>
                  <a:lnTo>
                    <a:pt x="24935" y="33303"/>
                  </a:lnTo>
                  <a:lnTo>
                    <a:pt x="21861" y="34157"/>
                  </a:lnTo>
                  <a:lnTo>
                    <a:pt x="24935" y="33132"/>
                  </a:lnTo>
                  <a:lnTo>
                    <a:pt x="27838" y="31937"/>
                  </a:lnTo>
                  <a:lnTo>
                    <a:pt x="28009" y="31595"/>
                  </a:lnTo>
                  <a:lnTo>
                    <a:pt x="27838" y="31595"/>
                  </a:lnTo>
                  <a:lnTo>
                    <a:pt x="26813" y="31766"/>
                  </a:lnTo>
                  <a:lnTo>
                    <a:pt x="25276" y="32449"/>
                  </a:lnTo>
                  <a:lnTo>
                    <a:pt x="23739" y="32961"/>
                  </a:lnTo>
                  <a:lnTo>
                    <a:pt x="22031" y="33474"/>
                  </a:lnTo>
                  <a:lnTo>
                    <a:pt x="20324" y="33815"/>
                  </a:lnTo>
                  <a:lnTo>
                    <a:pt x="20153" y="33986"/>
                  </a:lnTo>
                  <a:lnTo>
                    <a:pt x="19982" y="33815"/>
                  </a:lnTo>
                  <a:lnTo>
                    <a:pt x="18103" y="34157"/>
                  </a:lnTo>
                  <a:lnTo>
                    <a:pt x="17933" y="34327"/>
                  </a:lnTo>
                  <a:lnTo>
                    <a:pt x="18103" y="34498"/>
                  </a:lnTo>
                  <a:lnTo>
                    <a:pt x="18957" y="34498"/>
                  </a:lnTo>
                  <a:lnTo>
                    <a:pt x="19470" y="34327"/>
                  </a:lnTo>
                  <a:lnTo>
                    <a:pt x="19470" y="34498"/>
                  </a:lnTo>
                  <a:lnTo>
                    <a:pt x="19640" y="34669"/>
                  </a:lnTo>
                  <a:lnTo>
                    <a:pt x="19811" y="34669"/>
                  </a:lnTo>
                  <a:lnTo>
                    <a:pt x="19470" y="34840"/>
                  </a:lnTo>
                  <a:lnTo>
                    <a:pt x="19299" y="34669"/>
                  </a:lnTo>
                  <a:lnTo>
                    <a:pt x="18616" y="34669"/>
                  </a:lnTo>
                  <a:lnTo>
                    <a:pt x="17420" y="35011"/>
                  </a:lnTo>
                  <a:lnTo>
                    <a:pt x="16225" y="35181"/>
                  </a:lnTo>
                  <a:lnTo>
                    <a:pt x="16054" y="35352"/>
                  </a:lnTo>
                  <a:lnTo>
                    <a:pt x="15200" y="35694"/>
                  </a:lnTo>
                  <a:lnTo>
                    <a:pt x="14175" y="35694"/>
                  </a:lnTo>
                  <a:lnTo>
                    <a:pt x="13321" y="35352"/>
                  </a:lnTo>
                  <a:lnTo>
                    <a:pt x="12468" y="35011"/>
                  </a:lnTo>
                  <a:lnTo>
                    <a:pt x="12297" y="35011"/>
                  </a:lnTo>
                  <a:lnTo>
                    <a:pt x="10760" y="34669"/>
                  </a:lnTo>
                  <a:lnTo>
                    <a:pt x="9223" y="34327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9393" y="34327"/>
                  </a:lnTo>
                  <a:lnTo>
                    <a:pt x="11272" y="34669"/>
                  </a:lnTo>
                  <a:lnTo>
                    <a:pt x="11443" y="34498"/>
                  </a:lnTo>
                  <a:lnTo>
                    <a:pt x="11443" y="34327"/>
                  </a:lnTo>
                  <a:lnTo>
                    <a:pt x="10247" y="33474"/>
                  </a:lnTo>
                  <a:lnTo>
                    <a:pt x="10247" y="33303"/>
                  </a:lnTo>
                  <a:lnTo>
                    <a:pt x="11955" y="33644"/>
                  </a:lnTo>
                  <a:lnTo>
                    <a:pt x="12126" y="33474"/>
                  </a:lnTo>
                  <a:lnTo>
                    <a:pt x="14517" y="33815"/>
                  </a:lnTo>
                  <a:lnTo>
                    <a:pt x="17079" y="33815"/>
                  </a:lnTo>
                  <a:lnTo>
                    <a:pt x="19811" y="33474"/>
                  </a:lnTo>
                  <a:lnTo>
                    <a:pt x="22373" y="32961"/>
                  </a:lnTo>
                  <a:lnTo>
                    <a:pt x="25105" y="32107"/>
                  </a:lnTo>
                  <a:lnTo>
                    <a:pt x="25276" y="31766"/>
                  </a:lnTo>
                  <a:lnTo>
                    <a:pt x="25105" y="31766"/>
                  </a:lnTo>
                  <a:lnTo>
                    <a:pt x="22885" y="31595"/>
                  </a:lnTo>
                  <a:lnTo>
                    <a:pt x="22714" y="31595"/>
                  </a:lnTo>
                  <a:lnTo>
                    <a:pt x="19982" y="32449"/>
                  </a:lnTo>
                  <a:lnTo>
                    <a:pt x="21690" y="31766"/>
                  </a:lnTo>
                  <a:lnTo>
                    <a:pt x="21861" y="31595"/>
                  </a:lnTo>
                  <a:lnTo>
                    <a:pt x="21690" y="31424"/>
                  </a:lnTo>
                  <a:lnTo>
                    <a:pt x="19982" y="31253"/>
                  </a:lnTo>
                  <a:lnTo>
                    <a:pt x="22885" y="31253"/>
                  </a:lnTo>
                  <a:lnTo>
                    <a:pt x="25618" y="30058"/>
                  </a:lnTo>
                  <a:lnTo>
                    <a:pt x="28692" y="28350"/>
                  </a:lnTo>
                  <a:lnTo>
                    <a:pt x="28863" y="28179"/>
                  </a:lnTo>
                  <a:lnTo>
                    <a:pt x="28692" y="28009"/>
                  </a:lnTo>
                  <a:lnTo>
                    <a:pt x="28009" y="28179"/>
                  </a:lnTo>
                  <a:lnTo>
                    <a:pt x="27496" y="28350"/>
                  </a:lnTo>
                  <a:lnTo>
                    <a:pt x="29033" y="27838"/>
                  </a:lnTo>
                  <a:lnTo>
                    <a:pt x="30058" y="27496"/>
                  </a:lnTo>
                  <a:lnTo>
                    <a:pt x="31766" y="26301"/>
                  </a:lnTo>
                  <a:lnTo>
                    <a:pt x="33303" y="24934"/>
                  </a:lnTo>
                  <a:lnTo>
                    <a:pt x="35011" y="23397"/>
                  </a:lnTo>
                  <a:lnTo>
                    <a:pt x="36548" y="21690"/>
                  </a:lnTo>
                  <a:lnTo>
                    <a:pt x="36719" y="21519"/>
                  </a:lnTo>
                  <a:lnTo>
                    <a:pt x="36719" y="21519"/>
                  </a:lnTo>
                  <a:lnTo>
                    <a:pt x="35694" y="22885"/>
                  </a:lnTo>
                  <a:lnTo>
                    <a:pt x="34498" y="24251"/>
                  </a:lnTo>
                  <a:lnTo>
                    <a:pt x="33303" y="25447"/>
                  </a:lnTo>
                  <a:lnTo>
                    <a:pt x="31766" y="26642"/>
                  </a:lnTo>
                  <a:lnTo>
                    <a:pt x="31766" y="26813"/>
                  </a:lnTo>
                  <a:lnTo>
                    <a:pt x="31937" y="26984"/>
                  </a:lnTo>
                  <a:lnTo>
                    <a:pt x="35182" y="25788"/>
                  </a:lnTo>
                  <a:lnTo>
                    <a:pt x="35182" y="25618"/>
                  </a:lnTo>
                  <a:lnTo>
                    <a:pt x="36719" y="24251"/>
                  </a:lnTo>
                  <a:lnTo>
                    <a:pt x="36719" y="24081"/>
                  </a:lnTo>
                  <a:lnTo>
                    <a:pt x="36889" y="24081"/>
                  </a:lnTo>
                  <a:lnTo>
                    <a:pt x="36889" y="23910"/>
                  </a:lnTo>
                  <a:lnTo>
                    <a:pt x="38426" y="22373"/>
                  </a:lnTo>
                  <a:lnTo>
                    <a:pt x="40476" y="18957"/>
                  </a:lnTo>
                  <a:lnTo>
                    <a:pt x="41671" y="16737"/>
                  </a:lnTo>
                  <a:lnTo>
                    <a:pt x="43038" y="14687"/>
                  </a:lnTo>
                  <a:lnTo>
                    <a:pt x="42013" y="16566"/>
                  </a:lnTo>
                  <a:lnTo>
                    <a:pt x="40988" y="18615"/>
                  </a:lnTo>
                  <a:lnTo>
                    <a:pt x="40476" y="19469"/>
                  </a:lnTo>
                  <a:lnTo>
                    <a:pt x="40647" y="19640"/>
                  </a:lnTo>
                  <a:lnTo>
                    <a:pt x="39964" y="20665"/>
                  </a:lnTo>
                  <a:lnTo>
                    <a:pt x="38256" y="23397"/>
                  </a:lnTo>
                  <a:lnTo>
                    <a:pt x="38426" y="23568"/>
                  </a:lnTo>
                  <a:lnTo>
                    <a:pt x="38597" y="23568"/>
                  </a:lnTo>
                  <a:lnTo>
                    <a:pt x="39622" y="22543"/>
                  </a:lnTo>
                  <a:lnTo>
                    <a:pt x="40476" y="21690"/>
                  </a:lnTo>
                  <a:lnTo>
                    <a:pt x="40647" y="21519"/>
                  </a:lnTo>
                  <a:lnTo>
                    <a:pt x="41159" y="21177"/>
                  </a:lnTo>
                  <a:lnTo>
                    <a:pt x="43379" y="18786"/>
                  </a:lnTo>
                  <a:lnTo>
                    <a:pt x="43379" y="18615"/>
                  </a:lnTo>
                  <a:lnTo>
                    <a:pt x="43721" y="17078"/>
                  </a:lnTo>
                  <a:lnTo>
                    <a:pt x="43550" y="16737"/>
                  </a:lnTo>
                  <a:lnTo>
                    <a:pt x="43379" y="16908"/>
                  </a:lnTo>
                  <a:lnTo>
                    <a:pt x="42696" y="17932"/>
                  </a:lnTo>
                  <a:lnTo>
                    <a:pt x="43721" y="15712"/>
                  </a:lnTo>
                  <a:lnTo>
                    <a:pt x="43891" y="15712"/>
                  </a:lnTo>
                  <a:lnTo>
                    <a:pt x="43891" y="13834"/>
                  </a:lnTo>
                  <a:lnTo>
                    <a:pt x="43891" y="13663"/>
                  </a:lnTo>
                  <a:lnTo>
                    <a:pt x="43721" y="13663"/>
                  </a:lnTo>
                  <a:lnTo>
                    <a:pt x="43891" y="13492"/>
                  </a:lnTo>
                  <a:lnTo>
                    <a:pt x="44062" y="13492"/>
                  </a:lnTo>
                  <a:lnTo>
                    <a:pt x="44062" y="11272"/>
                  </a:lnTo>
                  <a:lnTo>
                    <a:pt x="44062" y="10930"/>
                  </a:lnTo>
                  <a:lnTo>
                    <a:pt x="44062" y="10759"/>
                  </a:lnTo>
                  <a:lnTo>
                    <a:pt x="43891" y="10589"/>
                  </a:lnTo>
                  <a:lnTo>
                    <a:pt x="43721" y="10589"/>
                  </a:lnTo>
                  <a:lnTo>
                    <a:pt x="44062" y="10076"/>
                  </a:lnTo>
                  <a:lnTo>
                    <a:pt x="44062" y="9906"/>
                  </a:lnTo>
                  <a:lnTo>
                    <a:pt x="44062" y="9564"/>
                  </a:lnTo>
                  <a:lnTo>
                    <a:pt x="43891" y="8198"/>
                  </a:lnTo>
                  <a:lnTo>
                    <a:pt x="43721" y="6148"/>
                  </a:lnTo>
                  <a:lnTo>
                    <a:pt x="43891" y="6319"/>
                  </a:lnTo>
                  <a:lnTo>
                    <a:pt x="44062" y="6148"/>
                  </a:lnTo>
                  <a:lnTo>
                    <a:pt x="44062" y="5124"/>
                  </a:lnTo>
                  <a:lnTo>
                    <a:pt x="44233" y="7002"/>
                  </a:lnTo>
                  <a:lnTo>
                    <a:pt x="44233" y="8881"/>
                  </a:lnTo>
                  <a:lnTo>
                    <a:pt x="44233" y="12809"/>
                  </a:lnTo>
                  <a:lnTo>
                    <a:pt x="44233" y="12980"/>
                  </a:lnTo>
                  <a:lnTo>
                    <a:pt x="44233" y="13663"/>
                  </a:lnTo>
                  <a:lnTo>
                    <a:pt x="44233" y="13834"/>
                  </a:lnTo>
                  <a:lnTo>
                    <a:pt x="44233" y="14004"/>
                  </a:lnTo>
                  <a:lnTo>
                    <a:pt x="44506" y="13868"/>
                  </a:lnTo>
                  <a:lnTo>
                    <a:pt x="44062" y="15200"/>
                  </a:lnTo>
                  <a:lnTo>
                    <a:pt x="43721" y="17762"/>
                  </a:lnTo>
                  <a:lnTo>
                    <a:pt x="43891" y="17932"/>
                  </a:lnTo>
                  <a:lnTo>
                    <a:pt x="44062" y="17762"/>
                  </a:lnTo>
                  <a:lnTo>
                    <a:pt x="44575" y="17249"/>
                  </a:lnTo>
                  <a:lnTo>
                    <a:pt x="44575" y="17078"/>
                  </a:lnTo>
                  <a:lnTo>
                    <a:pt x="45087" y="15712"/>
                  </a:lnTo>
                  <a:lnTo>
                    <a:pt x="45429" y="14175"/>
                  </a:lnTo>
                  <a:lnTo>
                    <a:pt x="45599" y="10589"/>
                  </a:lnTo>
                  <a:lnTo>
                    <a:pt x="45599" y="7173"/>
                  </a:lnTo>
                  <a:lnTo>
                    <a:pt x="45770" y="11101"/>
                  </a:lnTo>
                  <a:lnTo>
                    <a:pt x="45770" y="13150"/>
                  </a:lnTo>
                  <a:lnTo>
                    <a:pt x="45429" y="15371"/>
                  </a:lnTo>
                  <a:lnTo>
                    <a:pt x="45599" y="15541"/>
                  </a:lnTo>
                  <a:lnTo>
                    <a:pt x="45770" y="15541"/>
                  </a:lnTo>
                  <a:lnTo>
                    <a:pt x="46453" y="14004"/>
                  </a:lnTo>
                  <a:lnTo>
                    <a:pt x="46624" y="11955"/>
                  </a:lnTo>
                  <a:lnTo>
                    <a:pt x="46624" y="9906"/>
                  </a:lnTo>
                  <a:lnTo>
                    <a:pt x="46453" y="7685"/>
                  </a:lnTo>
                  <a:lnTo>
                    <a:pt x="45941" y="5636"/>
                  </a:lnTo>
                  <a:lnTo>
                    <a:pt x="45599" y="5465"/>
                  </a:lnTo>
                  <a:lnTo>
                    <a:pt x="45599" y="4953"/>
                  </a:lnTo>
                  <a:lnTo>
                    <a:pt x="45429" y="4270"/>
                  </a:lnTo>
                  <a:close/>
                  <a:moveTo>
                    <a:pt x="2221" y="30912"/>
                  </a:moveTo>
                  <a:lnTo>
                    <a:pt x="4099" y="32107"/>
                  </a:lnTo>
                  <a:lnTo>
                    <a:pt x="6149" y="33132"/>
                  </a:lnTo>
                  <a:lnTo>
                    <a:pt x="6319" y="32961"/>
                  </a:lnTo>
                  <a:lnTo>
                    <a:pt x="6319" y="32790"/>
                  </a:lnTo>
                  <a:lnTo>
                    <a:pt x="4953" y="31253"/>
                  </a:lnTo>
                  <a:lnTo>
                    <a:pt x="7686" y="33644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8369" y="34157"/>
                  </a:lnTo>
                  <a:lnTo>
                    <a:pt x="8369" y="34327"/>
                  </a:lnTo>
                  <a:lnTo>
                    <a:pt x="11443" y="36548"/>
                  </a:lnTo>
                  <a:lnTo>
                    <a:pt x="11443" y="36548"/>
                  </a:lnTo>
                  <a:lnTo>
                    <a:pt x="10247" y="36035"/>
                  </a:lnTo>
                  <a:lnTo>
                    <a:pt x="9223" y="35352"/>
                  </a:lnTo>
                  <a:lnTo>
                    <a:pt x="8027" y="34498"/>
                  </a:lnTo>
                  <a:lnTo>
                    <a:pt x="7003" y="33474"/>
                  </a:lnTo>
                  <a:lnTo>
                    <a:pt x="4782" y="32620"/>
                  </a:lnTo>
                  <a:lnTo>
                    <a:pt x="3075" y="31595"/>
                  </a:lnTo>
                  <a:lnTo>
                    <a:pt x="2904" y="31595"/>
                  </a:lnTo>
                  <a:lnTo>
                    <a:pt x="2391" y="31083"/>
                  </a:lnTo>
                  <a:lnTo>
                    <a:pt x="2221" y="30912"/>
                  </a:lnTo>
                  <a:close/>
                  <a:moveTo>
                    <a:pt x="42184" y="0"/>
                  </a:moveTo>
                  <a:lnTo>
                    <a:pt x="42184" y="171"/>
                  </a:lnTo>
                  <a:lnTo>
                    <a:pt x="43038" y="4099"/>
                  </a:lnTo>
                  <a:lnTo>
                    <a:pt x="43550" y="8198"/>
                  </a:lnTo>
                  <a:lnTo>
                    <a:pt x="43721" y="9564"/>
                  </a:lnTo>
                  <a:lnTo>
                    <a:pt x="43721" y="9906"/>
                  </a:lnTo>
                  <a:lnTo>
                    <a:pt x="42525" y="13150"/>
                  </a:lnTo>
                  <a:lnTo>
                    <a:pt x="40988" y="15883"/>
                  </a:lnTo>
                  <a:lnTo>
                    <a:pt x="40134" y="17249"/>
                  </a:lnTo>
                  <a:lnTo>
                    <a:pt x="39280" y="18445"/>
                  </a:lnTo>
                  <a:lnTo>
                    <a:pt x="38256" y="19640"/>
                  </a:lnTo>
                  <a:lnTo>
                    <a:pt x="37231" y="20665"/>
                  </a:lnTo>
                  <a:lnTo>
                    <a:pt x="37060" y="20665"/>
                  </a:lnTo>
                  <a:lnTo>
                    <a:pt x="36719" y="21177"/>
                  </a:lnTo>
                  <a:lnTo>
                    <a:pt x="36548" y="21348"/>
                  </a:lnTo>
                  <a:lnTo>
                    <a:pt x="36377" y="21348"/>
                  </a:lnTo>
                  <a:lnTo>
                    <a:pt x="36377" y="21519"/>
                  </a:lnTo>
                  <a:lnTo>
                    <a:pt x="34669" y="23227"/>
                  </a:lnTo>
                  <a:lnTo>
                    <a:pt x="33132" y="24593"/>
                  </a:lnTo>
                  <a:lnTo>
                    <a:pt x="31595" y="25959"/>
                  </a:lnTo>
                  <a:lnTo>
                    <a:pt x="29887" y="27155"/>
                  </a:lnTo>
                  <a:lnTo>
                    <a:pt x="29033" y="27496"/>
                  </a:lnTo>
                  <a:lnTo>
                    <a:pt x="26472" y="28179"/>
                  </a:lnTo>
                  <a:lnTo>
                    <a:pt x="26301" y="28350"/>
                  </a:lnTo>
                  <a:lnTo>
                    <a:pt x="26301" y="28521"/>
                  </a:lnTo>
                  <a:lnTo>
                    <a:pt x="26301" y="28692"/>
                  </a:lnTo>
                  <a:lnTo>
                    <a:pt x="26642" y="28862"/>
                  </a:lnTo>
                  <a:lnTo>
                    <a:pt x="27667" y="28521"/>
                  </a:lnTo>
                  <a:lnTo>
                    <a:pt x="27667" y="28521"/>
                  </a:lnTo>
                  <a:lnTo>
                    <a:pt x="25105" y="29887"/>
                  </a:lnTo>
                  <a:lnTo>
                    <a:pt x="22714" y="30912"/>
                  </a:lnTo>
                  <a:lnTo>
                    <a:pt x="20324" y="30912"/>
                  </a:lnTo>
                  <a:lnTo>
                    <a:pt x="22544" y="29716"/>
                  </a:lnTo>
                  <a:lnTo>
                    <a:pt x="24764" y="28179"/>
                  </a:lnTo>
                  <a:lnTo>
                    <a:pt x="29546" y="24764"/>
                  </a:lnTo>
                  <a:lnTo>
                    <a:pt x="33986" y="21177"/>
                  </a:lnTo>
                  <a:lnTo>
                    <a:pt x="34157" y="21006"/>
                  </a:lnTo>
                  <a:lnTo>
                    <a:pt x="32278" y="23227"/>
                  </a:lnTo>
                  <a:lnTo>
                    <a:pt x="30229" y="25105"/>
                  </a:lnTo>
                  <a:lnTo>
                    <a:pt x="28009" y="26813"/>
                  </a:lnTo>
                  <a:lnTo>
                    <a:pt x="25789" y="28009"/>
                  </a:lnTo>
                  <a:lnTo>
                    <a:pt x="25618" y="28179"/>
                  </a:lnTo>
                  <a:lnTo>
                    <a:pt x="25618" y="28350"/>
                  </a:lnTo>
                  <a:lnTo>
                    <a:pt x="25959" y="28350"/>
                  </a:lnTo>
                  <a:lnTo>
                    <a:pt x="27496" y="27667"/>
                  </a:lnTo>
                  <a:lnTo>
                    <a:pt x="28863" y="26813"/>
                  </a:lnTo>
                  <a:lnTo>
                    <a:pt x="30229" y="25959"/>
                  </a:lnTo>
                  <a:lnTo>
                    <a:pt x="31595" y="24764"/>
                  </a:lnTo>
                  <a:lnTo>
                    <a:pt x="32791" y="23568"/>
                  </a:lnTo>
                  <a:lnTo>
                    <a:pt x="33986" y="22373"/>
                  </a:lnTo>
                  <a:lnTo>
                    <a:pt x="35011" y="20836"/>
                  </a:lnTo>
                  <a:lnTo>
                    <a:pt x="36036" y="19299"/>
                  </a:lnTo>
                  <a:lnTo>
                    <a:pt x="36036" y="19128"/>
                  </a:lnTo>
                  <a:lnTo>
                    <a:pt x="36036" y="18957"/>
                  </a:lnTo>
                  <a:lnTo>
                    <a:pt x="35865" y="18957"/>
                  </a:lnTo>
                  <a:lnTo>
                    <a:pt x="35694" y="19128"/>
                  </a:lnTo>
                  <a:lnTo>
                    <a:pt x="35182" y="19640"/>
                  </a:lnTo>
                  <a:lnTo>
                    <a:pt x="35011" y="19640"/>
                  </a:lnTo>
                  <a:lnTo>
                    <a:pt x="33132" y="20494"/>
                  </a:lnTo>
                  <a:lnTo>
                    <a:pt x="31254" y="21690"/>
                  </a:lnTo>
                  <a:lnTo>
                    <a:pt x="29546" y="23056"/>
                  </a:lnTo>
                  <a:lnTo>
                    <a:pt x="27838" y="24593"/>
                  </a:lnTo>
                  <a:lnTo>
                    <a:pt x="26130" y="26130"/>
                  </a:lnTo>
                  <a:lnTo>
                    <a:pt x="23398" y="28179"/>
                  </a:lnTo>
                  <a:lnTo>
                    <a:pt x="22031" y="29204"/>
                  </a:lnTo>
                  <a:lnTo>
                    <a:pt x="20494" y="30058"/>
                  </a:lnTo>
                  <a:lnTo>
                    <a:pt x="18957" y="30741"/>
                  </a:lnTo>
                  <a:lnTo>
                    <a:pt x="17420" y="31424"/>
                  </a:lnTo>
                  <a:lnTo>
                    <a:pt x="15712" y="31766"/>
                  </a:lnTo>
                  <a:lnTo>
                    <a:pt x="14005" y="32107"/>
                  </a:lnTo>
                  <a:lnTo>
                    <a:pt x="13834" y="32107"/>
                  </a:lnTo>
                  <a:lnTo>
                    <a:pt x="13834" y="32278"/>
                  </a:lnTo>
                  <a:lnTo>
                    <a:pt x="13834" y="32449"/>
                  </a:lnTo>
                  <a:lnTo>
                    <a:pt x="14005" y="32620"/>
                  </a:lnTo>
                  <a:lnTo>
                    <a:pt x="15371" y="32449"/>
                  </a:lnTo>
                  <a:lnTo>
                    <a:pt x="16566" y="32278"/>
                  </a:lnTo>
                  <a:lnTo>
                    <a:pt x="17762" y="31937"/>
                  </a:lnTo>
                  <a:lnTo>
                    <a:pt x="19128" y="31595"/>
                  </a:lnTo>
                  <a:lnTo>
                    <a:pt x="19299" y="31595"/>
                  </a:lnTo>
                  <a:lnTo>
                    <a:pt x="21007" y="31766"/>
                  </a:lnTo>
                  <a:lnTo>
                    <a:pt x="19640" y="32278"/>
                  </a:lnTo>
                  <a:lnTo>
                    <a:pt x="18103" y="32790"/>
                  </a:lnTo>
                  <a:lnTo>
                    <a:pt x="17933" y="32961"/>
                  </a:lnTo>
                  <a:lnTo>
                    <a:pt x="17933" y="33132"/>
                  </a:lnTo>
                  <a:lnTo>
                    <a:pt x="18103" y="33303"/>
                  </a:lnTo>
                  <a:lnTo>
                    <a:pt x="18274" y="33303"/>
                  </a:lnTo>
                  <a:lnTo>
                    <a:pt x="20494" y="32620"/>
                  </a:lnTo>
                  <a:lnTo>
                    <a:pt x="22885" y="31937"/>
                  </a:lnTo>
                  <a:lnTo>
                    <a:pt x="24252" y="31937"/>
                  </a:lnTo>
                  <a:lnTo>
                    <a:pt x="21690" y="32790"/>
                  </a:lnTo>
                  <a:lnTo>
                    <a:pt x="19299" y="33303"/>
                  </a:lnTo>
                  <a:lnTo>
                    <a:pt x="16908" y="33474"/>
                  </a:lnTo>
                  <a:lnTo>
                    <a:pt x="14517" y="33474"/>
                  </a:lnTo>
                  <a:lnTo>
                    <a:pt x="11955" y="33132"/>
                  </a:lnTo>
                  <a:lnTo>
                    <a:pt x="11784" y="33303"/>
                  </a:lnTo>
                  <a:lnTo>
                    <a:pt x="10247" y="32961"/>
                  </a:lnTo>
                  <a:lnTo>
                    <a:pt x="9393" y="32107"/>
                  </a:lnTo>
                  <a:lnTo>
                    <a:pt x="11784" y="32278"/>
                  </a:lnTo>
                  <a:lnTo>
                    <a:pt x="14175" y="31937"/>
                  </a:lnTo>
                  <a:lnTo>
                    <a:pt x="16566" y="31424"/>
                  </a:lnTo>
                  <a:lnTo>
                    <a:pt x="18616" y="30399"/>
                  </a:lnTo>
                  <a:lnTo>
                    <a:pt x="18787" y="30399"/>
                  </a:lnTo>
                  <a:lnTo>
                    <a:pt x="18787" y="30229"/>
                  </a:lnTo>
                  <a:lnTo>
                    <a:pt x="18616" y="30058"/>
                  </a:lnTo>
                  <a:lnTo>
                    <a:pt x="18445" y="30058"/>
                  </a:lnTo>
                  <a:lnTo>
                    <a:pt x="16396" y="30741"/>
                  </a:lnTo>
                  <a:lnTo>
                    <a:pt x="14346" y="31083"/>
                  </a:lnTo>
                  <a:lnTo>
                    <a:pt x="12126" y="31424"/>
                  </a:lnTo>
                  <a:lnTo>
                    <a:pt x="9906" y="31253"/>
                  </a:lnTo>
                  <a:lnTo>
                    <a:pt x="7686" y="30912"/>
                  </a:lnTo>
                  <a:lnTo>
                    <a:pt x="5295" y="30399"/>
                  </a:lnTo>
                  <a:lnTo>
                    <a:pt x="2904" y="29546"/>
                  </a:lnTo>
                  <a:lnTo>
                    <a:pt x="342" y="28350"/>
                  </a:lnTo>
                  <a:lnTo>
                    <a:pt x="171" y="28350"/>
                  </a:lnTo>
                  <a:lnTo>
                    <a:pt x="0" y="28521"/>
                  </a:lnTo>
                  <a:lnTo>
                    <a:pt x="171" y="28692"/>
                  </a:lnTo>
                  <a:lnTo>
                    <a:pt x="0" y="29033"/>
                  </a:lnTo>
                  <a:lnTo>
                    <a:pt x="1025" y="30229"/>
                  </a:lnTo>
                  <a:lnTo>
                    <a:pt x="2221" y="31253"/>
                  </a:lnTo>
                  <a:lnTo>
                    <a:pt x="4953" y="34157"/>
                  </a:lnTo>
                  <a:lnTo>
                    <a:pt x="7686" y="36718"/>
                  </a:lnTo>
                  <a:lnTo>
                    <a:pt x="7856" y="36718"/>
                  </a:lnTo>
                  <a:lnTo>
                    <a:pt x="8027" y="36548"/>
                  </a:lnTo>
                  <a:lnTo>
                    <a:pt x="8027" y="36377"/>
                  </a:lnTo>
                  <a:lnTo>
                    <a:pt x="7173" y="35523"/>
                  </a:lnTo>
                  <a:lnTo>
                    <a:pt x="4099" y="32620"/>
                  </a:lnTo>
                  <a:lnTo>
                    <a:pt x="4099" y="32620"/>
                  </a:lnTo>
                  <a:lnTo>
                    <a:pt x="5295" y="33132"/>
                  </a:lnTo>
                  <a:lnTo>
                    <a:pt x="6832" y="33815"/>
                  </a:lnTo>
                  <a:lnTo>
                    <a:pt x="8027" y="34840"/>
                  </a:lnTo>
                  <a:lnTo>
                    <a:pt x="9393" y="35865"/>
                  </a:lnTo>
                  <a:lnTo>
                    <a:pt x="10589" y="36548"/>
                  </a:lnTo>
                  <a:lnTo>
                    <a:pt x="11955" y="37060"/>
                  </a:lnTo>
                  <a:lnTo>
                    <a:pt x="12297" y="36889"/>
                  </a:lnTo>
                  <a:lnTo>
                    <a:pt x="12297" y="36718"/>
                  </a:lnTo>
                  <a:lnTo>
                    <a:pt x="12126" y="36548"/>
                  </a:lnTo>
                  <a:lnTo>
                    <a:pt x="9393" y="34669"/>
                  </a:lnTo>
                  <a:lnTo>
                    <a:pt x="9393" y="34669"/>
                  </a:lnTo>
                  <a:lnTo>
                    <a:pt x="12297" y="35352"/>
                  </a:lnTo>
                  <a:lnTo>
                    <a:pt x="13321" y="35694"/>
                  </a:lnTo>
                  <a:lnTo>
                    <a:pt x="14346" y="36035"/>
                  </a:lnTo>
                  <a:lnTo>
                    <a:pt x="15200" y="36035"/>
                  </a:lnTo>
                  <a:lnTo>
                    <a:pt x="16225" y="35694"/>
                  </a:lnTo>
                  <a:lnTo>
                    <a:pt x="16396" y="35523"/>
                  </a:lnTo>
                  <a:lnTo>
                    <a:pt x="17591" y="35352"/>
                  </a:lnTo>
                  <a:lnTo>
                    <a:pt x="18616" y="35011"/>
                  </a:lnTo>
                  <a:lnTo>
                    <a:pt x="18616" y="35181"/>
                  </a:lnTo>
                  <a:lnTo>
                    <a:pt x="18787" y="35352"/>
                  </a:lnTo>
                  <a:lnTo>
                    <a:pt x="18957" y="35352"/>
                  </a:lnTo>
                  <a:lnTo>
                    <a:pt x="19811" y="35181"/>
                  </a:lnTo>
                  <a:lnTo>
                    <a:pt x="19811" y="35011"/>
                  </a:lnTo>
                  <a:lnTo>
                    <a:pt x="20665" y="35011"/>
                  </a:lnTo>
                  <a:lnTo>
                    <a:pt x="20836" y="34840"/>
                  </a:lnTo>
                  <a:lnTo>
                    <a:pt x="21007" y="34840"/>
                  </a:lnTo>
                  <a:lnTo>
                    <a:pt x="24252" y="33815"/>
                  </a:lnTo>
                  <a:lnTo>
                    <a:pt x="27496" y="32620"/>
                  </a:lnTo>
                  <a:lnTo>
                    <a:pt x="29033" y="31937"/>
                  </a:lnTo>
                  <a:lnTo>
                    <a:pt x="30570" y="31083"/>
                  </a:lnTo>
                  <a:lnTo>
                    <a:pt x="31937" y="30229"/>
                  </a:lnTo>
                  <a:lnTo>
                    <a:pt x="33303" y="29204"/>
                  </a:lnTo>
                  <a:lnTo>
                    <a:pt x="34328" y="28692"/>
                  </a:lnTo>
                  <a:lnTo>
                    <a:pt x="35352" y="28179"/>
                  </a:lnTo>
                  <a:lnTo>
                    <a:pt x="37060" y="26642"/>
                  </a:lnTo>
                  <a:lnTo>
                    <a:pt x="37743" y="26130"/>
                  </a:lnTo>
                  <a:lnTo>
                    <a:pt x="37743" y="25959"/>
                  </a:lnTo>
                  <a:lnTo>
                    <a:pt x="39793" y="24764"/>
                  </a:lnTo>
                  <a:lnTo>
                    <a:pt x="41501" y="23227"/>
                  </a:lnTo>
                  <a:lnTo>
                    <a:pt x="41842" y="23397"/>
                  </a:lnTo>
                  <a:lnTo>
                    <a:pt x="42013" y="23227"/>
                  </a:lnTo>
                  <a:lnTo>
                    <a:pt x="42696" y="22543"/>
                  </a:lnTo>
                  <a:lnTo>
                    <a:pt x="43379" y="21690"/>
                  </a:lnTo>
                  <a:lnTo>
                    <a:pt x="44233" y="20836"/>
                  </a:lnTo>
                  <a:lnTo>
                    <a:pt x="45087" y="19811"/>
                  </a:lnTo>
                  <a:lnTo>
                    <a:pt x="45087" y="19469"/>
                  </a:lnTo>
                  <a:lnTo>
                    <a:pt x="45087" y="19299"/>
                  </a:lnTo>
                  <a:lnTo>
                    <a:pt x="44745" y="19299"/>
                  </a:lnTo>
                  <a:lnTo>
                    <a:pt x="45429" y="16908"/>
                  </a:lnTo>
                  <a:lnTo>
                    <a:pt x="45941" y="16225"/>
                  </a:lnTo>
                  <a:lnTo>
                    <a:pt x="45941" y="16395"/>
                  </a:lnTo>
                  <a:lnTo>
                    <a:pt x="45941" y="16566"/>
                  </a:lnTo>
                  <a:lnTo>
                    <a:pt x="46112" y="16737"/>
                  </a:lnTo>
                  <a:lnTo>
                    <a:pt x="46453" y="16737"/>
                  </a:lnTo>
                  <a:lnTo>
                    <a:pt x="46453" y="16566"/>
                  </a:lnTo>
                  <a:lnTo>
                    <a:pt x="46795" y="15200"/>
                  </a:lnTo>
                  <a:lnTo>
                    <a:pt x="47136" y="13834"/>
                  </a:lnTo>
                  <a:lnTo>
                    <a:pt x="47307" y="12467"/>
                  </a:lnTo>
                  <a:lnTo>
                    <a:pt x="47307" y="11272"/>
                  </a:lnTo>
                  <a:lnTo>
                    <a:pt x="47307" y="9052"/>
                  </a:lnTo>
                  <a:lnTo>
                    <a:pt x="46966" y="7002"/>
                  </a:lnTo>
                  <a:lnTo>
                    <a:pt x="46282" y="5124"/>
                  </a:lnTo>
                  <a:lnTo>
                    <a:pt x="45941" y="4441"/>
                  </a:lnTo>
                  <a:lnTo>
                    <a:pt x="45429" y="3757"/>
                  </a:lnTo>
                  <a:lnTo>
                    <a:pt x="45087" y="3757"/>
                  </a:lnTo>
                  <a:lnTo>
                    <a:pt x="44916" y="3928"/>
                  </a:lnTo>
                  <a:lnTo>
                    <a:pt x="44916" y="4099"/>
                  </a:lnTo>
                  <a:lnTo>
                    <a:pt x="45258" y="5124"/>
                  </a:lnTo>
                  <a:lnTo>
                    <a:pt x="45258" y="6490"/>
                  </a:lnTo>
                  <a:lnTo>
                    <a:pt x="45258" y="9564"/>
                  </a:lnTo>
                  <a:lnTo>
                    <a:pt x="45087" y="9735"/>
                  </a:lnTo>
                  <a:lnTo>
                    <a:pt x="44916" y="9906"/>
                  </a:lnTo>
                  <a:lnTo>
                    <a:pt x="44575" y="12297"/>
                  </a:lnTo>
                  <a:lnTo>
                    <a:pt x="44575" y="8198"/>
                  </a:lnTo>
                  <a:lnTo>
                    <a:pt x="44575" y="6319"/>
                  </a:lnTo>
                  <a:lnTo>
                    <a:pt x="44404" y="4270"/>
                  </a:lnTo>
                  <a:lnTo>
                    <a:pt x="44233" y="4099"/>
                  </a:lnTo>
                  <a:lnTo>
                    <a:pt x="43891" y="4270"/>
                  </a:lnTo>
                  <a:lnTo>
                    <a:pt x="43721" y="4953"/>
                  </a:lnTo>
                  <a:lnTo>
                    <a:pt x="43379" y="2562"/>
                  </a:lnTo>
                  <a:lnTo>
                    <a:pt x="42696" y="171"/>
                  </a:lnTo>
                  <a:lnTo>
                    <a:pt x="425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2" name="Google Shape;831;p32"/>
            <p:cNvSpPr/>
            <p:nvPr/>
          </p:nvSpPr>
          <p:spPr>
            <a:xfrm>
              <a:off x="8578440" y="1320120"/>
              <a:ext cx="56520" cy="115560"/>
            </a:xfrm>
            <a:custGeom>
              <a:avLst/>
              <a:gdLst>
                <a:gd name="textAreaLeft" fmla="*/ 0 w 56520"/>
                <a:gd name="textAreaRight" fmla="*/ 56880 w 56520"/>
                <a:gd name="textAreaTop" fmla="*/ 0 h 115560"/>
                <a:gd name="textAreaBottom" fmla="*/ 115920 h 115560"/>
              </a:gdLst>
              <a:ahLst/>
              <a:cxnLst/>
              <a:rect l="textAreaLeft" t="textAreaTop" r="textAreaRight" b="textAreaBottom"/>
              <a:pathLst>
                <a:path w="8540" h="17421">
                  <a:moveTo>
                    <a:pt x="8369" y="1"/>
                  </a:moveTo>
                  <a:lnTo>
                    <a:pt x="8027" y="2562"/>
                  </a:lnTo>
                  <a:lnTo>
                    <a:pt x="7515" y="4782"/>
                  </a:lnTo>
                  <a:lnTo>
                    <a:pt x="6661" y="7173"/>
                  </a:lnTo>
                  <a:lnTo>
                    <a:pt x="5636" y="9394"/>
                  </a:lnTo>
                  <a:lnTo>
                    <a:pt x="4441" y="11443"/>
                  </a:lnTo>
                  <a:lnTo>
                    <a:pt x="3075" y="13492"/>
                  </a:lnTo>
                  <a:lnTo>
                    <a:pt x="1708" y="15542"/>
                  </a:lnTo>
                  <a:lnTo>
                    <a:pt x="1" y="17250"/>
                  </a:lnTo>
                  <a:lnTo>
                    <a:pt x="1" y="17420"/>
                  </a:lnTo>
                  <a:lnTo>
                    <a:pt x="171" y="17420"/>
                  </a:lnTo>
                  <a:lnTo>
                    <a:pt x="1879" y="15713"/>
                  </a:lnTo>
                  <a:lnTo>
                    <a:pt x="3416" y="13834"/>
                  </a:lnTo>
                  <a:lnTo>
                    <a:pt x="4953" y="11785"/>
                  </a:lnTo>
                  <a:lnTo>
                    <a:pt x="6320" y="9564"/>
                  </a:lnTo>
                  <a:lnTo>
                    <a:pt x="7344" y="7344"/>
                  </a:lnTo>
                  <a:lnTo>
                    <a:pt x="8198" y="4953"/>
                  </a:lnTo>
                  <a:lnTo>
                    <a:pt x="8540" y="2562"/>
                  </a:lnTo>
                  <a:lnTo>
                    <a:pt x="8540" y="1367"/>
                  </a:lnTo>
                  <a:lnTo>
                    <a:pt x="854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960" bIns="57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3" name="Google Shape;832;p32"/>
            <p:cNvSpPr/>
            <p:nvPr/>
          </p:nvSpPr>
          <p:spPr>
            <a:xfrm>
              <a:off x="8577360" y="1319040"/>
              <a:ext cx="58680" cy="11772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82" h="17763">
                  <a:moveTo>
                    <a:pt x="8540" y="1538"/>
                  </a:moveTo>
                  <a:lnTo>
                    <a:pt x="8540" y="2733"/>
                  </a:lnTo>
                  <a:lnTo>
                    <a:pt x="8369" y="4100"/>
                  </a:lnTo>
                  <a:lnTo>
                    <a:pt x="8028" y="5637"/>
                  </a:lnTo>
                  <a:lnTo>
                    <a:pt x="7344" y="7515"/>
                  </a:lnTo>
                  <a:lnTo>
                    <a:pt x="6491" y="9394"/>
                  </a:lnTo>
                  <a:lnTo>
                    <a:pt x="5295" y="11443"/>
                  </a:lnTo>
                  <a:lnTo>
                    <a:pt x="3758" y="13663"/>
                  </a:lnTo>
                  <a:lnTo>
                    <a:pt x="1709" y="15884"/>
                  </a:lnTo>
                  <a:lnTo>
                    <a:pt x="3246" y="14176"/>
                  </a:lnTo>
                  <a:lnTo>
                    <a:pt x="4441" y="12297"/>
                  </a:lnTo>
                  <a:lnTo>
                    <a:pt x="5466" y="10419"/>
                  </a:lnTo>
                  <a:lnTo>
                    <a:pt x="6491" y="8711"/>
                  </a:lnTo>
                  <a:lnTo>
                    <a:pt x="7174" y="6832"/>
                  </a:lnTo>
                  <a:lnTo>
                    <a:pt x="7857" y="5124"/>
                  </a:lnTo>
                  <a:lnTo>
                    <a:pt x="8369" y="3246"/>
                  </a:lnTo>
                  <a:lnTo>
                    <a:pt x="8540" y="1538"/>
                  </a:lnTo>
                  <a:close/>
                  <a:moveTo>
                    <a:pt x="8369" y="1"/>
                  </a:moveTo>
                  <a:lnTo>
                    <a:pt x="8369" y="172"/>
                  </a:lnTo>
                  <a:lnTo>
                    <a:pt x="8198" y="2392"/>
                  </a:lnTo>
                  <a:lnTo>
                    <a:pt x="7686" y="4441"/>
                  </a:lnTo>
                  <a:lnTo>
                    <a:pt x="7003" y="6661"/>
                  </a:lnTo>
                  <a:lnTo>
                    <a:pt x="5978" y="8711"/>
                  </a:lnTo>
                  <a:lnTo>
                    <a:pt x="4953" y="10931"/>
                  </a:lnTo>
                  <a:lnTo>
                    <a:pt x="3587" y="12980"/>
                  </a:lnTo>
                  <a:lnTo>
                    <a:pt x="1879" y="15200"/>
                  </a:lnTo>
                  <a:lnTo>
                    <a:pt x="172" y="17421"/>
                  </a:lnTo>
                  <a:lnTo>
                    <a:pt x="1" y="17591"/>
                  </a:lnTo>
                  <a:lnTo>
                    <a:pt x="172" y="17762"/>
                  </a:lnTo>
                  <a:lnTo>
                    <a:pt x="513" y="17762"/>
                  </a:lnTo>
                  <a:lnTo>
                    <a:pt x="1538" y="16737"/>
                  </a:lnTo>
                  <a:lnTo>
                    <a:pt x="2904" y="15200"/>
                  </a:lnTo>
                  <a:lnTo>
                    <a:pt x="4270" y="13493"/>
                  </a:lnTo>
                  <a:lnTo>
                    <a:pt x="5807" y="11272"/>
                  </a:lnTo>
                  <a:lnTo>
                    <a:pt x="7174" y="8711"/>
                  </a:lnTo>
                  <a:lnTo>
                    <a:pt x="7686" y="7515"/>
                  </a:lnTo>
                  <a:lnTo>
                    <a:pt x="8198" y="6149"/>
                  </a:lnTo>
                  <a:lnTo>
                    <a:pt x="8540" y="4612"/>
                  </a:lnTo>
                  <a:lnTo>
                    <a:pt x="8881" y="3246"/>
                  </a:lnTo>
                  <a:lnTo>
                    <a:pt x="8881" y="1709"/>
                  </a:lnTo>
                  <a:lnTo>
                    <a:pt x="8881" y="172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4" name="Google Shape;833;p32"/>
            <p:cNvSpPr/>
            <p:nvPr/>
          </p:nvSpPr>
          <p:spPr>
            <a:xfrm>
              <a:off x="8387640" y="1046520"/>
              <a:ext cx="289080" cy="166320"/>
            </a:xfrm>
            <a:custGeom>
              <a:avLst/>
              <a:gdLst>
                <a:gd name="textAreaLeft" fmla="*/ 0 w 289080"/>
                <a:gd name="textAreaRight" fmla="*/ 289440 w 28908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43550" h="25106">
                  <a:moveTo>
                    <a:pt x="41159" y="8368"/>
                  </a:moveTo>
                  <a:lnTo>
                    <a:pt x="40817" y="9564"/>
                  </a:lnTo>
                  <a:lnTo>
                    <a:pt x="40988" y="8368"/>
                  </a:lnTo>
                  <a:close/>
                  <a:moveTo>
                    <a:pt x="38426" y="7002"/>
                  </a:moveTo>
                  <a:lnTo>
                    <a:pt x="39792" y="7514"/>
                  </a:lnTo>
                  <a:lnTo>
                    <a:pt x="39451" y="9393"/>
                  </a:lnTo>
                  <a:lnTo>
                    <a:pt x="38938" y="11101"/>
                  </a:lnTo>
                  <a:lnTo>
                    <a:pt x="38768" y="11101"/>
                  </a:lnTo>
                  <a:lnTo>
                    <a:pt x="37914" y="10930"/>
                  </a:lnTo>
                  <a:lnTo>
                    <a:pt x="38255" y="8881"/>
                  </a:lnTo>
                  <a:lnTo>
                    <a:pt x="38426" y="7002"/>
                  </a:lnTo>
                  <a:close/>
                  <a:moveTo>
                    <a:pt x="40476" y="8539"/>
                  </a:moveTo>
                  <a:lnTo>
                    <a:pt x="40305" y="9905"/>
                  </a:lnTo>
                  <a:lnTo>
                    <a:pt x="39963" y="11272"/>
                  </a:lnTo>
                  <a:lnTo>
                    <a:pt x="39622" y="11101"/>
                  </a:lnTo>
                  <a:lnTo>
                    <a:pt x="40134" y="9905"/>
                  </a:lnTo>
                  <a:lnTo>
                    <a:pt x="40476" y="8539"/>
                  </a:lnTo>
                  <a:close/>
                  <a:moveTo>
                    <a:pt x="41671" y="8710"/>
                  </a:moveTo>
                  <a:lnTo>
                    <a:pt x="41159" y="11272"/>
                  </a:lnTo>
                  <a:lnTo>
                    <a:pt x="40646" y="11272"/>
                  </a:lnTo>
                  <a:lnTo>
                    <a:pt x="41159" y="9735"/>
                  </a:lnTo>
                  <a:lnTo>
                    <a:pt x="41500" y="8710"/>
                  </a:lnTo>
                  <a:close/>
                  <a:moveTo>
                    <a:pt x="36206" y="12979"/>
                  </a:moveTo>
                  <a:lnTo>
                    <a:pt x="35011" y="14687"/>
                  </a:lnTo>
                  <a:lnTo>
                    <a:pt x="34669" y="14687"/>
                  </a:lnTo>
                  <a:lnTo>
                    <a:pt x="36206" y="12979"/>
                  </a:lnTo>
                  <a:close/>
                  <a:moveTo>
                    <a:pt x="37743" y="11272"/>
                  </a:moveTo>
                  <a:lnTo>
                    <a:pt x="38768" y="11613"/>
                  </a:lnTo>
                  <a:lnTo>
                    <a:pt x="37572" y="13321"/>
                  </a:lnTo>
                  <a:lnTo>
                    <a:pt x="36206" y="15029"/>
                  </a:lnTo>
                  <a:lnTo>
                    <a:pt x="35694" y="14858"/>
                  </a:lnTo>
                  <a:lnTo>
                    <a:pt x="36548" y="13663"/>
                  </a:lnTo>
                  <a:lnTo>
                    <a:pt x="37060" y="12296"/>
                  </a:lnTo>
                  <a:lnTo>
                    <a:pt x="37060" y="12809"/>
                  </a:lnTo>
                  <a:lnTo>
                    <a:pt x="37060" y="12979"/>
                  </a:lnTo>
                  <a:lnTo>
                    <a:pt x="37231" y="12979"/>
                  </a:lnTo>
                  <a:lnTo>
                    <a:pt x="37743" y="11272"/>
                  </a:lnTo>
                  <a:close/>
                  <a:moveTo>
                    <a:pt x="37572" y="14175"/>
                  </a:moveTo>
                  <a:lnTo>
                    <a:pt x="37060" y="15200"/>
                  </a:lnTo>
                  <a:lnTo>
                    <a:pt x="36718" y="15029"/>
                  </a:lnTo>
                  <a:lnTo>
                    <a:pt x="37572" y="14175"/>
                  </a:lnTo>
                  <a:close/>
                  <a:moveTo>
                    <a:pt x="39792" y="11784"/>
                  </a:moveTo>
                  <a:lnTo>
                    <a:pt x="39451" y="12467"/>
                  </a:lnTo>
                  <a:lnTo>
                    <a:pt x="39451" y="12638"/>
                  </a:lnTo>
                  <a:lnTo>
                    <a:pt x="38768" y="14004"/>
                  </a:lnTo>
                  <a:lnTo>
                    <a:pt x="37914" y="15200"/>
                  </a:lnTo>
                  <a:lnTo>
                    <a:pt x="37743" y="15200"/>
                  </a:lnTo>
                  <a:lnTo>
                    <a:pt x="38597" y="13492"/>
                  </a:lnTo>
                  <a:lnTo>
                    <a:pt x="39280" y="11784"/>
                  </a:lnTo>
                  <a:close/>
                  <a:moveTo>
                    <a:pt x="41159" y="11955"/>
                  </a:moveTo>
                  <a:lnTo>
                    <a:pt x="40646" y="13321"/>
                  </a:lnTo>
                  <a:lnTo>
                    <a:pt x="40134" y="14687"/>
                  </a:lnTo>
                  <a:lnTo>
                    <a:pt x="39280" y="15029"/>
                  </a:lnTo>
                  <a:lnTo>
                    <a:pt x="38255" y="15200"/>
                  </a:lnTo>
                  <a:lnTo>
                    <a:pt x="39451" y="13663"/>
                  </a:lnTo>
                  <a:lnTo>
                    <a:pt x="40305" y="11955"/>
                  </a:lnTo>
                  <a:close/>
                  <a:moveTo>
                    <a:pt x="35181" y="15541"/>
                  </a:moveTo>
                  <a:lnTo>
                    <a:pt x="35523" y="15712"/>
                  </a:lnTo>
                  <a:lnTo>
                    <a:pt x="33986" y="17078"/>
                  </a:lnTo>
                  <a:lnTo>
                    <a:pt x="35181" y="15541"/>
                  </a:lnTo>
                  <a:close/>
                  <a:moveTo>
                    <a:pt x="37743" y="6319"/>
                  </a:moveTo>
                  <a:lnTo>
                    <a:pt x="37572" y="8539"/>
                  </a:lnTo>
                  <a:lnTo>
                    <a:pt x="37401" y="10759"/>
                  </a:lnTo>
                  <a:lnTo>
                    <a:pt x="35694" y="10759"/>
                  </a:lnTo>
                  <a:lnTo>
                    <a:pt x="35694" y="10930"/>
                  </a:lnTo>
                  <a:lnTo>
                    <a:pt x="37231" y="11101"/>
                  </a:lnTo>
                  <a:lnTo>
                    <a:pt x="36206" y="12979"/>
                  </a:lnTo>
                  <a:lnTo>
                    <a:pt x="36206" y="12809"/>
                  </a:lnTo>
                  <a:lnTo>
                    <a:pt x="36035" y="12809"/>
                  </a:lnTo>
                  <a:lnTo>
                    <a:pt x="34327" y="14517"/>
                  </a:lnTo>
                  <a:lnTo>
                    <a:pt x="32961" y="14346"/>
                  </a:lnTo>
                  <a:lnTo>
                    <a:pt x="31595" y="14517"/>
                  </a:lnTo>
                  <a:lnTo>
                    <a:pt x="31595" y="14687"/>
                  </a:lnTo>
                  <a:lnTo>
                    <a:pt x="32620" y="14858"/>
                  </a:lnTo>
                  <a:lnTo>
                    <a:pt x="33644" y="15029"/>
                  </a:lnTo>
                  <a:lnTo>
                    <a:pt x="32278" y="16395"/>
                  </a:lnTo>
                  <a:lnTo>
                    <a:pt x="30570" y="17420"/>
                  </a:lnTo>
                  <a:lnTo>
                    <a:pt x="28862" y="16737"/>
                  </a:lnTo>
                  <a:lnTo>
                    <a:pt x="31595" y="14517"/>
                  </a:lnTo>
                  <a:lnTo>
                    <a:pt x="32961" y="13150"/>
                  </a:lnTo>
                  <a:lnTo>
                    <a:pt x="34157" y="11784"/>
                  </a:lnTo>
                  <a:lnTo>
                    <a:pt x="34327" y="11955"/>
                  </a:lnTo>
                  <a:lnTo>
                    <a:pt x="34498" y="11955"/>
                  </a:lnTo>
                  <a:lnTo>
                    <a:pt x="34669" y="11442"/>
                  </a:lnTo>
                  <a:lnTo>
                    <a:pt x="35523" y="10247"/>
                  </a:lnTo>
                  <a:lnTo>
                    <a:pt x="36377" y="8881"/>
                  </a:lnTo>
                  <a:lnTo>
                    <a:pt x="37060" y="7685"/>
                  </a:lnTo>
                  <a:lnTo>
                    <a:pt x="37743" y="6319"/>
                  </a:lnTo>
                  <a:close/>
                  <a:moveTo>
                    <a:pt x="34157" y="15200"/>
                  </a:moveTo>
                  <a:lnTo>
                    <a:pt x="34498" y="15370"/>
                  </a:lnTo>
                  <a:lnTo>
                    <a:pt x="33303" y="16566"/>
                  </a:lnTo>
                  <a:lnTo>
                    <a:pt x="32107" y="17932"/>
                  </a:lnTo>
                  <a:lnTo>
                    <a:pt x="31253" y="17591"/>
                  </a:lnTo>
                  <a:lnTo>
                    <a:pt x="32790" y="16566"/>
                  </a:lnTo>
                  <a:lnTo>
                    <a:pt x="34157" y="15200"/>
                  </a:lnTo>
                  <a:close/>
                  <a:moveTo>
                    <a:pt x="36035" y="15712"/>
                  </a:moveTo>
                  <a:lnTo>
                    <a:pt x="36548" y="15883"/>
                  </a:lnTo>
                  <a:lnTo>
                    <a:pt x="35523" y="17078"/>
                  </a:lnTo>
                  <a:lnTo>
                    <a:pt x="34498" y="18274"/>
                  </a:lnTo>
                  <a:lnTo>
                    <a:pt x="33132" y="18103"/>
                  </a:lnTo>
                  <a:lnTo>
                    <a:pt x="34669" y="17078"/>
                  </a:lnTo>
                  <a:lnTo>
                    <a:pt x="36035" y="15712"/>
                  </a:lnTo>
                  <a:close/>
                  <a:moveTo>
                    <a:pt x="30570" y="18103"/>
                  </a:moveTo>
                  <a:lnTo>
                    <a:pt x="31424" y="18445"/>
                  </a:lnTo>
                  <a:lnTo>
                    <a:pt x="29716" y="19640"/>
                  </a:lnTo>
                  <a:lnTo>
                    <a:pt x="28862" y="20152"/>
                  </a:lnTo>
                  <a:lnTo>
                    <a:pt x="27667" y="19640"/>
                  </a:lnTo>
                  <a:lnTo>
                    <a:pt x="29204" y="18957"/>
                  </a:lnTo>
                  <a:lnTo>
                    <a:pt x="30570" y="18103"/>
                  </a:lnTo>
                  <a:close/>
                  <a:moveTo>
                    <a:pt x="32278" y="18615"/>
                  </a:moveTo>
                  <a:lnTo>
                    <a:pt x="33473" y="18957"/>
                  </a:lnTo>
                  <a:lnTo>
                    <a:pt x="32620" y="19469"/>
                  </a:lnTo>
                  <a:lnTo>
                    <a:pt x="31595" y="19982"/>
                  </a:lnTo>
                  <a:lnTo>
                    <a:pt x="31424" y="20152"/>
                  </a:lnTo>
                  <a:lnTo>
                    <a:pt x="30570" y="20323"/>
                  </a:lnTo>
                  <a:lnTo>
                    <a:pt x="29716" y="20323"/>
                  </a:lnTo>
                  <a:lnTo>
                    <a:pt x="31766" y="18957"/>
                  </a:lnTo>
                  <a:lnTo>
                    <a:pt x="32278" y="18615"/>
                  </a:lnTo>
                  <a:close/>
                  <a:moveTo>
                    <a:pt x="27155" y="19982"/>
                  </a:moveTo>
                  <a:lnTo>
                    <a:pt x="28008" y="20494"/>
                  </a:lnTo>
                  <a:lnTo>
                    <a:pt x="26984" y="21006"/>
                  </a:lnTo>
                  <a:lnTo>
                    <a:pt x="25617" y="20665"/>
                  </a:lnTo>
                  <a:lnTo>
                    <a:pt x="27155" y="19982"/>
                  </a:lnTo>
                  <a:close/>
                  <a:moveTo>
                    <a:pt x="24764" y="21006"/>
                  </a:moveTo>
                  <a:lnTo>
                    <a:pt x="26130" y="21348"/>
                  </a:lnTo>
                  <a:lnTo>
                    <a:pt x="25105" y="21689"/>
                  </a:lnTo>
                  <a:lnTo>
                    <a:pt x="24251" y="21689"/>
                  </a:lnTo>
                  <a:lnTo>
                    <a:pt x="23227" y="21348"/>
                  </a:lnTo>
                  <a:lnTo>
                    <a:pt x="24764" y="21006"/>
                  </a:lnTo>
                  <a:close/>
                  <a:moveTo>
                    <a:pt x="22543" y="21519"/>
                  </a:moveTo>
                  <a:lnTo>
                    <a:pt x="23910" y="22202"/>
                  </a:lnTo>
                  <a:lnTo>
                    <a:pt x="23227" y="22373"/>
                  </a:lnTo>
                  <a:lnTo>
                    <a:pt x="23056" y="22543"/>
                  </a:lnTo>
                  <a:lnTo>
                    <a:pt x="23227" y="22714"/>
                  </a:lnTo>
                  <a:lnTo>
                    <a:pt x="23227" y="22714"/>
                  </a:lnTo>
                  <a:lnTo>
                    <a:pt x="21519" y="22543"/>
                  </a:lnTo>
                  <a:lnTo>
                    <a:pt x="19982" y="22202"/>
                  </a:lnTo>
                  <a:lnTo>
                    <a:pt x="22543" y="21519"/>
                  </a:lnTo>
                  <a:close/>
                  <a:moveTo>
                    <a:pt x="37743" y="0"/>
                  </a:moveTo>
                  <a:lnTo>
                    <a:pt x="37743" y="171"/>
                  </a:lnTo>
                  <a:lnTo>
                    <a:pt x="37743" y="4440"/>
                  </a:lnTo>
                  <a:lnTo>
                    <a:pt x="37231" y="5807"/>
                  </a:lnTo>
                  <a:lnTo>
                    <a:pt x="36548" y="7173"/>
                  </a:lnTo>
                  <a:lnTo>
                    <a:pt x="35864" y="8539"/>
                  </a:lnTo>
                  <a:lnTo>
                    <a:pt x="35181" y="9735"/>
                  </a:lnTo>
                  <a:lnTo>
                    <a:pt x="35523" y="7856"/>
                  </a:lnTo>
                  <a:lnTo>
                    <a:pt x="35694" y="6148"/>
                  </a:lnTo>
                  <a:lnTo>
                    <a:pt x="35864" y="2562"/>
                  </a:lnTo>
                  <a:lnTo>
                    <a:pt x="35864" y="2391"/>
                  </a:lnTo>
                  <a:lnTo>
                    <a:pt x="35694" y="2391"/>
                  </a:lnTo>
                  <a:lnTo>
                    <a:pt x="35523" y="2562"/>
                  </a:lnTo>
                  <a:lnTo>
                    <a:pt x="35523" y="4611"/>
                  </a:lnTo>
                  <a:lnTo>
                    <a:pt x="35352" y="6490"/>
                  </a:lnTo>
                  <a:lnTo>
                    <a:pt x="35011" y="8539"/>
                  </a:lnTo>
                  <a:lnTo>
                    <a:pt x="34669" y="10418"/>
                  </a:lnTo>
                  <a:lnTo>
                    <a:pt x="33132" y="12126"/>
                  </a:lnTo>
                  <a:lnTo>
                    <a:pt x="31766" y="13663"/>
                  </a:lnTo>
                  <a:lnTo>
                    <a:pt x="30058" y="15200"/>
                  </a:lnTo>
                  <a:lnTo>
                    <a:pt x="28350" y="16566"/>
                  </a:lnTo>
                  <a:lnTo>
                    <a:pt x="27155" y="16224"/>
                  </a:lnTo>
                  <a:lnTo>
                    <a:pt x="26984" y="16395"/>
                  </a:lnTo>
                  <a:lnTo>
                    <a:pt x="28008" y="16907"/>
                  </a:lnTo>
                  <a:lnTo>
                    <a:pt x="26301" y="18274"/>
                  </a:lnTo>
                  <a:lnTo>
                    <a:pt x="26301" y="18445"/>
                  </a:lnTo>
                  <a:lnTo>
                    <a:pt x="26301" y="18615"/>
                  </a:lnTo>
                  <a:lnTo>
                    <a:pt x="26471" y="18615"/>
                  </a:lnTo>
                  <a:lnTo>
                    <a:pt x="28521" y="17078"/>
                  </a:lnTo>
                  <a:lnTo>
                    <a:pt x="30058" y="17761"/>
                  </a:lnTo>
                  <a:lnTo>
                    <a:pt x="28521" y="18615"/>
                  </a:lnTo>
                  <a:lnTo>
                    <a:pt x="26984" y="19298"/>
                  </a:lnTo>
                  <a:lnTo>
                    <a:pt x="25617" y="18615"/>
                  </a:lnTo>
                  <a:lnTo>
                    <a:pt x="24080" y="17932"/>
                  </a:lnTo>
                  <a:lnTo>
                    <a:pt x="23910" y="18103"/>
                  </a:lnTo>
                  <a:lnTo>
                    <a:pt x="25105" y="18786"/>
                  </a:lnTo>
                  <a:lnTo>
                    <a:pt x="26471" y="19640"/>
                  </a:lnTo>
                  <a:lnTo>
                    <a:pt x="24593" y="20323"/>
                  </a:lnTo>
                  <a:lnTo>
                    <a:pt x="22885" y="19469"/>
                  </a:lnTo>
                  <a:lnTo>
                    <a:pt x="22031" y="18957"/>
                  </a:lnTo>
                  <a:lnTo>
                    <a:pt x="21348" y="18445"/>
                  </a:lnTo>
                  <a:lnTo>
                    <a:pt x="21177" y="18445"/>
                  </a:lnTo>
                  <a:lnTo>
                    <a:pt x="22543" y="19640"/>
                  </a:lnTo>
                  <a:lnTo>
                    <a:pt x="23910" y="20494"/>
                  </a:lnTo>
                  <a:lnTo>
                    <a:pt x="22373" y="21006"/>
                  </a:lnTo>
                  <a:lnTo>
                    <a:pt x="20665" y="20323"/>
                  </a:lnTo>
                  <a:lnTo>
                    <a:pt x="18786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20152" y="20494"/>
                  </a:lnTo>
                  <a:lnTo>
                    <a:pt x="21689" y="21177"/>
                  </a:lnTo>
                  <a:lnTo>
                    <a:pt x="19128" y="21689"/>
                  </a:lnTo>
                  <a:lnTo>
                    <a:pt x="17761" y="21006"/>
                  </a:lnTo>
                  <a:lnTo>
                    <a:pt x="17078" y="20323"/>
                  </a:lnTo>
                  <a:lnTo>
                    <a:pt x="16395" y="19811"/>
                  </a:lnTo>
                  <a:lnTo>
                    <a:pt x="16395" y="19640"/>
                  </a:lnTo>
                  <a:lnTo>
                    <a:pt x="16224" y="19811"/>
                  </a:lnTo>
                  <a:lnTo>
                    <a:pt x="17249" y="21006"/>
                  </a:lnTo>
                  <a:lnTo>
                    <a:pt x="18274" y="21860"/>
                  </a:lnTo>
                  <a:lnTo>
                    <a:pt x="17420" y="22031"/>
                  </a:lnTo>
                  <a:lnTo>
                    <a:pt x="16054" y="21348"/>
                  </a:lnTo>
                  <a:lnTo>
                    <a:pt x="14687" y="20835"/>
                  </a:lnTo>
                  <a:lnTo>
                    <a:pt x="14687" y="20835"/>
                  </a:lnTo>
                  <a:lnTo>
                    <a:pt x="15712" y="21519"/>
                  </a:lnTo>
                  <a:lnTo>
                    <a:pt x="16908" y="22202"/>
                  </a:lnTo>
                  <a:lnTo>
                    <a:pt x="12980" y="22543"/>
                  </a:lnTo>
                  <a:lnTo>
                    <a:pt x="12126" y="22543"/>
                  </a:lnTo>
                  <a:lnTo>
                    <a:pt x="10247" y="21348"/>
                  </a:lnTo>
                  <a:lnTo>
                    <a:pt x="8539" y="20152"/>
                  </a:lnTo>
                  <a:lnTo>
                    <a:pt x="8368" y="20152"/>
                  </a:lnTo>
                  <a:lnTo>
                    <a:pt x="10930" y="22373"/>
                  </a:lnTo>
                  <a:lnTo>
                    <a:pt x="8539" y="21860"/>
                  </a:lnTo>
                  <a:lnTo>
                    <a:pt x="5978" y="21348"/>
                  </a:lnTo>
                  <a:lnTo>
                    <a:pt x="4270" y="19811"/>
                  </a:lnTo>
                  <a:lnTo>
                    <a:pt x="5294" y="21177"/>
                  </a:lnTo>
                  <a:lnTo>
                    <a:pt x="3587" y="20494"/>
                  </a:lnTo>
                  <a:lnTo>
                    <a:pt x="1879" y="19640"/>
                  </a:lnTo>
                  <a:lnTo>
                    <a:pt x="1025" y="18786"/>
                  </a:lnTo>
                  <a:lnTo>
                    <a:pt x="171" y="18103"/>
                  </a:lnTo>
                  <a:lnTo>
                    <a:pt x="0" y="18103"/>
                  </a:lnTo>
                  <a:lnTo>
                    <a:pt x="683" y="19128"/>
                  </a:lnTo>
                  <a:lnTo>
                    <a:pt x="171" y="18786"/>
                  </a:lnTo>
                  <a:lnTo>
                    <a:pt x="1196" y="19640"/>
                  </a:lnTo>
                  <a:lnTo>
                    <a:pt x="2391" y="21348"/>
                  </a:lnTo>
                  <a:lnTo>
                    <a:pt x="3928" y="22885"/>
                  </a:lnTo>
                  <a:lnTo>
                    <a:pt x="4611" y="23397"/>
                  </a:lnTo>
                  <a:lnTo>
                    <a:pt x="5465" y="23910"/>
                  </a:lnTo>
                  <a:lnTo>
                    <a:pt x="6490" y="24251"/>
                  </a:lnTo>
                  <a:lnTo>
                    <a:pt x="7344" y="24422"/>
                  </a:lnTo>
                  <a:lnTo>
                    <a:pt x="7515" y="24251"/>
                  </a:lnTo>
                  <a:lnTo>
                    <a:pt x="7515" y="24080"/>
                  </a:lnTo>
                  <a:lnTo>
                    <a:pt x="5294" y="23056"/>
                  </a:lnTo>
                  <a:lnTo>
                    <a:pt x="4270" y="22373"/>
                  </a:lnTo>
                  <a:lnTo>
                    <a:pt x="3416" y="21519"/>
                  </a:lnTo>
                  <a:lnTo>
                    <a:pt x="2562" y="20494"/>
                  </a:lnTo>
                  <a:lnTo>
                    <a:pt x="2562" y="20494"/>
                  </a:lnTo>
                  <a:lnTo>
                    <a:pt x="4440" y="21348"/>
                  </a:lnTo>
                  <a:lnTo>
                    <a:pt x="6319" y="22031"/>
                  </a:lnTo>
                  <a:lnTo>
                    <a:pt x="7515" y="23226"/>
                  </a:lnTo>
                  <a:lnTo>
                    <a:pt x="9052" y="24251"/>
                  </a:lnTo>
                  <a:lnTo>
                    <a:pt x="9735" y="24763"/>
                  </a:lnTo>
                  <a:lnTo>
                    <a:pt x="10589" y="24934"/>
                  </a:lnTo>
                  <a:lnTo>
                    <a:pt x="11443" y="25105"/>
                  </a:lnTo>
                  <a:lnTo>
                    <a:pt x="12467" y="25105"/>
                  </a:lnTo>
                  <a:lnTo>
                    <a:pt x="12296" y="24763"/>
                  </a:lnTo>
                  <a:lnTo>
                    <a:pt x="9906" y="23910"/>
                  </a:lnTo>
                  <a:lnTo>
                    <a:pt x="8881" y="23397"/>
                  </a:lnTo>
                  <a:lnTo>
                    <a:pt x="7685" y="22714"/>
                  </a:lnTo>
                  <a:lnTo>
                    <a:pt x="7173" y="22373"/>
                  </a:lnTo>
                  <a:lnTo>
                    <a:pt x="9564" y="22714"/>
                  </a:lnTo>
                  <a:lnTo>
                    <a:pt x="11955" y="23056"/>
                  </a:lnTo>
                  <a:lnTo>
                    <a:pt x="13321" y="23910"/>
                  </a:lnTo>
                  <a:lnTo>
                    <a:pt x="14687" y="24422"/>
                  </a:lnTo>
                  <a:lnTo>
                    <a:pt x="15371" y="24422"/>
                  </a:lnTo>
                  <a:lnTo>
                    <a:pt x="16054" y="24593"/>
                  </a:lnTo>
                  <a:lnTo>
                    <a:pt x="16737" y="24422"/>
                  </a:lnTo>
                  <a:lnTo>
                    <a:pt x="17420" y="24080"/>
                  </a:lnTo>
                  <a:lnTo>
                    <a:pt x="17591" y="23910"/>
                  </a:lnTo>
                  <a:lnTo>
                    <a:pt x="17591" y="23739"/>
                  </a:lnTo>
                  <a:lnTo>
                    <a:pt x="16395" y="23739"/>
                  </a:lnTo>
                  <a:lnTo>
                    <a:pt x="15371" y="23568"/>
                  </a:lnTo>
                  <a:lnTo>
                    <a:pt x="14346" y="23397"/>
                  </a:lnTo>
                  <a:lnTo>
                    <a:pt x="13492" y="23056"/>
                  </a:lnTo>
                  <a:lnTo>
                    <a:pt x="16054" y="23056"/>
                  </a:lnTo>
                  <a:lnTo>
                    <a:pt x="16224" y="22885"/>
                  </a:lnTo>
                  <a:lnTo>
                    <a:pt x="16054" y="22714"/>
                  </a:lnTo>
                  <a:lnTo>
                    <a:pt x="13663" y="22543"/>
                  </a:lnTo>
                  <a:lnTo>
                    <a:pt x="17420" y="22543"/>
                  </a:lnTo>
                  <a:lnTo>
                    <a:pt x="18786" y="23226"/>
                  </a:lnTo>
                  <a:lnTo>
                    <a:pt x="20323" y="23910"/>
                  </a:lnTo>
                  <a:lnTo>
                    <a:pt x="21006" y="24080"/>
                  </a:lnTo>
                  <a:lnTo>
                    <a:pt x="21860" y="24080"/>
                  </a:lnTo>
                  <a:lnTo>
                    <a:pt x="22543" y="23910"/>
                  </a:lnTo>
                  <a:lnTo>
                    <a:pt x="23397" y="23739"/>
                  </a:lnTo>
                  <a:lnTo>
                    <a:pt x="23397" y="23568"/>
                  </a:lnTo>
                  <a:lnTo>
                    <a:pt x="23227" y="23397"/>
                  </a:lnTo>
                  <a:lnTo>
                    <a:pt x="21860" y="23568"/>
                  </a:lnTo>
                  <a:lnTo>
                    <a:pt x="20665" y="23397"/>
                  </a:lnTo>
                  <a:lnTo>
                    <a:pt x="19299" y="22885"/>
                  </a:lnTo>
                  <a:lnTo>
                    <a:pt x="18103" y="22373"/>
                  </a:lnTo>
                  <a:lnTo>
                    <a:pt x="18957" y="22373"/>
                  </a:lnTo>
                  <a:lnTo>
                    <a:pt x="20152" y="22885"/>
                  </a:lnTo>
                  <a:lnTo>
                    <a:pt x="21348" y="23226"/>
                  </a:lnTo>
                  <a:lnTo>
                    <a:pt x="22714" y="23226"/>
                  </a:lnTo>
                  <a:lnTo>
                    <a:pt x="24080" y="23056"/>
                  </a:lnTo>
                  <a:lnTo>
                    <a:pt x="24080" y="22885"/>
                  </a:lnTo>
                  <a:lnTo>
                    <a:pt x="23910" y="22714"/>
                  </a:lnTo>
                  <a:lnTo>
                    <a:pt x="23397" y="22714"/>
                  </a:lnTo>
                  <a:lnTo>
                    <a:pt x="24764" y="22373"/>
                  </a:lnTo>
                  <a:lnTo>
                    <a:pt x="25617" y="22543"/>
                  </a:lnTo>
                  <a:lnTo>
                    <a:pt x="26471" y="22543"/>
                  </a:lnTo>
                  <a:lnTo>
                    <a:pt x="27325" y="22202"/>
                  </a:lnTo>
                  <a:lnTo>
                    <a:pt x="28179" y="21689"/>
                  </a:lnTo>
                  <a:lnTo>
                    <a:pt x="28350" y="21519"/>
                  </a:lnTo>
                  <a:lnTo>
                    <a:pt x="28179" y="21348"/>
                  </a:lnTo>
                  <a:lnTo>
                    <a:pt x="27838" y="21348"/>
                  </a:lnTo>
                  <a:lnTo>
                    <a:pt x="28692" y="20835"/>
                  </a:lnTo>
                  <a:lnTo>
                    <a:pt x="29545" y="21177"/>
                  </a:lnTo>
                  <a:lnTo>
                    <a:pt x="30399" y="21177"/>
                  </a:lnTo>
                  <a:lnTo>
                    <a:pt x="31253" y="20835"/>
                  </a:lnTo>
                  <a:lnTo>
                    <a:pt x="32107" y="20323"/>
                  </a:lnTo>
                  <a:lnTo>
                    <a:pt x="32107" y="20152"/>
                  </a:lnTo>
                  <a:lnTo>
                    <a:pt x="33303" y="19640"/>
                  </a:lnTo>
                  <a:lnTo>
                    <a:pt x="34327" y="18957"/>
                  </a:lnTo>
                  <a:lnTo>
                    <a:pt x="35523" y="18786"/>
                  </a:lnTo>
                  <a:lnTo>
                    <a:pt x="36889" y="18274"/>
                  </a:lnTo>
                  <a:lnTo>
                    <a:pt x="36889" y="18103"/>
                  </a:lnTo>
                  <a:lnTo>
                    <a:pt x="36889" y="17932"/>
                  </a:lnTo>
                  <a:lnTo>
                    <a:pt x="36718" y="17932"/>
                  </a:lnTo>
                  <a:lnTo>
                    <a:pt x="35181" y="18103"/>
                  </a:lnTo>
                  <a:lnTo>
                    <a:pt x="35181" y="18103"/>
                  </a:lnTo>
                  <a:lnTo>
                    <a:pt x="35694" y="17761"/>
                  </a:lnTo>
                  <a:lnTo>
                    <a:pt x="35864" y="17761"/>
                  </a:lnTo>
                  <a:lnTo>
                    <a:pt x="37572" y="16054"/>
                  </a:lnTo>
                  <a:lnTo>
                    <a:pt x="38768" y="15883"/>
                  </a:lnTo>
                  <a:lnTo>
                    <a:pt x="39280" y="15883"/>
                  </a:lnTo>
                  <a:lnTo>
                    <a:pt x="39792" y="15541"/>
                  </a:lnTo>
                  <a:lnTo>
                    <a:pt x="39109" y="16566"/>
                  </a:lnTo>
                  <a:lnTo>
                    <a:pt x="39109" y="16737"/>
                  </a:lnTo>
                  <a:lnTo>
                    <a:pt x="39280" y="16737"/>
                  </a:lnTo>
                  <a:lnTo>
                    <a:pt x="40305" y="15029"/>
                  </a:lnTo>
                  <a:lnTo>
                    <a:pt x="40646" y="14687"/>
                  </a:lnTo>
                  <a:lnTo>
                    <a:pt x="40817" y="14517"/>
                  </a:lnTo>
                  <a:lnTo>
                    <a:pt x="40646" y="14517"/>
                  </a:lnTo>
                  <a:lnTo>
                    <a:pt x="41159" y="13321"/>
                  </a:lnTo>
                  <a:lnTo>
                    <a:pt x="41500" y="11955"/>
                  </a:lnTo>
                  <a:lnTo>
                    <a:pt x="42354" y="11955"/>
                  </a:lnTo>
                  <a:lnTo>
                    <a:pt x="43037" y="11613"/>
                  </a:lnTo>
                  <a:lnTo>
                    <a:pt x="43208" y="11613"/>
                  </a:lnTo>
                  <a:lnTo>
                    <a:pt x="43208" y="11442"/>
                  </a:lnTo>
                  <a:lnTo>
                    <a:pt x="43037" y="11272"/>
                  </a:lnTo>
                  <a:lnTo>
                    <a:pt x="41842" y="11272"/>
                  </a:lnTo>
                  <a:lnTo>
                    <a:pt x="42183" y="9222"/>
                  </a:lnTo>
                  <a:lnTo>
                    <a:pt x="42696" y="9393"/>
                  </a:lnTo>
                  <a:lnTo>
                    <a:pt x="43379" y="9735"/>
                  </a:lnTo>
                  <a:lnTo>
                    <a:pt x="43550" y="9564"/>
                  </a:lnTo>
                  <a:lnTo>
                    <a:pt x="43550" y="9222"/>
                  </a:lnTo>
                  <a:lnTo>
                    <a:pt x="42866" y="8710"/>
                  </a:lnTo>
                  <a:lnTo>
                    <a:pt x="42183" y="8198"/>
                  </a:lnTo>
                  <a:lnTo>
                    <a:pt x="42183" y="6490"/>
                  </a:lnTo>
                  <a:lnTo>
                    <a:pt x="42354" y="6490"/>
                  </a:lnTo>
                  <a:lnTo>
                    <a:pt x="42525" y="6319"/>
                  </a:lnTo>
                  <a:lnTo>
                    <a:pt x="42013" y="4953"/>
                  </a:lnTo>
                  <a:lnTo>
                    <a:pt x="41159" y="3586"/>
                  </a:lnTo>
                  <a:lnTo>
                    <a:pt x="40305" y="2220"/>
                  </a:lnTo>
                  <a:lnTo>
                    <a:pt x="39792" y="1537"/>
                  </a:lnTo>
                  <a:lnTo>
                    <a:pt x="39280" y="1025"/>
                  </a:lnTo>
                  <a:lnTo>
                    <a:pt x="39109" y="1025"/>
                  </a:lnTo>
                  <a:lnTo>
                    <a:pt x="39109" y="1196"/>
                  </a:lnTo>
                  <a:lnTo>
                    <a:pt x="39963" y="2562"/>
                  </a:lnTo>
                  <a:lnTo>
                    <a:pt x="40817" y="4099"/>
                  </a:lnTo>
                  <a:lnTo>
                    <a:pt x="41159" y="4953"/>
                  </a:lnTo>
                  <a:lnTo>
                    <a:pt x="41671" y="5807"/>
                  </a:lnTo>
                  <a:lnTo>
                    <a:pt x="41329" y="7685"/>
                  </a:lnTo>
                  <a:lnTo>
                    <a:pt x="41159" y="7514"/>
                  </a:lnTo>
                  <a:lnTo>
                    <a:pt x="40988" y="7344"/>
                  </a:lnTo>
                  <a:lnTo>
                    <a:pt x="40817" y="5977"/>
                  </a:lnTo>
                  <a:lnTo>
                    <a:pt x="40646" y="4611"/>
                  </a:lnTo>
                  <a:lnTo>
                    <a:pt x="40134" y="3416"/>
                  </a:lnTo>
                  <a:lnTo>
                    <a:pt x="39622" y="2049"/>
                  </a:lnTo>
                  <a:lnTo>
                    <a:pt x="39451" y="2049"/>
                  </a:lnTo>
                  <a:lnTo>
                    <a:pt x="39451" y="2220"/>
                  </a:lnTo>
                  <a:lnTo>
                    <a:pt x="39963" y="4099"/>
                  </a:lnTo>
                  <a:lnTo>
                    <a:pt x="40305" y="5977"/>
                  </a:lnTo>
                  <a:lnTo>
                    <a:pt x="40134" y="6148"/>
                  </a:lnTo>
                  <a:lnTo>
                    <a:pt x="39963" y="6319"/>
                  </a:lnTo>
                  <a:lnTo>
                    <a:pt x="39792" y="6831"/>
                  </a:lnTo>
                  <a:lnTo>
                    <a:pt x="39280" y="6661"/>
                  </a:lnTo>
                  <a:lnTo>
                    <a:pt x="39109" y="3928"/>
                  </a:lnTo>
                  <a:lnTo>
                    <a:pt x="38597" y="1025"/>
                  </a:lnTo>
                  <a:lnTo>
                    <a:pt x="38426" y="1025"/>
                  </a:lnTo>
                  <a:lnTo>
                    <a:pt x="38426" y="1196"/>
                  </a:lnTo>
                  <a:lnTo>
                    <a:pt x="38768" y="3928"/>
                  </a:lnTo>
                  <a:lnTo>
                    <a:pt x="38768" y="5294"/>
                  </a:lnTo>
                  <a:lnTo>
                    <a:pt x="39109" y="6661"/>
                  </a:lnTo>
                  <a:lnTo>
                    <a:pt x="38426" y="6661"/>
                  </a:lnTo>
                  <a:lnTo>
                    <a:pt x="38426" y="3245"/>
                  </a:lnTo>
                  <a:lnTo>
                    <a:pt x="37914" y="171"/>
                  </a:lnTo>
                  <a:lnTo>
                    <a:pt x="37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5" name="Google Shape;834;p32"/>
            <p:cNvSpPr/>
            <p:nvPr/>
          </p:nvSpPr>
          <p:spPr>
            <a:xfrm>
              <a:off x="8386560" y="1045440"/>
              <a:ext cx="291240" cy="169920"/>
            </a:xfrm>
            <a:custGeom>
              <a:avLst/>
              <a:gdLst>
                <a:gd name="textAreaLeft" fmla="*/ 0 w 291240"/>
                <a:gd name="textAreaRight" fmla="*/ 291600 w 291240"/>
                <a:gd name="textAreaTop" fmla="*/ 0 h 169920"/>
                <a:gd name="textAreaBottom" fmla="*/ 170280 h 169920"/>
              </a:gdLst>
              <a:ahLst/>
              <a:cxnLst/>
              <a:rect l="textAreaLeft" t="textAreaTop" r="textAreaRight" b="textAreaBottom"/>
              <a:pathLst>
                <a:path w="43892" h="25618">
                  <a:moveTo>
                    <a:pt x="38939" y="3416"/>
                  </a:moveTo>
                  <a:lnTo>
                    <a:pt x="39280" y="6148"/>
                  </a:lnTo>
                  <a:lnTo>
                    <a:pt x="38939" y="3587"/>
                  </a:lnTo>
                  <a:lnTo>
                    <a:pt x="38939" y="3416"/>
                  </a:lnTo>
                  <a:close/>
                  <a:moveTo>
                    <a:pt x="38768" y="5465"/>
                  </a:moveTo>
                  <a:lnTo>
                    <a:pt x="38939" y="6661"/>
                  </a:lnTo>
                  <a:lnTo>
                    <a:pt x="38768" y="6661"/>
                  </a:lnTo>
                  <a:lnTo>
                    <a:pt x="38768" y="5465"/>
                  </a:lnTo>
                  <a:close/>
                  <a:moveTo>
                    <a:pt x="40817" y="4441"/>
                  </a:moveTo>
                  <a:lnTo>
                    <a:pt x="40988" y="4611"/>
                  </a:lnTo>
                  <a:lnTo>
                    <a:pt x="41671" y="6148"/>
                  </a:lnTo>
                  <a:lnTo>
                    <a:pt x="41330" y="7515"/>
                  </a:lnTo>
                  <a:lnTo>
                    <a:pt x="41159" y="5978"/>
                  </a:lnTo>
                  <a:lnTo>
                    <a:pt x="40817" y="4441"/>
                  </a:lnTo>
                  <a:close/>
                  <a:moveTo>
                    <a:pt x="38768" y="7344"/>
                  </a:moveTo>
                  <a:lnTo>
                    <a:pt x="39793" y="7856"/>
                  </a:lnTo>
                  <a:lnTo>
                    <a:pt x="39451" y="9393"/>
                  </a:lnTo>
                  <a:lnTo>
                    <a:pt x="38939" y="11101"/>
                  </a:lnTo>
                  <a:lnTo>
                    <a:pt x="38256" y="10930"/>
                  </a:lnTo>
                  <a:lnTo>
                    <a:pt x="38597" y="9222"/>
                  </a:lnTo>
                  <a:lnTo>
                    <a:pt x="38768" y="7344"/>
                  </a:lnTo>
                  <a:close/>
                  <a:moveTo>
                    <a:pt x="41500" y="10247"/>
                  </a:moveTo>
                  <a:lnTo>
                    <a:pt x="41330" y="11272"/>
                  </a:lnTo>
                  <a:lnTo>
                    <a:pt x="40988" y="11272"/>
                  </a:lnTo>
                  <a:lnTo>
                    <a:pt x="41500" y="10247"/>
                  </a:lnTo>
                  <a:close/>
                  <a:moveTo>
                    <a:pt x="40647" y="8539"/>
                  </a:moveTo>
                  <a:lnTo>
                    <a:pt x="40476" y="8710"/>
                  </a:lnTo>
                  <a:lnTo>
                    <a:pt x="40134" y="10076"/>
                  </a:lnTo>
                  <a:lnTo>
                    <a:pt x="39622" y="11272"/>
                  </a:lnTo>
                  <a:lnTo>
                    <a:pt x="39622" y="11443"/>
                  </a:lnTo>
                  <a:lnTo>
                    <a:pt x="39793" y="11443"/>
                  </a:lnTo>
                  <a:lnTo>
                    <a:pt x="39793" y="11613"/>
                  </a:lnTo>
                  <a:lnTo>
                    <a:pt x="40134" y="11613"/>
                  </a:lnTo>
                  <a:lnTo>
                    <a:pt x="40305" y="11443"/>
                  </a:lnTo>
                  <a:lnTo>
                    <a:pt x="40647" y="10076"/>
                  </a:lnTo>
                  <a:lnTo>
                    <a:pt x="40817" y="8710"/>
                  </a:lnTo>
                  <a:lnTo>
                    <a:pt x="40647" y="8539"/>
                  </a:lnTo>
                  <a:close/>
                  <a:moveTo>
                    <a:pt x="40988" y="8369"/>
                  </a:moveTo>
                  <a:lnTo>
                    <a:pt x="40988" y="8539"/>
                  </a:lnTo>
                  <a:lnTo>
                    <a:pt x="40817" y="9735"/>
                  </a:lnTo>
                  <a:lnTo>
                    <a:pt x="40817" y="9906"/>
                  </a:lnTo>
                  <a:lnTo>
                    <a:pt x="41108" y="9906"/>
                  </a:lnTo>
                  <a:lnTo>
                    <a:pt x="40647" y="11443"/>
                  </a:lnTo>
                  <a:lnTo>
                    <a:pt x="40647" y="11613"/>
                  </a:lnTo>
                  <a:lnTo>
                    <a:pt x="41330" y="11613"/>
                  </a:lnTo>
                  <a:lnTo>
                    <a:pt x="41500" y="11443"/>
                  </a:lnTo>
                  <a:lnTo>
                    <a:pt x="42013" y="9052"/>
                  </a:lnTo>
                  <a:lnTo>
                    <a:pt x="41842" y="8881"/>
                  </a:lnTo>
                  <a:lnTo>
                    <a:pt x="41842" y="8710"/>
                  </a:lnTo>
                  <a:lnTo>
                    <a:pt x="41671" y="8710"/>
                  </a:lnTo>
                  <a:lnTo>
                    <a:pt x="41500" y="8881"/>
                  </a:lnTo>
                  <a:lnTo>
                    <a:pt x="41330" y="9308"/>
                  </a:lnTo>
                  <a:lnTo>
                    <a:pt x="41330" y="9308"/>
                  </a:lnTo>
                  <a:lnTo>
                    <a:pt x="41500" y="8710"/>
                  </a:lnTo>
                  <a:lnTo>
                    <a:pt x="41330" y="8539"/>
                  </a:lnTo>
                  <a:lnTo>
                    <a:pt x="41159" y="8369"/>
                  </a:lnTo>
                  <a:close/>
                  <a:moveTo>
                    <a:pt x="39622" y="12126"/>
                  </a:moveTo>
                  <a:lnTo>
                    <a:pt x="39451" y="12638"/>
                  </a:lnTo>
                  <a:lnTo>
                    <a:pt x="39451" y="12809"/>
                  </a:lnTo>
                  <a:lnTo>
                    <a:pt x="38939" y="13663"/>
                  </a:lnTo>
                  <a:lnTo>
                    <a:pt x="39622" y="12126"/>
                  </a:lnTo>
                  <a:close/>
                  <a:moveTo>
                    <a:pt x="37572" y="7515"/>
                  </a:moveTo>
                  <a:lnTo>
                    <a:pt x="37402" y="10760"/>
                  </a:lnTo>
                  <a:lnTo>
                    <a:pt x="35694" y="10760"/>
                  </a:lnTo>
                  <a:lnTo>
                    <a:pt x="35694" y="10930"/>
                  </a:lnTo>
                  <a:lnTo>
                    <a:pt x="35694" y="11101"/>
                  </a:lnTo>
                  <a:lnTo>
                    <a:pt x="35865" y="11272"/>
                  </a:lnTo>
                  <a:lnTo>
                    <a:pt x="37060" y="11443"/>
                  </a:lnTo>
                  <a:lnTo>
                    <a:pt x="36377" y="12809"/>
                  </a:lnTo>
                  <a:lnTo>
                    <a:pt x="36035" y="12980"/>
                  </a:lnTo>
                  <a:lnTo>
                    <a:pt x="34328" y="14517"/>
                  </a:lnTo>
                  <a:lnTo>
                    <a:pt x="32961" y="14346"/>
                  </a:lnTo>
                  <a:lnTo>
                    <a:pt x="32278" y="14517"/>
                  </a:lnTo>
                  <a:lnTo>
                    <a:pt x="34328" y="12297"/>
                  </a:lnTo>
                  <a:lnTo>
                    <a:pt x="34669" y="12297"/>
                  </a:lnTo>
                  <a:lnTo>
                    <a:pt x="34840" y="12126"/>
                  </a:lnTo>
                  <a:lnTo>
                    <a:pt x="34840" y="11784"/>
                  </a:lnTo>
                  <a:lnTo>
                    <a:pt x="35011" y="11613"/>
                  </a:lnTo>
                  <a:lnTo>
                    <a:pt x="36548" y="9564"/>
                  </a:lnTo>
                  <a:lnTo>
                    <a:pt x="37572" y="7515"/>
                  </a:lnTo>
                  <a:close/>
                  <a:moveTo>
                    <a:pt x="38085" y="11784"/>
                  </a:moveTo>
                  <a:lnTo>
                    <a:pt x="38768" y="11955"/>
                  </a:lnTo>
                  <a:lnTo>
                    <a:pt x="37743" y="13492"/>
                  </a:lnTo>
                  <a:lnTo>
                    <a:pt x="36377" y="15029"/>
                  </a:lnTo>
                  <a:lnTo>
                    <a:pt x="36206" y="14858"/>
                  </a:lnTo>
                  <a:lnTo>
                    <a:pt x="37060" y="13321"/>
                  </a:lnTo>
                  <a:lnTo>
                    <a:pt x="37402" y="13321"/>
                  </a:lnTo>
                  <a:lnTo>
                    <a:pt x="37572" y="13150"/>
                  </a:lnTo>
                  <a:lnTo>
                    <a:pt x="38085" y="11784"/>
                  </a:lnTo>
                  <a:close/>
                  <a:moveTo>
                    <a:pt x="40988" y="12297"/>
                  </a:moveTo>
                  <a:lnTo>
                    <a:pt x="40305" y="14688"/>
                  </a:lnTo>
                  <a:lnTo>
                    <a:pt x="39622" y="15029"/>
                  </a:lnTo>
                  <a:lnTo>
                    <a:pt x="38768" y="15200"/>
                  </a:lnTo>
                  <a:lnTo>
                    <a:pt x="39793" y="13834"/>
                  </a:lnTo>
                  <a:lnTo>
                    <a:pt x="40647" y="12297"/>
                  </a:lnTo>
                  <a:close/>
                  <a:moveTo>
                    <a:pt x="38085" y="11272"/>
                  </a:moveTo>
                  <a:lnTo>
                    <a:pt x="37743" y="11443"/>
                  </a:lnTo>
                  <a:lnTo>
                    <a:pt x="37402" y="12809"/>
                  </a:lnTo>
                  <a:lnTo>
                    <a:pt x="37402" y="12467"/>
                  </a:lnTo>
                  <a:lnTo>
                    <a:pt x="37231" y="12297"/>
                  </a:lnTo>
                  <a:lnTo>
                    <a:pt x="37060" y="12467"/>
                  </a:lnTo>
                  <a:lnTo>
                    <a:pt x="36548" y="13663"/>
                  </a:lnTo>
                  <a:lnTo>
                    <a:pt x="35694" y="15029"/>
                  </a:lnTo>
                  <a:lnTo>
                    <a:pt x="35865" y="15200"/>
                  </a:lnTo>
                  <a:lnTo>
                    <a:pt x="36377" y="15371"/>
                  </a:lnTo>
                  <a:lnTo>
                    <a:pt x="36548" y="15200"/>
                  </a:lnTo>
                  <a:lnTo>
                    <a:pt x="37914" y="13663"/>
                  </a:lnTo>
                  <a:lnTo>
                    <a:pt x="39109" y="11784"/>
                  </a:lnTo>
                  <a:lnTo>
                    <a:pt x="39109" y="11613"/>
                  </a:lnTo>
                  <a:lnTo>
                    <a:pt x="38939" y="11613"/>
                  </a:lnTo>
                  <a:lnTo>
                    <a:pt x="38085" y="11272"/>
                  </a:lnTo>
                  <a:close/>
                  <a:moveTo>
                    <a:pt x="37572" y="14175"/>
                  </a:moveTo>
                  <a:lnTo>
                    <a:pt x="36889" y="15200"/>
                  </a:lnTo>
                  <a:lnTo>
                    <a:pt x="36889" y="15371"/>
                  </a:lnTo>
                  <a:lnTo>
                    <a:pt x="37231" y="15541"/>
                  </a:lnTo>
                  <a:lnTo>
                    <a:pt x="37402" y="15371"/>
                  </a:lnTo>
                  <a:lnTo>
                    <a:pt x="37914" y="14517"/>
                  </a:lnTo>
                  <a:lnTo>
                    <a:pt x="37914" y="14175"/>
                  </a:lnTo>
                  <a:close/>
                  <a:moveTo>
                    <a:pt x="39280" y="11784"/>
                  </a:moveTo>
                  <a:lnTo>
                    <a:pt x="38597" y="13663"/>
                  </a:lnTo>
                  <a:lnTo>
                    <a:pt x="37743" y="15200"/>
                  </a:lnTo>
                  <a:lnTo>
                    <a:pt x="37743" y="15371"/>
                  </a:lnTo>
                  <a:lnTo>
                    <a:pt x="37914" y="15541"/>
                  </a:lnTo>
                  <a:lnTo>
                    <a:pt x="38085" y="15541"/>
                  </a:lnTo>
                  <a:lnTo>
                    <a:pt x="38256" y="15371"/>
                  </a:lnTo>
                  <a:lnTo>
                    <a:pt x="38426" y="15541"/>
                  </a:lnTo>
                  <a:lnTo>
                    <a:pt x="39451" y="15371"/>
                  </a:lnTo>
                  <a:lnTo>
                    <a:pt x="40476" y="15029"/>
                  </a:lnTo>
                  <a:lnTo>
                    <a:pt x="40476" y="14858"/>
                  </a:lnTo>
                  <a:lnTo>
                    <a:pt x="40988" y="13663"/>
                  </a:lnTo>
                  <a:lnTo>
                    <a:pt x="41330" y="12297"/>
                  </a:lnTo>
                  <a:lnTo>
                    <a:pt x="41330" y="12126"/>
                  </a:lnTo>
                  <a:lnTo>
                    <a:pt x="41330" y="11955"/>
                  </a:lnTo>
                  <a:lnTo>
                    <a:pt x="40476" y="11955"/>
                  </a:lnTo>
                  <a:lnTo>
                    <a:pt x="40305" y="12126"/>
                  </a:lnTo>
                  <a:lnTo>
                    <a:pt x="39622" y="13321"/>
                  </a:lnTo>
                  <a:lnTo>
                    <a:pt x="38768" y="14517"/>
                  </a:lnTo>
                  <a:lnTo>
                    <a:pt x="39793" y="12809"/>
                  </a:lnTo>
                  <a:lnTo>
                    <a:pt x="39793" y="12638"/>
                  </a:lnTo>
                  <a:lnTo>
                    <a:pt x="39963" y="12126"/>
                  </a:lnTo>
                  <a:lnTo>
                    <a:pt x="39963" y="11955"/>
                  </a:lnTo>
                  <a:lnTo>
                    <a:pt x="39963" y="11784"/>
                  </a:lnTo>
                  <a:close/>
                  <a:moveTo>
                    <a:pt x="31766" y="15029"/>
                  </a:moveTo>
                  <a:lnTo>
                    <a:pt x="32620" y="15200"/>
                  </a:lnTo>
                  <a:lnTo>
                    <a:pt x="33474" y="15371"/>
                  </a:lnTo>
                  <a:lnTo>
                    <a:pt x="32107" y="16395"/>
                  </a:lnTo>
                  <a:lnTo>
                    <a:pt x="30741" y="17420"/>
                  </a:lnTo>
                  <a:lnTo>
                    <a:pt x="29716" y="17078"/>
                  </a:lnTo>
                  <a:lnTo>
                    <a:pt x="29375" y="16908"/>
                  </a:lnTo>
                  <a:lnTo>
                    <a:pt x="31595" y="15029"/>
                  </a:lnTo>
                  <a:close/>
                  <a:moveTo>
                    <a:pt x="35182" y="15541"/>
                  </a:moveTo>
                  <a:lnTo>
                    <a:pt x="33986" y="17078"/>
                  </a:lnTo>
                  <a:lnTo>
                    <a:pt x="33986" y="17249"/>
                  </a:lnTo>
                  <a:lnTo>
                    <a:pt x="34157" y="17420"/>
                  </a:lnTo>
                  <a:lnTo>
                    <a:pt x="35865" y="15883"/>
                  </a:lnTo>
                  <a:lnTo>
                    <a:pt x="35865" y="15712"/>
                  </a:lnTo>
                  <a:lnTo>
                    <a:pt x="35523" y="15541"/>
                  </a:lnTo>
                  <a:close/>
                  <a:moveTo>
                    <a:pt x="34328" y="15541"/>
                  </a:moveTo>
                  <a:lnTo>
                    <a:pt x="33303" y="16737"/>
                  </a:lnTo>
                  <a:lnTo>
                    <a:pt x="32278" y="17932"/>
                  </a:lnTo>
                  <a:lnTo>
                    <a:pt x="31766" y="17762"/>
                  </a:lnTo>
                  <a:lnTo>
                    <a:pt x="33132" y="16737"/>
                  </a:lnTo>
                  <a:lnTo>
                    <a:pt x="34328" y="15541"/>
                  </a:lnTo>
                  <a:close/>
                  <a:moveTo>
                    <a:pt x="36377" y="16054"/>
                  </a:moveTo>
                  <a:lnTo>
                    <a:pt x="36377" y="16225"/>
                  </a:lnTo>
                  <a:lnTo>
                    <a:pt x="35523" y="17249"/>
                  </a:lnTo>
                  <a:lnTo>
                    <a:pt x="34498" y="18274"/>
                  </a:lnTo>
                  <a:lnTo>
                    <a:pt x="33815" y="18103"/>
                  </a:lnTo>
                  <a:lnTo>
                    <a:pt x="35011" y="17249"/>
                  </a:lnTo>
                  <a:lnTo>
                    <a:pt x="36377" y="16054"/>
                  </a:lnTo>
                  <a:close/>
                  <a:moveTo>
                    <a:pt x="36206" y="15712"/>
                  </a:moveTo>
                  <a:lnTo>
                    <a:pt x="36206" y="15883"/>
                  </a:lnTo>
                  <a:lnTo>
                    <a:pt x="34669" y="17078"/>
                  </a:lnTo>
                  <a:lnTo>
                    <a:pt x="33132" y="18103"/>
                  </a:lnTo>
                  <a:lnTo>
                    <a:pt x="33132" y="18274"/>
                  </a:lnTo>
                  <a:lnTo>
                    <a:pt x="33303" y="18445"/>
                  </a:lnTo>
                  <a:lnTo>
                    <a:pt x="34669" y="18616"/>
                  </a:lnTo>
                  <a:lnTo>
                    <a:pt x="34669" y="18445"/>
                  </a:lnTo>
                  <a:lnTo>
                    <a:pt x="35865" y="17420"/>
                  </a:lnTo>
                  <a:lnTo>
                    <a:pt x="36889" y="16225"/>
                  </a:lnTo>
                  <a:lnTo>
                    <a:pt x="36889" y="16054"/>
                  </a:lnTo>
                  <a:lnTo>
                    <a:pt x="36719" y="15883"/>
                  </a:lnTo>
                  <a:lnTo>
                    <a:pt x="36206" y="15712"/>
                  </a:lnTo>
                  <a:close/>
                  <a:moveTo>
                    <a:pt x="28692" y="17420"/>
                  </a:moveTo>
                  <a:lnTo>
                    <a:pt x="29375" y="17762"/>
                  </a:lnTo>
                  <a:lnTo>
                    <a:pt x="29887" y="17932"/>
                  </a:lnTo>
                  <a:lnTo>
                    <a:pt x="27155" y="19299"/>
                  </a:lnTo>
                  <a:lnTo>
                    <a:pt x="26472" y="18957"/>
                  </a:lnTo>
                  <a:lnTo>
                    <a:pt x="26813" y="18957"/>
                  </a:lnTo>
                  <a:lnTo>
                    <a:pt x="26984" y="18616"/>
                  </a:lnTo>
                  <a:lnTo>
                    <a:pt x="28692" y="17420"/>
                  </a:lnTo>
                  <a:close/>
                  <a:moveTo>
                    <a:pt x="30912" y="18445"/>
                  </a:moveTo>
                  <a:lnTo>
                    <a:pt x="31254" y="18616"/>
                  </a:lnTo>
                  <a:lnTo>
                    <a:pt x="29887" y="19640"/>
                  </a:lnTo>
                  <a:lnTo>
                    <a:pt x="29033" y="20153"/>
                  </a:lnTo>
                  <a:lnTo>
                    <a:pt x="28350" y="19811"/>
                  </a:lnTo>
                  <a:lnTo>
                    <a:pt x="30912" y="18445"/>
                  </a:lnTo>
                  <a:close/>
                  <a:moveTo>
                    <a:pt x="32449" y="18957"/>
                  </a:moveTo>
                  <a:lnTo>
                    <a:pt x="33303" y="19128"/>
                  </a:lnTo>
                  <a:lnTo>
                    <a:pt x="31595" y="19982"/>
                  </a:lnTo>
                  <a:lnTo>
                    <a:pt x="31595" y="20153"/>
                  </a:lnTo>
                  <a:lnTo>
                    <a:pt x="30570" y="20323"/>
                  </a:lnTo>
                  <a:lnTo>
                    <a:pt x="32107" y="19299"/>
                  </a:lnTo>
                  <a:lnTo>
                    <a:pt x="32449" y="18957"/>
                  </a:lnTo>
                  <a:close/>
                  <a:moveTo>
                    <a:pt x="30741" y="18103"/>
                  </a:moveTo>
                  <a:lnTo>
                    <a:pt x="29204" y="18957"/>
                  </a:lnTo>
                  <a:lnTo>
                    <a:pt x="27838" y="19811"/>
                  </a:lnTo>
                  <a:lnTo>
                    <a:pt x="27667" y="19811"/>
                  </a:lnTo>
                  <a:lnTo>
                    <a:pt x="27838" y="19982"/>
                  </a:lnTo>
                  <a:lnTo>
                    <a:pt x="29033" y="20494"/>
                  </a:lnTo>
                  <a:lnTo>
                    <a:pt x="30058" y="19982"/>
                  </a:lnTo>
                  <a:lnTo>
                    <a:pt x="31766" y="18616"/>
                  </a:lnTo>
                  <a:lnTo>
                    <a:pt x="31766" y="18445"/>
                  </a:lnTo>
                  <a:lnTo>
                    <a:pt x="30912" y="18103"/>
                  </a:lnTo>
                  <a:close/>
                  <a:moveTo>
                    <a:pt x="27155" y="20323"/>
                  </a:moveTo>
                  <a:lnTo>
                    <a:pt x="27838" y="20665"/>
                  </a:lnTo>
                  <a:lnTo>
                    <a:pt x="27155" y="21006"/>
                  </a:lnTo>
                  <a:lnTo>
                    <a:pt x="26301" y="20836"/>
                  </a:lnTo>
                  <a:lnTo>
                    <a:pt x="27155" y="20323"/>
                  </a:lnTo>
                  <a:close/>
                  <a:moveTo>
                    <a:pt x="27155" y="19982"/>
                  </a:moveTo>
                  <a:lnTo>
                    <a:pt x="25618" y="20665"/>
                  </a:lnTo>
                  <a:lnTo>
                    <a:pt x="25618" y="20836"/>
                  </a:lnTo>
                  <a:lnTo>
                    <a:pt x="25788" y="21006"/>
                  </a:lnTo>
                  <a:lnTo>
                    <a:pt x="26984" y="21348"/>
                  </a:lnTo>
                  <a:lnTo>
                    <a:pt x="27155" y="21348"/>
                  </a:lnTo>
                  <a:lnTo>
                    <a:pt x="28179" y="20836"/>
                  </a:lnTo>
                  <a:lnTo>
                    <a:pt x="28350" y="20665"/>
                  </a:lnTo>
                  <a:lnTo>
                    <a:pt x="28179" y="20665"/>
                  </a:lnTo>
                  <a:lnTo>
                    <a:pt x="27326" y="19982"/>
                  </a:lnTo>
                  <a:close/>
                  <a:moveTo>
                    <a:pt x="24935" y="21348"/>
                  </a:moveTo>
                  <a:lnTo>
                    <a:pt x="25788" y="21519"/>
                  </a:lnTo>
                  <a:lnTo>
                    <a:pt x="25276" y="21690"/>
                  </a:lnTo>
                  <a:lnTo>
                    <a:pt x="24081" y="21519"/>
                  </a:lnTo>
                  <a:lnTo>
                    <a:pt x="24935" y="21348"/>
                  </a:lnTo>
                  <a:close/>
                  <a:moveTo>
                    <a:pt x="24935" y="21006"/>
                  </a:moveTo>
                  <a:lnTo>
                    <a:pt x="23398" y="21348"/>
                  </a:lnTo>
                  <a:lnTo>
                    <a:pt x="23398" y="21519"/>
                  </a:lnTo>
                  <a:lnTo>
                    <a:pt x="23398" y="21690"/>
                  </a:lnTo>
                  <a:lnTo>
                    <a:pt x="24422" y="22031"/>
                  </a:lnTo>
                  <a:lnTo>
                    <a:pt x="25276" y="22031"/>
                  </a:lnTo>
                  <a:lnTo>
                    <a:pt x="26130" y="21690"/>
                  </a:lnTo>
                  <a:lnTo>
                    <a:pt x="26301" y="21690"/>
                  </a:lnTo>
                  <a:lnTo>
                    <a:pt x="26472" y="21519"/>
                  </a:lnTo>
                  <a:lnTo>
                    <a:pt x="26301" y="21348"/>
                  </a:lnTo>
                  <a:lnTo>
                    <a:pt x="24935" y="21006"/>
                  </a:lnTo>
                  <a:close/>
                  <a:moveTo>
                    <a:pt x="22714" y="22031"/>
                  </a:moveTo>
                  <a:lnTo>
                    <a:pt x="23568" y="22373"/>
                  </a:lnTo>
                  <a:lnTo>
                    <a:pt x="23398" y="22373"/>
                  </a:lnTo>
                  <a:lnTo>
                    <a:pt x="23056" y="22714"/>
                  </a:lnTo>
                  <a:lnTo>
                    <a:pt x="21007" y="22373"/>
                  </a:lnTo>
                  <a:lnTo>
                    <a:pt x="22714" y="22031"/>
                  </a:lnTo>
                  <a:close/>
                  <a:moveTo>
                    <a:pt x="19128" y="22714"/>
                  </a:moveTo>
                  <a:lnTo>
                    <a:pt x="20153" y="23056"/>
                  </a:lnTo>
                  <a:lnTo>
                    <a:pt x="18957" y="22714"/>
                  </a:lnTo>
                  <a:close/>
                  <a:moveTo>
                    <a:pt x="38085" y="854"/>
                  </a:moveTo>
                  <a:lnTo>
                    <a:pt x="38426" y="3928"/>
                  </a:lnTo>
                  <a:lnTo>
                    <a:pt x="38426" y="6832"/>
                  </a:lnTo>
                  <a:lnTo>
                    <a:pt x="38597" y="7002"/>
                  </a:lnTo>
                  <a:lnTo>
                    <a:pt x="38426" y="7002"/>
                  </a:lnTo>
                  <a:lnTo>
                    <a:pt x="38256" y="9052"/>
                  </a:lnTo>
                  <a:lnTo>
                    <a:pt x="37914" y="11101"/>
                  </a:lnTo>
                  <a:lnTo>
                    <a:pt x="38085" y="11272"/>
                  </a:lnTo>
                  <a:lnTo>
                    <a:pt x="38939" y="11443"/>
                  </a:lnTo>
                  <a:lnTo>
                    <a:pt x="39109" y="11443"/>
                  </a:lnTo>
                  <a:lnTo>
                    <a:pt x="39280" y="11272"/>
                  </a:lnTo>
                  <a:lnTo>
                    <a:pt x="39793" y="9564"/>
                  </a:lnTo>
                  <a:lnTo>
                    <a:pt x="40134" y="7685"/>
                  </a:lnTo>
                  <a:lnTo>
                    <a:pt x="39963" y="7515"/>
                  </a:lnTo>
                  <a:lnTo>
                    <a:pt x="38768" y="7002"/>
                  </a:lnTo>
                  <a:lnTo>
                    <a:pt x="39451" y="7002"/>
                  </a:lnTo>
                  <a:lnTo>
                    <a:pt x="39963" y="7173"/>
                  </a:lnTo>
                  <a:lnTo>
                    <a:pt x="40134" y="7173"/>
                  </a:lnTo>
                  <a:lnTo>
                    <a:pt x="40134" y="7002"/>
                  </a:lnTo>
                  <a:lnTo>
                    <a:pt x="40305" y="6832"/>
                  </a:lnTo>
                  <a:lnTo>
                    <a:pt x="40305" y="6490"/>
                  </a:lnTo>
                  <a:lnTo>
                    <a:pt x="40305" y="6319"/>
                  </a:lnTo>
                  <a:lnTo>
                    <a:pt x="40647" y="6319"/>
                  </a:lnTo>
                  <a:lnTo>
                    <a:pt x="40647" y="6148"/>
                  </a:lnTo>
                  <a:lnTo>
                    <a:pt x="40476" y="4611"/>
                  </a:lnTo>
                  <a:lnTo>
                    <a:pt x="39963" y="3074"/>
                  </a:lnTo>
                  <a:lnTo>
                    <a:pt x="40476" y="4099"/>
                  </a:lnTo>
                  <a:lnTo>
                    <a:pt x="40647" y="5295"/>
                  </a:lnTo>
                  <a:lnTo>
                    <a:pt x="40817" y="6319"/>
                  </a:lnTo>
                  <a:lnTo>
                    <a:pt x="40988" y="7515"/>
                  </a:lnTo>
                  <a:lnTo>
                    <a:pt x="40988" y="7685"/>
                  </a:lnTo>
                  <a:lnTo>
                    <a:pt x="41159" y="7685"/>
                  </a:lnTo>
                  <a:lnTo>
                    <a:pt x="41330" y="7856"/>
                  </a:lnTo>
                  <a:lnTo>
                    <a:pt x="41671" y="7856"/>
                  </a:lnTo>
                  <a:lnTo>
                    <a:pt x="42013" y="6148"/>
                  </a:lnTo>
                  <a:lnTo>
                    <a:pt x="42013" y="5978"/>
                  </a:lnTo>
                  <a:lnTo>
                    <a:pt x="41330" y="4611"/>
                  </a:lnTo>
                  <a:lnTo>
                    <a:pt x="41159" y="4270"/>
                  </a:lnTo>
                  <a:lnTo>
                    <a:pt x="40476" y="2904"/>
                  </a:lnTo>
                  <a:lnTo>
                    <a:pt x="39622" y="1537"/>
                  </a:lnTo>
                  <a:lnTo>
                    <a:pt x="40476" y="2733"/>
                  </a:lnTo>
                  <a:lnTo>
                    <a:pt x="41159" y="3757"/>
                  </a:lnTo>
                  <a:lnTo>
                    <a:pt x="41500" y="4099"/>
                  </a:lnTo>
                  <a:lnTo>
                    <a:pt x="42013" y="5295"/>
                  </a:lnTo>
                  <a:lnTo>
                    <a:pt x="42525" y="6490"/>
                  </a:lnTo>
                  <a:lnTo>
                    <a:pt x="42354" y="6490"/>
                  </a:lnTo>
                  <a:lnTo>
                    <a:pt x="42184" y="6661"/>
                  </a:lnTo>
                  <a:lnTo>
                    <a:pt x="42184" y="8198"/>
                  </a:lnTo>
                  <a:lnTo>
                    <a:pt x="42184" y="8369"/>
                  </a:lnTo>
                  <a:lnTo>
                    <a:pt x="42867" y="8881"/>
                  </a:lnTo>
                  <a:lnTo>
                    <a:pt x="43550" y="9564"/>
                  </a:lnTo>
                  <a:lnTo>
                    <a:pt x="43550" y="9735"/>
                  </a:lnTo>
                  <a:lnTo>
                    <a:pt x="43037" y="9564"/>
                  </a:lnTo>
                  <a:lnTo>
                    <a:pt x="42354" y="9222"/>
                  </a:lnTo>
                  <a:lnTo>
                    <a:pt x="42184" y="9222"/>
                  </a:lnTo>
                  <a:lnTo>
                    <a:pt x="42184" y="9393"/>
                  </a:lnTo>
                  <a:lnTo>
                    <a:pt x="41842" y="11443"/>
                  </a:lnTo>
                  <a:lnTo>
                    <a:pt x="41842" y="11613"/>
                  </a:lnTo>
                  <a:lnTo>
                    <a:pt x="43208" y="11613"/>
                  </a:lnTo>
                  <a:lnTo>
                    <a:pt x="43208" y="11784"/>
                  </a:lnTo>
                  <a:lnTo>
                    <a:pt x="42525" y="11955"/>
                  </a:lnTo>
                  <a:lnTo>
                    <a:pt x="41671" y="11955"/>
                  </a:lnTo>
                  <a:lnTo>
                    <a:pt x="41500" y="12126"/>
                  </a:lnTo>
                  <a:lnTo>
                    <a:pt x="41159" y="13492"/>
                  </a:lnTo>
                  <a:lnTo>
                    <a:pt x="40647" y="14517"/>
                  </a:lnTo>
                  <a:lnTo>
                    <a:pt x="40817" y="14858"/>
                  </a:lnTo>
                  <a:lnTo>
                    <a:pt x="40476" y="15200"/>
                  </a:lnTo>
                  <a:lnTo>
                    <a:pt x="40305" y="15200"/>
                  </a:lnTo>
                  <a:lnTo>
                    <a:pt x="40134" y="15712"/>
                  </a:lnTo>
                  <a:lnTo>
                    <a:pt x="40134" y="15541"/>
                  </a:lnTo>
                  <a:lnTo>
                    <a:pt x="39793" y="15541"/>
                  </a:lnTo>
                  <a:lnTo>
                    <a:pt x="38939" y="15883"/>
                  </a:lnTo>
                  <a:lnTo>
                    <a:pt x="37743" y="16054"/>
                  </a:lnTo>
                  <a:lnTo>
                    <a:pt x="37572" y="16054"/>
                  </a:lnTo>
                  <a:lnTo>
                    <a:pt x="35865" y="17762"/>
                  </a:lnTo>
                  <a:lnTo>
                    <a:pt x="35694" y="17762"/>
                  </a:lnTo>
                  <a:lnTo>
                    <a:pt x="35352" y="18103"/>
                  </a:lnTo>
                  <a:lnTo>
                    <a:pt x="35352" y="18274"/>
                  </a:lnTo>
                  <a:lnTo>
                    <a:pt x="35182" y="18445"/>
                  </a:lnTo>
                  <a:lnTo>
                    <a:pt x="35352" y="18445"/>
                  </a:lnTo>
                  <a:lnTo>
                    <a:pt x="36889" y="18274"/>
                  </a:lnTo>
                  <a:lnTo>
                    <a:pt x="35694" y="18786"/>
                  </a:lnTo>
                  <a:lnTo>
                    <a:pt x="34498" y="18957"/>
                  </a:lnTo>
                  <a:lnTo>
                    <a:pt x="34328" y="18957"/>
                  </a:lnTo>
                  <a:lnTo>
                    <a:pt x="33474" y="19469"/>
                  </a:lnTo>
                  <a:lnTo>
                    <a:pt x="32620" y="19982"/>
                  </a:lnTo>
                  <a:lnTo>
                    <a:pt x="32620" y="19982"/>
                  </a:lnTo>
                  <a:lnTo>
                    <a:pt x="33815" y="19128"/>
                  </a:lnTo>
                  <a:lnTo>
                    <a:pt x="33815" y="18957"/>
                  </a:lnTo>
                  <a:lnTo>
                    <a:pt x="32449" y="18616"/>
                  </a:lnTo>
                  <a:lnTo>
                    <a:pt x="32278" y="18786"/>
                  </a:lnTo>
                  <a:lnTo>
                    <a:pt x="31937" y="18957"/>
                  </a:lnTo>
                  <a:lnTo>
                    <a:pt x="29887" y="20323"/>
                  </a:lnTo>
                  <a:lnTo>
                    <a:pt x="29716" y="20494"/>
                  </a:lnTo>
                  <a:lnTo>
                    <a:pt x="29887" y="20665"/>
                  </a:lnTo>
                  <a:lnTo>
                    <a:pt x="30741" y="20665"/>
                  </a:lnTo>
                  <a:lnTo>
                    <a:pt x="31766" y="20494"/>
                  </a:lnTo>
                  <a:lnTo>
                    <a:pt x="31766" y="20323"/>
                  </a:lnTo>
                  <a:lnTo>
                    <a:pt x="32107" y="20153"/>
                  </a:lnTo>
                  <a:lnTo>
                    <a:pt x="32107" y="20323"/>
                  </a:lnTo>
                  <a:lnTo>
                    <a:pt x="31424" y="20836"/>
                  </a:lnTo>
                  <a:lnTo>
                    <a:pt x="30570" y="21177"/>
                  </a:lnTo>
                  <a:lnTo>
                    <a:pt x="29887" y="21177"/>
                  </a:lnTo>
                  <a:lnTo>
                    <a:pt x="29033" y="20836"/>
                  </a:lnTo>
                  <a:lnTo>
                    <a:pt x="28863" y="21006"/>
                  </a:lnTo>
                  <a:lnTo>
                    <a:pt x="28009" y="21348"/>
                  </a:lnTo>
                  <a:lnTo>
                    <a:pt x="27838" y="21519"/>
                  </a:lnTo>
                  <a:lnTo>
                    <a:pt x="28009" y="21690"/>
                  </a:lnTo>
                  <a:lnTo>
                    <a:pt x="28350" y="21690"/>
                  </a:lnTo>
                  <a:lnTo>
                    <a:pt x="27496" y="22202"/>
                  </a:lnTo>
                  <a:lnTo>
                    <a:pt x="26813" y="22544"/>
                  </a:lnTo>
                  <a:lnTo>
                    <a:pt x="25959" y="22544"/>
                  </a:lnTo>
                  <a:lnTo>
                    <a:pt x="24935" y="22373"/>
                  </a:lnTo>
                  <a:lnTo>
                    <a:pt x="23568" y="22714"/>
                  </a:lnTo>
                  <a:lnTo>
                    <a:pt x="23398" y="22714"/>
                  </a:lnTo>
                  <a:lnTo>
                    <a:pt x="23910" y="22544"/>
                  </a:lnTo>
                  <a:lnTo>
                    <a:pt x="24081" y="22544"/>
                  </a:lnTo>
                  <a:lnTo>
                    <a:pt x="24251" y="22373"/>
                  </a:lnTo>
                  <a:lnTo>
                    <a:pt x="24081" y="22202"/>
                  </a:lnTo>
                  <a:lnTo>
                    <a:pt x="22714" y="21690"/>
                  </a:lnTo>
                  <a:lnTo>
                    <a:pt x="22544" y="21690"/>
                  </a:lnTo>
                  <a:lnTo>
                    <a:pt x="20153" y="22202"/>
                  </a:lnTo>
                  <a:lnTo>
                    <a:pt x="19982" y="22202"/>
                  </a:lnTo>
                  <a:lnTo>
                    <a:pt x="20153" y="22373"/>
                  </a:lnTo>
                  <a:lnTo>
                    <a:pt x="21690" y="22885"/>
                  </a:lnTo>
                  <a:lnTo>
                    <a:pt x="23398" y="23056"/>
                  </a:lnTo>
                  <a:lnTo>
                    <a:pt x="24081" y="23056"/>
                  </a:lnTo>
                  <a:lnTo>
                    <a:pt x="22885" y="23227"/>
                  </a:lnTo>
                  <a:lnTo>
                    <a:pt x="21519" y="23227"/>
                  </a:lnTo>
                  <a:lnTo>
                    <a:pt x="20323" y="22885"/>
                  </a:lnTo>
                  <a:lnTo>
                    <a:pt x="19128" y="22373"/>
                  </a:lnTo>
                  <a:lnTo>
                    <a:pt x="18274" y="22373"/>
                  </a:lnTo>
                  <a:lnTo>
                    <a:pt x="18103" y="22544"/>
                  </a:lnTo>
                  <a:lnTo>
                    <a:pt x="18274" y="22714"/>
                  </a:lnTo>
                  <a:lnTo>
                    <a:pt x="19470" y="23227"/>
                  </a:lnTo>
                  <a:lnTo>
                    <a:pt x="20665" y="23739"/>
                  </a:lnTo>
                  <a:lnTo>
                    <a:pt x="21860" y="23910"/>
                  </a:lnTo>
                  <a:lnTo>
                    <a:pt x="23227" y="23910"/>
                  </a:lnTo>
                  <a:lnTo>
                    <a:pt x="22544" y="24081"/>
                  </a:lnTo>
                  <a:lnTo>
                    <a:pt x="21690" y="24081"/>
                  </a:lnTo>
                  <a:lnTo>
                    <a:pt x="20323" y="23739"/>
                  </a:lnTo>
                  <a:lnTo>
                    <a:pt x="18957" y="23227"/>
                  </a:lnTo>
                  <a:lnTo>
                    <a:pt x="17591" y="22544"/>
                  </a:lnTo>
                  <a:lnTo>
                    <a:pt x="17079" y="22544"/>
                  </a:lnTo>
                  <a:lnTo>
                    <a:pt x="17249" y="22373"/>
                  </a:lnTo>
                  <a:lnTo>
                    <a:pt x="17079" y="22202"/>
                  </a:lnTo>
                  <a:lnTo>
                    <a:pt x="16908" y="22031"/>
                  </a:lnTo>
                  <a:lnTo>
                    <a:pt x="16908" y="22031"/>
                  </a:lnTo>
                  <a:lnTo>
                    <a:pt x="17249" y="22202"/>
                  </a:lnTo>
                  <a:lnTo>
                    <a:pt x="17591" y="22373"/>
                  </a:lnTo>
                  <a:lnTo>
                    <a:pt x="18274" y="22373"/>
                  </a:lnTo>
                  <a:lnTo>
                    <a:pt x="18616" y="22202"/>
                  </a:lnTo>
                  <a:lnTo>
                    <a:pt x="18616" y="22031"/>
                  </a:lnTo>
                  <a:lnTo>
                    <a:pt x="17249" y="20836"/>
                  </a:lnTo>
                  <a:lnTo>
                    <a:pt x="18274" y="21519"/>
                  </a:lnTo>
                  <a:lnTo>
                    <a:pt x="19299" y="22031"/>
                  </a:lnTo>
                  <a:lnTo>
                    <a:pt x="19470" y="22031"/>
                  </a:lnTo>
                  <a:lnTo>
                    <a:pt x="21860" y="21519"/>
                  </a:lnTo>
                  <a:lnTo>
                    <a:pt x="22031" y="21348"/>
                  </a:lnTo>
                  <a:lnTo>
                    <a:pt x="22031" y="21177"/>
                  </a:lnTo>
                  <a:lnTo>
                    <a:pt x="21690" y="21177"/>
                  </a:lnTo>
                  <a:lnTo>
                    <a:pt x="20836" y="20665"/>
                  </a:lnTo>
                  <a:lnTo>
                    <a:pt x="22031" y="21177"/>
                  </a:lnTo>
                  <a:lnTo>
                    <a:pt x="22544" y="21348"/>
                  </a:lnTo>
                  <a:lnTo>
                    <a:pt x="24251" y="20836"/>
                  </a:lnTo>
                  <a:lnTo>
                    <a:pt x="24251" y="20665"/>
                  </a:lnTo>
                  <a:lnTo>
                    <a:pt x="24251" y="20494"/>
                  </a:lnTo>
                  <a:lnTo>
                    <a:pt x="22885" y="19811"/>
                  </a:lnTo>
                  <a:lnTo>
                    <a:pt x="24764" y="20665"/>
                  </a:lnTo>
                  <a:lnTo>
                    <a:pt x="24935" y="20665"/>
                  </a:lnTo>
                  <a:lnTo>
                    <a:pt x="26642" y="19982"/>
                  </a:lnTo>
                  <a:lnTo>
                    <a:pt x="26813" y="19811"/>
                  </a:lnTo>
                  <a:lnTo>
                    <a:pt x="26642" y="19640"/>
                  </a:lnTo>
                  <a:lnTo>
                    <a:pt x="26642" y="19469"/>
                  </a:lnTo>
                  <a:lnTo>
                    <a:pt x="25276" y="18616"/>
                  </a:lnTo>
                  <a:lnTo>
                    <a:pt x="25276" y="18616"/>
                  </a:lnTo>
                  <a:lnTo>
                    <a:pt x="26984" y="19640"/>
                  </a:lnTo>
                  <a:lnTo>
                    <a:pt x="27326" y="19640"/>
                  </a:lnTo>
                  <a:lnTo>
                    <a:pt x="30229" y="18103"/>
                  </a:lnTo>
                  <a:lnTo>
                    <a:pt x="30400" y="17932"/>
                  </a:lnTo>
                  <a:lnTo>
                    <a:pt x="30229" y="17762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30741" y="17762"/>
                  </a:lnTo>
                  <a:lnTo>
                    <a:pt x="30912" y="17762"/>
                  </a:lnTo>
                  <a:lnTo>
                    <a:pt x="32449" y="16566"/>
                  </a:lnTo>
                  <a:lnTo>
                    <a:pt x="33986" y="15371"/>
                  </a:lnTo>
                  <a:lnTo>
                    <a:pt x="32791" y="16566"/>
                  </a:lnTo>
                  <a:lnTo>
                    <a:pt x="31254" y="17762"/>
                  </a:lnTo>
                  <a:lnTo>
                    <a:pt x="31424" y="17932"/>
                  </a:lnTo>
                  <a:lnTo>
                    <a:pt x="32278" y="18274"/>
                  </a:lnTo>
                  <a:lnTo>
                    <a:pt x="32278" y="18103"/>
                  </a:lnTo>
                  <a:lnTo>
                    <a:pt x="33644" y="16908"/>
                  </a:lnTo>
                  <a:lnTo>
                    <a:pt x="34840" y="15541"/>
                  </a:lnTo>
                  <a:lnTo>
                    <a:pt x="34840" y="15371"/>
                  </a:lnTo>
                  <a:lnTo>
                    <a:pt x="34669" y="15371"/>
                  </a:lnTo>
                  <a:lnTo>
                    <a:pt x="34328" y="15200"/>
                  </a:lnTo>
                  <a:lnTo>
                    <a:pt x="34157" y="15200"/>
                  </a:lnTo>
                  <a:lnTo>
                    <a:pt x="33986" y="15371"/>
                  </a:lnTo>
                  <a:lnTo>
                    <a:pt x="33986" y="15200"/>
                  </a:lnTo>
                  <a:lnTo>
                    <a:pt x="33986" y="15029"/>
                  </a:lnTo>
                  <a:lnTo>
                    <a:pt x="32449" y="14858"/>
                  </a:lnTo>
                  <a:lnTo>
                    <a:pt x="34669" y="14858"/>
                  </a:lnTo>
                  <a:lnTo>
                    <a:pt x="34840" y="15029"/>
                  </a:lnTo>
                  <a:lnTo>
                    <a:pt x="35352" y="15029"/>
                  </a:lnTo>
                  <a:lnTo>
                    <a:pt x="36377" y="13321"/>
                  </a:lnTo>
                  <a:lnTo>
                    <a:pt x="37572" y="11443"/>
                  </a:lnTo>
                  <a:lnTo>
                    <a:pt x="37572" y="11272"/>
                  </a:lnTo>
                  <a:lnTo>
                    <a:pt x="37402" y="11101"/>
                  </a:lnTo>
                  <a:lnTo>
                    <a:pt x="37572" y="11101"/>
                  </a:lnTo>
                  <a:lnTo>
                    <a:pt x="37743" y="10930"/>
                  </a:lnTo>
                  <a:lnTo>
                    <a:pt x="37914" y="8881"/>
                  </a:lnTo>
                  <a:lnTo>
                    <a:pt x="38085" y="6490"/>
                  </a:lnTo>
                  <a:lnTo>
                    <a:pt x="37914" y="6319"/>
                  </a:lnTo>
                  <a:lnTo>
                    <a:pt x="37743" y="6490"/>
                  </a:lnTo>
                  <a:lnTo>
                    <a:pt x="37231" y="7685"/>
                  </a:lnTo>
                  <a:lnTo>
                    <a:pt x="36548" y="8881"/>
                  </a:lnTo>
                  <a:lnTo>
                    <a:pt x="35694" y="10076"/>
                  </a:lnTo>
                  <a:lnTo>
                    <a:pt x="34669" y="11443"/>
                  </a:lnTo>
                  <a:lnTo>
                    <a:pt x="34669" y="11613"/>
                  </a:lnTo>
                  <a:lnTo>
                    <a:pt x="34498" y="11955"/>
                  </a:lnTo>
                  <a:lnTo>
                    <a:pt x="34498" y="11784"/>
                  </a:lnTo>
                  <a:lnTo>
                    <a:pt x="34328" y="11955"/>
                  </a:lnTo>
                  <a:lnTo>
                    <a:pt x="32961" y="13321"/>
                  </a:lnTo>
                  <a:lnTo>
                    <a:pt x="31595" y="14688"/>
                  </a:lnTo>
                  <a:lnTo>
                    <a:pt x="28863" y="16908"/>
                  </a:lnTo>
                  <a:lnTo>
                    <a:pt x="28863" y="17078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28692" y="17078"/>
                  </a:lnTo>
                  <a:lnTo>
                    <a:pt x="28521" y="17078"/>
                  </a:lnTo>
                  <a:lnTo>
                    <a:pt x="28350" y="17215"/>
                  </a:lnTo>
                  <a:lnTo>
                    <a:pt x="28350" y="17078"/>
                  </a:lnTo>
                  <a:lnTo>
                    <a:pt x="28350" y="16908"/>
                  </a:lnTo>
                  <a:lnTo>
                    <a:pt x="28692" y="16908"/>
                  </a:lnTo>
                  <a:lnTo>
                    <a:pt x="30570" y="15371"/>
                  </a:lnTo>
                  <a:lnTo>
                    <a:pt x="32278" y="13663"/>
                  </a:lnTo>
                  <a:lnTo>
                    <a:pt x="33644" y="12297"/>
                  </a:lnTo>
                  <a:lnTo>
                    <a:pt x="34840" y="10760"/>
                  </a:lnTo>
                  <a:lnTo>
                    <a:pt x="35523" y="7344"/>
                  </a:lnTo>
                  <a:lnTo>
                    <a:pt x="35865" y="3928"/>
                  </a:lnTo>
                  <a:lnTo>
                    <a:pt x="35694" y="7002"/>
                  </a:lnTo>
                  <a:lnTo>
                    <a:pt x="35182" y="9735"/>
                  </a:lnTo>
                  <a:lnTo>
                    <a:pt x="35182" y="10076"/>
                  </a:lnTo>
                  <a:lnTo>
                    <a:pt x="35523" y="9906"/>
                  </a:lnTo>
                  <a:lnTo>
                    <a:pt x="36206" y="8710"/>
                  </a:lnTo>
                  <a:lnTo>
                    <a:pt x="36889" y="7344"/>
                  </a:lnTo>
                  <a:lnTo>
                    <a:pt x="37572" y="5978"/>
                  </a:lnTo>
                  <a:lnTo>
                    <a:pt x="38085" y="4611"/>
                  </a:lnTo>
                  <a:lnTo>
                    <a:pt x="38085" y="3245"/>
                  </a:lnTo>
                  <a:lnTo>
                    <a:pt x="38085" y="854"/>
                  </a:lnTo>
                  <a:close/>
                  <a:moveTo>
                    <a:pt x="854" y="18786"/>
                  </a:moveTo>
                  <a:lnTo>
                    <a:pt x="1879" y="19982"/>
                  </a:lnTo>
                  <a:lnTo>
                    <a:pt x="2904" y="20494"/>
                  </a:lnTo>
                  <a:lnTo>
                    <a:pt x="2733" y="20494"/>
                  </a:lnTo>
                  <a:lnTo>
                    <a:pt x="2562" y="20665"/>
                  </a:lnTo>
                  <a:lnTo>
                    <a:pt x="2562" y="20836"/>
                  </a:lnTo>
                  <a:lnTo>
                    <a:pt x="3416" y="21690"/>
                  </a:lnTo>
                  <a:lnTo>
                    <a:pt x="4441" y="22714"/>
                  </a:lnTo>
                  <a:lnTo>
                    <a:pt x="5465" y="23397"/>
                  </a:lnTo>
                  <a:lnTo>
                    <a:pt x="7515" y="24422"/>
                  </a:lnTo>
                  <a:lnTo>
                    <a:pt x="6490" y="24251"/>
                  </a:lnTo>
                  <a:lnTo>
                    <a:pt x="5636" y="23910"/>
                  </a:lnTo>
                  <a:lnTo>
                    <a:pt x="4953" y="23568"/>
                  </a:lnTo>
                  <a:lnTo>
                    <a:pt x="4099" y="22885"/>
                  </a:lnTo>
                  <a:lnTo>
                    <a:pt x="2733" y="21348"/>
                  </a:lnTo>
                  <a:lnTo>
                    <a:pt x="1367" y="19640"/>
                  </a:lnTo>
                  <a:lnTo>
                    <a:pt x="1025" y="19299"/>
                  </a:lnTo>
                  <a:lnTo>
                    <a:pt x="1025" y="19128"/>
                  </a:lnTo>
                  <a:lnTo>
                    <a:pt x="854" y="18786"/>
                  </a:lnTo>
                  <a:close/>
                  <a:moveTo>
                    <a:pt x="3587" y="20836"/>
                  </a:moveTo>
                  <a:lnTo>
                    <a:pt x="5465" y="21519"/>
                  </a:lnTo>
                  <a:lnTo>
                    <a:pt x="5636" y="21348"/>
                  </a:lnTo>
                  <a:lnTo>
                    <a:pt x="5978" y="21690"/>
                  </a:lnTo>
                  <a:lnTo>
                    <a:pt x="6149" y="21690"/>
                  </a:lnTo>
                  <a:lnTo>
                    <a:pt x="8539" y="22202"/>
                  </a:lnTo>
                  <a:lnTo>
                    <a:pt x="11101" y="22714"/>
                  </a:lnTo>
                  <a:lnTo>
                    <a:pt x="11272" y="22544"/>
                  </a:lnTo>
                  <a:lnTo>
                    <a:pt x="11272" y="22373"/>
                  </a:lnTo>
                  <a:lnTo>
                    <a:pt x="10077" y="21348"/>
                  </a:lnTo>
                  <a:lnTo>
                    <a:pt x="12297" y="22714"/>
                  </a:lnTo>
                  <a:lnTo>
                    <a:pt x="12297" y="22885"/>
                  </a:lnTo>
                  <a:lnTo>
                    <a:pt x="13834" y="22885"/>
                  </a:lnTo>
                  <a:lnTo>
                    <a:pt x="15371" y="23056"/>
                  </a:lnTo>
                  <a:lnTo>
                    <a:pt x="13663" y="23056"/>
                  </a:lnTo>
                  <a:lnTo>
                    <a:pt x="13492" y="23227"/>
                  </a:lnTo>
                  <a:lnTo>
                    <a:pt x="13663" y="23397"/>
                  </a:lnTo>
                  <a:lnTo>
                    <a:pt x="14517" y="23739"/>
                  </a:lnTo>
                  <a:lnTo>
                    <a:pt x="15542" y="24081"/>
                  </a:lnTo>
                  <a:lnTo>
                    <a:pt x="17591" y="24081"/>
                  </a:lnTo>
                  <a:lnTo>
                    <a:pt x="17079" y="24422"/>
                  </a:lnTo>
                  <a:lnTo>
                    <a:pt x="16395" y="24422"/>
                  </a:lnTo>
                  <a:lnTo>
                    <a:pt x="15712" y="24593"/>
                  </a:lnTo>
                  <a:lnTo>
                    <a:pt x="15200" y="24422"/>
                  </a:lnTo>
                  <a:lnTo>
                    <a:pt x="13663" y="23910"/>
                  </a:lnTo>
                  <a:lnTo>
                    <a:pt x="12126" y="23056"/>
                  </a:lnTo>
                  <a:lnTo>
                    <a:pt x="9564" y="22714"/>
                  </a:lnTo>
                  <a:lnTo>
                    <a:pt x="7344" y="22373"/>
                  </a:lnTo>
                  <a:lnTo>
                    <a:pt x="7173" y="22373"/>
                  </a:lnTo>
                  <a:lnTo>
                    <a:pt x="7173" y="22544"/>
                  </a:lnTo>
                  <a:lnTo>
                    <a:pt x="7344" y="22714"/>
                  </a:lnTo>
                  <a:lnTo>
                    <a:pt x="7856" y="23056"/>
                  </a:lnTo>
                  <a:lnTo>
                    <a:pt x="8710" y="23739"/>
                  </a:lnTo>
                  <a:lnTo>
                    <a:pt x="9735" y="24081"/>
                  </a:lnTo>
                  <a:lnTo>
                    <a:pt x="11784" y="24934"/>
                  </a:lnTo>
                  <a:lnTo>
                    <a:pt x="12467" y="25105"/>
                  </a:lnTo>
                  <a:lnTo>
                    <a:pt x="11614" y="25105"/>
                  </a:lnTo>
                  <a:lnTo>
                    <a:pt x="10760" y="24934"/>
                  </a:lnTo>
                  <a:lnTo>
                    <a:pt x="9906" y="24764"/>
                  </a:lnTo>
                  <a:lnTo>
                    <a:pt x="9223" y="24251"/>
                  </a:lnTo>
                  <a:lnTo>
                    <a:pt x="7856" y="23227"/>
                  </a:lnTo>
                  <a:lnTo>
                    <a:pt x="6490" y="22031"/>
                  </a:lnTo>
                  <a:lnTo>
                    <a:pt x="4611" y="21348"/>
                  </a:lnTo>
                  <a:lnTo>
                    <a:pt x="3587" y="20836"/>
                  </a:lnTo>
                  <a:close/>
                  <a:moveTo>
                    <a:pt x="37743" y="0"/>
                  </a:moveTo>
                  <a:lnTo>
                    <a:pt x="37743" y="342"/>
                  </a:lnTo>
                  <a:lnTo>
                    <a:pt x="37743" y="3245"/>
                  </a:lnTo>
                  <a:lnTo>
                    <a:pt x="37743" y="4611"/>
                  </a:lnTo>
                  <a:lnTo>
                    <a:pt x="36889" y="6832"/>
                  </a:lnTo>
                  <a:lnTo>
                    <a:pt x="35694" y="9052"/>
                  </a:lnTo>
                  <a:lnTo>
                    <a:pt x="36035" y="5978"/>
                  </a:lnTo>
                  <a:lnTo>
                    <a:pt x="36206" y="2733"/>
                  </a:lnTo>
                  <a:lnTo>
                    <a:pt x="36206" y="2391"/>
                  </a:lnTo>
                  <a:lnTo>
                    <a:pt x="35694" y="2391"/>
                  </a:lnTo>
                  <a:lnTo>
                    <a:pt x="35523" y="2733"/>
                  </a:lnTo>
                  <a:lnTo>
                    <a:pt x="35523" y="4611"/>
                  </a:lnTo>
                  <a:lnTo>
                    <a:pt x="35352" y="6661"/>
                  </a:lnTo>
                  <a:lnTo>
                    <a:pt x="35011" y="8539"/>
                  </a:lnTo>
                  <a:lnTo>
                    <a:pt x="34669" y="10589"/>
                  </a:lnTo>
                  <a:lnTo>
                    <a:pt x="33474" y="11955"/>
                  </a:lnTo>
                  <a:lnTo>
                    <a:pt x="32107" y="13492"/>
                  </a:lnTo>
                  <a:lnTo>
                    <a:pt x="30400" y="15029"/>
                  </a:lnTo>
                  <a:lnTo>
                    <a:pt x="28521" y="16566"/>
                  </a:lnTo>
                  <a:lnTo>
                    <a:pt x="27326" y="16225"/>
                  </a:lnTo>
                  <a:lnTo>
                    <a:pt x="27155" y="16225"/>
                  </a:lnTo>
                  <a:lnTo>
                    <a:pt x="26984" y="16395"/>
                  </a:lnTo>
                  <a:lnTo>
                    <a:pt x="26984" y="16566"/>
                  </a:lnTo>
                  <a:lnTo>
                    <a:pt x="27155" y="16737"/>
                  </a:lnTo>
                  <a:lnTo>
                    <a:pt x="28009" y="17078"/>
                  </a:lnTo>
                  <a:lnTo>
                    <a:pt x="26301" y="18274"/>
                  </a:lnTo>
                  <a:lnTo>
                    <a:pt x="26301" y="18616"/>
                  </a:lnTo>
                  <a:lnTo>
                    <a:pt x="26301" y="18786"/>
                  </a:lnTo>
                  <a:lnTo>
                    <a:pt x="25276" y="18274"/>
                  </a:lnTo>
                  <a:lnTo>
                    <a:pt x="24251" y="17932"/>
                  </a:lnTo>
                  <a:lnTo>
                    <a:pt x="24081" y="17932"/>
                  </a:lnTo>
                  <a:lnTo>
                    <a:pt x="23910" y="18103"/>
                  </a:lnTo>
                  <a:lnTo>
                    <a:pt x="23910" y="18445"/>
                  </a:lnTo>
                  <a:lnTo>
                    <a:pt x="24081" y="18445"/>
                  </a:lnTo>
                  <a:lnTo>
                    <a:pt x="25105" y="18957"/>
                  </a:lnTo>
                  <a:lnTo>
                    <a:pt x="26301" y="19811"/>
                  </a:lnTo>
                  <a:lnTo>
                    <a:pt x="24764" y="20323"/>
                  </a:lnTo>
                  <a:lnTo>
                    <a:pt x="23056" y="19469"/>
                  </a:lnTo>
                  <a:lnTo>
                    <a:pt x="21519" y="18445"/>
                  </a:lnTo>
                  <a:lnTo>
                    <a:pt x="21348" y="18274"/>
                  </a:lnTo>
                  <a:lnTo>
                    <a:pt x="21177" y="18445"/>
                  </a:lnTo>
                  <a:lnTo>
                    <a:pt x="21177" y="18616"/>
                  </a:lnTo>
                  <a:lnTo>
                    <a:pt x="21177" y="18786"/>
                  </a:lnTo>
                  <a:lnTo>
                    <a:pt x="22373" y="19811"/>
                  </a:lnTo>
                  <a:lnTo>
                    <a:pt x="23739" y="20665"/>
                  </a:lnTo>
                  <a:lnTo>
                    <a:pt x="22544" y="21006"/>
                  </a:lnTo>
                  <a:lnTo>
                    <a:pt x="22031" y="20836"/>
                  </a:lnTo>
                  <a:lnTo>
                    <a:pt x="20665" y="20153"/>
                  </a:lnTo>
                  <a:lnTo>
                    <a:pt x="18957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18786" y="20153"/>
                  </a:lnTo>
                  <a:lnTo>
                    <a:pt x="18957" y="20153"/>
                  </a:lnTo>
                  <a:lnTo>
                    <a:pt x="20153" y="20665"/>
                  </a:lnTo>
                  <a:lnTo>
                    <a:pt x="21348" y="21348"/>
                  </a:lnTo>
                  <a:lnTo>
                    <a:pt x="19299" y="21690"/>
                  </a:lnTo>
                  <a:lnTo>
                    <a:pt x="17932" y="21006"/>
                  </a:lnTo>
                  <a:lnTo>
                    <a:pt x="16737" y="19811"/>
                  </a:lnTo>
                  <a:lnTo>
                    <a:pt x="16566" y="19640"/>
                  </a:lnTo>
                  <a:lnTo>
                    <a:pt x="16395" y="19811"/>
                  </a:lnTo>
                  <a:lnTo>
                    <a:pt x="16225" y="19982"/>
                  </a:lnTo>
                  <a:lnTo>
                    <a:pt x="16395" y="20153"/>
                  </a:lnTo>
                  <a:lnTo>
                    <a:pt x="17079" y="21177"/>
                  </a:lnTo>
                  <a:lnTo>
                    <a:pt x="18103" y="22031"/>
                  </a:lnTo>
                  <a:lnTo>
                    <a:pt x="17762" y="22031"/>
                  </a:lnTo>
                  <a:lnTo>
                    <a:pt x="17420" y="21860"/>
                  </a:lnTo>
                  <a:lnTo>
                    <a:pt x="14858" y="20836"/>
                  </a:lnTo>
                  <a:lnTo>
                    <a:pt x="14688" y="20836"/>
                  </a:lnTo>
                  <a:lnTo>
                    <a:pt x="14517" y="21006"/>
                  </a:lnTo>
                  <a:lnTo>
                    <a:pt x="14517" y="21177"/>
                  </a:lnTo>
                  <a:lnTo>
                    <a:pt x="14688" y="21177"/>
                  </a:lnTo>
                  <a:lnTo>
                    <a:pt x="16566" y="22202"/>
                  </a:lnTo>
                  <a:lnTo>
                    <a:pt x="13151" y="22544"/>
                  </a:lnTo>
                  <a:lnTo>
                    <a:pt x="12467" y="22544"/>
                  </a:lnTo>
                  <a:lnTo>
                    <a:pt x="10760" y="21519"/>
                  </a:lnTo>
                  <a:lnTo>
                    <a:pt x="9223" y="20494"/>
                  </a:lnTo>
                  <a:lnTo>
                    <a:pt x="8710" y="20153"/>
                  </a:lnTo>
                  <a:lnTo>
                    <a:pt x="8539" y="19982"/>
                  </a:lnTo>
                  <a:lnTo>
                    <a:pt x="8369" y="20153"/>
                  </a:lnTo>
                  <a:lnTo>
                    <a:pt x="8369" y="20323"/>
                  </a:lnTo>
                  <a:lnTo>
                    <a:pt x="8369" y="20494"/>
                  </a:lnTo>
                  <a:lnTo>
                    <a:pt x="9564" y="21519"/>
                  </a:lnTo>
                  <a:lnTo>
                    <a:pt x="10589" y="22202"/>
                  </a:lnTo>
                  <a:lnTo>
                    <a:pt x="10589" y="22202"/>
                  </a:lnTo>
                  <a:lnTo>
                    <a:pt x="8369" y="21860"/>
                  </a:lnTo>
                  <a:lnTo>
                    <a:pt x="6319" y="21348"/>
                  </a:lnTo>
                  <a:lnTo>
                    <a:pt x="4953" y="20153"/>
                  </a:lnTo>
                  <a:lnTo>
                    <a:pt x="4611" y="19811"/>
                  </a:lnTo>
                  <a:lnTo>
                    <a:pt x="4441" y="19640"/>
                  </a:lnTo>
                  <a:lnTo>
                    <a:pt x="4270" y="19811"/>
                  </a:lnTo>
                  <a:lnTo>
                    <a:pt x="4270" y="19982"/>
                  </a:lnTo>
                  <a:lnTo>
                    <a:pt x="4270" y="20153"/>
                  </a:lnTo>
                  <a:lnTo>
                    <a:pt x="4953" y="20836"/>
                  </a:lnTo>
                  <a:lnTo>
                    <a:pt x="3416" y="20323"/>
                  </a:lnTo>
                  <a:lnTo>
                    <a:pt x="2050" y="19640"/>
                  </a:lnTo>
                  <a:lnTo>
                    <a:pt x="1367" y="18786"/>
                  </a:lnTo>
                  <a:lnTo>
                    <a:pt x="513" y="18103"/>
                  </a:lnTo>
                  <a:lnTo>
                    <a:pt x="171" y="18103"/>
                  </a:lnTo>
                  <a:lnTo>
                    <a:pt x="0" y="18274"/>
                  </a:lnTo>
                  <a:lnTo>
                    <a:pt x="171" y="18445"/>
                  </a:lnTo>
                  <a:lnTo>
                    <a:pt x="342" y="18786"/>
                  </a:lnTo>
                  <a:lnTo>
                    <a:pt x="171" y="18786"/>
                  </a:lnTo>
                  <a:lnTo>
                    <a:pt x="0" y="18957"/>
                  </a:lnTo>
                  <a:lnTo>
                    <a:pt x="171" y="19128"/>
                  </a:lnTo>
                  <a:lnTo>
                    <a:pt x="1196" y="19982"/>
                  </a:lnTo>
                  <a:lnTo>
                    <a:pt x="2562" y="21690"/>
                  </a:lnTo>
                  <a:lnTo>
                    <a:pt x="3928" y="23227"/>
                  </a:lnTo>
                  <a:lnTo>
                    <a:pt x="4782" y="23910"/>
                  </a:lnTo>
                  <a:lnTo>
                    <a:pt x="5636" y="24251"/>
                  </a:lnTo>
                  <a:lnTo>
                    <a:pt x="6661" y="24593"/>
                  </a:lnTo>
                  <a:lnTo>
                    <a:pt x="7515" y="24764"/>
                  </a:lnTo>
                  <a:lnTo>
                    <a:pt x="7686" y="24764"/>
                  </a:lnTo>
                  <a:lnTo>
                    <a:pt x="7856" y="24593"/>
                  </a:lnTo>
                  <a:lnTo>
                    <a:pt x="7856" y="24251"/>
                  </a:lnTo>
                  <a:lnTo>
                    <a:pt x="7686" y="24251"/>
                  </a:lnTo>
                  <a:lnTo>
                    <a:pt x="5807" y="23056"/>
                  </a:lnTo>
                  <a:lnTo>
                    <a:pt x="4782" y="22373"/>
                  </a:lnTo>
                  <a:lnTo>
                    <a:pt x="3758" y="21519"/>
                  </a:lnTo>
                  <a:lnTo>
                    <a:pt x="3587" y="21348"/>
                  </a:lnTo>
                  <a:lnTo>
                    <a:pt x="4953" y="21860"/>
                  </a:lnTo>
                  <a:lnTo>
                    <a:pt x="6319" y="22373"/>
                  </a:lnTo>
                  <a:lnTo>
                    <a:pt x="7515" y="23568"/>
                  </a:lnTo>
                  <a:lnTo>
                    <a:pt x="8881" y="24593"/>
                  </a:lnTo>
                  <a:lnTo>
                    <a:pt x="9564" y="24934"/>
                  </a:lnTo>
                  <a:lnTo>
                    <a:pt x="10418" y="25276"/>
                  </a:lnTo>
                  <a:lnTo>
                    <a:pt x="11272" y="25447"/>
                  </a:lnTo>
                  <a:lnTo>
                    <a:pt x="12126" y="25618"/>
                  </a:lnTo>
                  <a:lnTo>
                    <a:pt x="12467" y="25447"/>
                  </a:lnTo>
                  <a:lnTo>
                    <a:pt x="12638" y="25447"/>
                  </a:lnTo>
                  <a:lnTo>
                    <a:pt x="12809" y="25276"/>
                  </a:lnTo>
                  <a:lnTo>
                    <a:pt x="12638" y="24934"/>
                  </a:lnTo>
                  <a:lnTo>
                    <a:pt x="12467" y="24764"/>
                  </a:lnTo>
                  <a:lnTo>
                    <a:pt x="11955" y="24593"/>
                  </a:lnTo>
                  <a:lnTo>
                    <a:pt x="9906" y="23910"/>
                  </a:lnTo>
                  <a:lnTo>
                    <a:pt x="9052" y="23397"/>
                  </a:lnTo>
                  <a:lnTo>
                    <a:pt x="8027" y="22885"/>
                  </a:lnTo>
                  <a:lnTo>
                    <a:pt x="8027" y="22885"/>
                  </a:lnTo>
                  <a:lnTo>
                    <a:pt x="9906" y="23227"/>
                  </a:lnTo>
                  <a:lnTo>
                    <a:pt x="11955" y="23397"/>
                  </a:lnTo>
                  <a:lnTo>
                    <a:pt x="13321" y="24081"/>
                  </a:lnTo>
                  <a:lnTo>
                    <a:pt x="14688" y="24593"/>
                  </a:lnTo>
                  <a:lnTo>
                    <a:pt x="15371" y="24764"/>
                  </a:lnTo>
                  <a:lnTo>
                    <a:pt x="16225" y="24934"/>
                  </a:lnTo>
                  <a:lnTo>
                    <a:pt x="16908" y="24764"/>
                  </a:lnTo>
                  <a:lnTo>
                    <a:pt x="17762" y="24422"/>
                  </a:lnTo>
                  <a:lnTo>
                    <a:pt x="17932" y="24251"/>
                  </a:lnTo>
                  <a:lnTo>
                    <a:pt x="17932" y="24081"/>
                  </a:lnTo>
                  <a:lnTo>
                    <a:pt x="17762" y="23910"/>
                  </a:lnTo>
                  <a:lnTo>
                    <a:pt x="17591" y="23739"/>
                  </a:lnTo>
                  <a:lnTo>
                    <a:pt x="16054" y="23739"/>
                  </a:lnTo>
                  <a:lnTo>
                    <a:pt x="14688" y="23397"/>
                  </a:lnTo>
                  <a:lnTo>
                    <a:pt x="16225" y="23397"/>
                  </a:lnTo>
                  <a:lnTo>
                    <a:pt x="16395" y="23227"/>
                  </a:lnTo>
                  <a:lnTo>
                    <a:pt x="16566" y="23056"/>
                  </a:lnTo>
                  <a:lnTo>
                    <a:pt x="16395" y="22885"/>
                  </a:lnTo>
                  <a:lnTo>
                    <a:pt x="17591" y="22885"/>
                  </a:lnTo>
                  <a:lnTo>
                    <a:pt x="18957" y="23568"/>
                  </a:lnTo>
                  <a:lnTo>
                    <a:pt x="20494" y="24251"/>
                  </a:lnTo>
                  <a:lnTo>
                    <a:pt x="21177" y="24422"/>
                  </a:lnTo>
                  <a:lnTo>
                    <a:pt x="22031" y="24422"/>
                  </a:lnTo>
                  <a:lnTo>
                    <a:pt x="22714" y="24251"/>
                  </a:lnTo>
                  <a:lnTo>
                    <a:pt x="23568" y="24081"/>
                  </a:lnTo>
                  <a:lnTo>
                    <a:pt x="23739" y="23910"/>
                  </a:lnTo>
                  <a:lnTo>
                    <a:pt x="23739" y="23739"/>
                  </a:lnTo>
                  <a:lnTo>
                    <a:pt x="23739" y="23568"/>
                  </a:lnTo>
                  <a:lnTo>
                    <a:pt x="24251" y="23397"/>
                  </a:lnTo>
                  <a:lnTo>
                    <a:pt x="24422" y="23227"/>
                  </a:lnTo>
                  <a:lnTo>
                    <a:pt x="24422" y="23056"/>
                  </a:lnTo>
                  <a:lnTo>
                    <a:pt x="24422" y="22885"/>
                  </a:lnTo>
                  <a:lnTo>
                    <a:pt x="24935" y="22714"/>
                  </a:lnTo>
                  <a:lnTo>
                    <a:pt x="25959" y="22885"/>
                  </a:lnTo>
                  <a:lnTo>
                    <a:pt x="26813" y="22714"/>
                  </a:lnTo>
                  <a:lnTo>
                    <a:pt x="27667" y="22544"/>
                  </a:lnTo>
                  <a:lnTo>
                    <a:pt x="28521" y="22031"/>
                  </a:lnTo>
                  <a:lnTo>
                    <a:pt x="28692" y="21860"/>
                  </a:lnTo>
                  <a:lnTo>
                    <a:pt x="28692" y="21519"/>
                  </a:lnTo>
                  <a:lnTo>
                    <a:pt x="28521" y="21519"/>
                  </a:lnTo>
                  <a:lnTo>
                    <a:pt x="28863" y="21177"/>
                  </a:lnTo>
                  <a:lnTo>
                    <a:pt x="29887" y="21519"/>
                  </a:lnTo>
                  <a:lnTo>
                    <a:pt x="30741" y="21519"/>
                  </a:lnTo>
                  <a:lnTo>
                    <a:pt x="31595" y="21177"/>
                  </a:lnTo>
                  <a:lnTo>
                    <a:pt x="32278" y="20665"/>
                  </a:lnTo>
                  <a:lnTo>
                    <a:pt x="32449" y="20323"/>
                  </a:lnTo>
                  <a:lnTo>
                    <a:pt x="33474" y="19982"/>
                  </a:lnTo>
                  <a:lnTo>
                    <a:pt x="34498" y="19299"/>
                  </a:lnTo>
                  <a:lnTo>
                    <a:pt x="35865" y="19128"/>
                  </a:lnTo>
                  <a:lnTo>
                    <a:pt x="37060" y="18616"/>
                  </a:lnTo>
                  <a:lnTo>
                    <a:pt x="37231" y="18445"/>
                  </a:lnTo>
                  <a:lnTo>
                    <a:pt x="37231" y="18103"/>
                  </a:lnTo>
                  <a:lnTo>
                    <a:pt x="37060" y="17932"/>
                  </a:lnTo>
                  <a:lnTo>
                    <a:pt x="36889" y="17932"/>
                  </a:lnTo>
                  <a:lnTo>
                    <a:pt x="36035" y="18103"/>
                  </a:lnTo>
                  <a:lnTo>
                    <a:pt x="37743" y="16395"/>
                  </a:lnTo>
                  <a:lnTo>
                    <a:pt x="38768" y="16395"/>
                  </a:lnTo>
                  <a:lnTo>
                    <a:pt x="39451" y="16054"/>
                  </a:lnTo>
                  <a:lnTo>
                    <a:pt x="39109" y="16737"/>
                  </a:lnTo>
                  <a:lnTo>
                    <a:pt x="39109" y="16908"/>
                  </a:lnTo>
                  <a:lnTo>
                    <a:pt x="39280" y="17078"/>
                  </a:lnTo>
                  <a:lnTo>
                    <a:pt x="39622" y="17078"/>
                  </a:lnTo>
                  <a:lnTo>
                    <a:pt x="40647" y="15371"/>
                  </a:lnTo>
                  <a:lnTo>
                    <a:pt x="40988" y="15029"/>
                  </a:lnTo>
                  <a:lnTo>
                    <a:pt x="41159" y="14688"/>
                  </a:lnTo>
                  <a:lnTo>
                    <a:pt x="40988" y="14688"/>
                  </a:lnTo>
                  <a:lnTo>
                    <a:pt x="41500" y="13492"/>
                  </a:lnTo>
                  <a:lnTo>
                    <a:pt x="41842" y="12297"/>
                  </a:lnTo>
                  <a:lnTo>
                    <a:pt x="42696" y="12297"/>
                  </a:lnTo>
                  <a:lnTo>
                    <a:pt x="43379" y="11955"/>
                  </a:lnTo>
                  <a:lnTo>
                    <a:pt x="43550" y="11784"/>
                  </a:lnTo>
                  <a:lnTo>
                    <a:pt x="43550" y="11613"/>
                  </a:lnTo>
                  <a:lnTo>
                    <a:pt x="43379" y="11443"/>
                  </a:lnTo>
                  <a:lnTo>
                    <a:pt x="43208" y="11272"/>
                  </a:lnTo>
                  <a:lnTo>
                    <a:pt x="42184" y="11272"/>
                  </a:lnTo>
                  <a:lnTo>
                    <a:pt x="42354" y="9564"/>
                  </a:lnTo>
                  <a:lnTo>
                    <a:pt x="42867" y="9906"/>
                  </a:lnTo>
                  <a:lnTo>
                    <a:pt x="43379" y="10076"/>
                  </a:lnTo>
                  <a:lnTo>
                    <a:pt x="43721" y="9906"/>
                  </a:lnTo>
                  <a:lnTo>
                    <a:pt x="43891" y="9735"/>
                  </a:lnTo>
                  <a:lnTo>
                    <a:pt x="43891" y="9564"/>
                  </a:lnTo>
                  <a:lnTo>
                    <a:pt x="43891" y="9393"/>
                  </a:lnTo>
                  <a:lnTo>
                    <a:pt x="43208" y="8710"/>
                  </a:lnTo>
                  <a:lnTo>
                    <a:pt x="42525" y="8198"/>
                  </a:lnTo>
                  <a:lnTo>
                    <a:pt x="42525" y="6832"/>
                  </a:lnTo>
                  <a:lnTo>
                    <a:pt x="42696" y="6832"/>
                  </a:lnTo>
                  <a:lnTo>
                    <a:pt x="42867" y="6661"/>
                  </a:lnTo>
                  <a:lnTo>
                    <a:pt x="42867" y="6319"/>
                  </a:lnTo>
                  <a:lnTo>
                    <a:pt x="42354" y="5124"/>
                  </a:lnTo>
                  <a:lnTo>
                    <a:pt x="41671" y="3928"/>
                  </a:lnTo>
                  <a:lnTo>
                    <a:pt x="41500" y="3587"/>
                  </a:lnTo>
                  <a:lnTo>
                    <a:pt x="40647" y="2220"/>
                  </a:lnTo>
                  <a:lnTo>
                    <a:pt x="40134" y="1708"/>
                  </a:lnTo>
                  <a:lnTo>
                    <a:pt x="39622" y="1025"/>
                  </a:lnTo>
                  <a:lnTo>
                    <a:pt x="39109" y="1025"/>
                  </a:lnTo>
                  <a:lnTo>
                    <a:pt x="39109" y="1367"/>
                  </a:lnTo>
                  <a:lnTo>
                    <a:pt x="39109" y="1537"/>
                  </a:lnTo>
                  <a:lnTo>
                    <a:pt x="39622" y="2050"/>
                  </a:lnTo>
                  <a:lnTo>
                    <a:pt x="39451" y="2220"/>
                  </a:lnTo>
                  <a:lnTo>
                    <a:pt x="39451" y="2391"/>
                  </a:lnTo>
                  <a:lnTo>
                    <a:pt x="39963" y="4270"/>
                  </a:lnTo>
                  <a:lnTo>
                    <a:pt x="40305" y="5978"/>
                  </a:lnTo>
                  <a:lnTo>
                    <a:pt x="40134" y="6148"/>
                  </a:lnTo>
                  <a:lnTo>
                    <a:pt x="39963" y="6490"/>
                  </a:lnTo>
                  <a:lnTo>
                    <a:pt x="39963" y="6832"/>
                  </a:lnTo>
                  <a:lnTo>
                    <a:pt x="39622" y="6832"/>
                  </a:lnTo>
                  <a:lnTo>
                    <a:pt x="39451" y="3928"/>
                  </a:lnTo>
                  <a:lnTo>
                    <a:pt x="38939" y="1196"/>
                  </a:lnTo>
                  <a:lnTo>
                    <a:pt x="38768" y="1025"/>
                  </a:lnTo>
                  <a:lnTo>
                    <a:pt x="38597" y="1025"/>
                  </a:lnTo>
                  <a:lnTo>
                    <a:pt x="38426" y="1196"/>
                  </a:lnTo>
                  <a:lnTo>
                    <a:pt x="38256" y="171"/>
                  </a:lnTo>
                  <a:lnTo>
                    <a:pt x="380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960" bIns="84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6" name="Google Shape;835;p32"/>
            <p:cNvSpPr/>
            <p:nvPr/>
          </p:nvSpPr>
          <p:spPr>
            <a:xfrm>
              <a:off x="8273160" y="1301760"/>
              <a:ext cx="25920" cy="486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48600"/>
                <a:gd name="textAreaBottom" fmla="*/ 48960 h 48600"/>
              </a:gdLst>
              <a:ahLst/>
              <a:cxnLst/>
              <a:rect l="textAreaLeft" t="textAreaTop" r="textAreaRight" b="textAreaBottom"/>
              <a:pathLst>
                <a:path w="3929" h="7344">
                  <a:moveTo>
                    <a:pt x="3928" y="0"/>
                  </a:moveTo>
                  <a:lnTo>
                    <a:pt x="2562" y="3074"/>
                  </a:lnTo>
                  <a:lnTo>
                    <a:pt x="1708" y="4953"/>
                  </a:lnTo>
                  <a:lnTo>
                    <a:pt x="1196" y="5636"/>
                  </a:lnTo>
                  <a:lnTo>
                    <a:pt x="854" y="5807"/>
                  </a:lnTo>
                  <a:lnTo>
                    <a:pt x="2220" y="3074"/>
                  </a:lnTo>
                  <a:lnTo>
                    <a:pt x="2733" y="1708"/>
                  </a:lnTo>
                  <a:lnTo>
                    <a:pt x="3587" y="342"/>
                  </a:lnTo>
                  <a:lnTo>
                    <a:pt x="3587" y="342"/>
                  </a:lnTo>
                  <a:lnTo>
                    <a:pt x="2391" y="2220"/>
                  </a:lnTo>
                  <a:lnTo>
                    <a:pt x="1366" y="4099"/>
                  </a:lnTo>
                  <a:lnTo>
                    <a:pt x="815" y="5294"/>
                  </a:lnTo>
                  <a:lnTo>
                    <a:pt x="683" y="5294"/>
                  </a:lnTo>
                  <a:lnTo>
                    <a:pt x="171" y="6148"/>
                  </a:lnTo>
                  <a:lnTo>
                    <a:pt x="0" y="7344"/>
                  </a:lnTo>
                  <a:lnTo>
                    <a:pt x="171" y="7344"/>
                  </a:lnTo>
                  <a:lnTo>
                    <a:pt x="854" y="5977"/>
                  </a:lnTo>
                  <a:lnTo>
                    <a:pt x="1196" y="5977"/>
                  </a:lnTo>
                  <a:lnTo>
                    <a:pt x="1708" y="5294"/>
                  </a:lnTo>
                  <a:lnTo>
                    <a:pt x="2562" y="3416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7" name="Google Shape;836;p32"/>
            <p:cNvSpPr/>
            <p:nvPr/>
          </p:nvSpPr>
          <p:spPr>
            <a:xfrm>
              <a:off x="8272080" y="1300680"/>
              <a:ext cx="28080" cy="507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0760"/>
                <a:gd name="textAreaBottom" fmla="*/ 51120 h 50760"/>
              </a:gdLst>
              <a:ahLst/>
              <a:cxnLst/>
              <a:rect l="textAreaLeft" t="textAreaTop" r="textAreaRight" b="textAreaBottom"/>
              <a:pathLst>
                <a:path w="4270" h="7686">
                  <a:moveTo>
                    <a:pt x="2562" y="3245"/>
                  </a:moveTo>
                  <a:lnTo>
                    <a:pt x="1708" y="4953"/>
                  </a:lnTo>
                  <a:lnTo>
                    <a:pt x="1708" y="4782"/>
                  </a:lnTo>
                  <a:lnTo>
                    <a:pt x="2562" y="3245"/>
                  </a:lnTo>
                  <a:close/>
                  <a:moveTo>
                    <a:pt x="4099" y="0"/>
                  </a:moveTo>
                  <a:lnTo>
                    <a:pt x="3928" y="171"/>
                  </a:lnTo>
                  <a:lnTo>
                    <a:pt x="3758" y="342"/>
                  </a:lnTo>
                  <a:lnTo>
                    <a:pt x="3587" y="513"/>
                  </a:lnTo>
                  <a:lnTo>
                    <a:pt x="2391" y="2391"/>
                  </a:lnTo>
                  <a:lnTo>
                    <a:pt x="1367" y="4270"/>
                  </a:lnTo>
                  <a:lnTo>
                    <a:pt x="854" y="5124"/>
                  </a:lnTo>
                  <a:lnTo>
                    <a:pt x="854" y="5295"/>
                  </a:lnTo>
                  <a:lnTo>
                    <a:pt x="342" y="6319"/>
                  </a:lnTo>
                  <a:lnTo>
                    <a:pt x="0" y="7515"/>
                  </a:lnTo>
                  <a:lnTo>
                    <a:pt x="0" y="7685"/>
                  </a:lnTo>
                  <a:lnTo>
                    <a:pt x="513" y="7685"/>
                  </a:lnTo>
                  <a:lnTo>
                    <a:pt x="1025" y="6319"/>
                  </a:lnTo>
                  <a:lnTo>
                    <a:pt x="1367" y="6319"/>
                  </a:lnTo>
                  <a:lnTo>
                    <a:pt x="1537" y="6148"/>
                  </a:lnTo>
                  <a:lnTo>
                    <a:pt x="1879" y="5807"/>
                  </a:lnTo>
                  <a:lnTo>
                    <a:pt x="2562" y="4611"/>
                  </a:lnTo>
                  <a:lnTo>
                    <a:pt x="3928" y="1367"/>
                  </a:lnTo>
                  <a:lnTo>
                    <a:pt x="4270" y="342"/>
                  </a:lnTo>
                  <a:lnTo>
                    <a:pt x="4270" y="171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8" name="Google Shape;837;p32"/>
            <p:cNvSpPr/>
            <p:nvPr/>
          </p:nvSpPr>
          <p:spPr>
            <a:xfrm>
              <a:off x="8291160" y="128808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1"/>
                  </a:moveTo>
                  <a:lnTo>
                    <a:pt x="2050" y="1879"/>
                  </a:lnTo>
                  <a:lnTo>
                    <a:pt x="1025" y="3929"/>
                  </a:lnTo>
                  <a:lnTo>
                    <a:pt x="684" y="5124"/>
                  </a:lnTo>
                  <a:lnTo>
                    <a:pt x="342" y="6149"/>
                  </a:lnTo>
                  <a:lnTo>
                    <a:pt x="1" y="7174"/>
                  </a:lnTo>
                  <a:lnTo>
                    <a:pt x="1" y="8369"/>
                  </a:lnTo>
                  <a:lnTo>
                    <a:pt x="1" y="8711"/>
                  </a:lnTo>
                  <a:lnTo>
                    <a:pt x="171" y="8711"/>
                  </a:lnTo>
                  <a:lnTo>
                    <a:pt x="513" y="7686"/>
                  </a:lnTo>
                  <a:lnTo>
                    <a:pt x="513" y="7515"/>
                  </a:lnTo>
                  <a:lnTo>
                    <a:pt x="385" y="7515"/>
                  </a:lnTo>
                  <a:lnTo>
                    <a:pt x="684" y="6320"/>
                  </a:lnTo>
                  <a:lnTo>
                    <a:pt x="1025" y="5124"/>
                  </a:lnTo>
                  <a:lnTo>
                    <a:pt x="2050" y="2562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9" name="Google Shape;838;p32"/>
            <p:cNvSpPr/>
            <p:nvPr/>
          </p:nvSpPr>
          <p:spPr>
            <a:xfrm>
              <a:off x="8290080" y="128700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8" h="9053">
                  <a:moveTo>
                    <a:pt x="1367" y="4270"/>
                  </a:moveTo>
                  <a:lnTo>
                    <a:pt x="1026" y="5124"/>
                  </a:lnTo>
                  <a:lnTo>
                    <a:pt x="684" y="6491"/>
                  </a:lnTo>
                  <a:lnTo>
                    <a:pt x="342" y="7686"/>
                  </a:lnTo>
                  <a:lnTo>
                    <a:pt x="513" y="7857"/>
                  </a:lnTo>
                  <a:lnTo>
                    <a:pt x="342" y="8369"/>
                  </a:lnTo>
                  <a:lnTo>
                    <a:pt x="342" y="7345"/>
                  </a:lnTo>
                  <a:lnTo>
                    <a:pt x="513" y="6320"/>
                  </a:lnTo>
                  <a:lnTo>
                    <a:pt x="1367" y="4270"/>
                  </a:lnTo>
                  <a:close/>
                  <a:moveTo>
                    <a:pt x="3246" y="1"/>
                  </a:moveTo>
                  <a:lnTo>
                    <a:pt x="3075" y="342"/>
                  </a:lnTo>
                  <a:lnTo>
                    <a:pt x="1879" y="2221"/>
                  </a:lnTo>
                  <a:lnTo>
                    <a:pt x="1026" y="4270"/>
                  </a:lnTo>
                  <a:lnTo>
                    <a:pt x="172" y="6320"/>
                  </a:lnTo>
                  <a:lnTo>
                    <a:pt x="1" y="7345"/>
                  </a:lnTo>
                  <a:lnTo>
                    <a:pt x="1" y="8540"/>
                  </a:lnTo>
                  <a:lnTo>
                    <a:pt x="1" y="8711"/>
                  </a:lnTo>
                  <a:lnTo>
                    <a:pt x="1" y="8882"/>
                  </a:lnTo>
                  <a:lnTo>
                    <a:pt x="172" y="9052"/>
                  </a:lnTo>
                  <a:lnTo>
                    <a:pt x="513" y="9052"/>
                  </a:lnTo>
                  <a:lnTo>
                    <a:pt x="513" y="8882"/>
                  </a:lnTo>
                  <a:lnTo>
                    <a:pt x="855" y="7857"/>
                  </a:lnTo>
                  <a:lnTo>
                    <a:pt x="855" y="7686"/>
                  </a:lnTo>
                  <a:lnTo>
                    <a:pt x="1367" y="5295"/>
                  </a:lnTo>
                  <a:lnTo>
                    <a:pt x="1879" y="3929"/>
                  </a:lnTo>
                  <a:lnTo>
                    <a:pt x="2392" y="2733"/>
                  </a:lnTo>
                  <a:lnTo>
                    <a:pt x="3587" y="342"/>
                  </a:lnTo>
                  <a:lnTo>
                    <a:pt x="3587" y="1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0" name="Google Shape;839;p32"/>
            <p:cNvSpPr/>
            <p:nvPr/>
          </p:nvSpPr>
          <p:spPr>
            <a:xfrm>
              <a:off x="8300160" y="128592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0"/>
                  </a:moveTo>
                  <a:lnTo>
                    <a:pt x="1367" y="4270"/>
                  </a:lnTo>
                  <a:lnTo>
                    <a:pt x="513" y="6319"/>
                  </a:lnTo>
                  <a:lnTo>
                    <a:pt x="172" y="7515"/>
                  </a:lnTo>
                  <a:lnTo>
                    <a:pt x="1" y="8710"/>
                  </a:lnTo>
                  <a:lnTo>
                    <a:pt x="172" y="8710"/>
                  </a:lnTo>
                  <a:lnTo>
                    <a:pt x="513" y="8198"/>
                  </a:lnTo>
                  <a:lnTo>
                    <a:pt x="855" y="7685"/>
                  </a:lnTo>
                  <a:lnTo>
                    <a:pt x="855" y="7515"/>
                  </a:lnTo>
                  <a:lnTo>
                    <a:pt x="342" y="8027"/>
                  </a:lnTo>
                  <a:lnTo>
                    <a:pt x="855" y="6490"/>
                  </a:lnTo>
                  <a:lnTo>
                    <a:pt x="1367" y="4953"/>
                  </a:lnTo>
                  <a:lnTo>
                    <a:pt x="32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1" name="Google Shape;840;p32"/>
            <p:cNvSpPr/>
            <p:nvPr/>
          </p:nvSpPr>
          <p:spPr>
            <a:xfrm>
              <a:off x="8299080" y="128484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7" h="9052">
                  <a:moveTo>
                    <a:pt x="3416" y="0"/>
                  </a:moveTo>
                  <a:lnTo>
                    <a:pt x="3245" y="171"/>
                  </a:lnTo>
                  <a:lnTo>
                    <a:pt x="2220" y="2562"/>
                  </a:lnTo>
                  <a:lnTo>
                    <a:pt x="854" y="5636"/>
                  </a:lnTo>
                  <a:lnTo>
                    <a:pt x="342" y="7173"/>
                  </a:lnTo>
                  <a:lnTo>
                    <a:pt x="0" y="8881"/>
                  </a:lnTo>
                  <a:lnTo>
                    <a:pt x="171" y="9052"/>
                  </a:lnTo>
                  <a:lnTo>
                    <a:pt x="512" y="9052"/>
                  </a:lnTo>
                  <a:lnTo>
                    <a:pt x="512" y="8881"/>
                  </a:lnTo>
                  <a:lnTo>
                    <a:pt x="854" y="8369"/>
                  </a:lnTo>
                  <a:lnTo>
                    <a:pt x="1196" y="8027"/>
                  </a:lnTo>
                  <a:lnTo>
                    <a:pt x="1196" y="7856"/>
                  </a:lnTo>
                  <a:lnTo>
                    <a:pt x="1196" y="7686"/>
                  </a:lnTo>
                  <a:lnTo>
                    <a:pt x="1025" y="7515"/>
                  </a:lnTo>
                  <a:lnTo>
                    <a:pt x="854" y="7686"/>
                  </a:lnTo>
                  <a:lnTo>
                    <a:pt x="854" y="7686"/>
                  </a:lnTo>
                  <a:lnTo>
                    <a:pt x="1708" y="5124"/>
                  </a:lnTo>
                  <a:lnTo>
                    <a:pt x="2733" y="2733"/>
                  </a:lnTo>
                  <a:lnTo>
                    <a:pt x="3587" y="342"/>
                  </a:lnTo>
                  <a:lnTo>
                    <a:pt x="3587" y="17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2" name="Google Shape;841;p32"/>
            <p:cNvSpPr/>
            <p:nvPr/>
          </p:nvSpPr>
          <p:spPr>
            <a:xfrm>
              <a:off x="8581680" y="1205280"/>
              <a:ext cx="6480" cy="212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3246">
                  <a:moveTo>
                    <a:pt x="1026" y="1"/>
                  </a:moveTo>
                  <a:lnTo>
                    <a:pt x="342" y="1538"/>
                  </a:lnTo>
                  <a:lnTo>
                    <a:pt x="1" y="3075"/>
                  </a:lnTo>
                  <a:lnTo>
                    <a:pt x="1" y="3245"/>
                  </a:lnTo>
                  <a:lnTo>
                    <a:pt x="513" y="170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3" name="Google Shape;842;p32"/>
            <p:cNvSpPr/>
            <p:nvPr/>
          </p:nvSpPr>
          <p:spPr>
            <a:xfrm>
              <a:off x="8580600" y="1204200"/>
              <a:ext cx="8640" cy="2340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367" h="3588">
                  <a:moveTo>
                    <a:pt x="1025" y="1"/>
                  </a:moveTo>
                  <a:lnTo>
                    <a:pt x="1025" y="172"/>
                  </a:lnTo>
                  <a:lnTo>
                    <a:pt x="683" y="1025"/>
                  </a:lnTo>
                  <a:lnTo>
                    <a:pt x="171" y="2221"/>
                  </a:lnTo>
                  <a:lnTo>
                    <a:pt x="0" y="3246"/>
                  </a:lnTo>
                  <a:lnTo>
                    <a:pt x="0" y="3416"/>
                  </a:lnTo>
                  <a:lnTo>
                    <a:pt x="0" y="3587"/>
                  </a:lnTo>
                  <a:lnTo>
                    <a:pt x="171" y="3587"/>
                  </a:lnTo>
                  <a:lnTo>
                    <a:pt x="342" y="3416"/>
                  </a:lnTo>
                  <a:lnTo>
                    <a:pt x="683" y="2392"/>
                  </a:lnTo>
                  <a:lnTo>
                    <a:pt x="1025" y="1196"/>
                  </a:lnTo>
                  <a:lnTo>
                    <a:pt x="1366" y="342"/>
                  </a:lnTo>
                  <a:lnTo>
                    <a:pt x="1366" y="172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4" name="Google Shape;843;p32"/>
            <p:cNvSpPr/>
            <p:nvPr/>
          </p:nvSpPr>
          <p:spPr>
            <a:xfrm>
              <a:off x="8663400" y="1149840"/>
              <a:ext cx="15480" cy="4968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2392" h="7515">
                  <a:moveTo>
                    <a:pt x="2050" y="0"/>
                  </a:moveTo>
                  <a:lnTo>
                    <a:pt x="683" y="3587"/>
                  </a:lnTo>
                  <a:lnTo>
                    <a:pt x="171" y="5465"/>
                  </a:lnTo>
                  <a:lnTo>
                    <a:pt x="0" y="7344"/>
                  </a:lnTo>
                  <a:lnTo>
                    <a:pt x="0" y="7515"/>
                  </a:lnTo>
                  <a:lnTo>
                    <a:pt x="342" y="7515"/>
                  </a:lnTo>
                  <a:lnTo>
                    <a:pt x="854" y="6148"/>
                  </a:lnTo>
                  <a:lnTo>
                    <a:pt x="1196" y="5636"/>
                  </a:lnTo>
                  <a:lnTo>
                    <a:pt x="1025" y="5807"/>
                  </a:lnTo>
                  <a:lnTo>
                    <a:pt x="1708" y="2904"/>
                  </a:lnTo>
                  <a:lnTo>
                    <a:pt x="2391" y="17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5" name="Google Shape;844;p32"/>
            <p:cNvSpPr/>
            <p:nvPr/>
          </p:nvSpPr>
          <p:spPr>
            <a:xfrm>
              <a:off x="8662320" y="1148760"/>
              <a:ext cx="17640" cy="5184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2733" h="7857">
                  <a:moveTo>
                    <a:pt x="2221" y="684"/>
                  </a:moveTo>
                  <a:lnTo>
                    <a:pt x="1708" y="3245"/>
                  </a:lnTo>
                  <a:lnTo>
                    <a:pt x="1025" y="5978"/>
                  </a:lnTo>
                  <a:lnTo>
                    <a:pt x="854" y="6319"/>
                  </a:lnTo>
                  <a:lnTo>
                    <a:pt x="342" y="7515"/>
                  </a:lnTo>
                  <a:lnTo>
                    <a:pt x="513" y="5807"/>
                  </a:lnTo>
                  <a:lnTo>
                    <a:pt x="1025" y="4099"/>
                  </a:lnTo>
                  <a:lnTo>
                    <a:pt x="2221" y="684"/>
                  </a:lnTo>
                  <a:close/>
                  <a:moveTo>
                    <a:pt x="2221" y="0"/>
                  </a:moveTo>
                  <a:lnTo>
                    <a:pt x="2050" y="171"/>
                  </a:lnTo>
                  <a:lnTo>
                    <a:pt x="684" y="3758"/>
                  </a:lnTo>
                  <a:lnTo>
                    <a:pt x="171" y="5636"/>
                  </a:lnTo>
                  <a:lnTo>
                    <a:pt x="0" y="7515"/>
                  </a:lnTo>
                  <a:lnTo>
                    <a:pt x="0" y="7686"/>
                  </a:lnTo>
                  <a:lnTo>
                    <a:pt x="171" y="7856"/>
                  </a:lnTo>
                  <a:lnTo>
                    <a:pt x="513" y="7856"/>
                  </a:lnTo>
                  <a:lnTo>
                    <a:pt x="684" y="7686"/>
                  </a:lnTo>
                  <a:lnTo>
                    <a:pt x="1196" y="6490"/>
                  </a:lnTo>
                  <a:lnTo>
                    <a:pt x="1537" y="5978"/>
                  </a:lnTo>
                  <a:lnTo>
                    <a:pt x="1537" y="5807"/>
                  </a:lnTo>
                  <a:lnTo>
                    <a:pt x="1537" y="5636"/>
                  </a:lnTo>
                  <a:lnTo>
                    <a:pt x="1367" y="5636"/>
                  </a:lnTo>
                  <a:lnTo>
                    <a:pt x="2221" y="2904"/>
                  </a:lnTo>
                  <a:lnTo>
                    <a:pt x="2733" y="342"/>
                  </a:lnTo>
                  <a:lnTo>
                    <a:pt x="2562" y="171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6" name="Google Shape;845;p32"/>
            <p:cNvSpPr/>
            <p:nvPr/>
          </p:nvSpPr>
          <p:spPr>
            <a:xfrm>
              <a:off x="8845200" y="1062360"/>
              <a:ext cx="9720" cy="5184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1538" h="7857">
                  <a:moveTo>
                    <a:pt x="1537" y="1"/>
                  </a:moveTo>
                  <a:lnTo>
                    <a:pt x="1367" y="172"/>
                  </a:lnTo>
                  <a:lnTo>
                    <a:pt x="684" y="3929"/>
                  </a:lnTo>
                  <a:lnTo>
                    <a:pt x="0" y="7686"/>
                  </a:lnTo>
                  <a:lnTo>
                    <a:pt x="0" y="7857"/>
                  </a:lnTo>
                  <a:lnTo>
                    <a:pt x="171" y="7857"/>
                  </a:lnTo>
                  <a:lnTo>
                    <a:pt x="854" y="5978"/>
                  </a:lnTo>
                  <a:lnTo>
                    <a:pt x="1367" y="4100"/>
                  </a:lnTo>
                  <a:lnTo>
                    <a:pt x="1537" y="2050"/>
                  </a:lnTo>
                  <a:lnTo>
                    <a:pt x="1537" y="17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7" name="Google Shape;846;p32"/>
            <p:cNvSpPr/>
            <p:nvPr/>
          </p:nvSpPr>
          <p:spPr>
            <a:xfrm>
              <a:off x="8843760" y="1061280"/>
              <a:ext cx="12240" cy="5400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1880" h="8198">
                  <a:moveTo>
                    <a:pt x="1708" y="1025"/>
                  </a:moveTo>
                  <a:lnTo>
                    <a:pt x="1538" y="2733"/>
                  </a:lnTo>
                  <a:lnTo>
                    <a:pt x="1367" y="4441"/>
                  </a:lnTo>
                  <a:lnTo>
                    <a:pt x="855" y="6148"/>
                  </a:lnTo>
                  <a:lnTo>
                    <a:pt x="342" y="7856"/>
                  </a:lnTo>
                  <a:lnTo>
                    <a:pt x="1025" y="4270"/>
                  </a:lnTo>
                  <a:lnTo>
                    <a:pt x="1708" y="1025"/>
                  </a:lnTo>
                  <a:close/>
                  <a:moveTo>
                    <a:pt x="1708" y="0"/>
                  </a:moveTo>
                  <a:lnTo>
                    <a:pt x="1538" y="171"/>
                  </a:lnTo>
                  <a:lnTo>
                    <a:pt x="1367" y="342"/>
                  </a:lnTo>
                  <a:lnTo>
                    <a:pt x="684" y="4270"/>
                  </a:lnTo>
                  <a:lnTo>
                    <a:pt x="1" y="7856"/>
                  </a:lnTo>
                  <a:lnTo>
                    <a:pt x="1" y="8027"/>
                  </a:lnTo>
                  <a:lnTo>
                    <a:pt x="171" y="8198"/>
                  </a:lnTo>
                  <a:lnTo>
                    <a:pt x="513" y="8198"/>
                  </a:lnTo>
                  <a:lnTo>
                    <a:pt x="513" y="8027"/>
                  </a:lnTo>
                  <a:lnTo>
                    <a:pt x="1367" y="5978"/>
                  </a:lnTo>
                  <a:lnTo>
                    <a:pt x="1708" y="3928"/>
                  </a:lnTo>
                  <a:lnTo>
                    <a:pt x="1879" y="2050"/>
                  </a:lnTo>
                  <a:lnTo>
                    <a:pt x="1879" y="342"/>
                  </a:lnTo>
                  <a:lnTo>
                    <a:pt x="1879" y="17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8" name="Google Shape;847;p32"/>
            <p:cNvSpPr/>
            <p:nvPr/>
          </p:nvSpPr>
          <p:spPr>
            <a:xfrm>
              <a:off x="8907480" y="1023840"/>
              <a:ext cx="2880" cy="3240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513" h="4954">
                  <a:moveTo>
                    <a:pt x="342" y="0"/>
                  </a:moveTo>
                  <a:lnTo>
                    <a:pt x="171" y="2562"/>
                  </a:lnTo>
                  <a:lnTo>
                    <a:pt x="0" y="4953"/>
                  </a:lnTo>
                  <a:lnTo>
                    <a:pt x="171" y="4953"/>
                  </a:lnTo>
                  <a:lnTo>
                    <a:pt x="342" y="3758"/>
                  </a:lnTo>
                  <a:lnTo>
                    <a:pt x="513" y="256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9" name="Google Shape;848;p32"/>
            <p:cNvSpPr/>
            <p:nvPr/>
          </p:nvSpPr>
          <p:spPr>
            <a:xfrm>
              <a:off x="8906400" y="1022760"/>
              <a:ext cx="5400" cy="34920"/>
            </a:xfrm>
            <a:custGeom>
              <a:avLst/>
              <a:gdLst>
                <a:gd name="textAreaLeft" fmla="*/ 0 w 5400"/>
                <a:gd name="textAreaRight" fmla="*/ 5760 w 54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855" h="5295">
                  <a:moveTo>
                    <a:pt x="342" y="1"/>
                  </a:moveTo>
                  <a:lnTo>
                    <a:pt x="342" y="171"/>
                  </a:lnTo>
                  <a:lnTo>
                    <a:pt x="171" y="2562"/>
                  </a:lnTo>
                  <a:lnTo>
                    <a:pt x="1" y="4953"/>
                  </a:lnTo>
                  <a:lnTo>
                    <a:pt x="1" y="5295"/>
                  </a:lnTo>
                  <a:lnTo>
                    <a:pt x="342" y="5295"/>
                  </a:lnTo>
                  <a:lnTo>
                    <a:pt x="513" y="5124"/>
                  </a:lnTo>
                  <a:lnTo>
                    <a:pt x="684" y="3929"/>
                  </a:lnTo>
                  <a:lnTo>
                    <a:pt x="855" y="2733"/>
                  </a:lnTo>
                  <a:lnTo>
                    <a:pt x="855" y="342"/>
                  </a:lnTo>
                  <a:lnTo>
                    <a:pt x="855" y="171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0" name="Google Shape;849;p32"/>
            <p:cNvSpPr/>
            <p:nvPr/>
          </p:nvSpPr>
          <p:spPr>
            <a:xfrm>
              <a:off x="8712360" y="1145160"/>
              <a:ext cx="37080" cy="14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14400"/>
                <a:gd name="textAreaBottom" fmla="*/ 14760 h 14400"/>
              </a:gdLst>
              <a:ahLst/>
              <a:cxnLst/>
              <a:rect l="textAreaLeft" t="textAreaTop" r="textAreaRight" b="textAreaBottom"/>
              <a:pathLst>
                <a:path w="5637" h="2221">
                  <a:moveTo>
                    <a:pt x="1" y="0"/>
                  </a:moveTo>
                  <a:lnTo>
                    <a:pt x="1" y="171"/>
                  </a:lnTo>
                  <a:lnTo>
                    <a:pt x="1367" y="854"/>
                  </a:lnTo>
                  <a:lnTo>
                    <a:pt x="2733" y="1366"/>
                  </a:lnTo>
                  <a:lnTo>
                    <a:pt x="2733" y="1366"/>
                  </a:lnTo>
                  <a:lnTo>
                    <a:pt x="1367" y="683"/>
                  </a:lnTo>
                  <a:lnTo>
                    <a:pt x="1" y="0"/>
                  </a:lnTo>
                  <a:close/>
                  <a:moveTo>
                    <a:pt x="2733" y="1366"/>
                  </a:moveTo>
                  <a:lnTo>
                    <a:pt x="4100" y="1879"/>
                  </a:lnTo>
                  <a:lnTo>
                    <a:pt x="5637" y="2220"/>
                  </a:lnTo>
                  <a:lnTo>
                    <a:pt x="5637" y="2049"/>
                  </a:lnTo>
                  <a:lnTo>
                    <a:pt x="2733" y="13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1" name="Google Shape;850;p32"/>
            <p:cNvSpPr/>
            <p:nvPr/>
          </p:nvSpPr>
          <p:spPr>
            <a:xfrm>
              <a:off x="8711280" y="1145160"/>
              <a:ext cx="39240" cy="1548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15480"/>
                <a:gd name="textAreaBottom" fmla="*/ 15840 h 15480"/>
              </a:gdLst>
              <a:ahLst/>
              <a:cxnLst/>
              <a:rect l="textAreaLeft" t="textAreaTop" r="textAreaRight" b="textAreaBottom"/>
              <a:pathLst>
                <a:path w="5978" h="2392">
                  <a:moveTo>
                    <a:pt x="0" y="0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1537" y="1025"/>
                  </a:lnTo>
                  <a:lnTo>
                    <a:pt x="2903" y="1708"/>
                  </a:lnTo>
                  <a:lnTo>
                    <a:pt x="4270" y="2049"/>
                  </a:lnTo>
                  <a:lnTo>
                    <a:pt x="5636" y="2391"/>
                  </a:lnTo>
                  <a:lnTo>
                    <a:pt x="5807" y="2391"/>
                  </a:lnTo>
                  <a:lnTo>
                    <a:pt x="5977" y="2220"/>
                  </a:lnTo>
                  <a:lnTo>
                    <a:pt x="5977" y="2049"/>
                  </a:lnTo>
                  <a:lnTo>
                    <a:pt x="5807" y="2049"/>
                  </a:lnTo>
                  <a:lnTo>
                    <a:pt x="3074" y="1196"/>
                  </a:lnTo>
                  <a:lnTo>
                    <a:pt x="1708" y="68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920" bIns="7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532" name="Google Shape;851;p32"/>
          <p:cNvGrpSpPr/>
          <p:nvPr/>
        </p:nvGrpSpPr>
        <p:grpSpPr>
          <a:xfrm>
            <a:off x="288360" y="3664440"/>
            <a:ext cx="1217160" cy="1035720"/>
            <a:chOff x="288360" y="3664440"/>
            <a:chExt cx="1217160" cy="1035720"/>
          </a:xfrm>
        </p:grpSpPr>
        <p:sp>
          <p:nvSpPr>
            <p:cNvPr id="1533" name="Google Shape;852;p32"/>
            <p:cNvSpPr/>
            <p:nvPr/>
          </p:nvSpPr>
          <p:spPr>
            <a:xfrm rot="746400">
              <a:off x="426600" y="4109400"/>
              <a:ext cx="50040" cy="5904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2664" h="3141">
                  <a:moveTo>
                    <a:pt x="137" y="0"/>
                  </a:moveTo>
                  <a:lnTo>
                    <a:pt x="35" y="34"/>
                  </a:lnTo>
                  <a:lnTo>
                    <a:pt x="1" y="137"/>
                  </a:lnTo>
                  <a:lnTo>
                    <a:pt x="1" y="171"/>
                  </a:lnTo>
                  <a:lnTo>
                    <a:pt x="35" y="239"/>
                  </a:lnTo>
                  <a:lnTo>
                    <a:pt x="581" y="990"/>
                  </a:lnTo>
                  <a:lnTo>
                    <a:pt x="1162" y="1775"/>
                  </a:lnTo>
                  <a:lnTo>
                    <a:pt x="1503" y="2151"/>
                  </a:lnTo>
                  <a:lnTo>
                    <a:pt x="1810" y="2492"/>
                  </a:lnTo>
                  <a:lnTo>
                    <a:pt x="2152" y="2834"/>
                  </a:lnTo>
                  <a:lnTo>
                    <a:pt x="2527" y="3141"/>
                  </a:lnTo>
                  <a:lnTo>
                    <a:pt x="2595" y="3141"/>
                  </a:lnTo>
                  <a:lnTo>
                    <a:pt x="2630" y="3107"/>
                  </a:lnTo>
                  <a:lnTo>
                    <a:pt x="2664" y="3073"/>
                  </a:lnTo>
                  <a:lnTo>
                    <a:pt x="2630" y="3038"/>
                  </a:lnTo>
                  <a:lnTo>
                    <a:pt x="2356" y="2629"/>
                  </a:lnTo>
                  <a:lnTo>
                    <a:pt x="2083" y="2253"/>
                  </a:lnTo>
                  <a:lnTo>
                    <a:pt x="1435" y="1536"/>
                  </a:lnTo>
                  <a:lnTo>
                    <a:pt x="820" y="785"/>
                  </a:lnTo>
                  <a:lnTo>
                    <a:pt x="206" y="6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4" name="Google Shape;853;p32"/>
            <p:cNvSpPr/>
            <p:nvPr/>
          </p:nvSpPr>
          <p:spPr>
            <a:xfrm rot="746400">
              <a:off x="427680" y="4037760"/>
              <a:ext cx="36720" cy="7272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947" h="3859">
                  <a:moveTo>
                    <a:pt x="35" y="0"/>
                  </a:moveTo>
                  <a:lnTo>
                    <a:pt x="1" y="34"/>
                  </a:lnTo>
                  <a:lnTo>
                    <a:pt x="1" y="69"/>
                  </a:lnTo>
                  <a:lnTo>
                    <a:pt x="377" y="1024"/>
                  </a:lnTo>
                  <a:lnTo>
                    <a:pt x="752" y="2014"/>
                  </a:lnTo>
                  <a:lnTo>
                    <a:pt x="957" y="2458"/>
                  </a:lnTo>
                  <a:lnTo>
                    <a:pt x="1196" y="2936"/>
                  </a:lnTo>
                  <a:lnTo>
                    <a:pt x="1469" y="3380"/>
                  </a:lnTo>
                  <a:lnTo>
                    <a:pt x="1742" y="3824"/>
                  </a:lnTo>
                  <a:lnTo>
                    <a:pt x="1776" y="3858"/>
                  </a:lnTo>
                  <a:lnTo>
                    <a:pt x="1810" y="3858"/>
                  </a:lnTo>
                  <a:lnTo>
                    <a:pt x="1913" y="3824"/>
                  </a:lnTo>
                  <a:lnTo>
                    <a:pt x="1947" y="3756"/>
                  </a:lnTo>
                  <a:lnTo>
                    <a:pt x="1947" y="3653"/>
                  </a:lnTo>
                  <a:lnTo>
                    <a:pt x="1776" y="3175"/>
                  </a:lnTo>
                  <a:lnTo>
                    <a:pt x="1537" y="2731"/>
                  </a:lnTo>
                  <a:lnTo>
                    <a:pt x="1059" y="1810"/>
                  </a:lnTo>
                  <a:lnTo>
                    <a:pt x="581" y="9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5" name="Google Shape;854;p32"/>
            <p:cNvSpPr/>
            <p:nvPr/>
          </p:nvSpPr>
          <p:spPr>
            <a:xfrm rot="746400">
              <a:off x="465480" y="4059360"/>
              <a:ext cx="4320" cy="684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6840"/>
                <a:gd name="textAreaBottom" fmla="*/ 7200 h 6840"/>
              </a:gdLst>
              <a:ahLst/>
              <a:cxnLst/>
              <a:rect l="textAreaLeft" t="textAreaTop" r="textAreaRight" b="textAreaBottom"/>
              <a:pathLst>
                <a:path w="240" h="377">
                  <a:moveTo>
                    <a:pt x="137" y="1"/>
                  </a:moveTo>
                  <a:lnTo>
                    <a:pt x="35" y="35"/>
                  </a:lnTo>
                  <a:lnTo>
                    <a:pt x="1" y="69"/>
                  </a:lnTo>
                  <a:lnTo>
                    <a:pt x="1" y="137"/>
                  </a:lnTo>
                  <a:lnTo>
                    <a:pt x="35" y="308"/>
                  </a:lnTo>
                  <a:lnTo>
                    <a:pt x="69" y="342"/>
                  </a:lnTo>
                  <a:lnTo>
                    <a:pt x="103" y="376"/>
                  </a:lnTo>
                  <a:lnTo>
                    <a:pt x="137" y="376"/>
                  </a:lnTo>
                  <a:lnTo>
                    <a:pt x="171" y="308"/>
                  </a:lnTo>
                  <a:lnTo>
                    <a:pt x="240" y="137"/>
                  </a:lnTo>
                  <a:lnTo>
                    <a:pt x="240" y="103"/>
                  </a:lnTo>
                  <a:lnTo>
                    <a:pt x="205" y="3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1536" name="Google Shape;855;p32"/>
            <p:cNvGrpSpPr/>
            <p:nvPr/>
          </p:nvGrpSpPr>
          <p:grpSpPr>
            <a:xfrm>
              <a:off x="288360" y="3664440"/>
              <a:ext cx="1217160" cy="1035720"/>
              <a:chOff x="288360" y="3664440"/>
              <a:chExt cx="1217160" cy="1035720"/>
            </a:xfrm>
          </p:grpSpPr>
          <p:sp>
            <p:nvSpPr>
              <p:cNvPr id="1537" name="Google Shape;856;p32"/>
              <p:cNvSpPr/>
              <p:nvPr/>
            </p:nvSpPr>
            <p:spPr>
              <a:xfrm rot="745800">
                <a:off x="348480" y="3723480"/>
                <a:ext cx="619200" cy="628920"/>
              </a:xfrm>
              <a:custGeom>
                <a:avLst/>
                <a:gdLst>
                  <a:gd name="textAreaLeft" fmla="*/ 0 w 619200"/>
                  <a:gd name="textAreaRight" fmla="*/ 619560 w 619200"/>
                  <a:gd name="textAreaTop" fmla="*/ 0 h 628920"/>
                  <a:gd name="textAreaBottom" fmla="*/ 629280 h 628920"/>
                </a:gdLst>
                <a:ahLst/>
                <a:cxnLst/>
                <a:rect l="textAreaLeft" t="textAreaTop" r="textAreaRight" b="textAreaBottom"/>
                <a:pathLst>
                  <a:path w="32673" h="33185">
                    <a:moveTo>
                      <a:pt x="13008" y="0"/>
                    </a:moveTo>
                    <a:lnTo>
                      <a:pt x="12564" y="35"/>
                    </a:lnTo>
                    <a:lnTo>
                      <a:pt x="12120" y="69"/>
                    </a:lnTo>
                    <a:lnTo>
                      <a:pt x="11710" y="103"/>
                    </a:lnTo>
                    <a:lnTo>
                      <a:pt x="11301" y="205"/>
                    </a:lnTo>
                    <a:lnTo>
                      <a:pt x="10857" y="308"/>
                    </a:lnTo>
                    <a:lnTo>
                      <a:pt x="10481" y="410"/>
                    </a:lnTo>
                    <a:lnTo>
                      <a:pt x="9662" y="717"/>
                    </a:lnTo>
                    <a:lnTo>
                      <a:pt x="8911" y="1059"/>
                    </a:lnTo>
                    <a:lnTo>
                      <a:pt x="8160" y="1503"/>
                    </a:lnTo>
                    <a:lnTo>
                      <a:pt x="7443" y="1981"/>
                    </a:lnTo>
                    <a:lnTo>
                      <a:pt x="6760" y="2527"/>
                    </a:lnTo>
                    <a:lnTo>
                      <a:pt x="5941" y="3175"/>
                    </a:lnTo>
                    <a:lnTo>
                      <a:pt x="5155" y="3892"/>
                    </a:lnTo>
                    <a:lnTo>
                      <a:pt x="4370" y="4643"/>
                    </a:lnTo>
                    <a:lnTo>
                      <a:pt x="3585" y="5463"/>
                    </a:lnTo>
                    <a:lnTo>
                      <a:pt x="2868" y="6282"/>
                    </a:lnTo>
                    <a:lnTo>
                      <a:pt x="2185" y="7136"/>
                    </a:lnTo>
                    <a:lnTo>
                      <a:pt x="1605" y="8023"/>
                    </a:lnTo>
                    <a:lnTo>
                      <a:pt x="1332" y="8501"/>
                    </a:lnTo>
                    <a:lnTo>
                      <a:pt x="1093" y="8945"/>
                    </a:lnTo>
                    <a:lnTo>
                      <a:pt x="888" y="9355"/>
                    </a:lnTo>
                    <a:lnTo>
                      <a:pt x="717" y="9764"/>
                    </a:lnTo>
                    <a:lnTo>
                      <a:pt x="444" y="10584"/>
                    </a:lnTo>
                    <a:lnTo>
                      <a:pt x="239" y="11471"/>
                    </a:lnTo>
                    <a:lnTo>
                      <a:pt x="69" y="12325"/>
                    </a:lnTo>
                    <a:lnTo>
                      <a:pt x="0" y="13247"/>
                    </a:lnTo>
                    <a:lnTo>
                      <a:pt x="0" y="14168"/>
                    </a:lnTo>
                    <a:lnTo>
                      <a:pt x="34" y="15056"/>
                    </a:lnTo>
                    <a:lnTo>
                      <a:pt x="103" y="15978"/>
                    </a:lnTo>
                    <a:lnTo>
                      <a:pt x="239" y="16900"/>
                    </a:lnTo>
                    <a:lnTo>
                      <a:pt x="444" y="17821"/>
                    </a:lnTo>
                    <a:lnTo>
                      <a:pt x="649" y="18709"/>
                    </a:lnTo>
                    <a:lnTo>
                      <a:pt x="922" y="19597"/>
                    </a:lnTo>
                    <a:lnTo>
                      <a:pt x="1229" y="20450"/>
                    </a:lnTo>
                    <a:lnTo>
                      <a:pt x="1571" y="21304"/>
                    </a:lnTo>
                    <a:lnTo>
                      <a:pt x="1912" y="22089"/>
                    </a:lnTo>
                    <a:lnTo>
                      <a:pt x="2288" y="22874"/>
                    </a:lnTo>
                    <a:lnTo>
                      <a:pt x="2766" y="23728"/>
                    </a:lnTo>
                    <a:lnTo>
                      <a:pt x="3312" y="24615"/>
                    </a:lnTo>
                    <a:lnTo>
                      <a:pt x="3858" y="25435"/>
                    </a:lnTo>
                    <a:lnTo>
                      <a:pt x="4473" y="26254"/>
                    </a:lnTo>
                    <a:lnTo>
                      <a:pt x="5121" y="27039"/>
                    </a:lnTo>
                    <a:lnTo>
                      <a:pt x="5804" y="27790"/>
                    </a:lnTo>
                    <a:lnTo>
                      <a:pt x="6487" y="28507"/>
                    </a:lnTo>
                    <a:lnTo>
                      <a:pt x="7238" y="29190"/>
                    </a:lnTo>
                    <a:lnTo>
                      <a:pt x="8023" y="29839"/>
                    </a:lnTo>
                    <a:lnTo>
                      <a:pt x="8843" y="30419"/>
                    </a:lnTo>
                    <a:lnTo>
                      <a:pt x="9696" y="30965"/>
                    </a:lnTo>
                    <a:lnTo>
                      <a:pt x="10550" y="31443"/>
                    </a:lnTo>
                    <a:lnTo>
                      <a:pt x="11471" y="31887"/>
                    </a:lnTo>
                    <a:lnTo>
                      <a:pt x="12393" y="32262"/>
                    </a:lnTo>
                    <a:lnTo>
                      <a:pt x="13383" y="32570"/>
                    </a:lnTo>
                    <a:lnTo>
                      <a:pt x="14373" y="32843"/>
                    </a:lnTo>
                    <a:lnTo>
                      <a:pt x="15295" y="33014"/>
                    </a:lnTo>
                    <a:lnTo>
                      <a:pt x="16217" y="33116"/>
                    </a:lnTo>
                    <a:lnTo>
                      <a:pt x="17173" y="33184"/>
                    </a:lnTo>
                    <a:lnTo>
                      <a:pt x="18094" y="33184"/>
                    </a:lnTo>
                    <a:lnTo>
                      <a:pt x="19016" y="33150"/>
                    </a:lnTo>
                    <a:lnTo>
                      <a:pt x="19938" y="33048"/>
                    </a:lnTo>
                    <a:lnTo>
                      <a:pt x="20860" y="32877"/>
                    </a:lnTo>
                    <a:lnTo>
                      <a:pt x="21747" y="32638"/>
                    </a:lnTo>
                    <a:lnTo>
                      <a:pt x="22635" y="32365"/>
                    </a:lnTo>
                    <a:lnTo>
                      <a:pt x="23489" y="32023"/>
                    </a:lnTo>
                    <a:lnTo>
                      <a:pt x="24308" y="31614"/>
                    </a:lnTo>
                    <a:lnTo>
                      <a:pt x="25093" y="31136"/>
                    </a:lnTo>
                    <a:lnTo>
                      <a:pt x="25878" y="30624"/>
                    </a:lnTo>
                    <a:lnTo>
                      <a:pt x="26595" y="30043"/>
                    </a:lnTo>
                    <a:lnTo>
                      <a:pt x="27312" y="29395"/>
                    </a:lnTo>
                    <a:lnTo>
                      <a:pt x="27961" y="28712"/>
                    </a:lnTo>
                    <a:lnTo>
                      <a:pt x="28678" y="27824"/>
                    </a:lnTo>
                    <a:lnTo>
                      <a:pt x="29361" y="26903"/>
                    </a:lnTo>
                    <a:lnTo>
                      <a:pt x="29975" y="25912"/>
                    </a:lnTo>
                    <a:lnTo>
                      <a:pt x="30521" y="24922"/>
                    </a:lnTo>
                    <a:lnTo>
                      <a:pt x="30999" y="23898"/>
                    </a:lnTo>
                    <a:lnTo>
                      <a:pt x="31409" y="22840"/>
                    </a:lnTo>
                    <a:lnTo>
                      <a:pt x="31784" y="21747"/>
                    </a:lnTo>
                    <a:lnTo>
                      <a:pt x="32092" y="20655"/>
                    </a:lnTo>
                    <a:lnTo>
                      <a:pt x="32331" y="19528"/>
                    </a:lnTo>
                    <a:lnTo>
                      <a:pt x="32501" y="18402"/>
                    </a:lnTo>
                    <a:lnTo>
                      <a:pt x="32638" y="17275"/>
                    </a:lnTo>
                    <a:lnTo>
                      <a:pt x="32672" y="16114"/>
                    </a:lnTo>
                    <a:lnTo>
                      <a:pt x="32672" y="14988"/>
                    </a:lnTo>
                    <a:lnTo>
                      <a:pt x="32604" y="13827"/>
                    </a:lnTo>
                    <a:lnTo>
                      <a:pt x="32467" y="12700"/>
                    </a:lnTo>
                    <a:lnTo>
                      <a:pt x="32297" y="11574"/>
                    </a:lnTo>
                    <a:lnTo>
                      <a:pt x="32228" y="11471"/>
                    </a:lnTo>
                    <a:lnTo>
                      <a:pt x="32160" y="11369"/>
                    </a:lnTo>
                    <a:lnTo>
                      <a:pt x="32058" y="11335"/>
                    </a:lnTo>
                    <a:lnTo>
                      <a:pt x="31921" y="11369"/>
                    </a:lnTo>
                    <a:lnTo>
                      <a:pt x="31819" y="11403"/>
                    </a:lnTo>
                    <a:lnTo>
                      <a:pt x="31750" y="11471"/>
                    </a:lnTo>
                    <a:lnTo>
                      <a:pt x="31682" y="11574"/>
                    </a:lnTo>
                    <a:lnTo>
                      <a:pt x="31682" y="11710"/>
                    </a:lnTo>
                    <a:lnTo>
                      <a:pt x="31819" y="12871"/>
                    </a:lnTo>
                    <a:lnTo>
                      <a:pt x="31887" y="14066"/>
                    </a:lnTo>
                    <a:lnTo>
                      <a:pt x="31887" y="15261"/>
                    </a:lnTo>
                    <a:lnTo>
                      <a:pt x="31853" y="16456"/>
                    </a:lnTo>
                    <a:lnTo>
                      <a:pt x="31716" y="17651"/>
                    </a:lnTo>
                    <a:lnTo>
                      <a:pt x="31546" y="18811"/>
                    </a:lnTo>
                    <a:lnTo>
                      <a:pt x="31307" y="20006"/>
                    </a:lnTo>
                    <a:lnTo>
                      <a:pt x="30999" y="21167"/>
                    </a:lnTo>
                    <a:lnTo>
                      <a:pt x="30658" y="22294"/>
                    </a:lnTo>
                    <a:lnTo>
                      <a:pt x="30214" y="23420"/>
                    </a:lnTo>
                    <a:lnTo>
                      <a:pt x="29702" y="24479"/>
                    </a:lnTo>
                    <a:lnTo>
                      <a:pt x="29122" y="25537"/>
                    </a:lnTo>
                    <a:lnTo>
                      <a:pt x="28814" y="26015"/>
                    </a:lnTo>
                    <a:lnTo>
                      <a:pt x="28473" y="26527"/>
                    </a:lnTo>
                    <a:lnTo>
                      <a:pt x="28132" y="27005"/>
                    </a:lnTo>
                    <a:lnTo>
                      <a:pt x="27756" y="27449"/>
                    </a:lnTo>
                    <a:lnTo>
                      <a:pt x="27380" y="27927"/>
                    </a:lnTo>
                    <a:lnTo>
                      <a:pt x="26971" y="28336"/>
                    </a:lnTo>
                    <a:lnTo>
                      <a:pt x="26561" y="28780"/>
                    </a:lnTo>
                    <a:lnTo>
                      <a:pt x="26117" y="29190"/>
                    </a:lnTo>
                    <a:lnTo>
                      <a:pt x="25673" y="29565"/>
                    </a:lnTo>
                    <a:lnTo>
                      <a:pt x="25196" y="29907"/>
                    </a:lnTo>
                    <a:lnTo>
                      <a:pt x="24718" y="30248"/>
                    </a:lnTo>
                    <a:lnTo>
                      <a:pt x="24240" y="30555"/>
                    </a:lnTo>
                    <a:lnTo>
                      <a:pt x="23727" y="30829"/>
                    </a:lnTo>
                    <a:lnTo>
                      <a:pt x="23215" y="31102"/>
                    </a:lnTo>
                    <a:lnTo>
                      <a:pt x="22703" y="31307"/>
                    </a:lnTo>
                    <a:lnTo>
                      <a:pt x="22157" y="31511"/>
                    </a:lnTo>
                    <a:lnTo>
                      <a:pt x="21645" y="31716"/>
                    </a:lnTo>
                    <a:lnTo>
                      <a:pt x="21099" y="31853"/>
                    </a:lnTo>
                    <a:lnTo>
                      <a:pt x="20552" y="31989"/>
                    </a:lnTo>
                    <a:lnTo>
                      <a:pt x="19972" y="32126"/>
                    </a:lnTo>
                    <a:lnTo>
                      <a:pt x="19426" y="32194"/>
                    </a:lnTo>
                    <a:lnTo>
                      <a:pt x="18846" y="32262"/>
                    </a:lnTo>
                    <a:lnTo>
                      <a:pt x="18299" y="32297"/>
                    </a:lnTo>
                    <a:lnTo>
                      <a:pt x="17719" y="32331"/>
                    </a:lnTo>
                    <a:lnTo>
                      <a:pt x="17173" y="32331"/>
                    </a:lnTo>
                    <a:lnTo>
                      <a:pt x="16592" y="32297"/>
                    </a:lnTo>
                    <a:lnTo>
                      <a:pt x="16012" y="32228"/>
                    </a:lnTo>
                    <a:lnTo>
                      <a:pt x="15466" y="32160"/>
                    </a:lnTo>
                    <a:lnTo>
                      <a:pt x="14885" y="32092"/>
                    </a:lnTo>
                    <a:lnTo>
                      <a:pt x="14339" y="31955"/>
                    </a:lnTo>
                    <a:lnTo>
                      <a:pt x="13793" y="31853"/>
                    </a:lnTo>
                    <a:lnTo>
                      <a:pt x="13212" y="31682"/>
                    </a:lnTo>
                    <a:lnTo>
                      <a:pt x="12666" y="31511"/>
                    </a:lnTo>
                    <a:lnTo>
                      <a:pt x="12120" y="31307"/>
                    </a:lnTo>
                    <a:lnTo>
                      <a:pt x="11608" y="31102"/>
                    </a:lnTo>
                    <a:lnTo>
                      <a:pt x="11062" y="30863"/>
                    </a:lnTo>
                    <a:lnTo>
                      <a:pt x="10550" y="30624"/>
                    </a:lnTo>
                    <a:lnTo>
                      <a:pt x="10037" y="30351"/>
                    </a:lnTo>
                    <a:lnTo>
                      <a:pt x="9559" y="30078"/>
                    </a:lnTo>
                    <a:lnTo>
                      <a:pt x="9082" y="29770"/>
                    </a:lnTo>
                    <a:lnTo>
                      <a:pt x="8160" y="29122"/>
                    </a:lnTo>
                    <a:lnTo>
                      <a:pt x="7238" y="28371"/>
                    </a:lnTo>
                    <a:lnTo>
                      <a:pt x="6384" y="27585"/>
                    </a:lnTo>
                    <a:lnTo>
                      <a:pt x="5565" y="26732"/>
                    </a:lnTo>
                    <a:lnTo>
                      <a:pt x="4780" y="25844"/>
                    </a:lnTo>
                    <a:lnTo>
                      <a:pt x="4029" y="24888"/>
                    </a:lnTo>
                    <a:lnTo>
                      <a:pt x="3380" y="23864"/>
                    </a:lnTo>
                    <a:lnTo>
                      <a:pt x="2732" y="22840"/>
                    </a:lnTo>
                    <a:lnTo>
                      <a:pt x="2185" y="21747"/>
                    </a:lnTo>
                    <a:lnTo>
                      <a:pt x="1707" y="20655"/>
                    </a:lnTo>
                    <a:lnTo>
                      <a:pt x="1264" y="19528"/>
                    </a:lnTo>
                    <a:lnTo>
                      <a:pt x="1093" y="18948"/>
                    </a:lnTo>
                    <a:lnTo>
                      <a:pt x="956" y="18402"/>
                    </a:lnTo>
                    <a:lnTo>
                      <a:pt x="820" y="17821"/>
                    </a:lnTo>
                    <a:lnTo>
                      <a:pt x="683" y="17241"/>
                    </a:lnTo>
                    <a:lnTo>
                      <a:pt x="581" y="16661"/>
                    </a:lnTo>
                    <a:lnTo>
                      <a:pt x="512" y="16080"/>
                    </a:lnTo>
                    <a:lnTo>
                      <a:pt x="478" y="15500"/>
                    </a:lnTo>
                    <a:lnTo>
                      <a:pt x="444" y="14920"/>
                    </a:lnTo>
                    <a:lnTo>
                      <a:pt x="444" y="14339"/>
                    </a:lnTo>
                    <a:lnTo>
                      <a:pt x="478" y="13759"/>
                    </a:lnTo>
                    <a:lnTo>
                      <a:pt x="547" y="13178"/>
                    </a:lnTo>
                    <a:lnTo>
                      <a:pt x="649" y="12598"/>
                    </a:lnTo>
                    <a:lnTo>
                      <a:pt x="786" y="12018"/>
                    </a:lnTo>
                    <a:lnTo>
                      <a:pt x="956" y="11471"/>
                    </a:lnTo>
                    <a:lnTo>
                      <a:pt x="1127" y="10959"/>
                    </a:lnTo>
                    <a:lnTo>
                      <a:pt x="1366" y="10413"/>
                    </a:lnTo>
                    <a:lnTo>
                      <a:pt x="1605" y="9901"/>
                    </a:lnTo>
                    <a:lnTo>
                      <a:pt x="1878" y="9423"/>
                    </a:lnTo>
                    <a:lnTo>
                      <a:pt x="2185" y="8911"/>
                    </a:lnTo>
                    <a:lnTo>
                      <a:pt x="2493" y="8433"/>
                    </a:lnTo>
                    <a:lnTo>
                      <a:pt x="3175" y="7511"/>
                    </a:lnTo>
                    <a:lnTo>
                      <a:pt x="3926" y="6624"/>
                    </a:lnTo>
                    <a:lnTo>
                      <a:pt x="4712" y="5770"/>
                    </a:lnTo>
                    <a:lnTo>
                      <a:pt x="5565" y="4882"/>
                    </a:lnTo>
                    <a:lnTo>
                      <a:pt x="6453" y="3995"/>
                    </a:lnTo>
                    <a:lnTo>
                      <a:pt x="7409" y="3175"/>
                    </a:lnTo>
                    <a:lnTo>
                      <a:pt x="7887" y="2800"/>
                    </a:lnTo>
                    <a:lnTo>
                      <a:pt x="8399" y="2459"/>
                    </a:lnTo>
                    <a:lnTo>
                      <a:pt x="8911" y="2117"/>
                    </a:lnTo>
                    <a:lnTo>
                      <a:pt x="9457" y="1810"/>
                    </a:lnTo>
                    <a:lnTo>
                      <a:pt x="10003" y="1537"/>
                    </a:lnTo>
                    <a:lnTo>
                      <a:pt x="10550" y="1264"/>
                    </a:lnTo>
                    <a:lnTo>
                      <a:pt x="11130" y="1059"/>
                    </a:lnTo>
                    <a:lnTo>
                      <a:pt x="11744" y="922"/>
                    </a:lnTo>
                    <a:lnTo>
                      <a:pt x="12359" y="786"/>
                    </a:lnTo>
                    <a:lnTo>
                      <a:pt x="12973" y="717"/>
                    </a:lnTo>
                    <a:lnTo>
                      <a:pt x="13110" y="683"/>
                    </a:lnTo>
                    <a:lnTo>
                      <a:pt x="13247" y="581"/>
                    </a:lnTo>
                    <a:lnTo>
                      <a:pt x="13315" y="478"/>
                    </a:lnTo>
                    <a:lnTo>
                      <a:pt x="13349" y="342"/>
                    </a:lnTo>
                    <a:lnTo>
                      <a:pt x="13315" y="239"/>
                    </a:lnTo>
                    <a:lnTo>
                      <a:pt x="13281" y="137"/>
                    </a:lnTo>
                    <a:lnTo>
                      <a:pt x="13178" y="35"/>
                    </a:lnTo>
                    <a:lnTo>
                      <a:pt x="1300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38" name="Google Shape;857;p32"/>
              <p:cNvSpPr/>
              <p:nvPr/>
            </p:nvSpPr>
            <p:spPr>
              <a:xfrm rot="745800">
                <a:off x="683640" y="3763440"/>
                <a:ext cx="279360" cy="149040"/>
              </a:xfrm>
              <a:custGeom>
                <a:avLst/>
                <a:gdLst>
                  <a:gd name="textAreaLeft" fmla="*/ 0 w 279360"/>
                  <a:gd name="textAreaRight" fmla="*/ 279720 w 27936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14749" h="7887">
                    <a:moveTo>
                      <a:pt x="2015" y="0"/>
                    </a:moveTo>
                    <a:lnTo>
                      <a:pt x="1400" y="35"/>
                    </a:lnTo>
                    <a:lnTo>
                      <a:pt x="786" y="69"/>
                    </a:lnTo>
                    <a:lnTo>
                      <a:pt x="171" y="137"/>
                    </a:lnTo>
                    <a:lnTo>
                      <a:pt x="69" y="171"/>
                    </a:lnTo>
                    <a:lnTo>
                      <a:pt x="35" y="239"/>
                    </a:lnTo>
                    <a:lnTo>
                      <a:pt x="1" y="308"/>
                    </a:lnTo>
                    <a:lnTo>
                      <a:pt x="1" y="376"/>
                    </a:lnTo>
                    <a:lnTo>
                      <a:pt x="35" y="444"/>
                    </a:lnTo>
                    <a:lnTo>
                      <a:pt x="103" y="478"/>
                    </a:lnTo>
                    <a:lnTo>
                      <a:pt x="171" y="513"/>
                    </a:lnTo>
                    <a:lnTo>
                      <a:pt x="240" y="547"/>
                    </a:lnTo>
                    <a:lnTo>
                      <a:pt x="1264" y="478"/>
                    </a:lnTo>
                    <a:lnTo>
                      <a:pt x="2288" y="513"/>
                    </a:lnTo>
                    <a:lnTo>
                      <a:pt x="3312" y="615"/>
                    </a:lnTo>
                    <a:lnTo>
                      <a:pt x="4336" y="820"/>
                    </a:lnTo>
                    <a:lnTo>
                      <a:pt x="5360" y="1059"/>
                    </a:lnTo>
                    <a:lnTo>
                      <a:pt x="6351" y="1366"/>
                    </a:lnTo>
                    <a:lnTo>
                      <a:pt x="7341" y="1742"/>
                    </a:lnTo>
                    <a:lnTo>
                      <a:pt x="8297" y="2185"/>
                    </a:lnTo>
                    <a:lnTo>
                      <a:pt x="9218" y="2697"/>
                    </a:lnTo>
                    <a:lnTo>
                      <a:pt x="10106" y="3278"/>
                    </a:lnTo>
                    <a:lnTo>
                      <a:pt x="10959" y="3892"/>
                    </a:lnTo>
                    <a:lnTo>
                      <a:pt x="11745" y="4541"/>
                    </a:lnTo>
                    <a:lnTo>
                      <a:pt x="12462" y="5292"/>
                    </a:lnTo>
                    <a:lnTo>
                      <a:pt x="12803" y="5668"/>
                    </a:lnTo>
                    <a:lnTo>
                      <a:pt x="13144" y="6043"/>
                    </a:lnTo>
                    <a:lnTo>
                      <a:pt x="13452" y="6453"/>
                    </a:lnTo>
                    <a:lnTo>
                      <a:pt x="13725" y="6863"/>
                    </a:lnTo>
                    <a:lnTo>
                      <a:pt x="13998" y="7306"/>
                    </a:lnTo>
                    <a:lnTo>
                      <a:pt x="14237" y="7750"/>
                    </a:lnTo>
                    <a:lnTo>
                      <a:pt x="14271" y="7818"/>
                    </a:lnTo>
                    <a:lnTo>
                      <a:pt x="14373" y="7853"/>
                    </a:lnTo>
                    <a:lnTo>
                      <a:pt x="14442" y="7887"/>
                    </a:lnTo>
                    <a:lnTo>
                      <a:pt x="14544" y="7887"/>
                    </a:lnTo>
                    <a:lnTo>
                      <a:pt x="14612" y="7853"/>
                    </a:lnTo>
                    <a:lnTo>
                      <a:pt x="14681" y="7784"/>
                    </a:lnTo>
                    <a:lnTo>
                      <a:pt x="14749" y="7716"/>
                    </a:lnTo>
                    <a:lnTo>
                      <a:pt x="14749" y="7614"/>
                    </a:lnTo>
                    <a:lnTo>
                      <a:pt x="14749" y="7101"/>
                    </a:lnTo>
                    <a:lnTo>
                      <a:pt x="14647" y="6589"/>
                    </a:lnTo>
                    <a:lnTo>
                      <a:pt x="14510" y="6111"/>
                    </a:lnTo>
                    <a:lnTo>
                      <a:pt x="14305" y="5668"/>
                    </a:lnTo>
                    <a:lnTo>
                      <a:pt x="14066" y="5224"/>
                    </a:lnTo>
                    <a:lnTo>
                      <a:pt x="13759" y="4814"/>
                    </a:lnTo>
                    <a:lnTo>
                      <a:pt x="13452" y="4439"/>
                    </a:lnTo>
                    <a:lnTo>
                      <a:pt x="13076" y="4063"/>
                    </a:lnTo>
                    <a:lnTo>
                      <a:pt x="12701" y="3722"/>
                    </a:lnTo>
                    <a:lnTo>
                      <a:pt x="12291" y="3380"/>
                    </a:lnTo>
                    <a:lnTo>
                      <a:pt x="11847" y="3073"/>
                    </a:lnTo>
                    <a:lnTo>
                      <a:pt x="11437" y="2766"/>
                    </a:lnTo>
                    <a:lnTo>
                      <a:pt x="10516" y="2254"/>
                    </a:lnTo>
                    <a:lnTo>
                      <a:pt x="9662" y="1810"/>
                    </a:lnTo>
                    <a:lnTo>
                      <a:pt x="8535" y="1298"/>
                    </a:lnTo>
                    <a:lnTo>
                      <a:pt x="7375" y="854"/>
                    </a:lnTo>
                    <a:lnTo>
                      <a:pt x="6794" y="683"/>
                    </a:lnTo>
                    <a:lnTo>
                      <a:pt x="6214" y="513"/>
                    </a:lnTo>
                    <a:lnTo>
                      <a:pt x="5634" y="376"/>
                    </a:lnTo>
                    <a:lnTo>
                      <a:pt x="5019" y="274"/>
                    </a:lnTo>
                    <a:lnTo>
                      <a:pt x="4439" y="171"/>
                    </a:lnTo>
                    <a:lnTo>
                      <a:pt x="3824" y="69"/>
                    </a:lnTo>
                    <a:lnTo>
                      <a:pt x="3244" y="35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39" name="Google Shape;858;p32"/>
              <p:cNvSpPr/>
              <p:nvPr/>
            </p:nvSpPr>
            <p:spPr>
              <a:xfrm rot="745800">
                <a:off x="446760" y="4210920"/>
                <a:ext cx="107640" cy="70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70920"/>
                  <a:gd name="textAreaBottom" fmla="*/ 71280 h 70920"/>
                </a:gdLst>
                <a:ahLst/>
                <a:cxnLst/>
                <a:rect l="textAreaLeft" t="textAreaTop" r="textAreaRight" b="textAreaBottom"/>
                <a:pathLst>
                  <a:path w="5702" h="3757">
                    <a:moveTo>
                      <a:pt x="0" y="1"/>
                    </a:moveTo>
                    <a:lnTo>
                      <a:pt x="34" y="35"/>
                    </a:lnTo>
                    <a:lnTo>
                      <a:pt x="1332" y="1093"/>
                    </a:lnTo>
                    <a:lnTo>
                      <a:pt x="1980" y="1605"/>
                    </a:lnTo>
                    <a:lnTo>
                      <a:pt x="2663" y="2118"/>
                    </a:lnTo>
                    <a:lnTo>
                      <a:pt x="3380" y="2596"/>
                    </a:lnTo>
                    <a:lnTo>
                      <a:pt x="4097" y="3039"/>
                    </a:lnTo>
                    <a:lnTo>
                      <a:pt x="4848" y="3415"/>
                    </a:lnTo>
                    <a:lnTo>
                      <a:pt x="5633" y="3756"/>
                    </a:lnTo>
                    <a:lnTo>
                      <a:pt x="5667" y="3756"/>
                    </a:lnTo>
                    <a:lnTo>
                      <a:pt x="5701" y="3722"/>
                    </a:lnTo>
                    <a:lnTo>
                      <a:pt x="5701" y="3688"/>
                    </a:lnTo>
                    <a:lnTo>
                      <a:pt x="5667" y="3654"/>
                    </a:lnTo>
                    <a:lnTo>
                      <a:pt x="4984" y="3176"/>
                    </a:lnTo>
                    <a:lnTo>
                      <a:pt x="4268" y="2732"/>
                    </a:lnTo>
                    <a:lnTo>
                      <a:pt x="2834" y="1844"/>
                    </a:lnTo>
                    <a:lnTo>
                      <a:pt x="1434" y="957"/>
                    </a:lnTo>
                    <a:lnTo>
                      <a:pt x="717" y="5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0" name="Google Shape;859;p32"/>
              <p:cNvSpPr/>
              <p:nvPr/>
            </p:nvSpPr>
            <p:spPr>
              <a:xfrm rot="745800">
                <a:off x="459720" y="4203720"/>
                <a:ext cx="78120" cy="50040"/>
              </a:xfrm>
              <a:custGeom>
                <a:avLst/>
                <a:gdLst>
                  <a:gd name="textAreaLeft" fmla="*/ 0 w 78120"/>
                  <a:gd name="textAreaRight" fmla="*/ 78480 w 7812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4131" h="2664">
                    <a:moveTo>
                      <a:pt x="68" y="1"/>
                    </a:moveTo>
                    <a:lnTo>
                      <a:pt x="0" y="35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444" y="547"/>
                    </a:lnTo>
                    <a:lnTo>
                      <a:pt x="922" y="888"/>
                    </a:lnTo>
                    <a:lnTo>
                      <a:pt x="1400" y="1264"/>
                    </a:lnTo>
                    <a:lnTo>
                      <a:pt x="1912" y="1571"/>
                    </a:lnTo>
                    <a:lnTo>
                      <a:pt x="2424" y="1912"/>
                    </a:lnTo>
                    <a:lnTo>
                      <a:pt x="2936" y="2185"/>
                    </a:lnTo>
                    <a:lnTo>
                      <a:pt x="3482" y="2459"/>
                    </a:lnTo>
                    <a:lnTo>
                      <a:pt x="4029" y="2663"/>
                    </a:lnTo>
                    <a:lnTo>
                      <a:pt x="4097" y="2663"/>
                    </a:lnTo>
                    <a:lnTo>
                      <a:pt x="4131" y="2629"/>
                    </a:lnTo>
                    <a:lnTo>
                      <a:pt x="4131" y="2561"/>
                    </a:lnTo>
                    <a:lnTo>
                      <a:pt x="4097" y="2493"/>
                    </a:lnTo>
                    <a:lnTo>
                      <a:pt x="3141" y="1844"/>
                    </a:lnTo>
                    <a:lnTo>
                      <a:pt x="2151" y="1195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1" name="Google Shape;860;p32"/>
              <p:cNvSpPr/>
              <p:nvPr/>
            </p:nvSpPr>
            <p:spPr>
              <a:xfrm rot="745800">
                <a:off x="442080" y="4219920"/>
                <a:ext cx="407520" cy="112320"/>
              </a:xfrm>
              <a:custGeom>
                <a:avLst/>
                <a:gdLst>
                  <a:gd name="textAreaLeft" fmla="*/ 0 w 407520"/>
                  <a:gd name="textAreaRight" fmla="*/ 407880 w 407520"/>
                  <a:gd name="textAreaTop" fmla="*/ 0 h 112320"/>
                  <a:gd name="textAreaBottom" fmla="*/ 112680 h 112320"/>
                </a:gdLst>
                <a:ahLst/>
                <a:cxnLst/>
                <a:rect l="textAreaLeft" t="textAreaTop" r="textAreaRight" b="textAreaBottom"/>
                <a:pathLst>
                  <a:path w="21509" h="5942">
                    <a:moveTo>
                      <a:pt x="21372" y="1"/>
                    </a:moveTo>
                    <a:lnTo>
                      <a:pt x="21338" y="35"/>
                    </a:lnTo>
                    <a:lnTo>
                      <a:pt x="21270" y="35"/>
                    </a:lnTo>
                    <a:lnTo>
                      <a:pt x="20143" y="1059"/>
                    </a:lnTo>
                    <a:lnTo>
                      <a:pt x="19017" y="2015"/>
                    </a:lnTo>
                    <a:lnTo>
                      <a:pt x="18436" y="2493"/>
                    </a:lnTo>
                    <a:lnTo>
                      <a:pt x="17856" y="2903"/>
                    </a:lnTo>
                    <a:lnTo>
                      <a:pt x="17275" y="3312"/>
                    </a:lnTo>
                    <a:lnTo>
                      <a:pt x="16661" y="3722"/>
                    </a:lnTo>
                    <a:lnTo>
                      <a:pt x="16046" y="4064"/>
                    </a:lnTo>
                    <a:lnTo>
                      <a:pt x="15398" y="4405"/>
                    </a:lnTo>
                    <a:lnTo>
                      <a:pt x="14749" y="4712"/>
                    </a:lnTo>
                    <a:lnTo>
                      <a:pt x="14066" y="4985"/>
                    </a:lnTo>
                    <a:lnTo>
                      <a:pt x="13383" y="5224"/>
                    </a:lnTo>
                    <a:lnTo>
                      <a:pt x="12667" y="5429"/>
                    </a:lnTo>
                    <a:lnTo>
                      <a:pt x="11915" y="5566"/>
                    </a:lnTo>
                    <a:lnTo>
                      <a:pt x="11130" y="5702"/>
                    </a:lnTo>
                    <a:lnTo>
                      <a:pt x="10379" y="5771"/>
                    </a:lnTo>
                    <a:lnTo>
                      <a:pt x="8877" y="5771"/>
                    </a:lnTo>
                    <a:lnTo>
                      <a:pt x="8160" y="5702"/>
                    </a:lnTo>
                    <a:lnTo>
                      <a:pt x="7409" y="5600"/>
                    </a:lnTo>
                    <a:lnTo>
                      <a:pt x="6692" y="5463"/>
                    </a:lnTo>
                    <a:lnTo>
                      <a:pt x="5975" y="5258"/>
                    </a:lnTo>
                    <a:lnTo>
                      <a:pt x="5258" y="5054"/>
                    </a:lnTo>
                    <a:lnTo>
                      <a:pt x="4575" y="4780"/>
                    </a:lnTo>
                    <a:lnTo>
                      <a:pt x="3893" y="4473"/>
                    </a:lnTo>
                    <a:lnTo>
                      <a:pt x="3210" y="4166"/>
                    </a:lnTo>
                    <a:lnTo>
                      <a:pt x="2561" y="3790"/>
                    </a:lnTo>
                    <a:lnTo>
                      <a:pt x="1912" y="3415"/>
                    </a:lnTo>
                    <a:lnTo>
                      <a:pt x="1298" y="3005"/>
                    </a:lnTo>
                    <a:lnTo>
                      <a:pt x="718" y="2527"/>
                    </a:lnTo>
                    <a:lnTo>
                      <a:pt x="137" y="2083"/>
                    </a:lnTo>
                    <a:lnTo>
                      <a:pt x="69" y="2049"/>
                    </a:lnTo>
                    <a:lnTo>
                      <a:pt x="1" y="2083"/>
                    </a:lnTo>
                    <a:lnTo>
                      <a:pt x="1" y="2152"/>
                    </a:lnTo>
                    <a:lnTo>
                      <a:pt x="35" y="2220"/>
                    </a:lnTo>
                    <a:lnTo>
                      <a:pt x="615" y="2698"/>
                    </a:lnTo>
                    <a:lnTo>
                      <a:pt x="1230" y="3142"/>
                    </a:lnTo>
                    <a:lnTo>
                      <a:pt x="1844" y="3551"/>
                    </a:lnTo>
                    <a:lnTo>
                      <a:pt x="2493" y="3961"/>
                    </a:lnTo>
                    <a:lnTo>
                      <a:pt x="3176" y="4303"/>
                    </a:lnTo>
                    <a:lnTo>
                      <a:pt x="3824" y="4610"/>
                    </a:lnTo>
                    <a:lnTo>
                      <a:pt x="4541" y="4917"/>
                    </a:lnTo>
                    <a:lnTo>
                      <a:pt x="5224" y="5156"/>
                    </a:lnTo>
                    <a:lnTo>
                      <a:pt x="5941" y="5395"/>
                    </a:lnTo>
                    <a:lnTo>
                      <a:pt x="6658" y="5566"/>
                    </a:lnTo>
                    <a:lnTo>
                      <a:pt x="7409" y="5736"/>
                    </a:lnTo>
                    <a:lnTo>
                      <a:pt x="8160" y="5839"/>
                    </a:lnTo>
                    <a:lnTo>
                      <a:pt x="8911" y="5907"/>
                    </a:lnTo>
                    <a:lnTo>
                      <a:pt x="9662" y="5941"/>
                    </a:lnTo>
                    <a:lnTo>
                      <a:pt x="11164" y="5941"/>
                    </a:lnTo>
                    <a:lnTo>
                      <a:pt x="11881" y="5873"/>
                    </a:lnTo>
                    <a:lnTo>
                      <a:pt x="12632" y="5736"/>
                    </a:lnTo>
                    <a:lnTo>
                      <a:pt x="13383" y="5600"/>
                    </a:lnTo>
                    <a:lnTo>
                      <a:pt x="14135" y="5429"/>
                    </a:lnTo>
                    <a:lnTo>
                      <a:pt x="14851" y="5190"/>
                    </a:lnTo>
                    <a:lnTo>
                      <a:pt x="15603" y="4917"/>
                    </a:lnTo>
                    <a:lnTo>
                      <a:pt x="16319" y="4644"/>
                    </a:lnTo>
                    <a:lnTo>
                      <a:pt x="17036" y="4303"/>
                    </a:lnTo>
                    <a:lnTo>
                      <a:pt x="17719" y="3927"/>
                    </a:lnTo>
                    <a:lnTo>
                      <a:pt x="18368" y="3517"/>
                    </a:lnTo>
                    <a:lnTo>
                      <a:pt x="18982" y="3039"/>
                    </a:lnTo>
                    <a:lnTo>
                      <a:pt x="19597" y="2561"/>
                    </a:lnTo>
                    <a:lnTo>
                      <a:pt x="20143" y="2049"/>
                    </a:lnTo>
                    <a:lnTo>
                      <a:pt x="20621" y="1469"/>
                    </a:lnTo>
                    <a:lnTo>
                      <a:pt x="21099" y="889"/>
                    </a:lnTo>
                    <a:lnTo>
                      <a:pt x="21509" y="240"/>
                    </a:lnTo>
                    <a:lnTo>
                      <a:pt x="21509" y="172"/>
                    </a:lnTo>
                    <a:lnTo>
                      <a:pt x="21509" y="137"/>
                    </a:lnTo>
                    <a:lnTo>
                      <a:pt x="21475" y="35"/>
                    </a:lnTo>
                    <a:lnTo>
                      <a:pt x="2137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2" name="Google Shape;861;p32"/>
              <p:cNvSpPr/>
              <p:nvPr/>
            </p:nvSpPr>
            <p:spPr>
              <a:xfrm rot="745800">
                <a:off x="906120" y="3979440"/>
                <a:ext cx="36720" cy="244440"/>
              </a:xfrm>
              <a:custGeom>
                <a:avLst/>
                <a:gdLst>
                  <a:gd name="textAreaLeft" fmla="*/ 0 w 36720"/>
                  <a:gd name="textAreaRight" fmla="*/ 37080 w 36720"/>
                  <a:gd name="textAreaTop" fmla="*/ 0 h 244440"/>
                  <a:gd name="textAreaBottom" fmla="*/ 244800 h 244440"/>
                </a:gdLst>
                <a:ahLst/>
                <a:cxnLst/>
                <a:rect l="textAreaLeft" t="textAreaTop" r="textAreaRight" b="textAreaBottom"/>
                <a:pathLst>
                  <a:path w="1947" h="12906">
                    <a:moveTo>
                      <a:pt x="615" y="1"/>
                    </a:moveTo>
                    <a:lnTo>
                      <a:pt x="615" y="69"/>
                    </a:lnTo>
                    <a:lnTo>
                      <a:pt x="990" y="1571"/>
                    </a:lnTo>
                    <a:lnTo>
                      <a:pt x="1161" y="2322"/>
                    </a:lnTo>
                    <a:lnTo>
                      <a:pt x="1298" y="3074"/>
                    </a:lnTo>
                    <a:lnTo>
                      <a:pt x="1400" y="3825"/>
                    </a:lnTo>
                    <a:lnTo>
                      <a:pt x="1434" y="4576"/>
                    </a:lnTo>
                    <a:lnTo>
                      <a:pt x="1468" y="5361"/>
                    </a:lnTo>
                    <a:lnTo>
                      <a:pt x="1434" y="6146"/>
                    </a:lnTo>
                    <a:lnTo>
                      <a:pt x="1332" y="7000"/>
                    </a:lnTo>
                    <a:lnTo>
                      <a:pt x="1229" y="7853"/>
                    </a:lnTo>
                    <a:lnTo>
                      <a:pt x="1059" y="8672"/>
                    </a:lnTo>
                    <a:lnTo>
                      <a:pt x="854" y="9492"/>
                    </a:lnTo>
                    <a:lnTo>
                      <a:pt x="410" y="11165"/>
                    </a:lnTo>
                    <a:lnTo>
                      <a:pt x="0" y="12803"/>
                    </a:lnTo>
                    <a:lnTo>
                      <a:pt x="35" y="12872"/>
                    </a:lnTo>
                    <a:lnTo>
                      <a:pt x="69" y="12906"/>
                    </a:lnTo>
                    <a:lnTo>
                      <a:pt x="103" y="12906"/>
                    </a:lnTo>
                    <a:lnTo>
                      <a:pt x="137" y="12837"/>
                    </a:lnTo>
                    <a:lnTo>
                      <a:pt x="683" y="11369"/>
                    </a:lnTo>
                    <a:lnTo>
                      <a:pt x="922" y="10584"/>
                    </a:lnTo>
                    <a:lnTo>
                      <a:pt x="1161" y="9799"/>
                    </a:lnTo>
                    <a:lnTo>
                      <a:pt x="1400" y="8946"/>
                    </a:lnTo>
                    <a:lnTo>
                      <a:pt x="1571" y="8126"/>
                    </a:lnTo>
                    <a:lnTo>
                      <a:pt x="1742" y="7273"/>
                    </a:lnTo>
                    <a:lnTo>
                      <a:pt x="1844" y="6419"/>
                    </a:lnTo>
                    <a:lnTo>
                      <a:pt x="1946" y="5566"/>
                    </a:lnTo>
                    <a:lnTo>
                      <a:pt x="1946" y="4712"/>
                    </a:lnTo>
                    <a:lnTo>
                      <a:pt x="1912" y="3859"/>
                    </a:lnTo>
                    <a:lnTo>
                      <a:pt x="1844" y="3039"/>
                    </a:lnTo>
                    <a:lnTo>
                      <a:pt x="1673" y="2254"/>
                    </a:lnTo>
                    <a:lnTo>
                      <a:pt x="1571" y="1844"/>
                    </a:lnTo>
                    <a:lnTo>
                      <a:pt x="1434" y="1469"/>
                    </a:lnTo>
                    <a:lnTo>
                      <a:pt x="1298" y="1093"/>
                    </a:lnTo>
                    <a:lnTo>
                      <a:pt x="1127" y="718"/>
                    </a:lnTo>
                    <a:lnTo>
                      <a:pt x="922" y="376"/>
                    </a:lnTo>
                    <a:lnTo>
                      <a:pt x="717" y="3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3" name="Google Shape;862;p32"/>
              <p:cNvSpPr/>
              <p:nvPr/>
            </p:nvSpPr>
            <p:spPr>
              <a:xfrm rot="745800">
                <a:off x="914400" y="4008960"/>
                <a:ext cx="11880" cy="143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43280"/>
                  <a:gd name="textAreaBottom" fmla="*/ 143640 h 143280"/>
                </a:gdLst>
                <a:ahLst/>
                <a:cxnLst/>
                <a:rect l="textAreaLeft" t="textAreaTop" r="textAreaRight" b="textAreaBottom"/>
                <a:pathLst>
                  <a:path w="649" h="7580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37"/>
                    </a:lnTo>
                    <a:lnTo>
                      <a:pt x="171" y="1981"/>
                    </a:lnTo>
                    <a:lnTo>
                      <a:pt x="239" y="2903"/>
                    </a:lnTo>
                    <a:lnTo>
                      <a:pt x="273" y="3790"/>
                    </a:lnTo>
                    <a:lnTo>
                      <a:pt x="307" y="4712"/>
                    </a:lnTo>
                    <a:lnTo>
                      <a:pt x="273" y="5600"/>
                    </a:lnTo>
                    <a:lnTo>
                      <a:pt x="205" y="6521"/>
                    </a:lnTo>
                    <a:lnTo>
                      <a:pt x="68" y="7477"/>
                    </a:lnTo>
                    <a:lnTo>
                      <a:pt x="103" y="7546"/>
                    </a:lnTo>
                    <a:lnTo>
                      <a:pt x="171" y="7580"/>
                    </a:lnTo>
                    <a:lnTo>
                      <a:pt x="239" y="7546"/>
                    </a:lnTo>
                    <a:lnTo>
                      <a:pt x="273" y="7477"/>
                    </a:lnTo>
                    <a:lnTo>
                      <a:pt x="410" y="6555"/>
                    </a:lnTo>
                    <a:lnTo>
                      <a:pt x="546" y="5634"/>
                    </a:lnTo>
                    <a:lnTo>
                      <a:pt x="615" y="4712"/>
                    </a:lnTo>
                    <a:lnTo>
                      <a:pt x="649" y="3756"/>
                    </a:lnTo>
                    <a:lnTo>
                      <a:pt x="649" y="2834"/>
                    </a:lnTo>
                    <a:lnTo>
                      <a:pt x="581" y="1878"/>
                    </a:lnTo>
                    <a:lnTo>
                      <a:pt x="444" y="957"/>
                    </a:lnTo>
                    <a:lnTo>
                      <a:pt x="239" y="69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4" name="Google Shape;863;p32"/>
              <p:cNvSpPr/>
              <p:nvPr/>
            </p:nvSpPr>
            <p:spPr>
              <a:xfrm rot="745800">
                <a:off x="894600" y="4036680"/>
                <a:ext cx="11160" cy="52200"/>
              </a:xfrm>
              <a:custGeom>
                <a:avLst/>
                <a:gdLst>
                  <a:gd name="textAreaLeft" fmla="*/ 0 w 11160"/>
                  <a:gd name="textAreaRight" fmla="*/ 11520 w 1116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615" h="2766">
                    <a:moveTo>
                      <a:pt x="137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0" y="137"/>
                    </a:lnTo>
                    <a:lnTo>
                      <a:pt x="34" y="444"/>
                    </a:lnTo>
                    <a:lnTo>
                      <a:pt x="103" y="718"/>
                    </a:lnTo>
                    <a:lnTo>
                      <a:pt x="205" y="1298"/>
                    </a:lnTo>
                    <a:lnTo>
                      <a:pt x="239" y="1605"/>
                    </a:lnTo>
                    <a:lnTo>
                      <a:pt x="239" y="1947"/>
                    </a:lnTo>
                    <a:lnTo>
                      <a:pt x="205" y="2595"/>
                    </a:lnTo>
                    <a:lnTo>
                      <a:pt x="205" y="2664"/>
                    </a:lnTo>
                    <a:lnTo>
                      <a:pt x="239" y="2698"/>
                    </a:lnTo>
                    <a:lnTo>
                      <a:pt x="307" y="2732"/>
                    </a:lnTo>
                    <a:lnTo>
                      <a:pt x="342" y="2766"/>
                    </a:lnTo>
                    <a:lnTo>
                      <a:pt x="478" y="2732"/>
                    </a:lnTo>
                    <a:lnTo>
                      <a:pt x="512" y="2664"/>
                    </a:lnTo>
                    <a:lnTo>
                      <a:pt x="512" y="2629"/>
                    </a:lnTo>
                    <a:lnTo>
                      <a:pt x="615" y="2015"/>
                    </a:lnTo>
                    <a:lnTo>
                      <a:pt x="615" y="1673"/>
                    </a:lnTo>
                    <a:lnTo>
                      <a:pt x="615" y="1332"/>
                    </a:lnTo>
                    <a:lnTo>
                      <a:pt x="615" y="991"/>
                    </a:lnTo>
                    <a:lnTo>
                      <a:pt x="546" y="649"/>
                    </a:lnTo>
                    <a:lnTo>
                      <a:pt x="478" y="342"/>
                    </a:lnTo>
                    <a:lnTo>
                      <a:pt x="342" y="69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5" name="Google Shape;864;p32"/>
              <p:cNvSpPr/>
              <p:nvPr/>
            </p:nvSpPr>
            <p:spPr>
              <a:xfrm rot="745800">
                <a:off x="705960" y="3788280"/>
                <a:ext cx="227520" cy="95400"/>
              </a:xfrm>
              <a:custGeom>
                <a:avLst/>
                <a:gdLst>
                  <a:gd name="textAreaLeft" fmla="*/ 0 w 227520"/>
                  <a:gd name="textAreaRight" fmla="*/ 227880 w 227520"/>
                  <a:gd name="textAreaTop" fmla="*/ 0 h 95400"/>
                  <a:gd name="textAreaBottom" fmla="*/ 95760 h 95400"/>
                </a:gdLst>
                <a:ahLst/>
                <a:cxnLst/>
                <a:rect l="textAreaLeft" t="textAreaTop" r="textAreaRight" b="textAreaBottom"/>
                <a:pathLst>
                  <a:path w="12018" h="5053">
                    <a:moveTo>
                      <a:pt x="1741" y="0"/>
                    </a:moveTo>
                    <a:lnTo>
                      <a:pt x="1332" y="34"/>
                    </a:lnTo>
                    <a:lnTo>
                      <a:pt x="922" y="68"/>
                    </a:lnTo>
                    <a:lnTo>
                      <a:pt x="512" y="137"/>
                    </a:lnTo>
                    <a:lnTo>
                      <a:pt x="103" y="239"/>
                    </a:lnTo>
                    <a:lnTo>
                      <a:pt x="34" y="273"/>
                    </a:lnTo>
                    <a:lnTo>
                      <a:pt x="0" y="307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0" y="478"/>
                    </a:lnTo>
                    <a:lnTo>
                      <a:pt x="69" y="512"/>
                    </a:lnTo>
                    <a:lnTo>
                      <a:pt x="103" y="546"/>
                    </a:lnTo>
                    <a:lnTo>
                      <a:pt x="171" y="546"/>
                    </a:lnTo>
                    <a:lnTo>
                      <a:pt x="922" y="444"/>
                    </a:lnTo>
                    <a:lnTo>
                      <a:pt x="1707" y="410"/>
                    </a:lnTo>
                    <a:lnTo>
                      <a:pt x="2493" y="444"/>
                    </a:lnTo>
                    <a:lnTo>
                      <a:pt x="3278" y="546"/>
                    </a:lnTo>
                    <a:lnTo>
                      <a:pt x="4097" y="717"/>
                    </a:lnTo>
                    <a:lnTo>
                      <a:pt x="4916" y="922"/>
                    </a:lnTo>
                    <a:lnTo>
                      <a:pt x="5702" y="1161"/>
                    </a:lnTo>
                    <a:lnTo>
                      <a:pt x="6487" y="1468"/>
                    </a:lnTo>
                    <a:lnTo>
                      <a:pt x="7272" y="1809"/>
                    </a:lnTo>
                    <a:lnTo>
                      <a:pt x="8023" y="2219"/>
                    </a:lnTo>
                    <a:lnTo>
                      <a:pt x="8740" y="2629"/>
                    </a:lnTo>
                    <a:lnTo>
                      <a:pt x="9457" y="3073"/>
                    </a:lnTo>
                    <a:lnTo>
                      <a:pt x="10106" y="3516"/>
                    </a:lnTo>
                    <a:lnTo>
                      <a:pt x="10720" y="3994"/>
                    </a:lnTo>
                    <a:lnTo>
                      <a:pt x="11301" y="4506"/>
                    </a:lnTo>
                    <a:lnTo>
                      <a:pt x="11813" y="5019"/>
                    </a:lnTo>
                    <a:lnTo>
                      <a:pt x="11881" y="5053"/>
                    </a:lnTo>
                    <a:lnTo>
                      <a:pt x="11983" y="5053"/>
                    </a:lnTo>
                    <a:lnTo>
                      <a:pt x="12018" y="4984"/>
                    </a:lnTo>
                    <a:lnTo>
                      <a:pt x="12018" y="4882"/>
                    </a:lnTo>
                    <a:lnTo>
                      <a:pt x="11779" y="4506"/>
                    </a:lnTo>
                    <a:lnTo>
                      <a:pt x="11540" y="4165"/>
                    </a:lnTo>
                    <a:lnTo>
                      <a:pt x="11266" y="3858"/>
                    </a:lnTo>
                    <a:lnTo>
                      <a:pt x="10959" y="3551"/>
                    </a:lnTo>
                    <a:lnTo>
                      <a:pt x="10652" y="3243"/>
                    </a:lnTo>
                    <a:lnTo>
                      <a:pt x="10345" y="3004"/>
                    </a:lnTo>
                    <a:lnTo>
                      <a:pt x="10003" y="2731"/>
                    </a:lnTo>
                    <a:lnTo>
                      <a:pt x="9628" y="2526"/>
                    </a:lnTo>
                    <a:lnTo>
                      <a:pt x="8877" y="2083"/>
                    </a:lnTo>
                    <a:lnTo>
                      <a:pt x="8126" y="1707"/>
                    </a:lnTo>
                    <a:lnTo>
                      <a:pt x="7340" y="1400"/>
                    </a:lnTo>
                    <a:lnTo>
                      <a:pt x="6521" y="1092"/>
                    </a:lnTo>
                    <a:lnTo>
                      <a:pt x="5736" y="819"/>
                    </a:lnTo>
                    <a:lnTo>
                      <a:pt x="4951" y="580"/>
                    </a:lnTo>
                    <a:lnTo>
                      <a:pt x="4165" y="341"/>
                    </a:lnTo>
                    <a:lnTo>
                      <a:pt x="3380" y="171"/>
                    </a:lnTo>
                    <a:lnTo>
                      <a:pt x="2561" y="34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880" bIns="47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6" name="Google Shape;865;p32"/>
              <p:cNvSpPr/>
              <p:nvPr/>
            </p:nvSpPr>
            <p:spPr>
              <a:xfrm rot="745800">
                <a:off x="800280" y="3839400"/>
                <a:ext cx="127800" cy="7992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6761" h="4234">
                    <a:moveTo>
                      <a:pt x="1" y="1"/>
                    </a:moveTo>
                    <a:lnTo>
                      <a:pt x="1" y="69"/>
                    </a:lnTo>
                    <a:lnTo>
                      <a:pt x="513" y="206"/>
                    </a:lnTo>
                    <a:lnTo>
                      <a:pt x="991" y="376"/>
                    </a:lnTo>
                    <a:lnTo>
                      <a:pt x="1469" y="547"/>
                    </a:lnTo>
                    <a:lnTo>
                      <a:pt x="1912" y="752"/>
                    </a:lnTo>
                    <a:lnTo>
                      <a:pt x="2732" y="1196"/>
                    </a:lnTo>
                    <a:lnTo>
                      <a:pt x="3551" y="1708"/>
                    </a:lnTo>
                    <a:lnTo>
                      <a:pt x="4302" y="2254"/>
                    </a:lnTo>
                    <a:lnTo>
                      <a:pt x="5019" y="2868"/>
                    </a:lnTo>
                    <a:lnTo>
                      <a:pt x="5770" y="3517"/>
                    </a:lnTo>
                    <a:lnTo>
                      <a:pt x="6521" y="4200"/>
                    </a:lnTo>
                    <a:lnTo>
                      <a:pt x="6624" y="4234"/>
                    </a:lnTo>
                    <a:lnTo>
                      <a:pt x="6726" y="4200"/>
                    </a:lnTo>
                    <a:lnTo>
                      <a:pt x="6760" y="4132"/>
                    </a:lnTo>
                    <a:lnTo>
                      <a:pt x="6760" y="4097"/>
                    </a:lnTo>
                    <a:lnTo>
                      <a:pt x="6760" y="4063"/>
                    </a:lnTo>
                    <a:lnTo>
                      <a:pt x="6487" y="3619"/>
                    </a:lnTo>
                    <a:lnTo>
                      <a:pt x="6180" y="3210"/>
                    </a:lnTo>
                    <a:lnTo>
                      <a:pt x="5873" y="2834"/>
                    </a:lnTo>
                    <a:lnTo>
                      <a:pt x="5497" y="2493"/>
                    </a:lnTo>
                    <a:lnTo>
                      <a:pt x="5121" y="2151"/>
                    </a:lnTo>
                    <a:lnTo>
                      <a:pt x="4712" y="1844"/>
                    </a:lnTo>
                    <a:lnTo>
                      <a:pt x="4302" y="1537"/>
                    </a:lnTo>
                    <a:lnTo>
                      <a:pt x="3858" y="1298"/>
                    </a:lnTo>
                    <a:lnTo>
                      <a:pt x="3380" y="1059"/>
                    </a:lnTo>
                    <a:lnTo>
                      <a:pt x="2937" y="820"/>
                    </a:lnTo>
                    <a:lnTo>
                      <a:pt x="2459" y="615"/>
                    </a:lnTo>
                    <a:lnTo>
                      <a:pt x="1946" y="444"/>
                    </a:lnTo>
                    <a:lnTo>
                      <a:pt x="1469" y="308"/>
                    </a:lnTo>
                    <a:lnTo>
                      <a:pt x="991" y="171"/>
                    </a:lnTo>
                    <a:lnTo>
                      <a:pt x="513" y="6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7" name="Google Shape;866;p32"/>
              <p:cNvSpPr/>
              <p:nvPr/>
            </p:nvSpPr>
            <p:spPr>
              <a:xfrm rot="745800">
                <a:off x="843840" y="3881160"/>
                <a:ext cx="57960" cy="4572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073" h="2425">
                    <a:moveTo>
                      <a:pt x="34" y="0"/>
                    </a:moveTo>
                    <a:lnTo>
                      <a:pt x="0" y="68"/>
                    </a:lnTo>
                    <a:lnTo>
                      <a:pt x="0" y="137"/>
                    </a:lnTo>
                    <a:lnTo>
                      <a:pt x="34" y="205"/>
                    </a:lnTo>
                    <a:lnTo>
                      <a:pt x="444" y="444"/>
                    </a:lnTo>
                    <a:lnTo>
                      <a:pt x="819" y="649"/>
                    </a:lnTo>
                    <a:lnTo>
                      <a:pt x="1195" y="922"/>
                    </a:lnTo>
                    <a:lnTo>
                      <a:pt x="1536" y="1195"/>
                    </a:lnTo>
                    <a:lnTo>
                      <a:pt x="2185" y="1775"/>
                    </a:lnTo>
                    <a:lnTo>
                      <a:pt x="2834" y="2390"/>
                    </a:lnTo>
                    <a:lnTo>
                      <a:pt x="2936" y="2424"/>
                    </a:lnTo>
                    <a:lnTo>
                      <a:pt x="3004" y="2424"/>
                    </a:lnTo>
                    <a:lnTo>
                      <a:pt x="3073" y="2356"/>
                    </a:lnTo>
                    <a:lnTo>
                      <a:pt x="3073" y="2288"/>
                    </a:lnTo>
                    <a:lnTo>
                      <a:pt x="3073" y="2253"/>
                    </a:lnTo>
                    <a:lnTo>
                      <a:pt x="2799" y="1878"/>
                    </a:lnTo>
                    <a:lnTo>
                      <a:pt x="2492" y="1502"/>
                    </a:lnTo>
                    <a:lnTo>
                      <a:pt x="2151" y="1195"/>
                    </a:lnTo>
                    <a:lnTo>
                      <a:pt x="1775" y="888"/>
                    </a:lnTo>
                    <a:lnTo>
                      <a:pt x="1366" y="649"/>
                    </a:lnTo>
                    <a:lnTo>
                      <a:pt x="956" y="410"/>
                    </a:lnTo>
                    <a:lnTo>
                      <a:pt x="546" y="20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8" name="Google Shape;867;p32"/>
              <p:cNvSpPr/>
              <p:nvPr/>
            </p:nvSpPr>
            <p:spPr>
              <a:xfrm rot="745800">
                <a:off x="712080" y="3815280"/>
                <a:ext cx="91080" cy="237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4815" h="1264">
                    <a:moveTo>
                      <a:pt x="1298" y="1"/>
                    </a:moveTo>
                    <a:lnTo>
                      <a:pt x="717" y="35"/>
                    </a:lnTo>
                    <a:lnTo>
                      <a:pt x="137" y="69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74"/>
                    </a:lnTo>
                    <a:lnTo>
                      <a:pt x="35" y="376"/>
                    </a:lnTo>
                    <a:lnTo>
                      <a:pt x="103" y="410"/>
                    </a:lnTo>
                    <a:lnTo>
                      <a:pt x="1332" y="410"/>
                    </a:lnTo>
                    <a:lnTo>
                      <a:pt x="1912" y="479"/>
                    </a:lnTo>
                    <a:lnTo>
                      <a:pt x="2527" y="581"/>
                    </a:lnTo>
                    <a:lnTo>
                      <a:pt x="3039" y="718"/>
                    </a:lnTo>
                    <a:lnTo>
                      <a:pt x="3551" y="922"/>
                    </a:lnTo>
                    <a:lnTo>
                      <a:pt x="4063" y="1093"/>
                    </a:lnTo>
                    <a:lnTo>
                      <a:pt x="4609" y="1264"/>
                    </a:lnTo>
                    <a:lnTo>
                      <a:pt x="4678" y="1264"/>
                    </a:lnTo>
                    <a:lnTo>
                      <a:pt x="4712" y="1230"/>
                    </a:lnTo>
                    <a:lnTo>
                      <a:pt x="4814" y="1161"/>
                    </a:lnTo>
                    <a:lnTo>
                      <a:pt x="4814" y="1025"/>
                    </a:lnTo>
                    <a:lnTo>
                      <a:pt x="4780" y="991"/>
                    </a:lnTo>
                    <a:lnTo>
                      <a:pt x="4746" y="922"/>
                    </a:lnTo>
                    <a:lnTo>
                      <a:pt x="4507" y="752"/>
                    </a:lnTo>
                    <a:lnTo>
                      <a:pt x="4268" y="615"/>
                    </a:lnTo>
                    <a:lnTo>
                      <a:pt x="3995" y="479"/>
                    </a:lnTo>
                    <a:lnTo>
                      <a:pt x="3722" y="376"/>
                    </a:lnTo>
                    <a:lnTo>
                      <a:pt x="3141" y="206"/>
                    </a:lnTo>
                    <a:lnTo>
                      <a:pt x="2527" y="103"/>
                    </a:lnTo>
                    <a:lnTo>
                      <a:pt x="1912" y="35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49" name="Google Shape;868;p32"/>
              <p:cNvSpPr/>
              <p:nvPr/>
            </p:nvSpPr>
            <p:spPr>
              <a:xfrm rot="745800">
                <a:off x="414720" y="3695040"/>
                <a:ext cx="193320" cy="28584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285840"/>
                  <a:gd name="textAreaBottom" fmla="*/ 286200 h 285840"/>
                </a:gdLst>
                <a:ahLst/>
                <a:cxnLst/>
                <a:rect l="textAreaLeft" t="textAreaTop" r="textAreaRight" b="textAreaBottom"/>
                <a:pathLst>
                  <a:path w="10208" h="15090">
                    <a:moveTo>
                      <a:pt x="10105" y="0"/>
                    </a:moveTo>
                    <a:lnTo>
                      <a:pt x="9047" y="546"/>
                    </a:lnTo>
                    <a:lnTo>
                      <a:pt x="8023" y="1161"/>
                    </a:lnTo>
                    <a:lnTo>
                      <a:pt x="7033" y="1844"/>
                    </a:lnTo>
                    <a:lnTo>
                      <a:pt x="6077" y="2595"/>
                    </a:lnTo>
                    <a:lnTo>
                      <a:pt x="5155" y="3380"/>
                    </a:lnTo>
                    <a:lnTo>
                      <a:pt x="4302" y="4233"/>
                    </a:lnTo>
                    <a:lnTo>
                      <a:pt x="3516" y="5121"/>
                    </a:lnTo>
                    <a:lnTo>
                      <a:pt x="2800" y="6077"/>
                    </a:lnTo>
                    <a:lnTo>
                      <a:pt x="2458" y="6555"/>
                    </a:lnTo>
                    <a:lnTo>
                      <a:pt x="2117" y="7067"/>
                    </a:lnTo>
                    <a:lnTo>
                      <a:pt x="1809" y="7579"/>
                    </a:lnTo>
                    <a:lnTo>
                      <a:pt x="1536" y="8091"/>
                    </a:lnTo>
                    <a:lnTo>
                      <a:pt x="1263" y="8637"/>
                    </a:lnTo>
                    <a:lnTo>
                      <a:pt x="1024" y="9150"/>
                    </a:lnTo>
                    <a:lnTo>
                      <a:pt x="819" y="9696"/>
                    </a:lnTo>
                    <a:lnTo>
                      <a:pt x="615" y="10276"/>
                    </a:lnTo>
                    <a:lnTo>
                      <a:pt x="444" y="10822"/>
                    </a:lnTo>
                    <a:lnTo>
                      <a:pt x="307" y="11403"/>
                    </a:lnTo>
                    <a:lnTo>
                      <a:pt x="205" y="11983"/>
                    </a:lnTo>
                    <a:lnTo>
                      <a:pt x="102" y="12564"/>
                    </a:lnTo>
                    <a:lnTo>
                      <a:pt x="34" y="13144"/>
                    </a:lnTo>
                    <a:lnTo>
                      <a:pt x="0" y="13758"/>
                    </a:lnTo>
                    <a:lnTo>
                      <a:pt x="0" y="14373"/>
                    </a:lnTo>
                    <a:lnTo>
                      <a:pt x="34" y="14953"/>
                    </a:lnTo>
                    <a:lnTo>
                      <a:pt x="34" y="15022"/>
                    </a:lnTo>
                    <a:lnTo>
                      <a:pt x="68" y="15056"/>
                    </a:lnTo>
                    <a:lnTo>
                      <a:pt x="137" y="15090"/>
                    </a:lnTo>
                    <a:lnTo>
                      <a:pt x="205" y="15056"/>
                    </a:lnTo>
                    <a:lnTo>
                      <a:pt x="239" y="15022"/>
                    </a:lnTo>
                    <a:lnTo>
                      <a:pt x="239" y="14953"/>
                    </a:lnTo>
                    <a:lnTo>
                      <a:pt x="171" y="14373"/>
                    </a:lnTo>
                    <a:lnTo>
                      <a:pt x="137" y="13793"/>
                    </a:lnTo>
                    <a:lnTo>
                      <a:pt x="137" y="13246"/>
                    </a:lnTo>
                    <a:lnTo>
                      <a:pt x="205" y="12666"/>
                    </a:lnTo>
                    <a:lnTo>
                      <a:pt x="273" y="12120"/>
                    </a:lnTo>
                    <a:lnTo>
                      <a:pt x="376" y="11574"/>
                    </a:lnTo>
                    <a:lnTo>
                      <a:pt x="512" y="11027"/>
                    </a:lnTo>
                    <a:lnTo>
                      <a:pt x="683" y="10481"/>
                    </a:lnTo>
                    <a:lnTo>
                      <a:pt x="888" y="9935"/>
                    </a:lnTo>
                    <a:lnTo>
                      <a:pt x="1093" y="9423"/>
                    </a:lnTo>
                    <a:lnTo>
                      <a:pt x="1366" y="8911"/>
                    </a:lnTo>
                    <a:lnTo>
                      <a:pt x="1639" y="8399"/>
                    </a:lnTo>
                    <a:lnTo>
                      <a:pt x="1912" y="7921"/>
                    </a:lnTo>
                    <a:lnTo>
                      <a:pt x="2219" y="7443"/>
                    </a:lnTo>
                    <a:lnTo>
                      <a:pt x="2561" y="6965"/>
                    </a:lnTo>
                    <a:lnTo>
                      <a:pt x="2902" y="6521"/>
                    </a:lnTo>
                    <a:lnTo>
                      <a:pt x="3312" y="6043"/>
                    </a:lnTo>
                    <a:lnTo>
                      <a:pt x="3721" y="5599"/>
                    </a:lnTo>
                    <a:lnTo>
                      <a:pt x="4131" y="5155"/>
                    </a:lnTo>
                    <a:lnTo>
                      <a:pt x="4575" y="4746"/>
                    </a:lnTo>
                    <a:lnTo>
                      <a:pt x="5497" y="3926"/>
                    </a:lnTo>
                    <a:lnTo>
                      <a:pt x="6418" y="3175"/>
                    </a:lnTo>
                    <a:lnTo>
                      <a:pt x="8330" y="1707"/>
                    </a:lnTo>
                    <a:lnTo>
                      <a:pt x="9252" y="956"/>
                    </a:lnTo>
                    <a:lnTo>
                      <a:pt x="10174" y="137"/>
                    </a:lnTo>
                    <a:lnTo>
                      <a:pt x="10208" y="103"/>
                    </a:lnTo>
                    <a:lnTo>
                      <a:pt x="10208" y="34"/>
                    </a:ln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0" name="Google Shape;869;p32"/>
              <p:cNvSpPr/>
              <p:nvPr/>
            </p:nvSpPr>
            <p:spPr>
              <a:xfrm rot="745800">
                <a:off x="507960" y="3738240"/>
                <a:ext cx="116280" cy="101880"/>
              </a:xfrm>
              <a:custGeom>
                <a:avLst/>
                <a:gdLst>
                  <a:gd name="textAreaLeft" fmla="*/ 0 w 116280"/>
                  <a:gd name="textAreaRight" fmla="*/ 116640 w 116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6146" h="5395">
                    <a:moveTo>
                      <a:pt x="6009" y="0"/>
                    </a:moveTo>
                    <a:lnTo>
                      <a:pt x="5941" y="34"/>
                    </a:lnTo>
                    <a:lnTo>
                      <a:pt x="5463" y="205"/>
                    </a:lnTo>
                    <a:lnTo>
                      <a:pt x="5019" y="444"/>
                    </a:lnTo>
                    <a:lnTo>
                      <a:pt x="4575" y="649"/>
                    </a:lnTo>
                    <a:lnTo>
                      <a:pt x="4132" y="922"/>
                    </a:lnTo>
                    <a:lnTo>
                      <a:pt x="3722" y="1195"/>
                    </a:lnTo>
                    <a:lnTo>
                      <a:pt x="3312" y="1502"/>
                    </a:lnTo>
                    <a:lnTo>
                      <a:pt x="2937" y="1810"/>
                    </a:lnTo>
                    <a:lnTo>
                      <a:pt x="2561" y="2117"/>
                    </a:lnTo>
                    <a:lnTo>
                      <a:pt x="1844" y="2834"/>
                    </a:lnTo>
                    <a:lnTo>
                      <a:pt x="1196" y="3551"/>
                    </a:lnTo>
                    <a:lnTo>
                      <a:pt x="581" y="4336"/>
                    </a:lnTo>
                    <a:lnTo>
                      <a:pt x="1" y="5189"/>
                    </a:lnTo>
                    <a:lnTo>
                      <a:pt x="1" y="5224"/>
                    </a:lnTo>
                    <a:lnTo>
                      <a:pt x="1" y="5292"/>
                    </a:lnTo>
                    <a:lnTo>
                      <a:pt x="69" y="5360"/>
                    </a:lnTo>
                    <a:lnTo>
                      <a:pt x="137" y="5394"/>
                    </a:lnTo>
                    <a:lnTo>
                      <a:pt x="206" y="5360"/>
                    </a:lnTo>
                    <a:lnTo>
                      <a:pt x="240" y="5326"/>
                    </a:lnTo>
                    <a:lnTo>
                      <a:pt x="513" y="4882"/>
                    </a:lnTo>
                    <a:lnTo>
                      <a:pt x="786" y="4472"/>
                    </a:lnTo>
                    <a:lnTo>
                      <a:pt x="1093" y="4097"/>
                    </a:lnTo>
                    <a:lnTo>
                      <a:pt x="1400" y="3721"/>
                    </a:lnTo>
                    <a:lnTo>
                      <a:pt x="2083" y="3039"/>
                    </a:lnTo>
                    <a:lnTo>
                      <a:pt x="2800" y="2390"/>
                    </a:lnTo>
                    <a:lnTo>
                      <a:pt x="3551" y="1810"/>
                    </a:lnTo>
                    <a:lnTo>
                      <a:pt x="4371" y="1263"/>
                    </a:lnTo>
                    <a:lnTo>
                      <a:pt x="5190" y="785"/>
                    </a:lnTo>
                    <a:lnTo>
                      <a:pt x="6078" y="307"/>
                    </a:lnTo>
                    <a:lnTo>
                      <a:pt x="6112" y="273"/>
                    </a:lnTo>
                    <a:lnTo>
                      <a:pt x="6146" y="205"/>
                    </a:lnTo>
                    <a:lnTo>
                      <a:pt x="6146" y="137"/>
                    </a:lnTo>
                    <a:lnTo>
                      <a:pt x="6146" y="103"/>
                    </a:lnTo>
                    <a:lnTo>
                      <a:pt x="6043" y="34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1" name="Google Shape;870;p32"/>
              <p:cNvSpPr/>
              <p:nvPr/>
            </p:nvSpPr>
            <p:spPr>
              <a:xfrm rot="745800">
                <a:off x="559440" y="3773160"/>
                <a:ext cx="55440" cy="54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54000"/>
                  <a:gd name="textAreaBottom" fmla="*/ 54360 h 54000"/>
                </a:gdLst>
                <a:ahLst/>
                <a:cxnLst/>
                <a:rect l="textAreaLeft" t="textAreaTop" r="textAreaRight" b="textAreaBottom"/>
                <a:pathLst>
                  <a:path w="2937" h="2869">
                    <a:moveTo>
                      <a:pt x="2731" y="1"/>
                    </a:moveTo>
                    <a:lnTo>
                      <a:pt x="2356" y="240"/>
                    </a:lnTo>
                    <a:lnTo>
                      <a:pt x="1980" y="513"/>
                    </a:lnTo>
                    <a:lnTo>
                      <a:pt x="1639" y="820"/>
                    </a:lnTo>
                    <a:lnTo>
                      <a:pt x="1297" y="1161"/>
                    </a:lnTo>
                    <a:lnTo>
                      <a:pt x="649" y="1913"/>
                    </a:lnTo>
                    <a:lnTo>
                      <a:pt x="68" y="2595"/>
                    </a:lnTo>
                    <a:lnTo>
                      <a:pt x="34" y="2664"/>
                    </a:lnTo>
                    <a:lnTo>
                      <a:pt x="0" y="2698"/>
                    </a:lnTo>
                    <a:lnTo>
                      <a:pt x="68" y="2800"/>
                    </a:lnTo>
                    <a:lnTo>
                      <a:pt x="103" y="2834"/>
                    </a:lnTo>
                    <a:lnTo>
                      <a:pt x="137" y="2868"/>
                    </a:lnTo>
                    <a:lnTo>
                      <a:pt x="205" y="2868"/>
                    </a:lnTo>
                    <a:lnTo>
                      <a:pt x="239" y="2800"/>
                    </a:lnTo>
                    <a:lnTo>
                      <a:pt x="922" y="2083"/>
                    </a:lnTo>
                    <a:lnTo>
                      <a:pt x="1639" y="1366"/>
                    </a:lnTo>
                    <a:lnTo>
                      <a:pt x="2288" y="820"/>
                    </a:lnTo>
                    <a:lnTo>
                      <a:pt x="2629" y="513"/>
                    </a:lnTo>
                    <a:lnTo>
                      <a:pt x="2902" y="206"/>
                    </a:lnTo>
                    <a:lnTo>
                      <a:pt x="2936" y="103"/>
                    </a:lnTo>
                    <a:lnTo>
                      <a:pt x="2902" y="35"/>
                    </a:lnTo>
                    <a:lnTo>
                      <a:pt x="280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000" bIns="27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2" name="Google Shape;871;p32"/>
              <p:cNvSpPr/>
              <p:nvPr/>
            </p:nvSpPr>
            <p:spPr>
              <a:xfrm rot="745800">
                <a:off x="594720" y="3816360"/>
                <a:ext cx="22320" cy="19080"/>
              </a:xfrm>
              <a:custGeom>
                <a:avLst/>
                <a:gdLst>
                  <a:gd name="textAreaLeft" fmla="*/ 0 w 22320"/>
                  <a:gd name="textAreaRight" fmla="*/ 22680 w 223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1196" h="1026">
                    <a:moveTo>
                      <a:pt x="957" y="1"/>
                    </a:moveTo>
                    <a:lnTo>
                      <a:pt x="684" y="172"/>
                    </a:lnTo>
                    <a:lnTo>
                      <a:pt x="479" y="376"/>
                    </a:lnTo>
                    <a:lnTo>
                      <a:pt x="35" y="854"/>
                    </a:lnTo>
                    <a:lnTo>
                      <a:pt x="35" y="889"/>
                    </a:lnTo>
                    <a:lnTo>
                      <a:pt x="1" y="923"/>
                    </a:lnTo>
                    <a:lnTo>
                      <a:pt x="35" y="991"/>
                    </a:lnTo>
                    <a:lnTo>
                      <a:pt x="103" y="1025"/>
                    </a:lnTo>
                    <a:lnTo>
                      <a:pt x="206" y="1025"/>
                    </a:lnTo>
                    <a:lnTo>
                      <a:pt x="718" y="650"/>
                    </a:lnTo>
                    <a:lnTo>
                      <a:pt x="957" y="445"/>
                    </a:lnTo>
                    <a:lnTo>
                      <a:pt x="1162" y="240"/>
                    </a:lnTo>
                    <a:lnTo>
                      <a:pt x="1196" y="172"/>
                    </a:lnTo>
                    <a:lnTo>
                      <a:pt x="1196" y="138"/>
                    </a:lnTo>
                    <a:lnTo>
                      <a:pt x="1128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3" name="Google Shape;872;p32"/>
              <p:cNvSpPr/>
              <p:nvPr/>
            </p:nvSpPr>
            <p:spPr>
              <a:xfrm rot="745800">
                <a:off x="731160" y="4212360"/>
                <a:ext cx="126720" cy="117000"/>
              </a:xfrm>
              <a:custGeom>
                <a:avLst/>
                <a:gdLst>
                  <a:gd name="textAreaLeft" fmla="*/ 0 w 126720"/>
                  <a:gd name="textAreaRight" fmla="*/ 127080 w 126720"/>
                  <a:gd name="textAreaTop" fmla="*/ 0 h 117000"/>
                  <a:gd name="textAreaBottom" fmla="*/ 117360 h 117000"/>
                </a:gdLst>
                <a:ahLst/>
                <a:cxnLst/>
                <a:rect l="textAreaLeft" t="textAreaTop" r="textAreaRight" b="textAreaBottom"/>
                <a:pathLst>
                  <a:path w="6692" h="6180">
                    <a:moveTo>
                      <a:pt x="6589" y="0"/>
                    </a:moveTo>
                    <a:lnTo>
                      <a:pt x="6555" y="35"/>
                    </a:lnTo>
                    <a:lnTo>
                      <a:pt x="6248" y="512"/>
                    </a:lnTo>
                    <a:lnTo>
                      <a:pt x="5906" y="990"/>
                    </a:lnTo>
                    <a:lnTo>
                      <a:pt x="5565" y="1434"/>
                    </a:lnTo>
                    <a:lnTo>
                      <a:pt x="5189" y="1844"/>
                    </a:lnTo>
                    <a:lnTo>
                      <a:pt x="4438" y="2663"/>
                    </a:lnTo>
                    <a:lnTo>
                      <a:pt x="3619" y="3414"/>
                    </a:lnTo>
                    <a:lnTo>
                      <a:pt x="2765" y="4097"/>
                    </a:lnTo>
                    <a:lnTo>
                      <a:pt x="1878" y="4780"/>
                    </a:lnTo>
                    <a:lnTo>
                      <a:pt x="956" y="5429"/>
                    </a:lnTo>
                    <a:lnTo>
                      <a:pt x="34" y="6077"/>
                    </a:lnTo>
                    <a:lnTo>
                      <a:pt x="0" y="6111"/>
                    </a:lnTo>
                    <a:lnTo>
                      <a:pt x="0" y="6180"/>
                    </a:lnTo>
                    <a:lnTo>
                      <a:pt x="68" y="6180"/>
                    </a:lnTo>
                    <a:lnTo>
                      <a:pt x="1058" y="5599"/>
                    </a:lnTo>
                    <a:lnTo>
                      <a:pt x="2049" y="5019"/>
                    </a:lnTo>
                    <a:lnTo>
                      <a:pt x="3004" y="4370"/>
                    </a:lnTo>
                    <a:lnTo>
                      <a:pt x="3448" y="4029"/>
                    </a:lnTo>
                    <a:lnTo>
                      <a:pt x="3892" y="3653"/>
                    </a:lnTo>
                    <a:lnTo>
                      <a:pt x="4336" y="3312"/>
                    </a:lnTo>
                    <a:lnTo>
                      <a:pt x="4746" y="2902"/>
                    </a:lnTo>
                    <a:lnTo>
                      <a:pt x="5121" y="2493"/>
                    </a:lnTo>
                    <a:lnTo>
                      <a:pt x="5497" y="2083"/>
                    </a:lnTo>
                    <a:lnTo>
                      <a:pt x="5838" y="1605"/>
                    </a:lnTo>
                    <a:lnTo>
                      <a:pt x="6145" y="1127"/>
                    </a:lnTo>
                    <a:lnTo>
                      <a:pt x="6418" y="649"/>
                    </a:lnTo>
                    <a:lnTo>
                      <a:pt x="6692" y="103"/>
                    </a:lnTo>
                    <a:lnTo>
                      <a:pt x="6692" y="69"/>
                    </a:lnTo>
                    <a:lnTo>
                      <a:pt x="6657" y="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680" bIns="58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4" name="Google Shape;873;p32"/>
              <p:cNvSpPr/>
              <p:nvPr/>
            </p:nvSpPr>
            <p:spPr>
              <a:xfrm rot="745800">
                <a:off x="812880" y="4210200"/>
                <a:ext cx="42480" cy="5724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57240"/>
                  <a:gd name="textAreaBottom" fmla="*/ 57600 h 57240"/>
                </a:gdLst>
                <a:ahLst/>
                <a:cxnLst/>
                <a:rect l="textAreaLeft" t="textAreaTop" r="textAreaRight" b="textAreaBottom"/>
                <a:pathLst>
                  <a:path w="2254" h="3039">
                    <a:moveTo>
                      <a:pt x="2151" y="0"/>
                    </a:moveTo>
                    <a:lnTo>
                      <a:pt x="2117" y="34"/>
                    </a:lnTo>
                    <a:lnTo>
                      <a:pt x="1707" y="854"/>
                    </a:lnTo>
                    <a:lnTo>
                      <a:pt x="1468" y="1263"/>
                    </a:lnTo>
                    <a:lnTo>
                      <a:pt x="1229" y="1639"/>
                    </a:lnTo>
                    <a:lnTo>
                      <a:pt x="956" y="1980"/>
                    </a:lnTo>
                    <a:lnTo>
                      <a:pt x="683" y="2322"/>
                    </a:lnTo>
                    <a:lnTo>
                      <a:pt x="341" y="2663"/>
                    </a:lnTo>
                    <a:lnTo>
                      <a:pt x="0" y="2970"/>
                    </a:lnTo>
                    <a:lnTo>
                      <a:pt x="0" y="3005"/>
                    </a:lnTo>
                    <a:lnTo>
                      <a:pt x="34" y="3039"/>
                    </a:lnTo>
                    <a:lnTo>
                      <a:pt x="68" y="3039"/>
                    </a:lnTo>
                    <a:lnTo>
                      <a:pt x="410" y="2731"/>
                    </a:lnTo>
                    <a:lnTo>
                      <a:pt x="785" y="2424"/>
                    </a:lnTo>
                    <a:lnTo>
                      <a:pt x="1093" y="2083"/>
                    </a:lnTo>
                    <a:lnTo>
                      <a:pt x="1400" y="1741"/>
                    </a:lnTo>
                    <a:lnTo>
                      <a:pt x="1639" y="1366"/>
                    </a:lnTo>
                    <a:lnTo>
                      <a:pt x="1878" y="956"/>
                    </a:lnTo>
                    <a:lnTo>
                      <a:pt x="2083" y="547"/>
                    </a:lnTo>
                    <a:lnTo>
                      <a:pt x="2253" y="103"/>
                    </a:lnTo>
                    <a:lnTo>
                      <a:pt x="2253" y="34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0" bIns="28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5" name="Google Shape;874;p32"/>
              <p:cNvSpPr/>
              <p:nvPr/>
            </p:nvSpPr>
            <p:spPr>
              <a:xfrm rot="745800">
                <a:off x="813600" y="4208040"/>
                <a:ext cx="30240" cy="3600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1606" h="1912">
                    <a:moveTo>
                      <a:pt x="1503" y="0"/>
                    </a:moveTo>
                    <a:lnTo>
                      <a:pt x="1196" y="512"/>
                    </a:lnTo>
                    <a:lnTo>
                      <a:pt x="888" y="956"/>
                    </a:lnTo>
                    <a:lnTo>
                      <a:pt x="718" y="1161"/>
                    </a:lnTo>
                    <a:lnTo>
                      <a:pt x="513" y="1366"/>
                    </a:lnTo>
                    <a:lnTo>
                      <a:pt x="308" y="1536"/>
                    </a:lnTo>
                    <a:lnTo>
                      <a:pt x="69" y="1673"/>
                    </a:lnTo>
                    <a:lnTo>
                      <a:pt x="1" y="1707"/>
                    </a:lnTo>
                    <a:lnTo>
                      <a:pt x="1" y="1775"/>
                    </a:lnTo>
                    <a:lnTo>
                      <a:pt x="1" y="1844"/>
                    </a:lnTo>
                    <a:lnTo>
                      <a:pt x="69" y="1912"/>
                    </a:lnTo>
                    <a:lnTo>
                      <a:pt x="171" y="1912"/>
                    </a:lnTo>
                    <a:lnTo>
                      <a:pt x="410" y="1741"/>
                    </a:lnTo>
                    <a:lnTo>
                      <a:pt x="649" y="1571"/>
                    </a:lnTo>
                    <a:lnTo>
                      <a:pt x="888" y="1366"/>
                    </a:lnTo>
                    <a:lnTo>
                      <a:pt x="1127" y="1127"/>
                    </a:lnTo>
                    <a:lnTo>
                      <a:pt x="1298" y="888"/>
                    </a:lnTo>
                    <a:lnTo>
                      <a:pt x="1435" y="615"/>
                    </a:lnTo>
                    <a:lnTo>
                      <a:pt x="1571" y="342"/>
                    </a:lnTo>
                    <a:lnTo>
                      <a:pt x="1605" y="6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6" name="Google Shape;875;p32"/>
              <p:cNvSpPr/>
              <p:nvPr/>
            </p:nvSpPr>
            <p:spPr>
              <a:xfrm rot="745800">
                <a:off x="811440" y="4198320"/>
                <a:ext cx="24120" cy="237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1298" h="1264">
                    <a:moveTo>
                      <a:pt x="1127" y="0"/>
                    </a:moveTo>
                    <a:lnTo>
                      <a:pt x="990" y="103"/>
                    </a:lnTo>
                    <a:lnTo>
                      <a:pt x="854" y="205"/>
                    </a:lnTo>
                    <a:lnTo>
                      <a:pt x="615" y="478"/>
                    </a:lnTo>
                    <a:lnTo>
                      <a:pt x="342" y="751"/>
                    </a:lnTo>
                    <a:lnTo>
                      <a:pt x="35" y="990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95"/>
                    </a:lnTo>
                    <a:lnTo>
                      <a:pt x="103" y="1264"/>
                    </a:lnTo>
                    <a:lnTo>
                      <a:pt x="137" y="1264"/>
                    </a:lnTo>
                    <a:lnTo>
                      <a:pt x="205" y="1229"/>
                    </a:lnTo>
                    <a:lnTo>
                      <a:pt x="547" y="1025"/>
                    </a:lnTo>
                    <a:lnTo>
                      <a:pt x="888" y="786"/>
                    </a:lnTo>
                    <a:lnTo>
                      <a:pt x="1025" y="615"/>
                    </a:lnTo>
                    <a:lnTo>
                      <a:pt x="1161" y="478"/>
                    </a:lnTo>
                    <a:lnTo>
                      <a:pt x="1229" y="308"/>
                    </a:lnTo>
                    <a:lnTo>
                      <a:pt x="1298" y="103"/>
                    </a:lnTo>
                    <a:lnTo>
                      <a:pt x="1264" y="69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7" name="Google Shape;876;p32"/>
              <p:cNvSpPr/>
              <p:nvPr/>
            </p:nvSpPr>
            <p:spPr>
              <a:xfrm rot="745800">
                <a:off x="815040" y="4181040"/>
                <a:ext cx="11880" cy="17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649" h="923">
                    <a:moveTo>
                      <a:pt x="444" y="1"/>
                    </a:moveTo>
                    <a:lnTo>
                      <a:pt x="376" y="103"/>
                    </a:lnTo>
                    <a:lnTo>
                      <a:pt x="239" y="376"/>
                    </a:lnTo>
                    <a:lnTo>
                      <a:pt x="137" y="513"/>
                    </a:lnTo>
                    <a:lnTo>
                      <a:pt x="34" y="649"/>
                    </a:lnTo>
                    <a:lnTo>
                      <a:pt x="0" y="684"/>
                    </a:lnTo>
                    <a:lnTo>
                      <a:pt x="0" y="752"/>
                    </a:lnTo>
                    <a:lnTo>
                      <a:pt x="0" y="820"/>
                    </a:lnTo>
                    <a:lnTo>
                      <a:pt x="34" y="854"/>
                    </a:lnTo>
                    <a:lnTo>
                      <a:pt x="103" y="888"/>
                    </a:lnTo>
                    <a:lnTo>
                      <a:pt x="137" y="923"/>
                    </a:lnTo>
                    <a:lnTo>
                      <a:pt x="205" y="923"/>
                    </a:lnTo>
                    <a:lnTo>
                      <a:pt x="273" y="888"/>
                    </a:lnTo>
                    <a:lnTo>
                      <a:pt x="410" y="718"/>
                    </a:lnTo>
                    <a:lnTo>
                      <a:pt x="547" y="547"/>
                    </a:lnTo>
                    <a:lnTo>
                      <a:pt x="615" y="342"/>
                    </a:lnTo>
                    <a:lnTo>
                      <a:pt x="649" y="137"/>
                    </a:lnTo>
                    <a:lnTo>
                      <a:pt x="615" y="3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8" name="Google Shape;877;p32"/>
              <p:cNvSpPr/>
              <p:nvPr/>
            </p:nvSpPr>
            <p:spPr>
              <a:xfrm rot="745800">
                <a:off x="475920" y="4184640"/>
                <a:ext cx="68760" cy="46800"/>
              </a:xfrm>
              <a:custGeom>
                <a:avLst/>
                <a:gdLst>
                  <a:gd name="textAreaLeft" fmla="*/ 0 w 68760"/>
                  <a:gd name="textAreaRight" fmla="*/ 69120 w 6876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3654" h="2494">
                    <a:moveTo>
                      <a:pt x="137" y="1"/>
                    </a:moveTo>
                    <a:lnTo>
                      <a:pt x="35" y="35"/>
                    </a:lnTo>
                    <a:lnTo>
                      <a:pt x="1" y="103"/>
                    </a:lnTo>
                    <a:lnTo>
                      <a:pt x="1" y="137"/>
                    </a:lnTo>
                    <a:lnTo>
                      <a:pt x="35" y="172"/>
                    </a:lnTo>
                    <a:lnTo>
                      <a:pt x="376" y="547"/>
                    </a:lnTo>
                    <a:lnTo>
                      <a:pt x="786" y="923"/>
                    </a:lnTo>
                    <a:lnTo>
                      <a:pt x="1161" y="1264"/>
                    </a:lnTo>
                    <a:lnTo>
                      <a:pt x="1605" y="1605"/>
                    </a:lnTo>
                    <a:lnTo>
                      <a:pt x="2049" y="1879"/>
                    </a:lnTo>
                    <a:lnTo>
                      <a:pt x="2527" y="2152"/>
                    </a:lnTo>
                    <a:lnTo>
                      <a:pt x="3005" y="2357"/>
                    </a:lnTo>
                    <a:lnTo>
                      <a:pt x="3483" y="2493"/>
                    </a:lnTo>
                    <a:lnTo>
                      <a:pt x="3585" y="2493"/>
                    </a:lnTo>
                    <a:lnTo>
                      <a:pt x="3654" y="2425"/>
                    </a:lnTo>
                    <a:lnTo>
                      <a:pt x="3654" y="2357"/>
                    </a:lnTo>
                    <a:lnTo>
                      <a:pt x="3585" y="2288"/>
                    </a:lnTo>
                    <a:lnTo>
                      <a:pt x="2698" y="1776"/>
                    </a:lnTo>
                    <a:lnTo>
                      <a:pt x="1844" y="1264"/>
                    </a:lnTo>
                    <a:lnTo>
                      <a:pt x="1434" y="991"/>
                    </a:lnTo>
                    <a:lnTo>
                      <a:pt x="991" y="684"/>
                    </a:lnTo>
                    <a:lnTo>
                      <a:pt x="615" y="376"/>
                    </a:lnTo>
                    <a:lnTo>
                      <a:pt x="205" y="3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59" name="Google Shape;878;p32"/>
              <p:cNvSpPr/>
              <p:nvPr/>
            </p:nvSpPr>
            <p:spPr>
              <a:xfrm rot="745800">
                <a:off x="512640" y="4197240"/>
                <a:ext cx="38520" cy="183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18360"/>
                  <a:gd name="textAreaBottom" fmla="*/ 18720 h 18360"/>
                </a:gdLst>
                <a:ahLst/>
                <a:cxnLst/>
                <a:rect l="textAreaLeft" t="textAreaTop" r="textAreaRight" b="textAreaBottom"/>
                <a:pathLst>
                  <a:path w="2049" h="991">
                    <a:moveTo>
                      <a:pt x="34" y="1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4" y="206"/>
                    </a:lnTo>
                    <a:lnTo>
                      <a:pt x="69" y="240"/>
                    </a:lnTo>
                    <a:lnTo>
                      <a:pt x="1024" y="684"/>
                    </a:lnTo>
                    <a:lnTo>
                      <a:pt x="1502" y="854"/>
                    </a:lnTo>
                    <a:lnTo>
                      <a:pt x="2014" y="991"/>
                    </a:lnTo>
                    <a:lnTo>
                      <a:pt x="2049" y="991"/>
                    </a:lnTo>
                    <a:lnTo>
                      <a:pt x="2049" y="957"/>
                    </a:lnTo>
                    <a:lnTo>
                      <a:pt x="2049" y="923"/>
                    </a:lnTo>
                    <a:lnTo>
                      <a:pt x="2049" y="888"/>
                    </a:lnTo>
                    <a:lnTo>
                      <a:pt x="1810" y="752"/>
                    </a:lnTo>
                    <a:lnTo>
                      <a:pt x="1605" y="615"/>
                    </a:lnTo>
                    <a:lnTo>
                      <a:pt x="1127" y="41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0" name="Google Shape;879;p32"/>
              <p:cNvSpPr/>
              <p:nvPr/>
            </p:nvSpPr>
            <p:spPr>
              <a:xfrm rot="745800">
                <a:off x="535680" y="4194720"/>
                <a:ext cx="17640" cy="8640"/>
              </a:xfrm>
              <a:custGeom>
                <a:avLst/>
                <a:gdLst>
                  <a:gd name="textAreaLeft" fmla="*/ 0 w 17640"/>
                  <a:gd name="textAreaRight" fmla="*/ 18000 w 1764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957" h="479">
                    <a:moveTo>
                      <a:pt x="103" y="1"/>
                    </a:moveTo>
                    <a:lnTo>
                      <a:pt x="69" y="35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445" y="376"/>
                    </a:lnTo>
                    <a:lnTo>
                      <a:pt x="854" y="479"/>
                    </a:lnTo>
                    <a:lnTo>
                      <a:pt x="888" y="444"/>
                    </a:lnTo>
                    <a:lnTo>
                      <a:pt x="923" y="410"/>
                    </a:lnTo>
                    <a:lnTo>
                      <a:pt x="957" y="342"/>
                    </a:lnTo>
                    <a:lnTo>
                      <a:pt x="888" y="274"/>
                    </a:lnTo>
                    <a:lnTo>
                      <a:pt x="547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1" name="Google Shape;880;p32"/>
              <p:cNvSpPr/>
              <p:nvPr/>
            </p:nvSpPr>
            <p:spPr>
              <a:xfrm rot="745800">
                <a:off x="583200" y="4303440"/>
                <a:ext cx="75960" cy="86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4030" h="479">
                    <a:moveTo>
                      <a:pt x="69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69" y="172"/>
                    </a:lnTo>
                    <a:lnTo>
                      <a:pt x="1025" y="308"/>
                    </a:lnTo>
                    <a:lnTo>
                      <a:pt x="2015" y="411"/>
                    </a:lnTo>
                    <a:lnTo>
                      <a:pt x="2971" y="479"/>
                    </a:lnTo>
                    <a:lnTo>
                      <a:pt x="3961" y="479"/>
                    </a:lnTo>
                    <a:lnTo>
                      <a:pt x="3995" y="445"/>
                    </a:lnTo>
                    <a:lnTo>
                      <a:pt x="4029" y="411"/>
                    </a:lnTo>
                    <a:lnTo>
                      <a:pt x="3995" y="342"/>
                    </a:lnTo>
                    <a:lnTo>
                      <a:pt x="3961" y="342"/>
                    </a:lnTo>
                    <a:lnTo>
                      <a:pt x="2015" y="172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2" name="Google Shape;881;p32"/>
              <p:cNvSpPr/>
              <p:nvPr/>
            </p:nvSpPr>
            <p:spPr>
              <a:xfrm rot="745800">
                <a:off x="721080" y="3853440"/>
                <a:ext cx="151920" cy="594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8024" h="3142">
                    <a:moveTo>
                      <a:pt x="1537" y="1"/>
                    </a:moveTo>
                    <a:lnTo>
                      <a:pt x="991" y="35"/>
                    </a:lnTo>
                    <a:lnTo>
                      <a:pt x="513" y="172"/>
                    </a:lnTo>
                    <a:lnTo>
                      <a:pt x="274" y="240"/>
                    </a:lnTo>
                    <a:lnTo>
                      <a:pt x="35" y="342"/>
                    </a:lnTo>
                    <a:lnTo>
                      <a:pt x="1" y="376"/>
                    </a:lnTo>
                    <a:lnTo>
                      <a:pt x="1" y="445"/>
                    </a:lnTo>
                    <a:lnTo>
                      <a:pt x="35" y="513"/>
                    </a:lnTo>
                    <a:lnTo>
                      <a:pt x="103" y="513"/>
                    </a:lnTo>
                    <a:lnTo>
                      <a:pt x="615" y="411"/>
                    </a:lnTo>
                    <a:lnTo>
                      <a:pt x="1128" y="376"/>
                    </a:lnTo>
                    <a:lnTo>
                      <a:pt x="1640" y="376"/>
                    </a:lnTo>
                    <a:lnTo>
                      <a:pt x="2152" y="445"/>
                    </a:lnTo>
                    <a:lnTo>
                      <a:pt x="2664" y="547"/>
                    </a:lnTo>
                    <a:lnTo>
                      <a:pt x="3176" y="684"/>
                    </a:lnTo>
                    <a:lnTo>
                      <a:pt x="3688" y="888"/>
                    </a:lnTo>
                    <a:lnTo>
                      <a:pt x="4166" y="1093"/>
                    </a:lnTo>
                    <a:lnTo>
                      <a:pt x="5156" y="1571"/>
                    </a:lnTo>
                    <a:lnTo>
                      <a:pt x="6112" y="2083"/>
                    </a:lnTo>
                    <a:lnTo>
                      <a:pt x="7034" y="2630"/>
                    </a:lnTo>
                    <a:lnTo>
                      <a:pt x="7887" y="3142"/>
                    </a:lnTo>
                    <a:lnTo>
                      <a:pt x="7955" y="3142"/>
                    </a:lnTo>
                    <a:lnTo>
                      <a:pt x="8024" y="3108"/>
                    </a:lnTo>
                    <a:lnTo>
                      <a:pt x="8024" y="3039"/>
                    </a:lnTo>
                    <a:lnTo>
                      <a:pt x="7990" y="3005"/>
                    </a:lnTo>
                    <a:lnTo>
                      <a:pt x="7682" y="2664"/>
                    </a:lnTo>
                    <a:lnTo>
                      <a:pt x="7273" y="2356"/>
                    </a:lnTo>
                    <a:lnTo>
                      <a:pt x="6863" y="2015"/>
                    </a:lnTo>
                    <a:lnTo>
                      <a:pt x="6385" y="1708"/>
                    </a:lnTo>
                    <a:lnTo>
                      <a:pt x="5907" y="1401"/>
                    </a:lnTo>
                    <a:lnTo>
                      <a:pt x="5395" y="1093"/>
                    </a:lnTo>
                    <a:lnTo>
                      <a:pt x="4849" y="820"/>
                    </a:lnTo>
                    <a:lnTo>
                      <a:pt x="4303" y="581"/>
                    </a:lnTo>
                    <a:lnTo>
                      <a:pt x="3722" y="376"/>
                    </a:lnTo>
                    <a:lnTo>
                      <a:pt x="3176" y="206"/>
                    </a:lnTo>
                    <a:lnTo>
                      <a:pt x="2630" y="103"/>
                    </a:lnTo>
                    <a:lnTo>
                      <a:pt x="2049" y="35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3" name="Google Shape;882;p32"/>
              <p:cNvSpPr/>
              <p:nvPr/>
            </p:nvSpPr>
            <p:spPr>
              <a:xfrm rot="745800">
                <a:off x="790560" y="3898080"/>
                <a:ext cx="55440" cy="27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2937" h="1435">
                    <a:moveTo>
                      <a:pt x="34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34" y="103"/>
                    </a:lnTo>
                    <a:lnTo>
                      <a:pt x="444" y="171"/>
                    </a:lnTo>
                    <a:lnTo>
                      <a:pt x="819" y="308"/>
                    </a:lnTo>
                    <a:lnTo>
                      <a:pt x="1195" y="444"/>
                    </a:lnTo>
                    <a:lnTo>
                      <a:pt x="1536" y="581"/>
                    </a:lnTo>
                    <a:lnTo>
                      <a:pt x="1912" y="751"/>
                    </a:lnTo>
                    <a:lnTo>
                      <a:pt x="2253" y="956"/>
                    </a:lnTo>
                    <a:lnTo>
                      <a:pt x="2595" y="1195"/>
                    </a:lnTo>
                    <a:lnTo>
                      <a:pt x="2902" y="1434"/>
                    </a:lnTo>
                    <a:lnTo>
                      <a:pt x="2936" y="1434"/>
                    </a:lnTo>
                    <a:lnTo>
                      <a:pt x="2936" y="1400"/>
                    </a:lnTo>
                    <a:lnTo>
                      <a:pt x="2629" y="1127"/>
                    </a:lnTo>
                    <a:lnTo>
                      <a:pt x="2287" y="922"/>
                    </a:lnTo>
                    <a:lnTo>
                      <a:pt x="1946" y="683"/>
                    </a:lnTo>
                    <a:lnTo>
                      <a:pt x="1605" y="512"/>
                    </a:lnTo>
                    <a:lnTo>
                      <a:pt x="1229" y="342"/>
                    </a:lnTo>
                    <a:lnTo>
                      <a:pt x="854" y="205"/>
                    </a:lnTo>
                    <a:lnTo>
                      <a:pt x="478" y="10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4" name="Google Shape;883;p32"/>
              <p:cNvSpPr/>
              <p:nvPr/>
            </p:nvSpPr>
            <p:spPr>
              <a:xfrm rot="745800">
                <a:off x="781920" y="3913560"/>
                <a:ext cx="26280" cy="1116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11160"/>
                  <a:gd name="textAreaBottom" fmla="*/ 11520 h 11160"/>
                </a:gdLst>
                <a:ahLst/>
                <a:cxnLst/>
                <a:rect l="textAreaLeft" t="textAreaTop" r="textAreaRight" b="textAreaBottom"/>
                <a:pathLst>
                  <a:path w="1401" h="616">
                    <a:moveTo>
                      <a:pt x="69" y="1"/>
                    </a:moveTo>
                    <a:lnTo>
                      <a:pt x="1" y="69"/>
                    </a:lnTo>
                    <a:lnTo>
                      <a:pt x="1" y="171"/>
                    </a:lnTo>
                    <a:lnTo>
                      <a:pt x="35" y="206"/>
                    </a:lnTo>
                    <a:lnTo>
                      <a:pt x="69" y="240"/>
                    </a:lnTo>
                    <a:lnTo>
                      <a:pt x="684" y="444"/>
                    </a:lnTo>
                    <a:lnTo>
                      <a:pt x="991" y="547"/>
                    </a:lnTo>
                    <a:lnTo>
                      <a:pt x="1298" y="615"/>
                    </a:lnTo>
                    <a:lnTo>
                      <a:pt x="1366" y="581"/>
                    </a:lnTo>
                    <a:lnTo>
                      <a:pt x="1400" y="547"/>
                    </a:lnTo>
                    <a:lnTo>
                      <a:pt x="1400" y="479"/>
                    </a:lnTo>
                    <a:lnTo>
                      <a:pt x="1366" y="444"/>
                    </a:lnTo>
                    <a:lnTo>
                      <a:pt x="1059" y="308"/>
                    </a:lnTo>
                    <a:lnTo>
                      <a:pt x="752" y="206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" bIns="5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5" name="Google Shape;884;p32"/>
              <p:cNvSpPr/>
              <p:nvPr/>
            </p:nvSpPr>
            <p:spPr>
              <a:xfrm rot="745800">
                <a:off x="725760" y="3868920"/>
                <a:ext cx="44280" cy="864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2357" h="479">
                    <a:moveTo>
                      <a:pt x="376" y="1"/>
                    </a:moveTo>
                    <a:lnTo>
                      <a:pt x="103" y="35"/>
                    </a:lnTo>
                    <a:lnTo>
                      <a:pt x="35" y="69"/>
                    </a:lnTo>
                    <a:lnTo>
                      <a:pt x="1" y="137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342" y="342"/>
                    </a:lnTo>
                    <a:lnTo>
                      <a:pt x="615" y="376"/>
                    </a:lnTo>
                    <a:lnTo>
                      <a:pt x="1161" y="444"/>
                    </a:lnTo>
                    <a:lnTo>
                      <a:pt x="1708" y="479"/>
                    </a:lnTo>
                    <a:lnTo>
                      <a:pt x="1981" y="479"/>
                    </a:lnTo>
                    <a:lnTo>
                      <a:pt x="2254" y="444"/>
                    </a:lnTo>
                    <a:lnTo>
                      <a:pt x="2322" y="410"/>
                    </a:lnTo>
                    <a:lnTo>
                      <a:pt x="2356" y="342"/>
                    </a:lnTo>
                    <a:lnTo>
                      <a:pt x="2322" y="274"/>
                    </a:lnTo>
                    <a:lnTo>
                      <a:pt x="2288" y="240"/>
                    </a:lnTo>
                    <a:lnTo>
                      <a:pt x="2015" y="171"/>
                    </a:lnTo>
                    <a:lnTo>
                      <a:pt x="1742" y="103"/>
                    </a:lnTo>
                    <a:lnTo>
                      <a:pt x="1196" y="3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6" name="Google Shape;885;p32"/>
              <p:cNvSpPr/>
              <p:nvPr/>
            </p:nvSpPr>
            <p:spPr>
              <a:xfrm rot="745800">
                <a:off x="601200" y="3741120"/>
                <a:ext cx="396000" cy="376560"/>
              </a:xfrm>
              <a:custGeom>
                <a:avLst/>
                <a:gdLst>
                  <a:gd name="textAreaLeft" fmla="*/ 0 w 396000"/>
                  <a:gd name="textAreaRight" fmla="*/ 396360 w 396000"/>
                  <a:gd name="textAreaTop" fmla="*/ 0 h 376560"/>
                  <a:gd name="textAreaBottom" fmla="*/ 376920 h 376560"/>
                </a:gdLst>
                <a:ahLst/>
                <a:cxnLst/>
                <a:rect l="textAreaLeft" t="textAreaTop" r="textAreaRight" b="textAreaBottom"/>
                <a:pathLst>
                  <a:path w="20894" h="19870">
                    <a:moveTo>
                      <a:pt x="4336" y="0"/>
                    </a:moveTo>
                    <a:lnTo>
                      <a:pt x="3278" y="69"/>
                    </a:lnTo>
                    <a:lnTo>
                      <a:pt x="2219" y="205"/>
                    </a:lnTo>
                    <a:lnTo>
                      <a:pt x="1707" y="308"/>
                    </a:lnTo>
                    <a:lnTo>
                      <a:pt x="1229" y="444"/>
                    </a:lnTo>
                    <a:lnTo>
                      <a:pt x="717" y="581"/>
                    </a:lnTo>
                    <a:lnTo>
                      <a:pt x="239" y="717"/>
                    </a:lnTo>
                    <a:lnTo>
                      <a:pt x="137" y="785"/>
                    </a:lnTo>
                    <a:lnTo>
                      <a:pt x="68" y="888"/>
                    </a:lnTo>
                    <a:lnTo>
                      <a:pt x="0" y="990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8" y="1298"/>
                    </a:lnTo>
                    <a:lnTo>
                      <a:pt x="171" y="1366"/>
                    </a:lnTo>
                    <a:lnTo>
                      <a:pt x="307" y="1366"/>
                    </a:lnTo>
                    <a:lnTo>
                      <a:pt x="2219" y="1298"/>
                    </a:lnTo>
                    <a:lnTo>
                      <a:pt x="5155" y="1298"/>
                    </a:lnTo>
                    <a:lnTo>
                      <a:pt x="6111" y="1366"/>
                    </a:lnTo>
                    <a:lnTo>
                      <a:pt x="7067" y="1468"/>
                    </a:lnTo>
                    <a:lnTo>
                      <a:pt x="8023" y="1571"/>
                    </a:lnTo>
                    <a:lnTo>
                      <a:pt x="8979" y="1741"/>
                    </a:lnTo>
                    <a:lnTo>
                      <a:pt x="9901" y="1980"/>
                    </a:lnTo>
                    <a:lnTo>
                      <a:pt x="10788" y="2253"/>
                    </a:lnTo>
                    <a:lnTo>
                      <a:pt x="11676" y="2595"/>
                    </a:lnTo>
                    <a:lnTo>
                      <a:pt x="12564" y="3005"/>
                    </a:lnTo>
                    <a:lnTo>
                      <a:pt x="13417" y="3448"/>
                    </a:lnTo>
                    <a:lnTo>
                      <a:pt x="14236" y="3995"/>
                    </a:lnTo>
                    <a:lnTo>
                      <a:pt x="14612" y="4302"/>
                    </a:lnTo>
                    <a:lnTo>
                      <a:pt x="15022" y="4609"/>
                    </a:lnTo>
                    <a:lnTo>
                      <a:pt x="15397" y="4950"/>
                    </a:lnTo>
                    <a:lnTo>
                      <a:pt x="15773" y="5326"/>
                    </a:lnTo>
                    <a:lnTo>
                      <a:pt x="16114" y="5702"/>
                    </a:lnTo>
                    <a:lnTo>
                      <a:pt x="16456" y="6077"/>
                    </a:lnTo>
                    <a:lnTo>
                      <a:pt x="16763" y="6487"/>
                    </a:lnTo>
                    <a:lnTo>
                      <a:pt x="17036" y="6896"/>
                    </a:lnTo>
                    <a:lnTo>
                      <a:pt x="17309" y="7306"/>
                    </a:lnTo>
                    <a:lnTo>
                      <a:pt x="17582" y="7716"/>
                    </a:lnTo>
                    <a:lnTo>
                      <a:pt x="18060" y="8603"/>
                    </a:lnTo>
                    <a:lnTo>
                      <a:pt x="18436" y="9525"/>
                    </a:lnTo>
                    <a:lnTo>
                      <a:pt x="18777" y="10481"/>
                    </a:lnTo>
                    <a:lnTo>
                      <a:pt x="19050" y="11471"/>
                    </a:lnTo>
                    <a:lnTo>
                      <a:pt x="19255" y="12461"/>
                    </a:lnTo>
                    <a:lnTo>
                      <a:pt x="19426" y="13485"/>
                    </a:lnTo>
                    <a:lnTo>
                      <a:pt x="19562" y="14475"/>
                    </a:lnTo>
                    <a:lnTo>
                      <a:pt x="19631" y="15500"/>
                    </a:lnTo>
                    <a:lnTo>
                      <a:pt x="19631" y="16524"/>
                    </a:lnTo>
                    <a:lnTo>
                      <a:pt x="19631" y="17548"/>
                    </a:lnTo>
                    <a:lnTo>
                      <a:pt x="19596" y="18538"/>
                    </a:lnTo>
                    <a:lnTo>
                      <a:pt x="19494" y="19528"/>
                    </a:lnTo>
                    <a:lnTo>
                      <a:pt x="19494" y="19665"/>
                    </a:lnTo>
                    <a:lnTo>
                      <a:pt x="19562" y="19767"/>
                    </a:lnTo>
                    <a:lnTo>
                      <a:pt x="19665" y="19835"/>
                    </a:lnTo>
                    <a:lnTo>
                      <a:pt x="19767" y="19870"/>
                    </a:lnTo>
                    <a:lnTo>
                      <a:pt x="19869" y="19870"/>
                    </a:lnTo>
                    <a:lnTo>
                      <a:pt x="19972" y="19835"/>
                    </a:lnTo>
                    <a:lnTo>
                      <a:pt x="20074" y="19767"/>
                    </a:lnTo>
                    <a:lnTo>
                      <a:pt x="20143" y="19665"/>
                    </a:lnTo>
                    <a:lnTo>
                      <a:pt x="20313" y="19187"/>
                    </a:lnTo>
                    <a:lnTo>
                      <a:pt x="20450" y="18709"/>
                    </a:lnTo>
                    <a:lnTo>
                      <a:pt x="20586" y="18197"/>
                    </a:lnTo>
                    <a:lnTo>
                      <a:pt x="20689" y="17685"/>
                    </a:lnTo>
                    <a:lnTo>
                      <a:pt x="20757" y="17172"/>
                    </a:lnTo>
                    <a:lnTo>
                      <a:pt x="20825" y="16660"/>
                    </a:lnTo>
                    <a:lnTo>
                      <a:pt x="20894" y="15636"/>
                    </a:lnTo>
                    <a:lnTo>
                      <a:pt x="20894" y="14578"/>
                    </a:lnTo>
                    <a:lnTo>
                      <a:pt x="20825" y="13520"/>
                    </a:lnTo>
                    <a:lnTo>
                      <a:pt x="20655" y="12427"/>
                    </a:lnTo>
                    <a:lnTo>
                      <a:pt x="20416" y="11403"/>
                    </a:lnTo>
                    <a:lnTo>
                      <a:pt x="20143" y="10345"/>
                    </a:lnTo>
                    <a:lnTo>
                      <a:pt x="19767" y="9320"/>
                    </a:lnTo>
                    <a:lnTo>
                      <a:pt x="19357" y="8364"/>
                    </a:lnTo>
                    <a:lnTo>
                      <a:pt x="18845" y="7409"/>
                    </a:lnTo>
                    <a:lnTo>
                      <a:pt x="18299" y="6521"/>
                    </a:lnTo>
                    <a:lnTo>
                      <a:pt x="17685" y="5667"/>
                    </a:lnTo>
                    <a:lnTo>
                      <a:pt x="17377" y="5258"/>
                    </a:lnTo>
                    <a:lnTo>
                      <a:pt x="17036" y="4882"/>
                    </a:lnTo>
                    <a:lnTo>
                      <a:pt x="16694" y="4507"/>
                    </a:lnTo>
                    <a:lnTo>
                      <a:pt x="16319" y="4165"/>
                    </a:lnTo>
                    <a:lnTo>
                      <a:pt x="15534" y="3517"/>
                    </a:lnTo>
                    <a:lnTo>
                      <a:pt x="14714" y="2902"/>
                    </a:lnTo>
                    <a:lnTo>
                      <a:pt x="13793" y="2356"/>
                    </a:lnTo>
                    <a:lnTo>
                      <a:pt x="12837" y="1878"/>
                    </a:lnTo>
                    <a:lnTo>
                      <a:pt x="11847" y="1434"/>
                    </a:lnTo>
                    <a:lnTo>
                      <a:pt x="10822" y="1024"/>
                    </a:lnTo>
                    <a:lnTo>
                      <a:pt x="9764" y="683"/>
                    </a:lnTo>
                    <a:lnTo>
                      <a:pt x="8706" y="410"/>
                    </a:lnTo>
                    <a:lnTo>
                      <a:pt x="7613" y="205"/>
                    </a:lnTo>
                    <a:lnTo>
                      <a:pt x="6521" y="69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7" name="Google Shape;886;p32"/>
              <p:cNvSpPr/>
              <p:nvPr/>
            </p:nvSpPr>
            <p:spPr>
              <a:xfrm rot="745800">
                <a:off x="409320" y="4133520"/>
                <a:ext cx="45720" cy="450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45000"/>
                  <a:gd name="textAreaBottom" fmla="*/ 45360 h 45000"/>
                </a:gdLst>
                <a:ahLst/>
                <a:cxnLst/>
                <a:rect l="textAreaLeft" t="textAreaTop" r="textAreaRight" b="textAreaBottom"/>
                <a:pathLst>
                  <a:path w="2424" h="2391">
                    <a:moveTo>
                      <a:pt x="0" y="1"/>
                    </a:moveTo>
                    <a:lnTo>
                      <a:pt x="0" y="69"/>
                    </a:lnTo>
                    <a:lnTo>
                      <a:pt x="205" y="410"/>
                    </a:lnTo>
                    <a:lnTo>
                      <a:pt x="444" y="752"/>
                    </a:lnTo>
                    <a:lnTo>
                      <a:pt x="717" y="1093"/>
                    </a:lnTo>
                    <a:lnTo>
                      <a:pt x="990" y="1366"/>
                    </a:lnTo>
                    <a:lnTo>
                      <a:pt x="1297" y="1674"/>
                    </a:lnTo>
                    <a:lnTo>
                      <a:pt x="1639" y="1913"/>
                    </a:lnTo>
                    <a:lnTo>
                      <a:pt x="1980" y="2152"/>
                    </a:lnTo>
                    <a:lnTo>
                      <a:pt x="2356" y="2391"/>
                    </a:lnTo>
                    <a:lnTo>
                      <a:pt x="2424" y="2391"/>
                    </a:lnTo>
                    <a:lnTo>
                      <a:pt x="2424" y="2322"/>
                    </a:lnTo>
                    <a:lnTo>
                      <a:pt x="2390" y="2288"/>
                    </a:lnTo>
                    <a:lnTo>
                      <a:pt x="1775" y="1742"/>
                    </a:lnTo>
                    <a:lnTo>
                      <a:pt x="1195" y="1196"/>
                    </a:lnTo>
                    <a:lnTo>
                      <a:pt x="615" y="615"/>
                    </a:lnTo>
                    <a:lnTo>
                      <a:pt x="34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680" bIns="22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8" name="Google Shape;887;p32"/>
              <p:cNvSpPr/>
              <p:nvPr/>
            </p:nvSpPr>
            <p:spPr>
              <a:xfrm rot="745800">
                <a:off x="682560" y="3765600"/>
                <a:ext cx="14400" cy="28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2880"/>
                  <a:gd name="textAreaBottom" fmla="*/ 3240 h 2880"/>
                </a:gdLst>
                <a:ahLst/>
                <a:cxnLst/>
                <a:rect l="textAreaLeft" t="textAreaTop" r="textAreaRight" b="textAreaBottom"/>
                <a:pathLst>
                  <a:path w="786" h="172">
                    <a:moveTo>
                      <a:pt x="786" y="0"/>
                    </a:moveTo>
                    <a:lnTo>
                      <a:pt x="1" y="137"/>
                    </a:lnTo>
                    <a:lnTo>
                      <a:pt x="1" y="171"/>
                    </a:lnTo>
                    <a:lnTo>
                      <a:pt x="35" y="171"/>
                    </a:ln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" bIns="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69" name="Google Shape;888;p32"/>
              <p:cNvSpPr/>
              <p:nvPr/>
            </p:nvSpPr>
            <p:spPr>
              <a:xfrm rot="745800">
                <a:off x="660600" y="3783960"/>
                <a:ext cx="45720" cy="54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2425" h="308">
                    <a:moveTo>
                      <a:pt x="1264" y="1"/>
                    </a:moveTo>
                    <a:lnTo>
                      <a:pt x="650" y="35"/>
                    </a:lnTo>
                    <a:lnTo>
                      <a:pt x="103" y="103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69" y="308"/>
                    </a:lnTo>
                    <a:lnTo>
                      <a:pt x="138" y="308"/>
                    </a:lnTo>
                    <a:lnTo>
                      <a:pt x="718" y="274"/>
                    </a:lnTo>
                    <a:lnTo>
                      <a:pt x="1845" y="274"/>
                    </a:lnTo>
                    <a:lnTo>
                      <a:pt x="2391" y="205"/>
                    </a:lnTo>
                    <a:lnTo>
                      <a:pt x="2425" y="205"/>
                    </a:lnTo>
                    <a:lnTo>
                      <a:pt x="2425" y="137"/>
                    </a:lnTo>
                    <a:lnTo>
                      <a:pt x="2425" y="103"/>
                    </a:lnTo>
                    <a:lnTo>
                      <a:pt x="2391" y="69"/>
                    </a:lnTo>
                    <a:lnTo>
                      <a:pt x="2118" y="35"/>
                    </a:ln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0" name="Google Shape;889;p32"/>
              <p:cNvSpPr/>
              <p:nvPr/>
            </p:nvSpPr>
            <p:spPr>
              <a:xfrm rot="745800">
                <a:off x="686880" y="3802680"/>
                <a:ext cx="19080" cy="540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1025" h="309">
                    <a:moveTo>
                      <a:pt x="922" y="1"/>
                    </a:moveTo>
                    <a:lnTo>
                      <a:pt x="547" y="69"/>
                    </a:lnTo>
                    <a:lnTo>
                      <a:pt x="342" y="103"/>
                    </a:lnTo>
                    <a:lnTo>
                      <a:pt x="103" y="69"/>
                    </a:lnTo>
                    <a:lnTo>
                      <a:pt x="35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69" y="240"/>
                    </a:lnTo>
                    <a:lnTo>
                      <a:pt x="274" y="274"/>
                    </a:lnTo>
                    <a:lnTo>
                      <a:pt x="513" y="308"/>
                    </a:lnTo>
                    <a:lnTo>
                      <a:pt x="751" y="274"/>
                    </a:lnTo>
                    <a:lnTo>
                      <a:pt x="888" y="240"/>
                    </a:lnTo>
                    <a:lnTo>
                      <a:pt x="990" y="206"/>
                    </a:lnTo>
                    <a:lnTo>
                      <a:pt x="1025" y="138"/>
                    </a:lnTo>
                    <a:lnTo>
                      <a:pt x="1025" y="69"/>
                    </a:lnTo>
                    <a:lnTo>
                      <a:pt x="990" y="3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1" name="Google Shape;890;p32"/>
              <p:cNvSpPr/>
              <p:nvPr/>
            </p:nvSpPr>
            <p:spPr>
              <a:xfrm rot="745800">
                <a:off x="870120" y="4035600"/>
                <a:ext cx="13320" cy="921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92160"/>
                  <a:gd name="textAreaBottom" fmla="*/ 92520 h 92160"/>
                </a:gdLst>
                <a:ahLst/>
                <a:cxnLst/>
                <a:rect l="textAreaLeft" t="textAreaTop" r="textAreaRight" b="textAreaBottom"/>
                <a:pathLst>
                  <a:path w="718" h="4883">
                    <a:moveTo>
                      <a:pt x="69" y="0"/>
                    </a:moveTo>
                    <a:lnTo>
                      <a:pt x="1" y="35"/>
                    </a:lnTo>
                    <a:lnTo>
                      <a:pt x="1" y="103"/>
                    </a:lnTo>
                    <a:lnTo>
                      <a:pt x="103" y="649"/>
                    </a:lnTo>
                    <a:lnTo>
                      <a:pt x="206" y="1229"/>
                    </a:lnTo>
                    <a:lnTo>
                      <a:pt x="308" y="1776"/>
                    </a:lnTo>
                    <a:lnTo>
                      <a:pt x="376" y="2356"/>
                    </a:lnTo>
                    <a:lnTo>
                      <a:pt x="411" y="2971"/>
                    </a:lnTo>
                    <a:lnTo>
                      <a:pt x="376" y="3585"/>
                    </a:lnTo>
                    <a:lnTo>
                      <a:pt x="308" y="4200"/>
                    </a:lnTo>
                    <a:lnTo>
                      <a:pt x="206" y="4814"/>
                    </a:lnTo>
                    <a:lnTo>
                      <a:pt x="206" y="4882"/>
                    </a:lnTo>
                    <a:lnTo>
                      <a:pt x="274" y="4882"/>
                    </a:lnTo>
                    <a:lnTo>
                      <a:pt x="308" y="4848"/>
                    </a:lnTo>
                    <a:lnTo>
                      <a:pt x="479" y="4302"/>
                    </a:lnTo>
                    <a:lnTo>
                      <a:pt x="581" y="3688"/>
                    </a:lnTo>
                    <a:lnTo>
                      <a:pt x="684" y="3039"/>
                    </a:lnTo>
                    <a:lnTo>
                      <a:pt x="718" y="2424"/>
                    </a:lnTo>
                    <a:lnTo>
                      <a:pt x="684" y="1810"/>
                    </a:lnTo>
                    <a:lnTo>
                      <a:pt x="581" y="1195"/>
                    </a:lnTo>
                    <a:lnTo>
                      <a:pt x="513" y="888"/>
                    </a:lnTo>
                    <a:lnTo>
                      <a:pt x="411" y="581"/>
                    </a:lnTo>
                    <a:lnTo>
                      <a:pt x="274" y="308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2" name="Google Shape;891;p32"/>
              <p:cNvSpPr/>
              <p:nvPr/>
            </p:nvSpPr>
            <p:spPr>
              <a:xfrm rot="745800">
                <a:off x="857520" y="4036680"/>
                <a:ext cx="6120" cy="68760"/>
              </a:xfrm>
              <a:custGeom>
                <a:avLst/>
                <a:gdLst>
                  <a:gd name="textAreaLeft" fmla="*/ 0 w 6120"/>
                  <a:gd name="textAreaRight" fmla="*/ 6480 w 6120"/>
                  <a:gd name="textAreaTop" fmla="*/ 0 h 68760"/>
                  <a:gd name="textAreaBottom" fmla="*/ 69120 h 68760"/>
                </a:gdLst>
                <a:ahLst/>
                <a:cxnLst/>
                <a:rect l="textAreaLeft" t="textAreaTop" r="textAreaRight" b="textAreaBottom"/>
                <a:pathLst>
                  <a:path w="343" h="3654">
                    <a:moveTo>
                      <a:pt x="35" y="0"/>
                    </a:moveTo>
                    <a:lnTo>
                      <a:pt x="1" y="35"/>
                    </a:lnTo>
                    <a:lnTo>
                      <a:pt x="171" y="1810"/>
                    </a:lnTo>
                    <a:lnTo>
                      <a:pt x="240" y="2697"/>
                    </a:lnTo>
                    <a:lnTo>
                      <a:pt x="240" y="3619"/>
                    </a:lnTo>
                    <a:lnTo>
                      <a:pt x="240" y="3653"/>
                    </a:lnTo>
                    <a:lnTo>
                      <a:pt x="308" y="3653"/>
                    </a:lnTo>
                    <a:lnTo>
                      <a:pt x="308" y="3619"/>
                    </a:lnTo>
                    <a:lnTo>
                      <a:pt x="342" y="2732"/>
                    </a:lnTo>
                    <a:lnTo>
                      <a:pt x="342" y="1810"/>
                    </a:lnTo>
                    <a:lnTo>
                      <a:pt x="342" y="1366"/>
                    </a:lnTo>
                    <a:lnTo>
                      <a:pt x="274" y="922"/>
                    </a:lnTo>
                    <a:lnTo>
                      <a:pt x="206" y="478"/>
                    </a:lnTo>
                    <a:lnTo>
                      <a:pt x="103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3" name="Google Shape;892;p32"/>
              <p:cNvSpPr/>
              <p:nvPr/>
            </p:nvSpPr>
            <p:spPr>
              <a:xfrm rot="745800">
                <a:off x="846360" y="4042800"/>
                <a:ext cx="5400" cy="3204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309" h="1708">
                    <a:moveTo>
                      <a:pt x="103" y="0"/>
                    </a:moveTo>
                    <a:lnTo>
                      <a:pt x="35" y="35"/>
                    </a:lnTo>
                    <a:lnTo>
                      <a:pt x="35" y="103"/>
                    </a:lnTo>
                    <a:lnTo>
                      <a:pt x="1" y="444"/>
                    </a:lnTo>
                    <a:lnTo>
                      <a:pt x="35" y="820"/>
                    </a:lnTo>
                    <a:lnTo>
                      <a:pt x="69" y="1571"/>
                    </a:lnTo>
                    <a:lnTo>
                      <a:pt x="137" y="1673"/>
                    </a:lnTo>
                    <a:lnTo>
                      <a:pt x="206" y="1707"/>
                    </a:lnTo>
                    <a:lnTo>
                      <a:pt x="274" y="1673"/>
                    </a:lnTo>
                    <a:lnTo>
                      <a:pt x="308" y="1639"/>
                    </a:lnTo>
                    <a:lnTo>
                      <a:pt x="308" y="1605"/>
                    </a:lnTo>
                    <a:lnTo>
                      <a:pt x="274" y="820"/>
                    </a:lnTo>
                    <a:lnTo>
                      <a:pt x="240" y="444"/>
                    </a:lnTo>
                    <a:lnTo>
                      <a:pt x="172" y="69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4" name="Google Shape;893;p32"/>
              <p:cNvSpPr/>
              <p:nvPr/>
            </p:nvSpPr>
            <p:spPr>
              <a:xfrm rot="745800">
                <a:off x="829800" y="4053240"/>
                <a:ext cx="2160" cy="6120"/>
              </a:xfrm>
              <a:custGeom>
                <a:avLst/>
                <a:gdLst>
                  <a:gd name="textAreaLeft" fmla="*/ 0 w 2160"/>
                  <a:gd name="textAreaRight" fmla="*/ 2520 w 2160"/>
                  <a:gd name="textAreaTop" fmla="*/ 0 h 6120"/>
                  <a:gd name="textAreaBottom" fmla="*/ 6480 h 6120"/>
                </a:gdLst>
                <a:ahLst/>
                <a:cxnLst/>
                <a:rect l="textAreaLeft" t="textAreaTop" r="textAreaRight" b="textAreaBottom"/>
                <a:pathLst>
                  <a:path w="137" h="342">
                    <a:moveTo>
                      <a:pt x="0" y="0"/>
                    </a:moveTo>
                    <a:lnTo>
                      <a:pt x="0" y="35"/>
                    </a:lnTo>
                    <a:lnTo>
                      <a:pt x="68" y="308"/>
                    </a:lnTo>
                    <a:lnTo>
                      <a:pt x="103" y="342"/>
                    </a:lnTo>
                    <a:lnTo>
                      <a:pt x="137" y="342"/>
                    </a:lnTo>
                    <a:lnTo>
                      <a:pt x="137" y="30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" bIns="3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5" name="Google Shape;894;p32"/>
              <p:cNvSpPr/>
              <p:nvPr/>
            </p:nvSpPr>
            <p:spPr>
              <a:xfrm rot="745800">
                <a:off x="812880" y="4146120"/>
                <a:ext cx="10080" cy="19080"/>
              </a:xfrm>
              <a:custGeom>
                <a:avLst/>
                <a:gdLst>
                  <a:gd name="textAreaLeft" fmla="*/ 0 w 10080"/>
                  <a:gd name="textAreaRight" fmla="*/ 10440 w 100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547" h="1025">
                    <a:moveTo>
                      <a:pt x="342" y="1"/>
                    </a:moveTo>
                    <a:lnTo>
                      <a:pt x="273" y="103"/>
                    </a:lnTo>
                    <a:lnTo>
                      <a:pt x="239" y="205"/>
                    </a:lnTo>
                    <a:lnTo>
                      <a:pt x="171" y="410"/>
                    </a:lnTo>
                    <a:lnTo>
                      <a:pt x="0" y="888"/>
                    </a:lnTo>
                    <a:lnTo>
                      <a:pt x="0" y="922"/>
                    </a:lnTo>
                    <a:lnTo>
                      <a:pt x="0" y="991"/>
                    </a:lnTo>
                    <a:lnTo>
                      <a:pt x="69" y="1025"/>
                    </a:lnTo>
                    <a:lnTo>
                      <a:pt x="205" y="1025"/>
                    </a:lnTo>
                    <a:lnTo>
                      <a:pt x="239" y="956"/>
                    </a:lnTo>
                    <a:lnTo>
                      <a:pt x="444" y="479"/>
                    </a:lnTo>
                    <a:lnTo>
                      <a:pt x="512" y="274"/>
                    </a:lnTo>
                    <a:lnTo>
                      <a:pt x="547" y="171"/>
                    </a:lnTo>
                    <a:lnTo>
                      <a:pt x="547" y="69"/>
                    </a:lnTo>
                    <a:lnTo>
                      <a:pt x="512" y="35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6" name="Google Shape;895;p32"/>
              <p:cNvSpPr/>
              <p:nvPr/>
            </p:nvSpPr>
            <p:spPr>
              <a:xfrm rot="745800">
                <a:off x="800280" y="41439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7" name="Google Shape;896;p32"/>
              <p:cNvSpPr/>
              <p:nvPr/>
            </p:nvSpPr>
            <p:spPr>
              <a:xfrm rot="745800">
                <a:off x="743760" y="3917160"/>
                <a:ext cx="51480" cy="2376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2732" h="1264">
                    <a:moveTo>
                      <a:pt x="68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205"/>
                    </a:lnTo>
                    <a:lnTo>
                      <a:pt x="68" y="240"/>
                    </a:lnTo>
                    <a:lnTo>
                      <a:pt x="444" y="240"/>
                    </a:lnTo>
                    <a:lnTo>
                      <a:pt x="785" y="308"/>
                    </a:lnTo>
                    <a:lnTo>
                      <a:pt x="1127" y="376"/>
                    </a:lnTo>
                    <a:lnTo>
                      <a:pt x="1434" y="513"/>
                    </a:lnTo>
                    <a:lnTo>
                      <a:pt x="1741" y="683"/>
                    </a:lnTo>
                    <a:lnTo>
                      <a:pt x="2014" y="888"/>
                    </a:lnTo>
                    <a:lnTo>
                      <a:pt x="2287" y="1059"/>
                    </a:lnTo>
                    <a:lnTo>
                      <a:pt x="2595" y="1230"/>
                    </a:lnTo>
                    <a:lnTo>
                      <a:pt x="2663" y="1264"/>
                    </a:lnTo>
                    <a:lnTo>
                      <a:pt x="2731" y="1230"/>
                    </a:lnTo>
                    <a:lnTo>
                      <a:pt x="2731" y="1196"/>
                    </a:lnTo>
                    <a:lnTo>
                      <a:pt x="2731" y="1127"/>
                    </a:lnTo>
                    <a:lnTo>
                      <a:pt x="2663" y="957"/>
                    </a:lnTo>
                    <a:lnTo>
                      <a:pt x="2526" y="820"/>
                    </a:lnTo>
                    <a:lnTo>
                      <a:pt x="2287" y="581"/>
                    </a:lnTo>
                    <a:lnTo>
                      <a:pt x="1946" y="376"/>
                    </a:lnTo>
                    <a:lnTo>
                      <a:pt x="1605" y="240"/>
                    </a:lnTo>
                    <a:lnTo>
                      <a:pt x="1195" y="137"/>
                    </a:lnTo>
                    <a:lnTo>
                      <a:pt x="819" y="35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8" name="Google Shape;897;p32"/>
              <p:cNvSpPr/>
              <p:nvPr/>
            </p:nvSpPr>
            <p:spPr>
              <a:xfrm rot="745800">
                <a:off x="766080" y="3944160"/>
                <a:ext cx="20520" cy="86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1094" h="479">
                    <a:moveTo>
                      <a:pt x="35" y="0"/>
                    </a:moveTo>
                    <a:lnTo>
                      <a:pt x="1" y="102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39"/>
                    </a:lnTo>
                    <a:lnTo>
                      <a:pt x="547" y="376"/>
                    </a:lnTo>
                    <a:lnTo>
                      <a:pt x="786" y="444"/>
                    </a:lnTo>
                    <a:lnTo>
                      <a:pt x="1025" y="478"/>
                    </a:lnTo>
                    <a:lnTo>
                      <a:pt x="1059" y="478"/>
                    </a:lnTo>
                    <a:lnTo>
                      <a:pt x="1093" y="410"/>
                    </a:lnTo>
                    <a:lnTo>
                      <a:pt x="1093" y="376"/>
                    </a:lnTo>
                    <a:lnTo>
                      <a:pt x="1059" y="307"/>
                    </a:lnTo>
                    <a:lnTo>
                      <a:pt x="854" y="205"/>
                    </a:lnTo>
                    <a:lnTo>
                      <a:pt x="615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79" name="Google Shape;898;p32"/>
              <p:cNvSpPr/>
              <p:nvPr/>
            </p:nvSpPr>
            <p:spPr>
              <a:xfrm rot="745800">
                <a:off x="885240" y="3943080"/>
                <a:ext cx="32040" cy="54720"/>
              </a:xfrm>
              <a:custGeom>
                <a:avLst/>
                <a:gdLst>
                  <a:gd name="textAreaLeft" fmla="*/ 0 w 32040"/>
                  <a:gd name="textAreaRight" fmla="*/ 32400 w 32040"/>
                  <a:gd name="textAreaTop" fmla="*/ 0 h 54720"/>
                  <a:gd name="textAreaBottom" fmla="*/ 55080 h 54720"/>
                </a:gdLst>
                <a:ahLst/>
                <a:cxnLst/>
                <a:rect l="textAreaLeft" t="textAreaTop" r="textAreaRight" b="textAreaBottom"/>
                <a:pathLst>
                  <a:path w="1708" h="2903">
                    <a:moveTo>
                      <a:pt x="35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854"/>
                    </a:lnTo>
                    <a:lnTo>
                      <a:pt x="684" y="1571"/>
                    </a:lnTo>
                    <a:lnTo>
                      <a:pt x="1093" y="2254"/>
                    </a:lnTo>
                    <a:lnTo>
                      <a:pt x="1537" y="2869"/>
                    </a:lnTo>
                    <a:lnTo>
                      <a:pt x="1605" y="2903"/>
                    </a:lnTo>
                    <a:lnTo>
                      <a:pt x="1640" y="2903"/>
                    </a:lnTo>
                    <a:lnTo>
                      <a:pt x="1708" y="2835"/>
                    </a:lnTo>
                    <a:lnTo>
                      <a:pt x="1708" y="2766"/>
                    </a:lnTo>
                    <a:lnTo>
                      <a:pt x="1401" y="2049"/>
                    </a:lnTo>
                    <a:lnTo>
                      <a:pt x="1025" y="1332"/>
                    </a:lnTo>
                    <a:lnTo>
                      <a:pt x="615" y="650"/>
                    </a:lnTo>
                    <a:lnTo>
                      <a:pt x="172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0" name="Google Shape;899;p32"/>
              <p:cNvSpPr/>
              <p:nvPr/>
            </p:nvSpPr>
            <p:spPr>
              <a:xfrm rot="745800">
                <a:off x="907920" y="3946320"/>
                <a:ext cx="20880" cy="5328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53280"/>
                  <a:gd name="textAreaBottom" fmla="*/ 53640 h 53280"/>
                </a:gdLst>
                <a:ahLst/>
                <a:cxnLst/>
                <a:rect l="textAreaLeft" t="textAreaTop" r="textAreaRight" b="textAreaBottom"/>
                <a:pathLst>
                  <a:path w="1128" h="2835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69" y="513"/>
                    </a:lnTo>
                    <a:lnTo>
                      <a:pt x="171" y="854"/>
                    </a:lnTo>
                    <a:lnTo>
                      <a:pt x="410" y="1537"/>
                    </a:lnTo>
                    <a:lnTo>
                      <a:pt x="615" y="2152"/>
                    </a:lnTo>
                    <a:lnTo>
                      <a:pt x="718" y="2459"/>
                    </a:lnTo>
                    <a:lnTo>
                      <a:pt x="854" y="2766"/>
                    </a:lnTo>
                    <a:lnTo>
                      <a:pt x="888" y="2800"/>
                    </a:lnTo>
                    <a:lnTo>
                      <a:pt x="923" y="2834"/>
                    </a:lnTo>
                    <a:lnTo>
                      <a:pt x="1025" y="2834"/>
                    </a:lnTo>
                    <a:lnTo>
                      <a:pt x="1093" y="2766"/>
                    </a:lnTo>
                    <a:lnTo>
                      <a:pt x="1127" y="2732"/>
                    </a:lnTo>
                    <a:lnTo>
                      <a:pt x="1127" y="2664"/>
                    </a:lnTo>
                    <a:lnTo>
                      <a:pt x="1025" y="2322"/>
                    </a:lnTo>
                    <a:lnTo>
                      <a:pt x="923" y="1981"/>
                    </a:lnTo>
                    <a:lnTo>
                      <a:pt x="718" y="1264"/>
                    </a:lnTo>
                    <a:lnTo>
                      <a:pt x="513" y="649"/>
                    </a:lnTo>
                    <a:lnTo>
                      <a:pt x="410" y="342"/>
                    </a:lnTo>
                    <a:lnTo>
                      <a:pt x="240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640" bIns="26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1" name="Google Shape;900;p32"/>
              <p:cNvSpPr/>
              <p:nvPr/>
            </p:nvSpPr>
            <p:spPr>
              <a:xfrm rot="745800">
                <a:off x="826920" y="4392360"/>
                <a:ext cx="49680" cy="7920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630" h="4200">
                    <a:moveTo>
                      <a:pt x="103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206" y="718"/>
                    </a:lnTo>
                    <a:lnTo>
                      <a:pt x="411" y="1298"/>
                    </a:lnTo>
                    <a:lnTo>
                      <a:pt x="684" y="1844"/>
                    </a:lnTo>
                    <a:lnTo>
                      <a:pt x="991" y="2356"/>
                    </a:lnTo>
                    <a:lnTo>
                      <a:pt x="1298" y="2834"/>
                    </a:lnTo>
                    <a:lnTo>
                      <a:pt x="1674" y="3312"/>
                    </a:lnTo>
                    <a:lnTo>
                      <a:pt x="2084" y="3756"/>
                    </a:lnTo>
                    <a:lnTo>
                      <a:pt x="2527" y="4166"/>
                    </a:lnTo>
                    <a:lnTo>
                      <a:pt x="2561" y="4200"/>
                    </a:lnTo>
                    <a:lnTo>
                      <a:pt x="2630" y="4166"/>
                    </a:lnTo>
                    <a:lnTo>
                      <a:pt x="2630" y="4132"/>
                    </a:lnTo>
                    <a:lnTo>
                      <a:pt x="2630" y="4063"/>
                    </a:lnTo>
                    <a:lnTo>
                      <a:pt x="1947" y="3142"/>
                    </a:lnTo>
                    <a:lnTo>
                      <a:pt x="1298" y="2152"/>
                    </a:lnTo>
                    <a:lnTo>
                      <a:pt x="1025" y="1639"/>
                    </a:lnTo>
                    <a:lnTo>
                      <a:pt x="752" y="1127"/>
                    </a:lnTo>
                    <a:lnTo>
                      <a:pt x="513" y="615"/>
                    </a:lnTo>
                    <a:lnTo>
                      <a:pt x="274" y="69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2" name="Google Shape;901;p32"/>
              <p:cNvSpPr/>
              <p:nvPr/>
            </p:nvSpPr>
            <p:spPr>
              <a:xfrm rot="745800">
                <a:off x="910440" y="4542120"/>
                <a:ext cx="100800" cy="230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5326" h="1230">
                    <a:moveTo>
                      <a:pt x="0" y="0"/>
                    </a:moveTo>
                    <a:lnTo>
                      <a:pt x="0" y="35"/>
                    </a:lnTo>
                    <a:lnTo>
                      <a:pt x="615" y="308"/>
                    </a:lnTo>
                    <a:lnTo>
                      <a:pt x="1229" y="547"/>
                    </a:lnTo>
                    <a:lnTo>
                      <a:pt x="1878" y="786"/>
                    </a:lnTo>
                    <a:lnTo>
                      <a:pt x="2561" y="990"/>
                    </a:lnTo>
                    <a:lnTo>
                      <a:pt x="3243" y="1127"/>
                    </a:lnTo>
                    <a:lnTo>
                      <a:pt x="3892" y="1195"/>
                    </a:lnTo>
                    <a:lnTo>
                      <a:pt x="4575" y="1229"/>
                    </a:lnTo>
                    <a:lnTo>
                      <a:pt x="5258" y="1195"/>
                    </a:lnTo>
                    <a:lnTo>
                      <a:pt x="5326" y="1195"/>
                    </a:lnTo>
                    <a:lnTo>
                      <a:pt x="5326" y="1127"/>
                    </a:lnTo>
                    <a:lnTo>
                      <a:pt x="5326" y="1059"/>
                    </a:lnTo>
                    <a:lnTo>
                      <a:pt x="5258" y="1025"/>
                    </a:lnTo>
                    <a:lnTo>
                      <a:pt x="3926" y="888"/>
                    </a:lnTo>
                    <a:lnTo>
                      <a:pt x="3243" y="820"/>
                    </a:lnTo>
                    <a:lnTo>
                      <a:pt x="2595" y="717"/>
                    </a:lnTo>
                    <a:lnTo>
                      <a:pt x="1946" y="581"/>
                    </a:lnTo>
                    <a:lnTo>
                      <a:pt x="1297" y="410"/>
                    </a:lnTo>
                    <a:lnTo>
                      <a:pt x="6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3" name="Google Shape;902;p32"/>
              <p:cNvSpPr/>
              <p:nvPr/>
            </p:nvSpPr>
            <p:spPr>
              <a:xfrm rot="745800">
                <a:off x="883800" y="4497480"/>
                <a:ext cx="108360" cy="44280"/>
              </a:xfrm>
              <a:custGeom>
                <a:avLst/>
                <a:gdLst>
                  <a:gd name="textAreaLeft" fmla="*/ 0 w 108360"/>
                  <a:gd name="textAreaRight" fmla="*/ 108720 w 1083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5737" h="2356">
                    <a:moveTo>
                      <a:pt x="35" y="0"/>
                    </a:moveTo>
                    <a:lnTo>
                      <a:pt x="1" y="34"/>
                    </a:lnTo>
                    <a:lnTo>
                      <a:pt x="1" y="68"/>
                    </a:lnTo>
                    <a:lnTo>
                      <a:pt x="1" y="102"/>
                    </a:lnTo>
                    <a:lnTo>
                      <a:pt x="615" y="546"/>
                    </a:lnTo>
                    <a:lnTo>
                      <a:pt x="1298" y="956"/>
                    </a:lnTo>
                    <a:lnTo>
                      <a:pt x="1981" y="1331"/>
                    </a:lnTo>
                    <a:lnTo>
                      <a:pt x="2698" y="1673"/>
                    </a:lnTo>
                    <a:lnTo>
                      <a:pt x="3415" y="1946"/>
                    </a:lnTo>
                    <a:lnTo>
                      <a:pt x="4166" y="2151"/>
                    </a:lnTo>
                    <a:lnTo>
                      <a:pt x="4917" y="2322"/>
                    </a:lnTo>
                    <a:lnTo>
                      <a:pt x="5293" y="2356"/>
                    </a:lnTo>
                    <a:lnTo>
                      <a:pt x="5736" y="2356"/>
                    </a:lnTo>
                    <a:lnTo>
                      <a:pt x="5736" y="2322"/>
                    </a:lnTo>
                    <a:lnTo>
                      <a:pt x="5736" y="2287"/>
                    </a:lnTo>
                    <a:lnTo>
                      <a:pt x="5702" y="2253"/>
                    </a:lnTo>
                    <a:lnTo>
                      <a:pt x="4200" y="1878"/>
                    </a:lnTo>
                    <a:lnTo>
                      <a:pt x="3483" y="1639"/>
                    </a:lnTo>
                    <a:lnTo>
                      <a:pt x="2766" y="1400"/>
                    </a:lnTo>
                    <a:lnTo>
                      <a:pt x="2083" y="1127"/>
                    </a:lnTo>
                    <a:lnTo>
                      <a:pt x="1401" y="819"/>
                    </a:lnTo>
                    <a:lnTo>
                      <a:pt x="718" y="4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4" name="Google Shape;903;p32"/>
              <p:cNvSpPr/>
              <p:nvPr/>
            </p:nvSpPr>
            <p:spPr>
              <a:xfrm rot="745800">
                <a:off x="1008000" y="4550760"/>
                <a:ext cx="216000" cy="74880"/>
              </a:xfrm>
              <a:custGeom>
                <a:avLst/>
                <a:gdLst>
                  <a:gd name="textAreaLeft" fmla="*/ 0 w 216000"/>
                  <a:gd name="textAreaRight" fmla="*/ 216360 w 2160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11404" h="3962">
                    <a:moveTo>
                      <a:pt x="11233" y="1"/>
                    </a:moveTo>
                    <a:lnTo>
                      <a:pt x="10618" y="445"/>
                    </a:lnTo>
                    <a:lnTo>
                      <a:pt x="10004" y="888"/>
                    </a:lnTo>
                    <a:lnTo>
                      <a:pt x="8809" y="1878"/>
                    </a:lnTo>
                    <a:lnTo>
                      <a:pt x="8160" y="2322"/>
                    </a:lnTo>
                    <a:lnTo>
                      <a:pt x="7512" y="2698"/>
                    </a:lnTo>
                    <a:lnTo>
                      <a:pt x="7204" y="2869"/>
                    </a:lnTo>
                    <a:lnTo>
                      <a:pt x="6863" y="3005"/>
                    </a:lnTo>
                    <a:lnTo>
                      <a:pt x="6488" y="3108"/>
                    </a:lnTo>
                    <a:lnTo>
                      <a:pt x="6146" y="3210"/>
                    </a:lnTo>
                    <a:lnTo>
                      <a:pt x="5395" y="3278"/>
                    </a:lnTo>
                    <a:lnTo>
                      <a:pt x="4644" y="3278"/>
                    </a:lnTo>
                    <a:lnTo>
                      <a:pt x="3859" y="3244"/>
                    </a:lnTo>
                    <a:lnTo>
                      <a:pt x="3108" y="3176"/>
                    </a:lnTo>
                    <a:lnTo>
                      <a:pt x="1606" y="3005"/>
                    </a:lnTo>
                    <a:lnTo>
                      <a:pt x="854" y="2903"/>
                    </a:lnTo>
                    <a:lnTo>
                      <a:pt x="103" y="2869"/>
                    </a:lnTo>
                    <a:lnTo>
                      <a:pt x="35" y="2903"/>
                    </a:lnTo>
                    <a:lnTo>
                      <a:pt x="1" y="2971"/>
                    </a:lnTo>
                    <a:lnTo>
                      <a:pt x="1" y="3005"/>
                    </a:lnTo>
                    <a:lnTo>
                      <a:pt x="69" y="3073"/>
                    </a:lnTo>
                    <a:lnTo>
                      <a:pt x="752" y="3312"/>
                    </a:lnTo>
                    <a:lnTo>
                      <a:pt x="1537" y="3551"/>
                    </a:lnTo>
                    <a:lnTo>
                      <a:pt x="2322" y="3722"/>
                    </a:lnTo>
                    <a:lnTo>
                      <a:pt x="3108" y="3859"/>
                    </a:lnTo>
                    <a:lnTo>
                      <a:pt x="3927" y="3927"/>
                    </a:lnTo>
                    <a:lnTo>
                      <a:pt x="4746" y="3961"/>
                    </a:lnTo>
                    <a:lnTo>
                      <a:pt x="5532" y="3927"/>
                    </a:lnTo>
                    <a:lnTo>
                      <a:pt x="6283" y="3859"/>
                    </a:lnTo>
                    <a:lnTo>
                      <a:pt x="6658" y="3790"/>
                    </a:lnTo>
                    <a:lnTo>
                      <a:pt x="7034" y="3654"/>
                    </a:lnTo>
                    <a:lnTo>
                      <a:pt x="7409" y="3517"/>
                    </a:lnTo>
                    <a:lnTo>
                      <a:pt x="7751" y="3346"/>
                    </a:lnTo>
                    <a:lnTo>
                      <a:pt x="8092" y="3176"/>
                    </a:lnTo>
                    <a:lnTo>
                      <a:pt x="8434" y="2971"/>
                    </a:lnTo>
                    <a:lnTo>
                      <a:pt x="9116" y="2459"/>
                    </a:lnTo>
                    <a:lnTo>
                      <a:pt x="9731" y="1947"/>
                    </a:lnTo>
                    <a:lnTo>
                      <a:pt x="10311" y="1366"/>
                    </a:lnTo>
                    <a:lnTo>
                      <a:pt x="10857" y="786"/>
                    </a:lnTo>
                    <a:lnTo>
                      <a:pt x="11370" y="240"/>
                    </a:lnTo>
                    <a:lnTo>
                      <a:pt x="11404" y="137"/>
                    </a:lnTo>
                    <a:lnTo>
                      <a:pt x="11370" y="69"/>
                    </a:lnTo>
                    <a:lnTo>
                      <a:pt x="113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5" name="Google Shape;904;p32"/>
              <p:cNvSpPr/>
              <p:nvPr/>
            </p:nvSpPr>
            <p:spPr>
              <a:xfrm rot="745800">
                <a:off x="1117080" y="455436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381" y="0"/>
                    </a:moveTo>
                    <a:lnTo>
                      <a:pt x="2971" y="273"/>
                    </a:lnTo>
                    <a:lnTo>
                      <a:pt x="2527" y="546"/>
                    </a:lnTo>
                    <a:lnTo>
                      <a:pt x="1742" y="1127"/>
                    </a:lnTo>
                    <a:lnTo>
                      <a:pt x="889" y="1707"/>
                    </a:lnTo>
                    <a:lnTo>
                      <a:pt x="479" y="1980"/>
                    </a:lnTo>
                    <a:lnTo>
                      <a:pt x="35" y="2253"/>
                    </a:lnTo>
                    <a:lnTo>
                      <a:pt x="1" y="2287"/>
                    </a:lnTo>
                    <a:lnTo>
                      <a:pt x="1" y="2322"/>
                    </a:lnTo>
                    <a:lnTo>
                      <a:pt x="1" y="2390"/>
                    </a:lnTo>
                    <a:lnTo>
                      <a:pt x="69" y="2458"/>
                    </a:lnTo>
                    <a:lnTo>
                      <a:pt x="137" y="2458"/>
                    </a:lnTo>
                    <a:lnTo>
                      <a:pt x="1059" y="2014"/>
                    </a:lnTo>
                    <a:lnTo>
                      <a:pt x="1537" y="1775"/>
                    </a:lnTo>
                    <a:lnTo>
                      <a:pt x="1981" y="1502"/>
                    </a:lnTo>
                    <a:lnTo>
                      <a:pt x="2425" y="1195"/>
                    </a:lnTo>
                    <a:lnTo>
                      <a:pt x="2835" y="888"/>
                    </a:lnTo>
                    <a:lnTo>
                      <a:pt x="3210" y="546"/>
                    </a:lnTo>
                    <a:lnTo>
                      <a:pt x="3551" y="205"/>
                    </a:lnTo>
                    <a:lnTo>
                      <a:pt x="3551" y="103"/>
                    </a:lnTo>
                    <a:lnTo>
                      <a:pt x="3517" y="3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6" name="Google Shape;905;p32"/>
              <p:cNvSpPr/>
              <p:nvPr/>
            </p:nvSpPr>
            <p:spPr>
              <a:xfrm rot="745800">
                <a:off x="1104840" y="4084200"/>
                <a:ext cx="162720" cy="34560"/>
              </a:xfrm>
              <a:custGeom>
                <a:avLst/>
                <a:gdLst>
                  <a:gd name="textAreaLeft" fmla="*/ 0 w 162720"/>
                  <a:gd name="textAreaRight" fmla="*/ 163080 w 16272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8605" h="1844">
                    <a:moveTo>
                      <a:pt x="2834" y="0"/>
                    </a:moveTo>
                    <a:lnTo>
                      <a:pt x="2288" y="35"/>
                    </a:lnTo>
                    <a:lnTo>
                      <a:pt x="1742" y="103"/>
                    </a:lnTo>
                    <a:lnTo>
                      <a:pt x="1196" y="171"/>
                    </a:lnTo>
                    <a:lnTo>
                      <a:pt x="650" y="308"/>
                    </a:lnTo>
                    <a:lnTo>
                      <a:pt x="137" y="444"/>
                    </a:lnTo>
                    <a:lnTo>
                      <a:pt x="69" y="444"/>
                    </a:lnTo>
                    <a:lnTo>
                      <a:pt x="35" y="513"/>
                    </a:lnTo>
                    <a:lnTo>
                      <a:pt x="1" y="547"/>
                    </a:lnTo>
                    <a:lnTo>
                      <a:pt x="35" y="615"/>
                    </a:lnTo>
                    <a:lnTo>
                      <a:pt x="35" y="683"/>
                    </a:lnTo>
                    <a:lnTo>
                      <a:pt x="69" y="717"/>
                    </a:lnTo>
                    <a:lnTo>
                      <a:pt x="137" y="751"/>
                    </a:lnTo>
                    <a:lnTo>
                      <a:pt x="206" y="751"/>
                    </a:lnTo>
                    <a:lnTo>
                      <a:pt x="752" y="615"/>
                    </a:lnTo>
                    <a:lnTo>
                      <a:pt x="1298" y="547"/>
                    </a:lnTo>
                    <a:lnTo>
                      <a:pt x="1810" y="513"/>
                    </a:lnTo>
                    <a:lnTo>
                      <a:pt x="2357" y="478"/>
                    </a:lnTo>
                    <a:lnTo>
                      <a:pt x="2869" y="478"/>
                    </a:lnTo>
                    <a:lnTo>
                      <a:pt x="3415" y="513"/>
                    </a:lnTo>
                    <a:lnTo>
                      <a:pt x="3927" y="547"/>
                    </a:lnTo>
                    <a:lnTo>
                      <a:pt x="4439" y="615"/>
                    </a:lnTo>
                    <a:lnTo>
                      <a:pt x="4951" y="717"/>
                    </a:lnTo>
                    <a:lnTo>
                      <a:pt x="5463" y="820"/>
                    </a:lnTo>
                    <a:lnTo>
                      <a:pt x="6487" y="1093"/>
                    </a:lnTo>
                    <a:lnTo>
                      <a:pt x="7478" y="1468"/>
                    </a:lnTo>
                    <a:lnTo>
                      <a:pt x="8502" y="1844"/>
                    </a:lnTo>
                    <a:lnTo>
                      <a:pt x="8570" y="1844"/>
                    </a:lnTo>
                    <a:lnTo>
                      <a:pt x="8604" y="1810"/>
                    </a:lnTo>
                    <a:lnTo>
                      <a:pt x="8604" y="1776"/>
                    </a:lnTo>
                    <a:lnTo>
                      <a:pt x="8570" y="1707"/>
                    </a:lnTo>
                    <a:lnTo>
                      <a:pt x="8126" y="1400"/>
                    </a:lnTo>
                    <a:lnTo>
                      <a:pt x="7648" y="1093"/>
                    </a:lnTo>
                    <a:lnTo>
                      <a:pt x="7136" y="854"/>
                    </a:lnTo>
                    <a:lnTo>
                      <a:pt x="6658" y="649"/>
                    </a:lnTo>
                    <a:lnTo>
                      <a:pt x="6112" y="444"/>
                    </a:lnTo>
                    <a:lnTo>
                      <a:pt x="5600" y="308"/>
                    </a:lnTo>
                    <a:lnTo>
                      <a:pt x="5054" y="171"/>
                    </a:lnTo>
                    <a:lnTo>
                      <a:pt x="4507" y="103"/>
                    </a:lnTo>
                    <a:lnTo>
                      <a:pt x="3961" y="35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7" name="Google Shape;906;p32"/>
              <p:cNvSpPr/>
              <p:nvPr/>
            </p:nvSpPr>
            <p:spPr>
              <a:xfrm rot="745800">
                <a:off x="1136160" y="4109760"/>
                <a:ext cx="165240" cy="70200"/>
              </a:xfrm>
              <a:custGeom>
                <a:avLst/>
                <a:gdLst>
                  <a:gd name="textAreaLeft" fmla="*/ 0 w 165240"/>
                  <a:gd name="textAreaRight" fmla="*/ 165600 w 16524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8741" h="3722">
                    <a:moveTo>
                      <a:pt x="683" y="0"/>
                    </a:moveTo>
                    <a:lnTo>
                      <a:pt x="103" y="68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35" y="307"/>
                    </a:lnTo>
                    <a:lnTo>
                      <a:pt x="137" y="342"/>
                    </a:lnTo>
                    <a:lnTo>
                      <a:pt x="1298" y="478"/>
                    </a:lnTo>
                    <a:lnTo>
                      <a:pt x="2424" y="649"/>
                    </a:lnTo>
                    <a:lnTo>
                      <a:pt x="2971" y="785"/>
                    </a:lnTo>
                    <a:lnTo>
                      <a:pt x="3551" y="888"/>
                    </a:lnTo>
                    <a:lnTo>
                      <a:pt x="4097" y="1059"/>
                    </a:lnTo>
                    <a:lnTo>
                      <a:pt x="4644" y="1263"/>
                    </a:lnTo>
                    <a:lnTo>
                      <a:pt x="5190" y="1502"/>
                    </a:lnTo>
                    <a:lnTo>
                      <a:pt x="5702" y="1775"/>
                    </a:lnTo>
                    <a:lnTo>
                      <a:pt x="6214" y="2049"/>
                    </a:lnTo>
                    <a:lnTo>
                      <a:pt x="6692" y="2356"/>
                    </a:lnTo>
                    <a:lnTo>
                      <a:pt x="7648" y="3004"/>
                    </a:lnTo>
                    <a:lnTo>
                      <a:pt x="8604" y="3687"/>
                    </a:lnTo>
                    <a:lnTo>
                      <a:pt x="8672" y="3721"/>
                    </a:lnTo>
                    <a:lnTo>
                      <a:pt x="8706" y="3687"/>
                    </a:lnTo>
                    <a:lnTo>
                      <a:pt x="8740" y="3619"/>
                    </a:lnTo>
                    <a:lnTo>
                      <a:pt x="8706" y="3551"/>
                    </a:lnTo>
                    <a:lnTo>
                      <a:pt x="8331" y="3107"/>
                    </a:lnTo>
                    <a:lnTo>
                      <a:pt x="7921" y="2697"/>
                    </a:lnTo>
                    <a:lnTo>
                      <a:pt x="7477" y="2322"/>
                    </a:lnTo>
                    <a:lnTo>
                      <a:pt x="6999" y="1946"/>
                    </a:lnTo>
                    <a:lnTo>
                      <a:pt x="6487" y="1605"/>
                    </a:lnTo>
                    <a:lnTo>
                      <a:pt x="5941" y="1297"/>
                    </a:lnTo>
                    <a:lnTo>
                      <a:pt x="5395" y="990"/>
                    </a:lnTo>
                    <a:lnTo>
                      <a:pt x="4848" y="751"/>
                    </a:lnTo>
                    <a:lnTo>
                      <a:pt x="4268" y="512"/>
                    </a:lnTo>
                    <a:lnTo>
                      <a:pt x="3654" y="342"/>
                    </a:lnTo>
                    <a:lnTo>
                      <a:pt x="3073" y="205"/>
                    </a:lnTo>
                    <a:lnTo>
                      <a:pt x="2459" y="6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8" name="Google Shape;907;p32"/>
              <p:cNvSpPr/>
              <p:nvPr/>
            </p:nvSpPr>
            <p:spPr>
              <a:xfrm rot="745800">
                <a:off x="1279800" y="4208760"/>
                <a:ext cx="79920" cy="1299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29960"/>
                  <a:gd name="textAreaBottom" fmla="*/ 130320 h 129960"/>
                </a:gdLst>
                <a:ahLst/>
                <a:cxnLst/>
                <a:rect l="textAreaLeft" t="textAreaTop" r="textAreaRight" b="textAreaBottom"/>
                <a:pathLst>
                  <a:path w="4234" h="6863">
                    <a:moveTo>
                      <a:pt x="68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34" y="171"/>
                    </a:lnTo>
                    <a:lnTo>
                      <a:pt x="410" y="512"/>
                    </a:lnTo>
                    <a:lnTo>
                      <a:pt x="785" y="854"/>
                    </a:lnTo>
                    <a:lnTo>
                      <a:pt x="1468" y="1571"/>
                    </a:lnTo>
                    <a:lnTo>
                      <a:pt x="2083" y="2322"/>
                    </a:lnTo>
                    <a:lnTo>
                      <a:pt x="2629" y="3141"/>
                    </a:lnTo>
                    <a:lnTo>
                      <a:pt x="3107" y="3995"/>
                    </a:lnTo>
                    <a:lnTo>
                      <a:pt x="3312" y="4438"/>
                    </a:lnTo>
                    <a:lnTo>
                      <a:pt x="3516" y="4916"/>
                    </a:lnTo>
                    <a:lnTo>
                      <a:pt x="3687" y="5360"/>
                    </a:lnTo>
                    <a:lnTo>
                      <a:pt x="3824" y="5838"/>
                    </a:lnTo>
                    <a:lnTo>
                      <a:pt x="3960" y="6316"/>
                    </a:lnTo>
                    <a:lnTo>
                      <a:pt x="4097" y="6794"/>
                    </a:lnTo>
                    <a:lnTo>
                      <a:pt x="4131" y="6862"/>
                    </a:lnTo>
                    <a:lnTo>
                      <a:pt x="4165" y="6862"/>
                    </a:lnTo>
                    <a:lnTo>
                      <a:pt x="4233" y="6828"/>
                    </a:lnTo>
                    <a:lnTo>
                      <a:pt x="4233" y="6760"/>
                    </a:lnTo>
                    <a:lnTo>
                      <a:pt x="4131" y="6248"/>
                    </a:lnTo>
                    <a:lnTo>
                      <a:pt x="3994" y="5770"/>
                    </a:lnTo>
                    <a:lnTo>
                      <a:pt x="3858" y="5258"/>
                    </a:lnTo>
                    <a:lnTo>
                      <a:pt x="3687" y="4780"/>
                    </a:lnTo>
                    <a:lnTo>
                      <a:pt x="3516" y="4336"/>
                    </a:lnTo>
                    <a:lnTo>
                      <a:pt x="3312" y="3858"/>
                    </a:lnTo>
                    <a:lnTo>
                      <a:pt x="3073" y="3448"/>
                    </a:lnTo>
                    <a:lnTo>
                      <a:pt x="2834" y="3005"/>
                    </a:lnTo>
                    <a:lnTo>
                      <a:pt x="2561" y="2595"/>
                    </a:lnTo>
                    <a:lnTo>
                      <a:pt x="2253" y="2185"/>
                    </a:lnTo>
                    <a:lnTo>
                      <a:pt x="1980" y="1776"/>
                    </a:lnTo>
                    <a:lnTo>
                      <a:pt x="1639" y="1400"/>
                    </a:lnTo>
                    <a:lnTo>
                      <a:pt x="1297" y="1024"/>
                    </a:lnTo>
                    <a:lnTo>
                      <a:pt x="922" y="683"/>
                    </a:lnTo>
                    <a:lnTo>
                      <a:pt x="546" y="3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89" name="Google Shape;908;p32"/>
              <p:cNvSpPr/>
              <p:nvPr/>
            </p:nvSpPr>
            <p:spPr>
              <a:xfrm rot="745800">
                <a:off x="1302480" y="4262040"/>
                <a:ext cx="24840" cy="39960"/>
              </a:xfrm>
              <a:custGeom>
                <a:avLst/>
                <a:gdLst>
                  <a:gd name="textAreaLeft" fmla="*/ 0 w 24840"/>
                  <a:gd name="textAreaRight" fmla="*/ 25200 w 24840"/>
                  <a:gd name="textAreaTop" fmla="*/ 0 h 39960"/>
                  <a:gd name="textAreaBottom" fmla="*/ 40320 h 39960"/>
                </a:gdLst>
                <a:ahLst/>
                <a:cxnLst/>
                <a:rect l="textAreaLeft" t="textAreaTop" r="textAreaRight" b="textAreaBottom"/>
                <a:pathLst>
                  <a:path w="1332" h="2118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172"/>
                    </a:lnTo>
                    <a:lnTo>
                      <a:pt x="342" y="615"/>
                    </a:lnTo>
                    <a:lnTo>
                      <a:pt x="615" y="1059"/>
                    </a:lnTo>
                    <a:lnTo>
                      <a:pt x="854" y="1537"/>
                    </a:lnTo>
                    <a:lnTo>
                      <a:pt x="1059" y="2015"/>
                    </a:lnTo>
                    <a:lnTo>
                      <a:pt x="1093" y="2083"/>
                    </a:lnTo>
                    <a:lnTo>
                      <a:pt x="1127" y="2117"/>
                    </a:lnTo>
                    <a:lnTo>
                      <a:pt x="1229" y="2083"/>
                    </a:lnTo>
                    <a:lnTo>
                      <a:pt x="1298" y="2049"/>
                    </a:lnTo>
                    <a:lnTo>
                      <a:pt x="1332" y="1981"/>
                    </a:lnTo>
                    <a:lnTo>
                      <a:pt x="1332" y="1947"/>
                    </a:lnTo>
                    <a:lnTo>
                      <a:pt x="1264" y="1640"/>
                    </a:lnTo>
                    <a:lnTo>
                      <a:pt x="1195" y="1401"/>
                    </a:lnTo>
                    <a:lnTo>
                      <a:pt x="1059" y="1127"/>
                    </a:lnTo>
                    <a:lnTo>
                      <a:pt x="922" y="888"/>
                    </a:lnTo>
                    <a:lnTo>
                      <a:pt x="751" y="649"/>
                    </a:lnTo>
                    <a:lnTo>
                      <a:pt x="581" y="445"/>
                    </a:lnTo>
                    <a:lnTo>
                      <a:pt x="171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0" name="Google Shape;909;p32"/>
              <p:cNvSpPr/>
              <p:nvPr/>
            </p:nvSpPr>
            <p:spPr>
              <a:xfrm rot="745800">
                <a:off x="1289160" y="4262040"/>
                <a:ext cx="20520" cy="410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1094" h="2186">
                    <a:moveTo>
                      <a:pt x="69" y="1"/>
                    </a:moveTo>
                    <a:lnTo>
                      <a:pt x="35" y="69"/>
                    </a:lnTo>
                    <a:lnTo>
                      <a:pt x="1" y="171"/>
                    </a:lnTo>
                    <a:lnTo>
                      <a:pt x="69" y="410"/>
                    </a:lnTo>
                    <a:lnTo>
                      <a:pt x="137" y="649"/>
                    </a:lnTo>
                    <a:lnTo>
                      <a:pt x="342" y="1127"/>
                    </a:lnTo>
                    <a:lnTo>
                      <a:pt x="547" y="1639"/>
                    </a:lnTo>
                    <a:lnTo>
                      <a:pt x="649" y="1878"/>
                    </a:lnTo>
                    <a:lnTo>
                      <a:pt x="820" y="2117"/>
                    </a:lnTo>
                    <a:lnTo>
                      <a:pt x="888" y="2186"/>
                    </a:lnTo>
                    <a:lnTo>
                      <a:pt x="991" y="2186"/>
                    </a:lnTo>
                    <a:lnTo>
                      <a:pt x="1093" y="2117"/>
                    </a:lnTo>
                    <a:lnTo>
                      <a:pt x="1093" y="2083"/>
                    </a:lnTo>
                    <a:lnTo>
                      <a:pt x="1093" y="2015"/>
                    </a:lnTo>
                    <a:lnTo>
                      <a:pt x="1025" y="1742"/>
                    </a:lnTo>
                    <a:lnTo>
                      <a:pt x="922" y="1503"/>
                    </a:lnTo>
                    <a:lnTo>
                      <a:pt x="717" y="991"/>
                    </a:lnTo>
                    <a:lnTo>
                      <a:pt x="513" y="513"/>
                    </a:lnTo>
                    <a:lnTo>
                      <a:pt x="376" y="274"/>
                    </a:lnTo>
                    <a:lnTo>
                      <a:pt x="240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1" name="Google Shape;910;p32"/>
              <p:cNvSpPr/>
              <p:nvPr/>
            </p:nvSpPr>
            <p:spPr>
              <a:xfrm rot="745800">
                <a:off x="1281960" y="4270320"/>
                <a:ext cx="12600" cy="223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22320"/>
                  <a:gd name="textAreaBottom" fmla="*/ 22680 h 22320"/>
                </a:gdLst>
                <a:ahLst/>
                <a:cxnLst/>
                <a:rect l="textAreaLeft" t="textAreaTop" r="textAreaRight" b="textAreaBottom"/>
                <a:pathLst>
                  <a:path w="683" h="1196">
                    <a:moveTo>
                      <a:pt x="68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239" y="650"/>
                    </a:lnTo>
                    <a:lnTo>
                      <a:pt x="478" y="1128"/>
                    </a:lnTo>
                    <a:lnTo>
                      <a:pt x="580" y="1196"/>
                    </a:lnTo>
                    <a:lnTo>
                      <a:pt x="649" y="1196"/>
                    </a:lnTo>
                    <a:lnTo>
                      <a:pt x="683" y="1128"/>
                    </a:lnTo>
                    <a:lnTo>
                      <a:pt x="683" y="1025"/>
                    </a:lnTo>
                    <a:lnTo>
                      <a:pt x="478" y="547"/>
                    </a:lnTo>
                    <a:lnTo>
                      <a:pt x="205" y="6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160" bIns="11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2" name="Google Shape;911;p32"/>
              <p:cNvSpPr/>
              <p:nvPr/>
            </p:nvSpPr>
            <p:spPr>
              <a:xfrm rot="745800">
                <a:off x="1257120" y="4410000"/>
                <a:ext cx="65520" cy="155520"/>
              </a:xfrm>
              <a:custGeom>
                <a:avLst/>
                <a:gdLst>
                  <a:gd name="textAreaLeft" fmla="*/ 0 w 65520"/>
                  <a:gd name="textAreaRight" fmla="*/ 65880 w 65520"/>
                  <a:gd name="textAreaTop" fmla="*/ 0 h 155520"/>
                  <a:gd name="textAreaBottom" fmla="*/ 155880 h 155520"/>
                </a:gdLst>
                <a:ahLst/>
                <a:cxnLst/>
                <a:rect l="textAreaLeft" t="textAreaTop" r="textAreaRight" b="textAreaBottom"/>
                <a:pathLst>
                  <a:path w="3483" h="8229">
                    <a:moveTo>
                      <a:pt x="3414" y="1"/>
                    </a:moveTo>
                    <a:lnTo>
                      <a:pt x="3380" y="35"/>
                    </a:lnTo>
                    <a:lnTo>
                      <a:pt x="3346" y="615"/>
                    </a:lnTo>
                    <a:lnTo>
                      <a:pt x="3278" y="1162"/>
                    </a:lnTo>
                    <a:lnTo>
                      <a:pt x="3175" y="1708"/>
                    </a:lnTo>
                    <a:lnTo>
                      <a:pt x="3039" y="2254"/>
                    </a:lnTo>
                    <a:lnTo>
                      <a:pt x="2902" y="2800"/>
                    </a:lnTo>
                    <a:lnTo>
                      <a:pt x="2731" y="3347"/>
                    </a:lnTo>
                    <a:lnTo>
                      <a:pt x="2561" y="3859"/>
                    </a:lnTo>
                    <a:lnTo>
                      <a:pt x="2356" y="4371"/>
                    </a:lnTo>
                    <a:lnTo>
                      <a:pt x="2117" y="4883"/>
                    </a:lnTo>
                    <a:lnTo>
                      <a:pt x="1844" y="5361"/>
                    </a:lnTo>
                    <a:lnTo>
                      <a:pt x="1298" y="6351"/>
                    </a:lnTo>
                    <a:lnTo>
                      <a:pt x="683" y="7273"/>
                    </a:lnTo>
                    <a:lnTo>
                      <a:pt x="0" y="8194"/>
                    </a:lnTo>
                    <a:lnTo>
                      <a:pt x="34" y="8229"/>
                    </a:lnTo>
                    <a:lnTo>
                      <a:pt x="68" y="8229"/>
                    </a:lnTo>
                    <a:lnTo>
                      <a:pt x="444" y="7819"/>
                    </a:lnTo>
                    <a:lnTo>
                      <a:pt x="820" y="7375"/>
                    </a:lnTo>
                    <a:lnTo>
                      <a:pt x="1161" y="6931"/>
                    </a:lnTo>
                    <a:lnTo>
                      <a:pt x="1468" y="6453"/>
                    </a:lnTo>
                    <a:lnTo>
                      <a:pt x="1810" y="5975"/>
                    </a:lnTo>
                    <a:lnTo>
                      <a:pt x="2083" y="5497"/>
                    </a:lnTo>
                    <a:lnTo>
                      <a:pt x="2356" y="4985"/>
                    </a:lnTo>
                    <a:lnTo>
                      <a:pt x="2595" y="4473"/>
                    </a:lnTo>
                    <a:lnTo>
                      <a:pt x="2834" y="3927"/>
                    </a:lnTo>
                    <a:lnTo>
                      <a:pt x="3005" y="3415"/>
                    </a:lnTo>
                    <a:lnTo>
                      <a:pt x="3175" y="2869"/>
                    </a:lnTo>
                    <a:lnTo>
                      <a:pt x="3312" y="2322"/>
                    </a:lnTo>
                    <a:lnTo>
                      <a:pt x="3380" y="1742"/>
                    </a:lnTo>
                    <a:lnTo>
                      <a:pt x="3448" y="1196"/>
                    </a:lnTo>
                    <a:lnTo>
                      <a:pt x="3482" y="615"/>
                    </a:lnTo>
                    <a:lnTo>
                      <a:pt x="3448" y="35"/>
                    </a:lnTo>
                    <a:lnTo>
                      <a:pt x="341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760" bIns="77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3" name="Google Shape;912;p32"/>
              <p:cNvSpPr/>
              <p:nvPr/>
            </p:nvSpPr>
            <p:spPr>
              <a:xfrm rot="745800">
                <a:off x="1281960" y="4367880"/>
                <a:ext cx="37800" cy="13356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2015" h="7068">
                    <a:moveTo>
                      <a:pt x="1810" y="1"/>
                    </a:moveTo>
                    <a:lnTo>
                      <a:pt x="1707" y="35"/>
                    </a:lnTo>
                    <a:lnTo>
                      <a:pt x="1673" y="137"/>
                    </a:lnTo>
                    <a:lnTo>
                      <a:pt x="1639" y="1025"/>
                    </a:lnTo>
                    <a:lnTo>
                      <a:pt x="1536" y="1912"/>
                    </a:lnTo>
                    <a:lnTo>
                      <a:pt x="1434" y="2766"/>
                    </a:lnTo>
                    <a:lnTo>
                      <a:pt x="1263" y="3619"/>
                    </a:lnTo>
                    <a:lnTo>
                      <a:pt x="1058" y="4439"/>
                    </a:lnTo>
                    <a:lnTo>
                      <a:pt x="785" y="5258"/>
                    </a:lnTo>
                    <a:lnTo>
                      <a:pt x="444" y="6077"/>
                    </a:lnTo>
                    <a:lnTo>
                      <a:pt x="34" y="6897"/>
                    </a:lnTo>
                    <a:lnTo>
                      <a:pt x="0" y="6931"/>
                    </a:lnTo>
                    <a:lnTo>
                      <a:pt x="0" y="6999"/>
                    </a:lnTo>
                    <a:lnTo>
                      <a:pt x="68" y="7068"/>
                    </a:lnTo>
                    <a:lnTo>
                      <a:pt x="205" y="7068"/>
                    </a:lnTo>
                    <a:lnTo>
                      <a:pt x="239" y="7033"/>
                    </a:lnTo>
                    <a:lnTo>
                      <a:pt x="683" y="6248"/>
                    </a:lnTo>
                    <a:lnTo>
                      <a:pt x="1093" y="5429"/>
                    </a:lnTo>
                    <a:lnTo>
                      <a:pt x="1434" y="4575"/>
                    </a:lnTo>
                    <a:lnTo>
                      <a:pt x="1707" y="3722"/>
                    </a:lnTo>
                    <a:lnTo>
                      <a:pt x="1810" y="3278"/>
                    </a:lnTo>
                    <a:lnTo>
                      <a:pt x="1912" y="2800"/>
                    </a:lnTo>
                    <a:lnTo>
                      <a:pt x="1946" y="2356"/>
                    </a:lnTo>
                    <a:lnTo>
                      <a:pt x="2014" y="1912"/>
                    </a:lnTo>
                    <a:lnTo>
                      <a:pt x="2014" y="1469"/>
                    </a:lnTo>
                    <a:lnTo>
                      <a:pt x="2014" y="991"/>
                    </a:lnTo>
                    <a:lnTo>
                      <a:pt x="1980" y="547"/>
                    </a:lnTo>
                    <a:lnTo>
                      <a:pt x="1912" y="103"/>
                    </a:lnTo>
                    <a:lnTo>
                      <a:pt x="1878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4" name="Google Shape;913;p32"/>
              <p:cNvSpPr/>
              <p:nvPr/>
            </p:nvSpPr>
            <p:spPr>
              <a:xfrm rot="745800">
                <a:off x="1275840" y="4348080"/>
                <a:ext cx="28800" cy="107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1537" h="5703">
                    <a:moveTo>
                      <a:pt x="1059" y="1"/>
                    </a:moveTo>
                    <a:lnTo>
                      <a:pt x="956" y="69"/>
                    </a:lnTo>
                    <a:lnTo>
                      <a:pt x="922" y="103"/>
                    </a:lnTo>
                    <a:lnTo>
                      <a:pt x="922" y="172"/>
                    </a:lnTo>
                    <a:lnTo>
                      <a:pt x="956" y="854"/>
                    </a:lnTo>
                    <a:lnTo>
                      <a:pt x="990" y="1537"/>
                    </a:lnTo>
                    <a:lnTo>
                      <a:pt x="956" y="2220"/>
                    </a:lnTo>
                    <a:lnTo>
                      <a:pt x="888" y="2869"/>
                    </a:lnTo>
                    <a:lnTo>
                      <a:pt x="786" y="3517"/>
                    </a:lnTo>
                    <a:lnTo>
                      <a:pt x="581" y="4166"/>
                    </a:lnTo>
                    <a:lnTo>
                      <a:pt x="342" y="4781"/>
                    </a:lnTo>
                    <a:lnTo>
                      <a:pt x="34" y="5429"/>
                    </a:lnTo>
                    <a:lnTo>
                      <a:pt x="0" y="5497"/>
                    </a:lnTo>
                    <a:lnTo>
                      <a:pt x="0" y="5566"/>
                    </a:lnTo>
                    <a:lnTo>
                      <a:pt x="34" y="5634"/>
                    </a:lnTo>
                    <a:lnTo>
                      <a:pt x="69" y="5668"/>
                    </a:lnTo>
                    <a:lnTo>
                      <a:pt x="137" y="5702"/>
                    </a:lnTo>
                    <a:lnTo>
                      <a:pt x="205" y="5702"/>
                    </a:lnTo>
                    <a:lnTo>
                      <a:pt x="273" y="5668"/>
                    </a:lnTo>
                    <a:lnTo>
                      <a:pt x="308" y="5634"/>
                    </a:lnTo>
                    <a:lnTo>
                      <a:pt x="683" y="5020"/>
                    </a:lnTo>
                    <a:lnTo>
                      <a:pt x="990" y="4371"/>
                    </a:lnTo>
                    <a:lnTo>
                      <a:pt x="1229" y="3654"/>
                    </a:lnTo>
                    <a:lnTo>
                      <a:pt x="1434" y="2937"/>
                    </a:lnTo>
                    <a:lnTo>
                      <a:pt x="1468" y="2596"/>
                    </a:lnTo>
                    <a:lnTo>
                      <a:pt x="1503" y="2220"/>
                    </a:lnTo>
                    <a:lnTo>
                      <a:pt x="1537" y="1879"/>
                    </a:lnTo>
                    <a:lnTo>
                      <a:pt x="1537" y="1503"/>
                    </a:lnTo>
                    <a:lnTo>
                      <a:pt x="1503" y="1128"/>
                    </a:lnTo>
                    <a:lnTo>
                      <a:pt x="1434" y="786"/>
                    </a:lnTo>
                    <a:lnTo>
                      <a:pt x="1332" y="445"/>
                    </a:lnTo>
                    <a:lnTo>
                      <a:pt x="1229" y="103"/>
                    </a:lnTo>
                    <a:lnTo>
                      <a:pt x="1195" y="35"/>
                    </a:lnTo>
                    <a:lnTo>
                      <a:pt x="1161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000" bIns="54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5" name="Google Shape;914;p32"/>
              <p:cNvSpPr/>
              <p:nvPr/>
            </p:nvSpPr>
            <p:spPr>
              <a:xfrm rot="745800">
                <a:off x="1289520" y="4348440"/>
                <a:ext cx="7920" cy="3060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30600"/>
                  <a:gd name="textAreaBottom" fmla="*/ 30960 h 30600"/>
                </a:gdLst>
                <a:ahLst/>
                <a:cxnLst/>
                <a:rect l="textAreaLeft" t="textAreaTop" r="textAreaRight" b="textAreaBottom"/>
                <a:pathLst>
                  <a:path w="445" h="1639">
                    <a:moveTo>
                      <a:pt x="69" y="0"/>
                    </a:moveTo>
                    <a:lnTo>
                      <a:pt x="35" y="34"/>
                    </a:lnTo>
                    <a:lnTo>
                      <a:pt x="0" y="68"/>
                    </a:lnTo>
                    <a:lnTo>
                      <a:pt x="35" y="785"/>
                    </a:lnTo>
                    <a:lnTo>
                      <a:pt x="137" y="1536"/>
                    </a:lnTo>
                    <a:lnTo>
                      <a:pt x="137" y="1571"/>
                    </a:lnTo>
                    <a:lnTo>
                      <a:pt x="205" y="1639"/>
                    </a:lnTo>
                    <a:lnTo>
                      <a:pt x="308" y="1639"/>
                    </a:lnTo>
                    <a:lnTo>
                      <a:pt x="410" y="1571"/>
                    </a:lnTo>
                    <a:lnTo>
                      <a:pt x="410" y="1536"/>
                    </a:lnTo>
                    <a:lnTo>
                      <a:pt x="444" y="1468"/>
                    </a:lnTo>
                    <a:lnTo>
                      <a:pt x="308" y="751"/>
                    </a:lnTo>
                    <a:lnTo>
                      <a:pt x="171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6" name="Google Shape;915;p32"/>
              <p:cNvSpPr/>
              <p:nvPr/>
            </p:nvSpPr>
            <p:spPr>
              <a:xfrm rot="745800">
                <a:off x="1040760" y="4080960"/>
                <a:ext cx="57240" cy="24120"/>
              </a:xfrm>
              <a:custGeom>
                <a:avLst/>
                <a:gdLst>
                  <a:gd name="textAreaLeft" fmla="*/ 0 w 57240"/>
                  <a:gd name="textAreaRight" fmla="*/ 57600 w 57240"/>
                  <a:gd name="textAreaTop" fmla="*/ 0 h 24120"/>
                  <a:gd name="textAreaBottom" fmla="*/ 24480 h 24120"/>
                </a:gdLst>
                <a:ahLst/>
                <a:cxnLst/>
                <a:rect l="textAreaLeft" t="textAreaTop" r="textAreaRight" b="textAreaBottom"/>
                <a:pathLst>
                  <a:path w="3039" h="1298">
                    <a:moveTo>
                      <a:pt x="2902" y="0"/>
                    </a:moveTo>
                    <a:lnTo>
                      <a:pt x="2527" y="68"/>
                    </a:lnTo>
                    <a:lnTo>
                      <a:pt x="2185" y="137"/>
                    </a:lnTo>
                    <a:lnTo>
                      <a:pt x="1810" y="273"/>
                    </a:lnTo>
                    <a:lnTo>
                      <a:pt x="1468" y="410"/>
                    </a:lnTo>
                    <a:lnTo>
                      <a:pt x="751" y="717"/>
                    </a:lnTo>
                    <a:lnTo>
                      <a:pt x="69" y="1024"/>
                    </a:lnTo>
                    <a:lnTo>
                      <a:pt x="34" y="1058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9" y="1297"/>
                    </a:lnTo>
                    <a:lnTo>
                      <a:pt x="171" y="1297"/>
                    </a:lnTo>
                    <a:lnTo>
                      <a:pt x="888" y="1093"/>
                    </a:lnTo>
                    <a:lnTo>
                      <a:pt x="1639" y="854"/>
                    </a:lnTo>
                    <a:lnTo>
                      <a:pt x="2015" y="717"/>
                    </a:lnTo>
                    <a:lnTo>
                      <a:pt x="2356" y="581"/>
                    </a:lnTo>
                    <a:lnTo>
                      <a:pt x="2697" y="410"/>
                    </a:lnTo>
                    <a:lnTo>
                      <a:pt x="3005" y="205"/>
                    </a:lnTo>
                    <a:lnTo>
                      <a:pt x="3039" y="137"/>
                    </a:lnTo>
                    <a:lnTo>
                      <a:pt x="3039" y="68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240" bIns="12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7" name="Google Shape;916;p32"/>
              <p:cNvSpPr/>
              <p:nvPr/>
            </p:nvSpPr>
            <p:spPr>
              <a:xfrm rot="745800">
                <a:off x="1056960" y="4104720"/>
                <a:ext cx="35280" cy="158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5840"/>
                  <a:gd name="textAreaBottom" fmla="*/ 16200 h 15840"/>
                </a:gdLst>
                <a:ahLst/>
                <a:cxnLst/>
                <a:rect l="textAreaLeft" t="textAreaTop" r="textAreaRight" b="textAreaBottom"/>
                <a:pathLst>
                  <a:path w="1879" h="855">
                    <a:moveTo>
                      <a:pt x="1366" y="1"/>
                    </a:moveTo>
                    <a:lnTo>
                      <a:pt x="1127" y="35"/>
                    </a:lnTo>
                    <a:lnTo>
                      <a:pt x="922" y="103"/>
                    </a:lnTo>
                    <a:lnTo>
                      <a:pt x="479" y="274"/>
                    </a:lnTo>
                    <a:lnTo>
                      <a:pt x="103" y="479"/>
                    </a:lnTo>
                    <a:lnTo>
                      <a:pt x="35" y="513"/>
                    </a:lnTo>
                    <a:lnTo>
                      <a:pt x="1" y="581"/>
                    </a:lnTo>
                    <a:lnTo>
                      <a:pt x="1" y="684"/>
                    </a:lnTo>
                    <a:lnTo>
                      <a:pt x="1" y="752"/>
                    </a:lnTo>
                    <a:lnTo>
                      <a:pt x="69" y="786"/>
                    </a:lnTo>
                    <a:lnTo>
                      <a:pt x="103" y="820"/>
                    </a:lnTo>
                    <a:lnTo>
                      <a:pt x="171" y="854"/>
                    </a:lnTo>
                    <a:lnTo>
                      <a:pt x="274" y="820"/>
                    </a:lnTo>
                    <a:lnTo>
                      <a:pt x="649" y="615"/>
                    </a:lnTo>
                    <a:lnTo>
                      <a:pt x="1025" y="479"/>
                    </a:lnTo>
                    <a:lnTo>
                      <a:pt x="1844" y="206"/>
                    </a:lnTo>
                    <a:lnTo>
                      <a:pt x="1878" y="137"/>
                    </a:lnTo>
                    <a:lnTo>
                      <a:pt x="1878" y="103"/>
                    </a:lnTo>
                    <a:lnTo>
                      <a:pt x="1844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8" name="Google Shape;917;p32"/>
              <p:cNvSpPr/>
              <p:nvPr/>
            </p:nvSpPr>
            <p:spPr>
              <a:xfrm rot="745800">
                <a:off x="563400" y="3753000"/>
                <a:ext cx="858960" cy="864720"/>
              </a:xfrm>
              <a:custGeom>
                <a:avLst/>
                <a:gdLst>
                  <a:gd name="textAreaLeft" fmla="*/ 0 w 858960"/>
                  <a:gd name="textAreaRight" fmla="*/ 859320 w 858960"/>
                  <a:gd name="textAreaTop" fmla="*/ 0 h 864720"/>
                  <a:gd name="textAreaBottom" fmla="*/ 865080 h 864720"/>
                </a:gdLst>
                <a:ahLst/>
                <a:cxnLst/>
                <a:rect l="textAreaLeft" t="textAreaTop" r="textAreaRight" b="textAreaBottom"/>
                <a:pathLst>
                  <a:path w="45305" h="45612">
                    <a:moveTo>
                      <a:pt x="10960" y="14510"/>
                    </a:moveTo>
                    <a:lnTo>
                      <a:pt x="10345" y="14920"/>
                    </a:lnTo>
                    <a:lnTo>
                      <a:pt x="9731" y="15363"/>
                    </a:lnTo>
                    <a:lnTo>
                      <a:pt x="9150" y="15841"/>
                    </a:lnTo>
                    <a:lnTo>
                      <a:pt x="8604" y="16353"/>
                    </a:lnTo>
                    <a:lnTo>
                      <a:pt x="7955" y="16661"/>
                    </a:lnTo>
                    <a:lnTo>
                      <a:pt x="7955" y="16490"/>
                    </a:lnTo>
                    <a:lnTo>
                      <a:pt x="8638" y="15910"/>
                    </a:lnTo>
                    <a:lnTo>
                      <a:pt x="9014" y="15637"/>
                    </a:lnTo>
                    <a:lnTo>
                      <a:pt x="9389" y="15363"/>
                    </a:lnTo>
                    <a:lnTo>
                      <a:pt x="9765" y="15124"/>
                    </a:lnTo>
                    <a:lnTo>
                      <a:pt x="10140" y="14920"/>
                    </a:lnTo>
                    <a:lnTo>
                      <a:pt x="10550" y="14715"/>
                    </a:lnTo>
                    <a:lnTo>
                      <a:pt x="10960" y="14510"/>
                    </a:lnTo>
                    <a:close/>
                    <a:moveTo>
                      <a:pt x="7307" y="16114"/>
                    </a:moveTo>
                    <a:lnTo>
                      <a:pt x="7341" y="16183"/>
                    </a:lnTo>
                    <a:lnTo>
                      <a:pt x="7409" y="16217"/>
                    </a:lnTo>
                    <a:lnTo>
                      <a:pt x="7546" y="16251"/>
                    </a:lnTo>
                    <a:lnTo>
                      <a:pt x="7546" y="16319"/>
                    </a:lnTo>
                    <a:lnTo>
                      <a:pt x="7478" y="16388"/>
                    </a:lnTo>
                    <a:lnTo>
                      <a:pt x="7443" y="16490"/>
                    </a:lnTo>
                    <a:lnTo>
                      <a:pt x="7443" y="16592"/>
                    </a:lnTo>
                    <a:lnTo>
                      <a:pt x="7512" y="16661"/>
                    </a:lnTo>
                    <a:lnTo>
                      <a:pt x="7580" y="16729"/>
                    </a:lnTo>
                    <a:lnTo>
                      <a:pt x="7580" y="16831"/>
                    </a:lnTo>
                    <a:lnTo>
                      <a:pt x="7068" y="17036"/>
                    </a:lnTo>
                    <a:lnTo>
                      <a:pt x="6863" y="17002"/>
                    </a:lnTo>
                    <a:lnTo>
                      <a:pt x="6795" y="16968"/>
                    </a:lnTo>
                    <a:lnTo>
                      <a:pt x="7034" y="16934"/>
                    </a:lnTo>
                    <a:lnTo>
                      <a:pt x="7102" y="16934"/>
                    </a:lnTo>
                    <a:lnTo>
                      <a:pt x="7136" y="16900"/>
                    </a:lnTo>
                    <a:lnTo>
                      <a:pt x="7170" y="16797"/>
                    </a:lnTo>
                    <a:lnTo>
                      <a:pt x="7170" y="16695"/>
                    </a:lnTo>
                    <a:lnTo>
                      <a:pt x="7136" y="16627"/>
                    </a:lnTo>
                    <a:lnTo>
                      <a:pt x="7102" y="16592"/>
                    </a:lnTo>
                    <a:lnTo>
                      <a:pt x="6863" y="16490"/>
                    </a:lnTo>
                    <a:lnTo>
                      <a:pt x="7102" y="16319"/>
                    </a:lnTo>
                    <a:lnTo>
                      <a:pt x="7273" y="16114"/>
                    </a:lnTo>
                    <a:close/>
                    <a:moveTo>
                      <a:pt x="8297" y="17446"/>
                    </a:moveTo>
                    <a:lnTo>
                      <a:pt x="8604" y="17821"/>
                    </a:lnTo>
                    <a:lnTo>
                      <a:pt x="8946" y="18163"/>
                    </a:lnTo>
                    <a:lnTo>
                      <a:pt x="8707" y="18095"/>
                    </a:lnTo>
                    <a:lnTo>
                      <a:pt x="8570" y="18095"/>
                    </a:lnTo>
                    <a:lnTo>
                      <a:pt x="8502" y="18163"/>
                    </a:lnTo>
                    <a:lnTo>
                      <a:pt x="8468" y="18231"/>
                    </a:lnTo>
                    <a:lnTo>
                      <a:pt x="8468" y="18299"/>
                    </a:lnTo>
                    <a:lnTo>
                      <a:pt x="8468" y="18368"/>
                    </a:lnTo>
                    <a:lnTo>
                      <a:pt x="8536" y="18436"/>
                    </a:lnTo>
                    <a:lnTo>
                      <a:pt x="8604" y="18470"/>
                    </a:lnTo>
                    <a:lnTo>
                      <a:pt x="9697" y="19085"/>
                    </a:lnTo>
                    <a:lnTo>
                      <a:pt x="9697" y="19085"/>
                    </a:lnTo>
                    <a:lnTo>
                      <a:pt x="8911" y="18846"/>
                    </a:lnTo>
                    <a:lnTo>
                      <a:pt x="8160" y="18709"/>
                    </a:lnTo>
                    <a:lnTo>
                      <a:pt x="8297" y="18231"/>
                    </a:lnTo>
                    <a:lnTo>
                      <a:pt x="8297" y="18163"/>
                    </a:lnTo>
                    <a:lnTo>
                      <a:pt x="8297" y="18060"/>
                    </a:lnTo>
                    <a:lnTo>
                      <a:pt x="8194" y="17924"/>
                    </a:lnTo>
                    <a:lnTo>
                      <a:pt x="8092" y="17821"/>
                    </a:lnTo>
                    <a:lnTo>
                      <a:pt x="7955" y="17787"/>
                    </a:lnTo>
                    <a:lnTo>
                      <a:pt x="8297" y="17446"/>
                    </a:lnTo>
                    <a:close/>
                    <a:moveTo>
                      <a:pt x="7204" y="17685"/>
                    </a:moveTo>
                    <a:lnTo>
                      <a:pt x="7239" y="17753"/>
                    </a:lnTo>
                    <a:lnTo>
                      <a:pt x="7307" y="17821"/>
                    </a:lnTo>
                    <a:lnTo>
                      <a:pt x="7375" y="17856"/>
                    </a:lnTo>
                    <a:lnTo>
                      <a:pt x="7478" y="17821"/>
                    </a:lnTo>
                    <a:lnTo>
                      <a:pt x="7546" y="17787"/>
                    </a:lnTo>
                    <a:lnTo>
                      <a:pt x="7614" y="17856"/>
                    </a:lnTo>
                    <a:lnTo>
                      <a:pt x="7682" y="17890"/>
                    </a:lnTo>
                    <a:lnTo>
                      <a:pt x="7648" y="17924"/>
                    </a:lnTo>
                    <a:lnTo>
                      <a:pt x="7409" y="18299"/>
                    </a:lnTo>
                    <a:lnTo>
                      <a:pt x="7204" y="18675"/>
                    </a:lnTo>
                    <a:lnTo>
                      <a:pt x="7034" y="19085"/>
                    </a:lnTo>
                    <a:lnTo>
                      <a:pt x="6897" y="19494"/>
                    </a:lnTo>
                    <a:lnTo>
                      <a:pt x="6863" y="19085"/>
                    </a:lnTo>
                    <a:lnTo>
                      <a:pt x="6829" y="19050"/>
                    </a:lnTo>
                    <a:lnTo>
                      <a:pt x="6795" y="19050"/>
                    </a:lnTo>
                    <a:lnTo>
                      <a:pt x="6965" y="18504"/>
                    </a:lnTo>
                    <a:lnTo>
                      <a:pt x="7170" y="17958"/>
                    </a:lnTo>
                    <a:lnTo>
                      <a:pt x="7170" y="17821"/>
                    </a:lnTo>
                    <a:lnTo>
                      <a:pt x="7136" y="17719"/>
                    </a:lnTo>
                    <a:lnTo>
                      <a:pt x="7204" y="17685"/>
                    </a:lnTo>
                    <a:close/>
                    <a:moveTo>
                      <a:pt x="7580" y="20075"/>
                    </a:moveTo>
                    <a:lnTo>
                      <a:pt x="7512" y="20314"/>
                    </a:lnTo>
                    <a:lnTo>
                      <a:pt x="7307" y="20723"/>
                    </a:lnTo>
                    <a:lnTo>
                      <a:pt x="7102" y="21133"/>
                    </a:lnTo>
                    <a:lnTo>
                      <a:pt x="7204" y="20860"/>
                    </a:lnTo>
                    <a:lnTo>
                      <a:pt x="7580" y="20075"/>
                    </a:lnTo>
                    <a:close/>
                    <a:moveTo>
                      <a:pt x="21509" y="19631"/>
                    </a:moveTo>
                    <a:lnTo>
                      <a:pt x="21885" y="19938"/>
                    </a:lnTo>
                    <a:lnTo>
                      <a:pt x="22260" y="20211"/>
                    </a:lnTo>
                    <a:lnTo>
                      <a:pt x="22670" y="20450"/>
                    </a:lnTo>
                    <a:lnTo>
                      <a:pt x="23148" y="20621"/>
                    </a:lnTo>
                    <a:lnTo>
                      <a:pt x="23728" y="21509"/>
                    </a:lnTo>
                    <a:lnTo>
                      <a:pt x="24377" y="22328"/>
                    </a:lnTo>
                    <a:lnTo>
                      <a:pt x="25060" y="23147"/>
                    </a:lnTo>
                    <a:lnTo>
                      <a:pt x="25776" y="23932"/>
                    </a:lnTo>
                    <a:lnTo>
                      <a:pt x="26528" y="24649"/>
                    </a:lnTo>
                    <a:lnTo>
                      <a:pt x="27347" y="25366"/>
                    </a:lnTo>
                    <a:lnTo>
                      <a:pt x="28166" y="26015"/>
                    </a:lnTo>
                    <a:lnTo>
                      <a:pt x="29020" y="26630"/>
                    </a:lnTo>
                    <a:lnTo>
                      <a:pt x="28951" y="26732"/>
                    </a:lnTo>
                    <a:lnTo>
                      <a:pt x="28917" y="26698"/>
                    </a:lnTo>
                    <a:lnTo>
                      <a:pt x="28815" y="26595"/>
                    </a:lnTo>
                    <a:lnTo>
                      <a:pt x="28712" y="26527"/>
                    </a:lnTo>
                    <a:lnTo>
                      <a:pt x="28303" y="26186"/>
                    </a:lnTo>
                    <a:lnTo>
                      <a:pt x="27859" y="25878"/>
                    </a:lnTo>
                    <a:lnTo>
                      <a:pt x="27381" y="25571"/>
                    </a:lnTo>
                    <a:lnTo>
                      <a:pt x="26903" y="25298"/>
                    </a:lnTo>
                    <a:lnTo>
                      <a:pt x="26391" y="25059"/>
                    </a:lnTo>
                    <a:lnTo>
                      <a:pt x="25879" y="24854"/>
                    </a:lnTo>
                    <a:lnTo>
                      <a:pt x="25333" y="24684"/>
                    </a:lnTo>
                    <a:lnTo>
                      <a:pt x="24786" y="24513"/>
                    </a:lnTo>
                    <a:lnTo>
                      <a:pt x="24206" y="24376"/>
                    </a:lnTo>
                    <a:lnTo>
                      <a:pt x="23660" y="24274"/>
                    </a:lnTo>
                    <a:lnTo>
                      <a:pt x="23114" y="24240"/>
                    </a:lnTo>
                    <a:lnTo>
                      <a:pt x="22533" y="24206"/>
                    </a:lnTo>
                    <a:lnTo>
                      <a:pt x="21987" y="24206"/>
                    </a:lnTo>
                    <a:lnTo>
                      <a:pt x="21441" y="24240"/>
                    </a:lnTo>
                    <a:lnTo>
                      <a:pt x="20894" y="24308"/>
                    </a:lnTo>
                    <a:lnTo>
                      <a:pt x="20382" y="24410"/>
                    </a:lnTo>
                    <a:lnTo>
                      <a:pt x="20382" y="24410"/>
                    </a:lnTo>
                    <a:lnTo>
                      <a:pt x="20519" y="23659"/>
                    </a:lnTo>
                    <a:lnTo>
                      <a:pt x="20621" y="22908"/>
                    </a:lnTo>
                    <a:lnTo>
                      <a:pt x="20690" y="22157"/>
                    </a:lnTo>
                    <a:lnTo>
                      <a:pt x="20690" y="21440"/>
                    </a:lnTo>
                    <a:lnTo>
                      <a:pt x="20929" y="20655"/>
                    </a:lnTo>
                    <a:lnTo>
                      <a:pt x="21236" y="19904"/>
                    </a:lnTo>
                    <a:lnTo>
                      <a:pt x="21509" y="19631"/>
                    </a:lnTo>
                    <a:close/>
                    <a:moveTo>
                      <a:pt x="28269" y="27688"/>
                    </a:moveTo>
                    <a:lnTo>
                      <a:pt x="28098" y="27995"/>
                    </a:lnTo>
                    <a:lnTo>
                      <a:pt x="27961" y="28302"/>
                    </a:lnTo>
                    <a:lnTo>
                      <a:pt x="27722" y="28951"/>
                    </a:lnTo>
                    <a:lnTo>
                      <a:pt x="27620" y="29190"/>
                    </a:lnTo>
                    <a:lnTo>
                      <a:pt x="27722" y="28814"/>
                    </a:lnTo>
                    <a:lnTo>
                      <a:pt x="27859" y="28405"/>
                    </a:lnTo>
                    <a:lnTo>
                      <a:pt x="28030" y="28029"/>
                    </a:lnTo>
                    <a:lnTo>
                      <a:pt x="28269" y="27688"/>
                    </a:lnTo>
                    <a:close/>
                    <a:moveTo>
                      <a:pt x="28986" y="15159"/>
                    </a:moveTo>
                    <a:lnTo>
                      <a:pt x="29873" y="15193"/>
                    </a:lnTo>
                    <a:lnTo>
                      <a:pt x="30761" y="15261"/>
                    </a:lnTo>
                    <a:lnTo>
                      <a:pt x="31853" y="15363"/>
                    </a:lnTo>
                    <a:lnTo>
                      <a:pt x="32639" y="15534"/>
                    </a:lnTo>
                    <a:lnTo>
                      <a:pt x="33424" y="15773"/>
                    </a:lnTo>
                    <a:lnTo>
                      <a:pt x="34072" y="16012"/>
                    </a:lnTo>
                    <a:lnTo>
                      <a:pt x="34721" y="16251"/>
                    </a:lnTo>
                    <a:lnTo>
                      <a:pt x="35370" y="16524"/>
                    </a:lnTo>
                    <a:lnTo>
                      <a:pt x="35984" y="16831"/>
                    </a:lnTo>
                    <a:lnTo>
                      <a:pt x="36633" y="17139"/>
                    </a:lnTo>
                    <a:lnTo>
                      <a:pt x="37213" y="17514"/>
                    </a:lnTo>
                    <a:lnTo>
                      <a:pt x="37828" y="17890"/>
                    </a:lnTo>
                    <a:lnTo>
                      <a:pt x="38374" y="18299"/>
                    </a:lnTo>
                    <a:lnTo>
                      <a:pt x="38954" y="18743"/>
                    </a:lnTo>
                    <a:lnTo>
                      <a:pt x="39535" y="19255"/>
                    </a:lnTo>
                    <a:lnTo>
                      <a:pt x="40047" y="19802"/>
                    </a:lnTo>
                    <a:lnTo>
                      <a:pt x="40559" y="20348"/>
                    </a:lnTo>
                    <a:lnTo>
                      <a:pt x="41071" y="21031"/>
                    </a:lnTo>
                    <a:lnTo>
                      <a:pt x="41549" y="21748"/>
                    </a:lnTo>
                    <a:lnTo>
                      <a:pt x="41651" y="21987"/>
                    </a:lnTo>
                    <a:lnTo>
                      <a:pt x="41788" y="22191"/>
                    </a:lnTo>
                    <a:lnTo>
                      <a:pt x="41959" y="22396"/>
                    </a:lnTo>
                    <a:lnTo>
                      <a:pt x="42129" y="22533"/>
                    </a:lnTo>
                    <a:lnTo>
                      <a:pt x="41993" y="22635"/>
                    </a:lnTo>
                    <a:lnTo>
                      <a:pt x="41890" y="22772"/>
                    </a:lnTo>
                    <a:lnTo>
                      <a:pt x="41856" y="22908"/>
                    </a:lnTo>
                    <a:lnTo>
                      <a:pt x="41856" y="23079"/>
                    </a:lnTo>
                    <a:lnTo>
                      <a:pt x="41925" y="23250"/>
                    </a:lnTo>
                    <a:lnTo>
                      <a:pt x="41993" y="23455"/>
                    </a:lnTo>
                    <a:lnTo>
                      <a:pt x="42095" y="23523"/>
                    </a:lnTo>
                    <a:lnTo>
                      <a:pt x="42164" y="23591"/>
                    </a:lnTo>
                    <a:lnTo>
                      <a:pt x="42607" y="24274"/>
                    </a:lnTo>
                    <a:lnTo>
                      <a:pt x="43017" y="24991"/>
                    </a:lnTo>
                    <a:lnTo>
                      <a:pt x="43358" y="25742"/>
                    </a:lnTo>
                    <a:lnTo>
                      <a:pt x="43666" y="26493"/>
                    </a:lnTo>
                    <a:lnTo>
                      <a:pt x="43905" y="27244"/>
                    </a:lnTo>
                    <a:lnTo>
                      <a:pt x="44110" y="28029"/>
                    </a:lnTo>
                    <a:lnTo>
                      <a:pt x="44246" y="28814"/>
                    </a:lnTo>
                    <a:lnTo>
                      <a:pt x="44349" y="29634"/>
                    </a:lnTo>
                    <a:lnTo>
                      <a:pt x="44383" y="30419"/>
                    </a:lnTo>
                    <a:lnTo>
                      <a:pt x="44383" y="31238"/>
                    </a:lnTo>
                    <a:lnTo>
                      <a:pt x="44349" y="32024"/>
                    </a:lnTo>
                    <a:lnTo>
                      <a:pt x="44246" y="32843"/>
                    </a:lnTo>
                    <a:lnTo>
                      <a:pt x="44110" y="33628"/>
                    </a:lnTo>
                    <a:lnTo>
                      <a:pt x="43905" y="34413"/>
                    </a:lnTo>
                    <a:lnTo>
                      <a:pt x="43632" y="35199"/>
                    </a:lnTo>
                    <a:lnTo>
                      <a:pt x="43324" y="35984"/>
                    </a:lnTo>
                    <a:lnTo>
                      <a:pt x="42983" y="36769"/>
                    </a:lnTo>
                    <a:lnTo>
                      <a:pt x="42539" y="37554"/>
                    </a:lnTo>
                    <a:lnTo>
                      <a:pt x="42061" y="38339"/>
                    </a:lnTo>
                    <a:lnTo>
                      <a:pt x="41549" y="39090"/>
                    </a:lnTo>
                    <a:lnTo>
                      <a:pt x="40969" y="39842"/>
                    </a:lnTo>
                    <a:lnTo>
                      <a:pt x="40354" y="40558"/>
                    </a:lnTo>
                    <a:lnTo>
                      <a:pt x="39671" y="41275"/>
                    </a:lnTo>
                    <a:lnTo>
                      <a:pt x="38989" y="41924"/>
                    </a:lnTo>
                    <a:lnTo>
                      <a:pt x="38237" y="42504"/>
                    </a:lnTo>
                    <a:lnTo>
                      <a:pt x="37486" y="43051"/>
                    </a:lnTo>
                    <a:lnTo>
                      <a:pt x="36667" y="43529"/>
                    </a:lnTo>
                    <a:lnTo>
                      <a:pt x="36257" y="43733"/>
                    </a:lnTo>
                    <a:lnTo>
                      <a:pt x="35848" y="43938"/>
                    </a:lnTo>
                    <a:lnTo>
                      <a:pt x="35438" y="44109"/>
                    </a:lnTo>
                    <a:lnTo>
                      <a:pt x="34994" y="44246"/>
                    </a:lnTo>
                    <a:lnTo>
                      <a:pt x="34585" y="44382"/>
                    </a:lnTo>
                    <a:lnTo>
                      <a:pt x="34141" y="44485"/>
                    </a:lnTo>
                    <a:lnTo>
                      <a:pt x="33697" y="44553"/>
                    </a:lnTo>
                    <a:lnTo>
                      <a:pt x="33253" y="44587"/>
                    </a:lnTo>
                    <a:lnTo>
                      <a:pt x="32809" y="44621"/>
                    </a:lnTo>
                    <a:lnTo>
                      <a:pt x="32331" y="44621"/>
                    </a:lnTo>
                    <a:lnTo>
                      <a:pt x="31580" y="44587"/>
                    </a:lnTo>
                    <a:lnTo>
                      <a:pt x="30829" y="44519"/>
                    </a:lnTo>
                    <a:lnTo>
                      <a:pt x="30044" y="44416"/>
                    </a:lnTo>
                    <a:lnTo>
                      <a:pt x="29259" y="44314"/>
                    </a:lnTo>
                    <a:lnTo>
                      <a:pt x="28474" y="44177"/>
                    </a:lnTo>
                    <a:lnTo>
                      <a:pt x="27688" y="44007"/>
                    </a:lnTo>
                    <a:lnTo>
                      <a:pt x="26903" y="43802"/>
                    </a:lnTo>
                    <a:lnTo>
                      <a:pt x="26118" y="43597"/>
                    </a:lnTo>
                    <a:lnTo>
                      <a:pt x="25367" y="43358"/>
                    </a:lnTo>
                    <a:lnTo>
                      <a:pt x="24616" y="43085"/>
                    </a:lnTo>
                    <a:lnTo>
                      <a:pt x="23865" y="42778"/>
                    </a:lnTo>
                    <a:lnTo>
                      <a:pt x="23148" y="42436"/>
                    </a:lnTo>
                    <a:lnTo>
                      <a:pt x="22465" y="42061"/>
                    </a:lnTo>
                    <a:lnTo>
                      <a:pt x="21782" y="41685"/>
                    </a:lnTo>
                    <a:lnTo>
                      <a:pt x="21168" y="41241"/>
                    </a:lnTo>
                    <a:lnTo>
                      <a:pt x="20553" y="40797"/>
                    </a:lnTo>
                    <a:lnTo>
                      <a:pt x="20041" y="40354"/>
                    </a:lnTo>
                    <a:lnTo>
                      <a:pt x="19597" y="39944"/>
                    </a:lnTo>
                    <a:lnTo>
                      <a:pt x="19153" y="39466"/>
                    </a:lnTo>
                    <a:lnTo>
                      <a:pt x="18744" y="39022"/>
                    </a:lnTo>
                    <a:lnTo>
                      <a:pt x="18368" y="38544"/>
                    </a:lnTo>
                    <a:lnTo>
                      <a:pt x="17993" y="38032"/>
                    </a:lnTo>
                    <a:lnTo>
                      <a:pt x="17685" y="37520"/>
                    </a:lnTo>
                    <a:lnTo>
                      <a:pt x="17378" y="37008"/>
                    </a:lnTo>
                    <a:lnTo>
                      <a:pt x="17071" y="36462"/>
                    </a:lnTo>
                    <a:lnTo>
                      <a:pt x="16832" y="35950"/>
                    </a:lnTo>
                    <a:lnTo>
                      <a:pt x="16593" y="35369"/>
                    </a:lnTo>
                    <a:lnTo>
                      <a:pt x="16354" y="34823"/>
                    </a:lnTo>
                    <a:lnTo>
                      <a:pt x="16149" y="34243"/>
                    </a:lnTo>
                    <a:lnTo>
                      <a:pt x="15978" y="33662"/>
                    </a:lnTo>
                    <a:lnTo>
                      <a:pt x="15671" y="32467"/>
                    </a:lnTo>
                    <a:lnTo>
                      <a:pt x="15842" y="32024"/>
                    </a:lnTo>
                    <a:lnTo>
                      <a:pt x="15910" y="32297"/>
                    </a:lnTo>
                    <a:lnTo>
                      <a:pt x="15978" y="32604"/>
                    </a:lnTo>
                    <a:lnTo>
                      <a:pt x="16183" y="33150"/>
                    </a:lnTo>
                    <a:lnTo>
                      <a:pt x="16456" y="33662"/>
                    </a:lnTo>
                    <a:lnTo>
                      <a:pt x="16764" y="34106"/>
                    </a:lnTo>
                    <a:lnTo>
                      <a:pt x="16832" y="34140"/>
                    </a:lnTo>
                    <a:lnTo>
                      <a:pt x="16900" y="34140"/>
                    </a:lnTo>
                    <a:lnTo>
                      <a:pt x="16968" y="34072"/>
                    </a:lnTo>
                    <a:lnTo>
                      <a:pt x="16968" y="33970"/>
                    </a:lnTo>
                    <a:lnTo>
                      <a:pt x="16695" y="33253"/>
                    </a:lnTo>
                    <a:lnTo>
                      <a:pt x="16559" y="32877"/>
                    </a:lnTo>
                    <a:lnTo>
                      <a:pt x="16456" y="32502"/>
                    </a:lnTo>
                    <a:lnTo>
                      <a:pt x="16388" y="32194"/>
                    </a:lnTo>
                    <a:lnTo>
                      <a:pt x="16354" y="31921"/>
                    </a:lnTo>
                    <a:lnTo>
                      <a:pt x="16251" y="31307"/>
                    </a:lnTo>
                    <a:lnTo>
                      <a:pt x="16661" y="30795"/>
                    </a:lnTo>
                    <a:lnTo>
                      <a:pt x="17105" y="30317"/>
                    </a:lnTo>
                    <a:lnTo>
                      <a:pt x="18027" y="29361"/>
                    </a:lnTo>
                    <a:lnTo>
                      <a:pt x="18505" y="28883"/>
                    </a:lnTo>
                    <a:lnTo>
                      <a:pt x="18914" y="28371"/>
                    </a:lnTo>
                    <a:lnTo>
                      <a:pt x="19119" y="28098"/>
                    </a:lnTo>
                    <a:lnTo>
                      <a:pt x="19290" y="27790"/>
                    </a:lnTo>
                    <a:lnTo>
                      <a:pt x="19461" y="27483"/>
                    </a:lnTo>
                    <a:lnTo>
                      <a:pt x="19597" y="27142"/>
                    </a:lnTo>
                    <a:lnTo>
                      <a:pt x="19768" y="26630"/>
                    </a:lnTo>
                    <a:lnTo>
                      <a:pt x="19973" y="26083"/>
                    </a:lnTo>
                    <a:lnTo>
                      <a:pt x="20143" y="25469"/>
                    </a:lnTo>
                    <a:lnTo>
                      <a:pt x="20280" y="24854"/>
                    </a:lnTo>
                    <a:lnTo>
                      <a:pt x="20314" y="24854"/>
                    </a:lnTo>
                    <a:lnTo>
                      <a:pt x="20314" y="24923"/>
                    </a:lnTo>
                    <a:lnTo>
                      <a:pt x="20348" y="24991"/>
                    </a:lnTo>
                    <a:lnTo>
                      <a:pt x="20417" y="25059"/>
                    </a:lnTo>
                    <a:lnTo>
                      <a:pt x="20485" y="25093"/>
                    </a:lnTo>
                    <a:lnTo>
                      <a:pt x="20553" y="25127"/>
                    </a:lnTo>
                    <a:lnTo>
                      <a:pt x="20621" y="25093"/>
                    </a:lnTo>
                    <a:lnTo>
                      <a:pt x="20894" y="24991"/>
                    </a:lnTo>
                    <a:lnTo>
                      <a:pt x="21168" y="24923"/>
                    </a:lnTo>
                    <a:lnTo>
                      <a:pt x="21611" y="24888"/>
                    </a:lnTo>
                    <a:lnTo>
                      <a:pt x="22055" y="24923"/>
                    </a:lnTo>
                    <a:lnTo>
                      <a:pt x="22499" y="25025"/>
                    </a:lnTo>
                    <a:lnTo>
                      <a:pt x="22977" y="25127"/>
                    </a:lnTo>
                    <a:lnTo>
                      <a:pt x="23865" y="25435"/>
                    </a:lnTo>
                    <a:lnTo>
                      <a:pt x="24650" y="25742"/>
                    </a:lnTo>
                    <a:lnTo>
                      <a:pt x="25401" y="26049"/>
                    </a:lnTo>
                    <a:lnTo>
                      <a:pt x="26118" y="26391"/>
                    </a:lnTo>
                    <a:lnTo>
                      <a:pt x="27552" y="27073"/>
                    </a:lnTo>
                    <a:lnTo>
                      <a:pt x="27347" y="27278"/>
                    </a:lnTo>
                    <a:lnTo>
                      <a:pt x="27176" y="27483"/>
                    </a:lnTo>
                    <a:lnTo>
                      <a:pt x="27040" y="27756"/>
                    </a:lnTo>
                    <a:lnTo>
                      <a:pt x="26903" y="28029"/>
                    </a:lnTo>
                    <a:lnTo>
                      <a:pt x="26664" y="28575"/>
                    </a:lnTo>
                    <a:lnTo>
                      <a:pt x="26493" y="29190"/>
                    </a:lnTo>
                    <a:lnTo>
                      <a:pt x="26220" y="30419"/>
                    </a:lnTo>
                    <a:lnTo>
                      <a:pt x="26050" y="31034"/>
                    </a:lnTo>
                    <a:lnTo>
                      <a:pt x="25879" y="31546"/>
                    </a:lnTo>
                    <a:lnTo>
                      <a:pt x="25845" y="31750"/>
                    </a:lnTo>
                    <a:lnTo>
                      <a:pt x="25845" y="31887"/>
                    </a:lnTo>
                    <a:lnTo>
                      <a:pt x="25947" y="32024"/>
                    </a:lnTo>
                    <a:lnTo>
                      <a:pt x="26050" y="32126"/>
                    </a:lnTo>
                    <a:lnTo>
                      <a:pt x="26220" y="32160"/>
                    </a:lnTo>
                    <a:lnTo>
                      <a:pt x="26357" y="32194"/>
                    </a:lnTo>
                    <a:lnTo>
                      <a:pt x="26528" y="32160"/>
                    </a:lnTo>
                    <a:lnTo>
                      <a:pt x="26664" y="32092"/>
                    </a:lnTo>
                    <a:lnTo>
                      <a:pt x="26971" y="31819"/>
                    </a:lnTo>
                    <a:lnTo>
                      <a:pt x="27279" y="31546"/>
                    </a:lnTo>
                    <a:lnTo>
                      <a:pt x="27518" y="31238"/>
                    </a:lnTo>
                    <a:lnTo>
                      <a:pt x="27757" y="30897"/>
                    </a:lnTo>
                    <a:lnTo>
                      <a:pt x="28166" y="30214"/>
                    </a:lnTo>
                    <a:lnTo>
                      <a:pt x="28542" y="29497"/>
                    </a:lnTo>
                    <a:lnTo>
                      <a:pt x="29156" y="28439"/>
                    </a:lnTo>
                    <a:lnTo>
                      <a:pt x="29429" y="27893"/>
                    </a:lnTo>
                    <a:lnTo>
                      <a:pt x="29532" y="27585"/>
                    </a:lnTo>
                    <a:lnTo>
                      <a:pt x="29600" y="27312"/>
                    </a:lnTo>
                    <a:lnTo>
                      <a:pt x="30044" y="27790"/>
                    </a:lnTo>
                    <a:lnTo>
                      <a:pt x="30522" y="28234"/>
                    </a:lnTo>
                    <a:lnTo>
                      <a:pt x="31034" y="28678"/>
                    </a:lnTo>
                    <a:lnTo>
                      <a:pt x="31546" y="29053"/>
                    </a:lnTo>
                    <a:lnTo>
                      <a:pt x="32126" y="29429"/>
                    </a:lnTo>
                    <a:lnTo>
                      <a:pt x="32673" y="29736"/>
                    </a:lnTo>
                    <a:lnTo>
                      <a:pt x="33287" y="29975"/>
                    </a:lnTo>
                    <a:lnTo>
                      <a:pt x="33868" y="30180"/>
                    </a:lnTo>
                    <a:lnTo>
                      <a:pt x="34414" y="30317"/>
                    </a:lnTo>
                    <a:lnTo>
                      <a:pt x="34926" y="30385"/>
                    </a:lnTo>
                    <a:lnTo>
                      <a:pt x="35438" y="30351"/>
                    </a:lnTo>
                    <a:lnTo>
                      <a:pt x="35916" y="30248"/>
                    </a:lnTo>
                    <a:lnTo>
                      <a:pt x="36360" y="30112"/>
                    </a:lnTo>
                    <a:lnTo>
                      <a:pt x="36804" y="29907"/>
                    </a:lnTo>
                    <a:lnTo>
                      <a:pt x="37247" y="29634"/>
                    </a:lnTo>
                    <a:lnTo>
                      <a:pt x="37657" y="29327"/>
                    </a:lnTo>
                    <a:lnTo>
                      <a:pt x="37999" y="29156"/>
                    </a:lnTo>
                    <a:lnTo>
                      <a:pt x="38272" y="28917"/>
                    </a:lnTo>
                    <a:lnTo>
                      <a:pt x="38511" y="28678"/>
                    </a:lnTo>
                    <a:lnTo>
                      <a:pt x="38681" y="28371"/>
                    </a:lnTo>
                    <a:lnTo>
                      <a:pt x="38681" y="28302"/>
                    </a:lnTo>
                    <a:lnTo>
                      <a:pt x="38681" y="28234"/>
                    </a:lnTo>
                    <a:lnTo>
                      <a:pt x="38647" y="28166"/>
                    </a:lnTo>
                    <a:lnTo>
                      <a:pt x="38613" y="28098"/>
                    </a:lnTo>
                    <a:lnTo>
                      <a:pt x="38545" y="28063"/>
                    </a:lnTo>
                    <a:lnTo>
                      <a:pt x="38476" y="28029"/>
                    </a:lnTo>
                    <a:lnTo>
                      <a:pt x="38374" y="28029"/>
                    </a:lnTo>
                    <a:lnTo>
                      <a:pt x="38306" y="28063"/>
                    </a:lnTo>
                    <a:lnTo>
                      <a:pt x="37862" y="28336"/>
                    </a:lnTo>
                    <a:lnTo>
                      <a:pt x="37452" y="28575"/>
                    </a:lnTo>
                    <a:lnTo>
                      <a:pt x="37008" y="28780"/>
                    </a:lnTo>
                    <a:lnTo>
                      <a:pt x="36565" y="28951"/>
                    </a:lnTo>
                    <a:lnTo>
                      <a:pt x="35848" y="29019"/>
                    </a:lnTo>
                    <a:lnTo>
                      <a:pt x="35301" y="29019"/>
                    </a:lnTo>
                    <a:lnTo>
                      <a:pt x="34858" y="28951"/>
                    </a:lnTo>
                    <a:lnTo>
                      <a:pt x="34482" y="28849"/>
                    </a:lnTo>
                    <a:lnTo>
                      <a:pt x="34107" y="28678"/>
                    </a:lnTo>
                    <a:lnTo>
                      <a:pt x="33765" y="28507"/>
                    </a:lnTo>
                    <a:lnTo>
                      <a:pt x="33458" y="28268"/>
                    </a:lnTo>
                    <a:lnTo>
                      <a:pt x="33117" y="28029"/>
                    </a:lnTo>
                    <a:lnTo>
                      <a:pt x="32502" y="27517"/>
                    </a:lnTo>
                    <a:lnTo>
                      <a:pt x="31956" y="27073"/>
                    </a:lnTo>
                    <a:lnTo>
                      <a:pt x="32331" y="26937"/>
                    </a:lnTo>
                    <a:lnTo>
                      <a:pt x="32673" y="26800"/>
                    </a:lnTo>
                    <a:lnTo>
                      <a:pt x="33014" y="26595"/>
                    </a:lnTo>
                    <a:lnTo>
                      <a:pt x="33355" y="26391"/>
                    </a:lnTo>
                    <a:lnTo>
                      <a:pt x="33663" y="26152"/>
                    </a:lnTo>
                    <a:lnTo>
                      <a:pt x="33936" y="25878"/>
                    </a:lnTo>
                    <a:lnTo>
                      <a:pt x="34175" y="25571"/>
                    </a:lnTo>
                    <a:lnTo>
                      <a:pt x="34380" y="25230"/>
                    </a:lnTo>
                    <a:lnTo>
                      <a:pt x="34550" y="24923"/>
                    </a:lnTo>
                    <a:lnTo>
                      <a:pt x="34653" y="24547"/>
                    </a:lnTo>
                    <a:lnTo>
                      <a:pt x="34721" y="24206"/>
                    </a:lnTo>
                    <a:lnTo>
                      <a:pt x="34789" y="23830"/>
                    </a:lnTo>
                    <a:lnTo>
                      <a:pt x="34789" y="23455"/>
                    </a:lnTo>
                    <a:lnTo>
                      <a:pt x="34755" y="23079"/>
                    </a:lnTo>
                    <a:lnTo>
                      <a:pt x="34653" y="22703"/>
                    </a:lnTo>
                    <a:lnTo>
                      <a:pt x="34550" y="22328"/>
                    </a:lnTo>
                    <a:lnTo>
                      <a:pt x="34414" y="21987"/>
                    </a:lnTo>
                    <a:lnTo>
                      <a:pt x="34243" y="21645"/>
                    </a:lnTo>
                    <a:lnTo>
                      <a:pt x="34038" y="21338"/>
                    </a:lnTo>
                    <a:lnTo>
                      <a:pt x="33799" y="21065"/>
                    </a:lnTo>
                    <a:lnTo>
                      <a:pt x="33526" y="20792"/>
                    </a:lnTo>
                    <a:lnTo>
                      <a:pt x="33253" y="20553"/>
                    </a:lnTo>
                    <a:lnTo>
                      <a:pt x="32912" y="20382"/>
                    </a:lnTo>
                    <a:lnTo>
                      <a:pt x="32570" y="20245"/>
                    </a:lnTo>
                    <a:lnTo>
                      <a:pt x="32468" y="20245"/>
                    </a:lnTo>
                    <a:lnTo>
                      <a:pt x="32400" y="20314"/>
                    </a:lnTo>
                    <a:lnTo>
                      <a:pt x="32365" y="20382"/>
                    </a:lnTo>
                    <a:lnTo>
                      <a:pt x="32400" y="20484"/>
                    </a:lnTo>
                    <a:lnTo>
                      <a:pt x="32741" y="20928"/>
                    </a:lnTo>
                    <a:lnTo>
                      <a:pt x="33048" y="21406"/>
                    </a:lnTo>
                    <a:lnTo>
                      <a:pt x="33287" y="21884"/>
                    </a:lnTo>
                    <a:lnTo>
                      <a:pt x="33424" y="22396"/>
                    </a:lnTo>
                    <a:lnTo>
                      <a:pt x="33458" y="22635"/>
                    </a:lnTo>
                    <a:lnTo>
                      <a:pt x="33492" y="22908"/>
                    </a:lnTo>
                    <a:lnTo>
                      <a:pt x="33492" y="23181"/>
                    </a:lnTo>
                    <a:lnTo>
                      <a:pt x="33458" y="23420"/>
                    </a:lnTo>
                    <a:lnTo>
                      <a:pt x="33424" y="23693"/>
                    </a:lnTo>
                    <a:lnTo>
                      <a:pt x="33355" y="23967"/>
                    </a:lnTo>
                    <a:lnTo>
                      <a:pt x="33253" y="24240"/>
                    </a:lnTo>
                    <a:lnTo>
                      <a:pt x="33117" y="24513"/>
                    </a:lnTo>
                    <a:lnTo>
                      <a:pt x="32912" y="24820"/>
                    </a:lnTo>
                    <a:lnTo>
                      <a:pt x="32707" y="25093"/>
                    </a:lnTo>
                    <a:lnTo>
                      <a:pt x="32434" y="25332"/>
                    </a:lnTo>
                    <a:lnTo>
                      <a:pt x="32195" y="25503"/>
                    </a:lnTo>
                    <a:lnTo>
                      <a:pt x="31887" y="25639"/>
                    </a:lnTo>
                    <a:lnTo>
                      <a:pt x="31580" y="25776"/>
                    </a:lnTo>
                    <a:lnTo>
                      <a:pt x="31273" y="25878"/>
                    </a:lnTo>
                    <a:lnTo>
                      <a:pt x="30932" y="25947"/>
                    </a:lnTo>
                    <a:lnTo>
                      <a:pt x="31136" y="25605"/>
                    </a:lnTo>
                    <a:lnTo>
                      <a:pt x="31273" y="25298"/>
                    </a:lnTo>
                    <a:lnTo>
                      <a:pt x="31375" y="24957"/>
                    </a:lnTo>
                    <a:lnTo>
                      <a:pt x="31444" y="24615"/>
                    </a:lnTo>
                    <a:lnTo>
                      <a:pt x="31444" y="24206"/>
                    </a:lnTo>
                    <a:lnTo>
                      <a:pt x="31410" y="23830"/>
                    </a:lnTo>
                    <a:lnTo>
                      <a:pt x="31341" y="23455"/>
                    </a:lnTo>
                    <a:lnTo>
                      <a:pt x="31205" y="23079"/>
                    </a:lnTo>
                    <a:lnTo>
                      <a:pt x="31034" y="22703"/>
                    </a:lnTo>
                    <a:lnTo>
                      <a:pt x="30829" y="22396"/>
                    </a:lnTo>
                    <a:lnTo>
                      <a:pt x="30590" y="22089"/>
                    </a:lnTo>
                    <a:lnTo>
                      <a:pt x="30317" y="21782"/>
                    </a:lnTo>
                    <a:lnTo>
                      <a:pt x="30146" y="21679"/>
                    </a:lnTo>
                    <a:lnTo>
                      <a:pt x="29942" y="21611"/>
                    </a:lnTo>
                    <a:lnTo>
                      <a:pt x="29703" y="21611"/>
                    </a:lnTo>
                    <a:lnTo>
                      <a:pt x="29532" y="21679"/>
                    </a:lnTo>
                    <a:lnTo>
                      <a:pt x="29361" y="21782"/>
                    </a:lnTo>
                    <a:lnTo>
                      <a:pt x="29225" y="21952"/>
                    </a:lnTo>
                    <a:lnTo>
                      <a:pt x="29156" y="22123"/>
                    </a:lnTo>
                    <a:lnTo>
                      <a:pt x="29156" y="22260"/>
                    </a:lnTo>
                    <a:lnTo>
                      <a:pt x="29190" y="22396"/>
                    </a:lnTo>
                    <a:lnTo>
                      <a:pt x="29327" y="23079"/>
                    </a:lnTo>
                    <a:lnTo>
                      <a:pt x="29395" y="23796"/>
                    </a:lnTo>
                    <a:lnTo>
                      <a:pt x="29464" y="24513"/>
                    </a:lnTo>
                    <a:lnTo>
                      <a:pt x="29464" y="25264"/>
                    </a:lnTo>
                    <a:lnTo>
                      <a:pt x="29464" y="25435"/>
                    </a:lnTo>
                    <a:lnTo>
                      <a:pt x="28508" y="24752"/>
                    </a:lnTo>
                    <a:lnTo>
                      <a:pt x="27620" y="24001"/>
                    </a:lnTo>
                    <a:lnTo>
                      <a:pt x="26801" y="23181"/>
                    </a:lnTo>
                    <a:lnTo>
                      <a:pt x="26050" y="22328"/>
                    </a:lnTo>
                    <a:lnTo>
                      <a:pt x="25333" y="21440"/>
                    </a:lnTo>
                    <a:lnTo>
                      <a:pt x="24684" y="20484"/>
                    </a:lnTo>
                    <a:lnTo>
                      <a:pt x="24069" y="19494"/>
                    </a:lnTo>
                    <a:lnTo>
                      <a:pt x="23557" y="18470"/>
                    </a:lnTo>
                    <a:lnTo>
                      <a:pt x="23592" y="18129"/>
                    </a:lnTo>
                    <a:lnTo>
                      <a:pt x="23660" y="17787"/>
                    </a:lnTo>
                    <a:lnTo>
                      <a:pt x="23762" y="17446"/>
                    </a:lnTo>
                    <a:lnTo>
                      <a:pt x="23933" y="17139"/>
                    </a:lnTo>
                    <a:lnTo>
                      <a:pt x="24104" y="16866"/>
                    </a:lnTo>
                    <a:lnTo>
                      <a:pt x="24343" y="16592"/>
                    </a:lnTo>
                    <a:lnTo>
                      <a:pt x="24991" y="16149"/>
                    </a:lnTo>
                    <a:lnTo>
                      <a:pt x="25333" y="15944"/>
                    </a:lnTo>
                    <a:lnTo>
                      <a:pt x="25640" y="15739"/>
                    </a:lnTo>
                    <a:lnTo>
                      <a:pt x="26015" y="15568"/>
                    </a:lnTo>
                    <a:lnTo>
                      <a:pt x="26391" y="15398"/>
                    </a:lnTo>
                    <a:lnTo>
                      <a:pt x="26767" y="15295"/>
                    </a:lnTo>
                    <a:lnTo>
                      <a:pt x="27210" y="15227"/>
                    </a:lnTo>
                    <a:lnTo>
                      <a:pt x="28098" y="15159"/>
                    </a:lnTo>
                    <a:close/>
                    <a:moveTo>
                      <a:pt x="17754" y="1"/>
                    </a:moveTo>
                    <a:lnTo>
                      <a:pt x="17754" y="308"/>
                    </a:lnTo>
                    <a:lnTo>
                      <a:pt x="17754" y="649"/>
                    </a:lnTo>
                    <a:lnTo>
                      <a:pt x="17822" y="1298"/>
                    </a:lnTo>
                    <a:lnTo>
                      <a:pt x="17890" y="1912"/>
                    </a:lnTo>
                    <a:lnTo>
                      <a:pt x="18027" y="2527"/>
                    </a:lnTo>
                    <a:lnTo>
                      <a:pt x="18163" y="3278"/>
                    </a:lnTo>
                    <a:lnTo>
                      <a:pt x="18368" y="4029"/>
                    </a:lnTo>
                    <a:lnTo>
                      <a:pt x="18607" y="4746"/>
                    </a:lnTo>
                    <a:lnTo>
                      <a:pt x="18914" y="5429"/>
                    </a:lnTo>
                    <a:lnTo>
                      <a:pt x="19051" y="6453"/>
                    </a:lnTo>
                    <a:lnTo>
                      <a:pt x="19085" y="7511"/>
                    </a:lnTo>
                    <a:lnTo>
                      <a:pt x="19085" y="8023"/>
                    </a:lnTo>
                    <a:lnTo>
                      <a:pt x="19051" y="8535"/>
                    </a:lnTo>
                    <a:lnTo>
                      <a:pt x="19017" y="9048"/>
                    </a:lnTo>
                    <a:lnTo>
                      <a:pt x="18949" y="9526"/>
                    </a:lnTo>
                    <a:lnTo>
                      <a:pt x="18846" y="10038"/>
                    </a:lnTo>
                    <a:lnTo>
                      <a:pt x="18744" y="10550"/>
                    </a:lnTo>
                    <a:lnTo>
                      <a:pt x="18607" y="11028"/>
                    </a:lnTo>
                    <a:lnTo>
                      <a:pt x="18436" y="11506"/>
                    </a:lnTo>
                    <a:lnTo>
                      <a:pt x="18197" y="11984"/>
                    </a:lnTo>
                    <a:lnTo>
                      <a:pt x="17958" y="12427"/>
                    </a:lnTo>
                    <a:lnTo>
                      <a:pt x="17685" y="12871"/>
                    </a:lnTo>
                    <a:lnTo>
                      <a:pt x="17378" y="13315"/>
                    </a:lnTo>
                    <a:lnTo>
                      <a:pt x="16934" y="13861"/>
                    </a:lnTo>
                    <a:lnTo>
                      <a:pt x="16456" y="14339"/>
                    </a:lnTo>
                    <a:lnTo>
                      <a:pt x="15944" y="14783"/>
                    </a:lnTo>
                    <a:lnTo>
                      <a:pt x="15398" y="15193"/>
                    </a:lnTo>
                    <a:lnTo>
                      <a:pt x="14818" y="15568"/>
                    </a:lnTo>
                    <a:lnTo>
                      <a:pt x="14237" y="15910"/>
                    </a:lnTo>
                    <a:lnTo>
                      <a:pt x="13589" y="16183"/>
                    </a:lnTo>
                    <a:lnTo>
                      <a:pt x="12940" y="16422"/>
                    </a:lnTo>
                    <a:lnTo>
                      <a:pt x="12564" y="16524"/>
                    </a:lnTo>
                    <a:lnTo>
                      <a:pt x="12155" y="16592"/>
                    </a:lnTo>
                    <a:lnTo>
                      <a:pt x="11301" y="16661"/>
                    </a:lnTo>
                    <a:lnTo>
                      <a:pt x="11438" y="16183"/>
                    </a:lnTo>
                    <a:lnTo>
                      <a:pt x="12052" y="15910"/>
                    </a:lnTo>
                    <a:lnTo>
                      <a:pt x="12633" y="15602"/>
                    </a:lnTo>
                    <a:lnTo>
                      <a:pt x="13179" y="15261"/>
                    </a:lnTo>
                    <a:lnTo>
                      <a:pt x="13725" y="14920"/>
                    </a:lnTo>
                    <a:lnTo>
                      <a:pt x="13759" y="14851"/>
                    </a:lnTo>
                    <a:lnTo>
                      <a:pt x="13828" y="14783"/>
                    </a:lnTo>
                    <a:lnTo>
                      <a:pt x="13828" y="14681"/>
                    </a:lnTo>
                    <a:lnTo>
                      <a:pt x="13828" y="14612"/>
                    </a:lnTo>
                    <a:lnTo>
                      <a:pt x="13793" y="14442"/>
                    </a:lnTo>
                    <a:lnTo>
                      <a:pt x="13691" y="14305"/>
                    </a:lnTo>
                    <a:lnTo>
                      <a:pt x="14032" y="14169"/>
                    </a:lnTo>
                    <a:lnTo>
                      <a:pt x="14135" y="14100"/>
                    </a:lnTo>
                    <a:lnTo>
                      <a:pt x="14237" y="13998"/>
                    </a:lnTo>
                    <a:lnTo>
                      <a:pt x="14305" y="13895"/>
                    </a:lnTo>
                    <a:lnTo>
                      <a:pt x="14305" y="13793"/>
                    </a:lnTo>
                    <a:lnTo>
                      <a:pt x="15125" y="13656"/>
                    </a:lnTo>
                    <a:lnTo>
                      <a:pt x="15227" y="13622"/>
                    </a:lnTo>
                    <a:lnTo>
                      <a:pt x="15261" y="13588"/>
                    </a:lnTo>
                    <a:lnTo>
                      <a:pt x="15296" y="13486"/>
                    </a:lnTo>
                    <a:lnTo>
                      <a:pt x="15296" y="13417"/>
                    </a:lnTo>
                    <a:lnTo>
                      <a:pt x="15296" y="13315"/>
                    </a:lnTo>
                    <a:lnTo>
                      <a:pt x="15227" y="13247"/>
                    </a:lnTo>
                    <a:lnTo>
                      <a:pt x="15159" y="13178"/>
                    </a:lnTo>
                    <a:lnTo>
                      <a:pt x="15057" y="13144"/>
                    </a:lnTo>
                    <a:lnTo>
                      <a:pt x="14579" y="13110"/>
                    </a:lnTo>
                    <a:lnTo>
                      <a:pt x="14101" y="13076"/>
                    </a:lnTo>
                    <a:lnTo>
                      <a:pt x="13623" y="13076"/>
                    </a:lnTo>
                    <a:lnTo>
                      <a:pt x="13145" y="13144"/>
                    </a:lnTo>
                    <a:lnTo>
                      <a:pt x="12667" y="13247"/>
                    </a:lnTo>
                    <a:lnTo>
                      <a:pt x="12155" y="13349"/>
                    </a:lnTo>
                    <a:lnTo>
                      <a:pt x="11711" y="13520"/>
                    </a:lnTo>
                    <a:lnTo>
                      <a:pt x="11233" y="13691"/>
                    </a:lnTo>
                    <a:lnTo>
                      <a:pt x="10755" y="13930"/>
                    </a:lnTo>
                    <a:lnTo>
                      <a:pt x="10311" y="14169"/>
                    </a:lnTo>
                    <a:lnTo>
                      <a:pt x="9867" y="14408"/>
                    </a:lnTo>
                    <a:lnTo>
                      <a:pt x="9458" y="14681"/>
                    </a:lnTo>
                    <a:lnTo>
                      <a:pt x="9048" y="14988"/>
                    </a:lnTo>
                    <a:lnTo>
                      <a:pt x="8672" y="15295"/>
                    </a:lnTo>
                    <a:lnTo>
                      <a:pt x="8297" y="15602"/>
                    </a:lnTo>
                    <a:lnTo>
                      <a:pt x="7921" y="15944"/>
                    </a:lnTo>
                    <a:lnTo>
                      <a:pt x="7853" y="15602"/>
                    </a:lnTo>
                    <a:lnTo>
                      <a:pt x="7785" y="15295"/>
                    </a:lnTo>
                    <a:lnTo>
                      <a:pt x="7682" y="14749"/>
                    </a:lnTo>
                    <a:lnTo>
                      <a:pt x="7512" y="14237"/>
                    </a:lnTo>
                    <a:lnTo>
                      <a:pt x="7273" y="13759"/>
                    </a:lnTo>
                    <a:lnTo>
                      <a:pt x="7000" y="13281"/>
                    </a:lnTo>
                    <a:lnTo>
                      <a:pt x="6692" y="12803"/>
                    </a:lnTo>
                    <a:lnTo>
                      <a:pt x="6351" y="12359"/>
                    </a:lnTo>
                    <a:lnTo>
                      <a:pt x="5634" y="11471"/>
                    </a:lnTo>
                    <a:lnTo>
                      <a:pt x="4473" y="10072"/>
                    </a:lnTo>
                    <a:lnTo>
                      <a:pt x="3859" y="9389"/>
                    </a:lnTo>
                    <a:lnTo>
                      <a:pt x="3210" y="8706"/>
                    </a:lnTo>
                    <a:lnTo>
                      <a:pt x="2527" y="8058"/>
                    </a:lnTo>
                    <a:lnTo>
                      <a:pt x="1844" y="7443"/>
                    </a:lnTo>
                    <a:lnTo>
                      <a:pt x="1093" y="6897"/>
                    </a:lnTo>
                    <a:lnTo>
                      <a:pt x="718" y="6658"/>
                    </a:lnTo>
                    <a:lnTo>
                      <a:pt x="342" y="6419"/>
                    </a:lnTo>
                    <a:lnTo>
                      <a:pt x="206" y="6419"/>
                    </a:lnTo>
                    <a:lnTo>
                      <a:pt x="69" y="6453"/>
                    </a:lnTo>
                    <a:lnTo>
                      <a:pt x="35" y="6521"/>
                    </a:lnTo>
                    <a:lnTo>
                      <a:pt x="1" y="6555"/>
                    </a:lnTo>
                    <a:lnTo>
                      <a:pt x="1" y="6624"/>
                    </a:lnTo>
                    <a:lnTo>
                      <a:pt x="35" y="6692"/>
                    </a:lnTo>
                    <a:lnTo>
                      <a:pt x="479" y="7306"/>
                    </a:lnTo>
                    <a:lnTo>
                      <a:pt x="957" y="7887"/>
                    </a:lnTo>
                    <a:lnTo>
                      <a:pt x="1435" y="8433"/>
                    </a:lnTo>
                    <a:lnTo>
                      <a:pt x="1981" y="8979"/>
                    </a:lnTo>
                    <a:lnTo>
                      <a:pt x="3108" y="10072"/>
                    </a:lnTo>
                    <a:lnTo>
                      <a:pt x="4234" y="11198"/>
                    </a:lnTo>
                    <a:lnTo>
                      <a:pt x="3176" y="10413"/>
                    </a:lnTo>
                    <a:lnTo>
                      <a:pt x="3074" y="10379"/>
                    </a:lnTo>
                    <a:lnTo>
                      <a:pt x="2971" y="10379"/>
                    </a:lnTo>
                    <a:lnTo>
                      <a:pt x="2903" y="10413"/>
                    </a:lnTo>
                    <a:lnTo>
                      <a:pt x="2835" y="10481"/>
                    </a:lnTo>
                    <a:lnTo>
                      <a:pt x="2766" y="10550"/>
                    </a:lnTo>
                    <a:lnTo>
                      <a:pt x="2766" y="10652"/>
                    </a:lnTo>
                    <a:lnTo>
                      <a:pt x="2766" y="10720"/>
                    </a:lnTo>
                    <a:lnTo>
                      <a:pt x="2835" y="10823"/>
                    </a:lnTo>
                    <a:lnTo>
                      <a:pt x="4166" y="12154"/>
                    </a:lnTo>
                    <a:lnTo>
                      <a:pt x="5497" y="13486"/>
                    </a:lnTo>
                    <a:lnTo>
                      <a:pt x="6112" y="14134"/>
                    </a:lnTo>
                    <a:lnTo>
                      <a:pt x="6487" y="14476"/>
                    </a:lnTo>
                    <a:lnTo>
                      <a:pt x="6795" y="14851"/>
                    </a:lnTo>
                    <a:lnTo>
                      <a:pt x="6658" y="14885"/>
                    </a:lnTo>
                    <a:lnTo>
                      <a:pt x="6487" y="14954"/>
                    </a:lnTo>
                    <a:lnTo>
                      <a:pt x="5975" y="15261"/>
                    </a:lnTo>
                    <a:lnTo>
                      <a:pt x="5463" y="15534"/>
                    </a:lnTo>
                    <a:lnTo>
                      <a:pt x="4951" y="15773"/>
                    </a:lnTo>
                    <a:lnTo>
                      <a:pt x="4678" y="15841"/>
                    </a:lnTo>
                    <a:lnTo>
                      <a:pt x="4371" y="15910"/>
                    </a:lnTo>
                    <a:lnTo>
                      <a:pt x="3961" y="15841"/>
                    </a:lnTo>
                    <a:lnTo>
                      <a:pt x="2357" y="15534"/>
                    </a:lnTo>
                    <a:lnTo>
                      <a:pt x="1537" y="15363"/>
                    </a:lnTo>
                    <a:lnTo>
                      <a:pt x="718" y="15295"/>
                    </a:lnTo>
                    <a:lnTo>
                      <a:pt x="684" y="15295"/>
                    </a:lnTo>
                    <a:lnTo>
                      <a:pt x="547" y="15124"/>
                    </a:lnTo>
                    <a:lnTo>
                      <a:pt x="411" y="15124"/>
                    </a:lnTo>
                    <a:lnTo>
                      <a:pt x="376" y="15159"/>
                    </a:lnTo>
                    <a:lnTo>
                      <a:pt x="342" y="15363"/>
                    </a:lnTo>
                    <a:lnTo>
                      <a:pt x="308" y="15534"/>
                    </a:lnTo>
                    <a:lnTo>
                      <a:pt x="308" y="15705"/>
                    </a:lnTo>
                    <a:lnTo>
                      <a:pt x="342" y="15841"/>
                    </a:lnTo>
                    <a:lnTo>
                      <a:pt x="411" y="16012"/>
                    </a:lnTo>
                    <a:lnTo>
                      <a:pt x="513" y="16149"/>
                    </a:lnTo>
                    <a:lnTo>
                      <a:pt x="615" y="16285"/>
                    </a:lnTo>
                    <a:lnTo>
                      <a:pt x="752" y="16422"/>
                    </a:lnTo>
                    <a:lnTo>
                      <a:pt x="1059" y="16661"/>
                    </a:lnTo>
                    <a:lnTo>
                      <a:pt x="1469" y="16866"/>
                    </a:lnTo>
                    <a:lnTo>
                      <a:pt x="1913" y="17070"/>
                    </a:lnTo>
                    <a:lnTo>
                      <a:pt x="2425" y="17241"/>
                    </a:lnTo>
                    <a:lnTo>
                      <a:pt x="2937" y="17378"/>
                    </a:lnTo>
                    <a:lnTo>
                      <a:pt x="3517" y="17480"/>
                    </a:lnTo>
                    <a:lnTo>
                      <a:pt x="4064" y="17582"/>
                    </a:lnTo>
                    <a:lnTo>
                      <a:pt x="4610" y="17685"/>
                    </a:lnTo>
                    <a:lnTo>
                      <a:pt x="5668" y="17753"/>
                    </a:lnTo>
                    <a:lnTo>
                      <a:pt x="6590" y="17753"/>
                    </a:lnTo>
                    <a:lnTo>
                      <a:pt x="6351" y="18060"/>
                    </a:lnTo>
                    <a:lnTo>
                      <a:pt x="6146" y="18402"/>
                    </a:lnTo>
                    <a:lnTo>
                      <a:pt x="5975" y="18709"/>
                    </a:lnTo>
                    <a:lnTo>
                      <a:pt x="5839" y="19050"/>
                    </a:lnTo>
                    <a:lnTo>
                      <a:pt x="5736" y="19392"/>
                    </a:lnTo>
                    <a:lnTo>
                      <a:pt x="5634" y="19733"/>
                    </a:lnTo>
                    <a:lnTo>
                      <a:pt x="5463" y="20416"/>
                    </a:lnTo>
                    <a:lnTo>
                      <a:pt x="5361" y="21133"/>
                    </a:lnTo>
                    <a:lnTo>
                      <a:pt x="5327" y="21884"/>
                    </a:lnTo>
                    <a:lnTo>
                      <a:pt x="5224" y="23386"/>
                    </a:lnTo>
                    <a:lnTo>
                      <a:pt x="5156" y="24001"/>
                    </a:lnTo>
                    <a:lnTo>
                      <a:pt x="5054" y="24615"/>
                    </a:lnTo>
                    <a:lnTo>
                      <a:pt x="4951" y="25264"/>
                    </a:lnTo>
                    <a:lnTo>
                      <a:pt x="4815" y="25913"/>
                    </a:lnTo>
                    <a:lnTo>
                      <a:pt x="4644" y="26527"/>
                    </a:lnTo>
                    <a:lnTo>
                      <a:pt x="4439" y="27142"/>
                    </a:lnTo>
                    <a:lnTo>
                      <a:pt x="4200" y="27756"/>
                    </a:lnTo>
                    <a:lnTo>
                      <a:pt x="3927" y="28336"/>
                    </a:lnTo>
                    <a:lnTo>
                      <a:pt x="3654" y="28917"/>
                    </a:lnTo>
                    <a:lnTo>
                      <a:pt x="3312" y="29463"/>
                    </a:lnTo>
                    <a:lnTo>
                      <a:pt x="2937" y="30009"/>
                    </a:lnTo>
                    <a:lnTo>
                      <a:pt x="2561" y="30487"/>
                    </a:lnTo>
                    <a:lnTo>
                      <a:pt x="2118" y="30931"/>
                    </a:lnTo>
                    <a:lnTo>
                      <a:pt x="1640" y="31375"/>
                    </a:lnTo>
                    <a:lnTo>
                      <a:pt x="1093" y="31716"/>
                    </a:lnTo>
                    <a:lnTo>
                      <a:pt x="547" y="32058"/>
                    </a:lnTo>
                    <a:lnTo>
                      <a:pt x="411" y="32160"/>
                    </a:lnTo>
                    <a:lnTo>
                      <a:pt x="342" y="32297"/>
                    </a:lnTo>
                    <a:lnTo>
                      <a:pt x="342" y="32433"/>
                    </a:lnTo>
                    <a:lnTo>
                      <a:pt x="376" y="32570"/>
                    </a:lnTo>
                    <a:lnTo>
                      <a:pt x="479" y="32672"/>
                    </a:lnTo>
                    <a:lnTo>
                      <a:pt x="581" y="32741"/>
                    </a:lnTo>
                    <a:lnTo>
                      <a:pt x="718" y="32775"/>
                    </a:lnTo>
                    <a:lnTo>
                      <a:pt x="889" y="32741"/>
                    </a:lnTo>
                    <a:lnTo>
                      <a:pt x="1674" y="32331"/>
                    </a:lnTo>
                    <a:lnTo>
                      <a:pt x="2425" y="31853"/>
                    </a:lnTo>
                    <a:lnTo>
                      <a:pt x="3074" y="31307"/>
                    </a:lnTo>
                    <a:lnTo>
                      <a:pt x="3688" y="30726"/>
                    </a:lnTo>
                    <a:lnTo>
                      <a:pt x="4234" y="30112"/>
                    </a:lnTo>
                    <a:lnTo>
                      <a:pt x="4746" y="29429"/>
                    </a:lnTo>
                    <a:lnTo>
                      <a:pt x="5190" y="28746"/>
                    </a:lnTo>
                    <a:lnTo>
                      <a:pt x="5600" y="27995"/>
                    </a:lnTo>
                    <a:lnTo>
                      <a:pt x="5941" y="27244"/>
                    </a:lnTo>
                    <a:lnTo>
                      <a:pt x="6214" y="26459"/>
                    </a:lnTo>
                    <a:lnTo>
                      <a:pt x="6453" y="25639"/>
                    </a:lnTo>
                    <a:lnTo>
                      <a:pt x="6658" y="24820"/>
                    </a:lnTo>
                    <a:lnTo>
                      <a:pt x="6795" y="23967"/>
                    </a:lnTo>
                    <a:lnTo>
                      <a:pt x="6931" y="23113"/>
                    </a:lnTo>
                    <a:lnTo>
                      <a:pt x="6965" y="22260"/>
                    </a:lnTo>
                    <a:lnTo>
                      <a:pt x="7000" y="21406"/>
                    </a:lnTo>
                    <a:lnTo>
                      <a:pt x="7000" y="21372"/>
                    </a:lnTo>
                    <a:lnTo>
                      <a:pt x="7034" y="21474"/>
                    </a:lnTo>
                    <a:lnTo>
                      <a:pt x="7068" y="21543"/>
                    </a:lnTo>
                    <a:lnTo>
                      <a:pt x="7136" y="21611"/>
                    </a:lnTo>
                    <a:lnTo>
                      <a:pt x="7204" y="21679"/>
                    </a:lnTo>
                    <a:lnTo>
                      <a:pt x="7409" y="21679"/>
                    </a:lnTo>
                    <a:lnTo>
                      <a:pt x="7512" y="21645"/>
                    </a:lnTo>
                    <a:lnTo>
                      <a:pt x="7580" y="21543"/>
                    </a:lnTo>
                    <a:lnTo>
                      <a:pt x="7751" y="21304"/>
                    </a:lnTo>
                    <a:lnTo>
                      <a:pt x="7921" y="21065"/>
                    </a:lnTo>
                    <a:lnTo>
                      <a:pt x="8058" y="20792"/>
                    </a:lnTo>
                    <a:lnTo>
                      <a:pt x="8160" y="20519"/>
                    </a:lnTo>
                    <a:lnTo>
                      <a:pt x="8229" y="20280"/>
                    </a:lnTo>
                    <a:lnTo>
                      <a:pt x="8297" y="20006"/>
                    </a:lnTo>
                    <a:lnTo>
                      <a:pt x="8331" y="19733"/>
                    </a:lnTo>
                    <a:lnTo>
                      <a:pt x="8297" y="19597"/>
                    </a:lnTo>
                    <a:lnTo>
                      <a:pt x="8263" y="19460"/>
                    </a:lnTo>
                    <a:lnTo>
                      <a:pt x="8263" y="19460"/>
                    </a:lnTo>
                    <a:lnTo>
                      <a:pt x="9185" y="19802"/>
                    </a:lnTo>
                    <a:lnTo>
                      <a:pt x="10106" y="20177"/>
                    </a:lnTo>
                    <a:lnTo>
                      <a:pt x="10994" y="20587"/>
                    </a:lnTo>
                    <a:lnTo>
                      <a:pt x="11847" y="21065"/>
                    </a:lnTo>
                    <a:lnTo>
                      <a:pt x="12223" y="21338"/>
                    </a:lnTo>
                    <a:lnTo>
                      <a:pt x="12633" y="21611"/>
                    </a:lnTo>
                    <a:lnTo>
                      <a:pt x="13350" y="22191"/>
                    </a:lnTo>
                    <a:lnTo>
                      <a:pt x="14101" y="22772"/>
                    </a:lnTo>
                    <a:lnTo>
                      <a:pt x="14510" y="23045"/>
                    </a:lnTo>
                    <a:lnTo>
                      <a:pt x="14886" y="23284"/>
                    </a:lnTo>
                    <a:lnTo>
                      <a:pt x="14988" y="23318"/>
                    </a:lnTo>
                    <a:lnTo>
                      <a:pt x="15091" y="23318"/>
                    </a:lnTo>
                    <a:lnTo>
                      <a:pt x="15398" y="23625"/>
                    </a:lnTo>
                    <a:lnTo>
                      <a:pt x="15466" y="23659"/>
                    </a:lnTo>
                    <a:lnTo>
                      <a:pt x="15535" y="23693"/>
                    </a:lnTo>
                    <a:lnTo>
                      <a:pt x="15603" y="23659"/>
                    </a:lnTo>
                    <a:lnTo>
                      <a:pt x="15705" y="23625"/>
                    </a:lnTo>
                    <a:lnTo>
                      <a:pt x="15739" y="23591"/>
                    </a:lnTo>
                    <a:lnTo>
                      <a:pt x="15774" y="23523"/>
                    </a:lnTo>
                    <a:lnTo>
                      <a:pt x="15774" y="23455"/>
                    </a:lnTo>
                    <a:lnTo>
                      <a:pt x="15774" y="23352"/>
                    </a:lnTo>
                    <a:lnTo>
                      <a:pt x="15466" y="22874"/>
                    </a:lnTo>
                    <a:lnTo>
                      <a:pt x="15125" y="22430"/>
                    </a:lnTo>
                    <a:lnTo>
                      <a:pt x="14783" y="21987"/>
                    </a:lnTo>
                    <a:lnTo>
                      <a:pt x="14408" y="21577"/>
                    </a:lnTo>
                    <a:lnTo>
                      <a:pt x="13998" y="21167"/>
                    </a:lnTo>
                    <a:lnTo>
                      <a:pt x="13554" y="20757"/>
                    </a:lnTo>
                    <a:lnTo>
                      <a:pt x="13111" y="20382"/>
                    </a:lnTo>
                    <a:lnTo>
                      <a:pt x="12667" y="20041"/>
                    </a:lnTo>
                    <a:lnTo>
                      <a:pt x="12599" y="19938"/>
                    </a:lnTo>
                    <a:lnTo>
                      <a:pt x="12564" y="19870"/>
                    </a:lnTo>
                    <a:lnTo>
                      <a:pt x="11984" y="19255"/>
                    </a:lnTo>
                    <a:lnTo>
                      <a:pt x="11711" y="18914"/>
                    </a:lnTo>
                    <a:lnTo>
                      <a:pt x="11506" y="18573"/>
                    </a:lnTo>
                    <a:lnTo>
                      <a:pt x="12121" y="18504"/>
                    </a:lnTo>
                    <a:lnTo>
                      <a:pt x="12735" y="18368"/>
                    </a:lnTo>
                    <a:lnTo>
                      <a:pt x="13350" y="18197"/>
                    </a:lnTo>
                    <a:lnTo>
                      <a:pt x="13862" y="18026"/>
                    </a:lnTo>
                    <a:lnTo>
                      <a:pt x="14579" y="17753"/>
                    </a:lnTo>
                    <a:lnTo>
                      <a:pt x="15261" y="17412"/>
                    </a:lnTo>
                    <a:lnTo>
                      <a:pt x="15910" y="17036"/>
                    </a:lnTo>
                    <a:lnTo>
                      <a:pt x="16559" y="16627"/>
                    </a:lnTo>
                    <a:lnTo>
                      <a:pt x="17139" y="16183"/>
                    </a:lnTo>
                    <a:lnTo>
                      <a:pt x="17719" y="15671"/>
                    </a:lnTo>
                    <a:lnTo>
                      <a:pt x="18232" y="15124"/>
                    </a:lnTo>
                    <a:lnTo>
                      <a:pt x="18710" y="14544"/>
                    </a:lnTo>
                    <a:lnTo>
                      <a:pt x="19187" y="13861"/>
                    </a:lnTo>
                    <a:lnTo>
                      <a:pt x="19597" y="13144"/>
                    </a:lnTo>
                    <a:lnTo>
                      <a:pt x="19973" y="12393"/>
                    </a:lnTo>
                    <a:lnTo>
                      <a:pt x="20280" y="11642"/>
                    </a:lnTo>
                    <a:lnTo>
                      <a:pt x="20417" y="12803"/>
                    </a:lnTo>
                    <a:lnTo>
                      <a:pt x="20621" y="13930"/>
                    </a:lnTo>
                    <a:lnTo>
                      <a:pt x="20860" y="15090"/>
                    </a:lnTo>
                    <a:lnTo>
                      <a:pt x="21168" y="16217"/>
                    </a:lnTo>
                    <a:lnTo>
                      <a:pt x="21475" y="17139"/>
                    </a:lnTo>
                    <a:lnTo>
                      <a:pt x="21338" y="17241"/>
                    </a:lnTo>
                    <a:lnTo>
                      <a:pt x="21236" y="17309"/>
                    </a:lnTo>
                    <a:lnTo>
                      <a:pt x="20860" y="17617"/>
                    </a:lnTo>
                    <a:lnTo>
                      <a:pt x="20519" y="17958"/>
                    </a:lnTo>
                    <a:lnTo>
                      <a:pt x="20212" y="18334"/>
                    </a:lnTo>
                    <a:lnTo>
                      <a:pt x="19939" y="18743"/>
                    </a:lnTo>
                    <a:lnTo>
                      <a:pt x="19700" y="19153"/>
                    </a:lnTo>
                    <a:lnTo>
                      <a:pt x="19461" y="19563"/>
                    </a:lnTo>
                    <a:lnTo>
                      <a:pt x="19290" y="20006"/>
                    </a:lnTo>
                    <a:lnTo>
                      <a:pt x="19119" y="20450"/>
                    </a:lnTo>
                    <a:lnTo>
                      <a:pt x="19085" y="20553"/>
                    </a:lnTo>
                    <a:lnTo>
                      <a:pt x="19119" y="20621"/>
                    </a:lnTo>
                    <a:lnTo>
                      <a:pt x="19153" y="20655"/>
                    </a:lnTo>
                    <a:lnTo>
                      <a:pt x="19187" y="20723"/>
                    </a:lnTo>
                    <a:lnTo>
                      <a:pt x="18983" y="21440"/>
                    </a:lnTo>
                    <a:lnTo>
                      <a:pt x="18880" y="22191"/>
                    </a:lnTo>
                    <a:lnTo>
                      <a:pt x="18641" y="23693"/>
                    </a:lnTo>
                    <a:lnTo>
                      <a:pt x="18539" y="24410"/>
                    </a:lnTo>
                    <a:lnTo>
                      <a:pt x="18368" y="25127"/>
                    </a:lnTo>
                    <a:lnTo>
                      <a:pt x="18197" y="25742"/>
                    </a:lnTo>
                    <a:lnTo>
                      <a:pt x="17993" y="26356"/>
                    </a:lnTo>
                    <a:lnTo>
                      <a:pt x="17719" y="26971"/>
                    </a:lnTo>
                    <a:lnTo>
                      <a:pt x="17378" y="27551"/>
                    </a:lnTo>
                    <a:lnTo>
                      <a:pt x="16968" y="28132"/>
                    </a:lnTo>
                    <a:lnTo>
                      <a:pt x="16490" y="28712"/>
                    </a:lnTo>
                    <a:lnTo>
                      <a:pt x="16217" y="29088"/>
                    </a:lnTo>
                    <a:lnTo>
                      <a:pt x="15910" y="29497"/>
                    </a:lnTo>
                    <a:lnTo>
                      <a:pt x="15603" y="29941"/>
                    </a:lnTo>
                    <a:lnTo>
                      <a:pt x="15296" y="30453"/>
                    </a:lnTo>
                    <a:lnTo>
                      <a:pt x="15227" y="29907"/>
                    </a:lnTo>
                    <a:lnTo>
                      <a:pt x="15193" y="29770"/>
                    </a:lnTo>
                    <a:lnTo>
                      <a:pt x="15091" y="29702"/>
                    </a:lnTo>
                    <a:lnTo>
                      <a:pt x="14988" y="29634"/>
                    </a:lnTo>
                    <a:lnTo>
                      <a:pt x="14886" y="29634"/>
                    </a:lnTo>
                    <a:lnTo>
                      <a:pt x="14783" y="29668"/>
                    </a:lnTo>
                    <a:lnTo>
                      <a:pt x="14681" y="29736"/>
                    </a:lnTo>
                    <a:lnTo>
                      <a:pt x="14579" y="29839"/>
                    </a:lnTo>
                    <a:lnTo>
                      <a:pt x="14544" y="29941"/>
                    </a:lnTo>
                    <a:lnTo>
                      <a:pt x="14510" y="30795"/>
                    </a:lnTo>
                    <a:lnTo>
                      <a:pt x="14544" y="31614"/>
                    </a:lnTo>
                    <a:lnTo>
                      <a:pt x="14613" y="32433"/>
                    </a:lnTo>
                    <a:lnTo>
                      <a:pt x="14749" y="33253"/>
                    </a:lnTo>
                    <a:lnTo>
                      <a:pt x="14954" y="34072"/>
                    </a:lnTo>
                    <a:lnTo>
                      <a:pt x="15227" y="34857"/>
                    </a:lnTo>
                    <a:lnTo>
                      <a:pt x="15535" y="35642"/>
                    </a:lnTo>
                    <a:lnTo>
                      <a:pt x="15876" y="36393"/>
                    </a:lnTo>
                    <a:lnTo>
                      <a:pt x="16251" y="37145"/>
                    </a:lnTo>
                    <a:lnTo>
                      <a:pt x="16695" y="37896"/>
                    </a:lnTo>
                    <a:lnTo>
                      <a:pt x="17173" y="38578"/>
                    </a:lnTo>
                    <a:lnTo>
                      <a:pt x="17685" y="39261"/>
                    </a:lnTo>
                    <a:lnTo>
                      <a:pt x="18232" y="39876"/>
                    </a:lnTo>
                    <a:lnTo>
                      <a:pt x="18812" y="40490"/>
                    </a:lnTo>
                    <a:lnTo>
                      <a:pt x="19392" y="41036"/>
                    </a:lnTo>
                    <a:lnTo>
                      <a:pt x="20041" y="41583"/>
                    </a:lnTo>
                    <a:lnTo>
                      <a:pt x="20792" y="42129"/>
                    </a:lnTo>
                    <a:lnTo>
                      <a:pt x="21611" y="42641"/>
                    </a:lnTo>
                    <a:lnTo>
                      <a:pt x="22465" y="43119"/>
                    </a:lnTo>
                    <a:lnTo>
                      <a:pt x="23318" y="43494"/>
                    </a:lnTo>
                    <a:lnTo>
                      <a:pt x="24206" y="43870"/>
                    </a:lnTo>
                    <a:lnTo>
                      <a:pt x="25094" y="44177"/>
                    </a:lnTo>
                    <a:lnTo>
                      <a:pt x="26015" y="44450"/>
                    </a:lnTo>
                    <a:lnTo>
                      <a:pt x="26971" y="44689"/>
                    </a:lnTo>
                    <a:lnTo>
                      <a:pt x="28678" y="45065"/>
                    </a:lnTo>
                    <a:lnTo>
                      <a:pt x="29600" y="45270"/>
                    </a:lnTo>
                    <a:lnTo>
                      <a:pt x="30488" y="45406"/>
                    </a:lnTo>
                    <a:lnTo>
                      <a:pt x="31375" y="45543"/>
                    </a:lnTo>
                    <a:lnTo>
                      <a:pt x="32297" y="45611"/>
                    </a:lnTo>
                    <a:lnTo>
                      <a:pt x="33185" y="45577"/>
                    </a:lnTo>
                    <a:lnTo>
                      <a:pt x="33629" y="45543"/>
                    </a:lnTo>
                    <a:lnTo>
                      <a:pt x="34038" y="45509"/>
                    </a:lnTo>
                    <a:lnTo>
                      <a:pt x="34482" y="45406"/>
                    </a:lnTo>
                    <a:lnTo>
                      <a:pt x="34926" y="45304"/>
                    </a:lnTo>
                    <a:lnTo>
                      <a:pt x="35336" y="45201"/>
                    </a:lnTo>
                    <a:lnTo>
                      <a:pt x="35745" y="45031"/>
                    </a:lnTo>
                    <a:lnTo>
                      <a:pt x="36565" y="44689"/>
                    </a:lnTo>
                    <a:lnTo>
                      <a:pt x="37384" y="44280"/>
                    </a:lnTo>
                    <a:lnTo>
                      <a:pt x="38169" y="43802"/>
                    </a:lnTo>
                    <a:lnTo>
                      <a:pt x="38920" y="43256"/>
                    </a:lnTo>
                    <a:lnTo>
                      <a:pt x="39637" y="42675"/>
                    </a:lnTo>
                    <a:lnTo>
                      <a:pt x="40320" y="42026"/>
                    </a:lnTo>
                    <a:lnTo>
                      <a:pt x="40969" y="41344"/>
                    </a:lnTo>
                    <a:lnTo>
                      <a:pt x="41583" y="40627"/>
                    </a:lnTo>
                    <a:lnTo>
                      <a:pt x="42129" y="39876"/>
                    </a:lnTo>
                    <a:lnTo>
                      <a:pt x="42676" y="39125"/>
                    </a:lnTo>
                    <a:lnTo>
                      <a:pt x="43154" y="38339"/>
                    </a:lnTo>
                    <a:lnTo>
                      <a:pt x="43597" y="37554"/>
                    </a:lnTo>
                    <a:lnTo>
                      <a:pt x="43973" y="36769"/>
                    </a:lnTo>
                    <a:lnTo>
                      <a:pt x="44314" y="35984"/>
                    </a:lnTo>
                    <a:lnTo>
                      <a:pt x="44587" y="35164"/>
                    </a:lnTo>
                    <a:lnTo>
                      <a:pt x="44826" y="34379"/>
                    </a:lnTo>
                    <a:lnTo>
                      <a:pt x="45031" y="33560"/>
                    </a:lnTo>
                    <a:lnTo>
                      <a:pt x="45168" y="32741"/>
                    </a:lnTo>
                    <a:lnTo>
                      <a:pt x="45236" y="31921"/>
                    </a:lnTo>
                    <a:lnTo>
                      <a:pt x="45304" y="31068"/>
                    </a:lnTo>
                    <a:lnTo>
                      <a:pt x="45304" y="30248"/>
                    </a:lnTo>
                    <a:lnTo>
                      <a:pt x="45236" y="29429"/>
                    </a:lnTo>
                    <a:lnTo>
                      <a:pt x="45134" y="28610"/>
                    </a:lnTo>
                    <a:lnTo>
                      <a:pt x="44997" y="27790"/>
                    </a:lnTo>
                    <a:lnTo>
                      <a:pt x="44792" y="27005"/>
                    </a:lnTo>
                    <a:lnTo>
                      <a:pt x="44553" y="26186"/>
                    </a:lnTo>
                    <a:lnTo>
                      <a:pt x="44280" y="25435"/>
                    </a:lnTo>
                    <a:lnTo>
                      <a:pt x="43939" y="24649"/>
                    </a:lnTo>
                    <a:lnTo>
                      <a:pt x="43529" y="23932"/>
                    </a:lnTo>
                    <a:lnTo>
                      <a:pt x="43085" y="23216"/>
                    </a:lnTo>
                    <a:lnTo>
                      <a:pt x="43119" y="22908"/>
                    </a:lnTo>
                    <a:lnTo>
                      <a:pt x="43085" y="22635"/>
                    </a:lnTo>
                    <a:lnTo>
                      <a:pt x="43017" y="22328"/>
                    </a:lnTo>
                    <a:lnTo>
                      <a:pt x="42915" y="22021"/>
                    </a:lnTo>
                    <a:lnTo>
                      <a:pt x="42778" y="21713"/>
                    </a:lnTo>
                    <a:lnTo>
                      <a:pt x="42607" y="21406"/>
                    </a:lnTo>
                    <a:lnTo>
                      <a:pt x="42198" y="20792"/>
                    </a:lnTo>
                    <a:lnTo>
                      <a:pt x="41754" y="20211"/>
                    </a:lnTo>
                    <a:lnTo>
                      <a:pt x="41276" y="19665"/>
                    </a:lnTo>
                    <a:lnTo>
                      <a:pt x="40422" y="18812"/>
                    </a:lnTo>
                    <a:lnTo>
                      <a:pt x="39808" y="18265"/>
                    </a:lnTo>
                    <a:lnTo>
                      <a:pt x="39193" y="17753"/>
                    </a:lnTo>
                    <a:lnTo>
                      <a:pt x="38545" y="17275"/>
                    </a:lnTo>
                    <a:lnTo>
                      <a:pt x="37862" y="16831"/>
                    </a:lnTo>
                    <a:lnTo>
                      <a:pt x="37896" y="16763"/>
                    </a:lnTo>
                    <a:lnTo>
                      <a:pt x="37930" y="16695"/>
                    </a:lnTo>
                    <a:lnTo>
                      <a:pt x="37930" y="16627"/>
                    </a:lnTo>
                    <a:lnTo>
                      <a:pt x="37862" y="16558"/>
                    </a:lnTo>
                    <a:lnTo>
                      <a:pt x="37623" y="16353"/>
                    </a:lnTo>
                    <a:lnTo>
                      <a:pt x="36394" y="15739"/>
                    </a:lnTo>
                    <a:lnTo>
                      <a:pt x="35779" y="15466"/>
                    </a:lnTo>
                    <a:lnTo>
                      <a:pt x="35131" y="15193"/>
                    </a:lnTo>
                    <a:lnTo>
                      <a:pt x="34482" y="14954"/>
                    </a:lnTo>
                    <a:lnTo>
                      <a:pt x="33833" y="14749"/>
                    </a:lnTo>
                    <a:lnTo>
                      <a:pt x="33185" y="14544"/>
                    </a:lnTo>
                    <a:lnTo>
                      <a:pt x="32536" y="14408"/>
                    </a:lnTo>
                    <a:lnTo>
                      <a:pt x="31990" y="14305"/>
                    </a:lnTo>
                    <a:lnTo>
                      <a:pt x="31478" y="14237"/>
                    </a:lnTo>
                    <a:lnTo>
                      <a:pt x="30932" y="14203"/>
                    </a:lnTo>
                    <a:lnTo>
                      <a:pt x="29873" y="14203"/>
                    </a:lnTo>
                    <a:lnTo>
                      <a:pt x="29361" y="14237"/>
                    </a:lnTo>
                    <a:lnTo>
                      <a:pt x="28337" y="14373"/>
                    </a:lnTo>
                    <a:lnTo>
                      <a:pt x="27279" y="14578"/>
                    </a:lnTo>
                    <a:lnTo>
                      <a:pt x="26254" y="14817"/>
                    </a:lnTo>
                    <a:lnTo>
                      <a:pt x="25230" y="15090"/>
                    </a:lnTo>
                    <a:lnTo>
                      <a:pt x="24206" y="15398"/>
                    </a:lnTo>
                    <a:lnTo>
                      <a:pt x="24069" y="15432"/>
                    </a:lnTo>
                    <a:lnTo>
                      <a:pt x="23899" y="15432"/>
                    </a:lnTo>
                    <a:lnTo>
                      <a:pt x="23592" y="15398"/>
                    </a:lnTo>
                    <a:lnTo>
                      <a:pt x="23318" y="15295"/>
                    </a:lnTo>
                    <a:lnTo>
                      <a:pt x="23079" y="15159"/>
                    </a:lnTo>
                    <a:lnTo>
                      <a:pt x="22465" y="15534"/>
                    </a:lnTo>
                    <a:lnTo>
                      <a:pt x="22226" y="14510"/>
                    </a:lnTo>
                    <a:lnTo>
                      <a:pt x="22021" y="13452"/>
                    </a:lnTo>
                    <a:lnTo>
                      <a:pt x="21816" y="12018"/>
                    </a:lnTo>
                    <a:lnTo>
                      <a:pt x="21680" y="10584"/>
                    </a:lnTo>
                    <a:lnTo>
                      <a:pt x="21509" y="9150"/>
                    </a:lnTo>
                    <a:lnTo>
                      <a:pt x="21338" y="7716"/>
                    </a:lnTo>
                    <a:lnTo>
                      <a:pt x="21236" y="6999"/>
                    </a:lnTo>
                    <a:lnTo>
                      <a:pt x="21065" y="6316"/>
                    </a:lnTo>
                    <a:lnTo>
                      <a:pt x="20894" y="5634"/>
                    </a:lnTo>
                    <a:lnTo>
                      <a:pt x="20724" y="4951"/>
                    </a:lnTo>
                    <a:lnTo>
                      <a:pt x="20485" y="4268"/>
                    </a:lnTo>
                    <a:lnTo>
                      <a:pt x="20178" y="3619"/>
                    </a:lnTo>
                    <a:lnTo>
                      <a:pt x="19870" y="2971"/>
                    </a:lnTo>
                    <a:lnTo>
                      <a:pt x="19461" y="2356"/>
                    </a:lnTo>
                    <a:lnTo>
                      <a:pt x="19426" y="1947"/>
                    </a:lnTo>
                    <a:lnTo>
                      <a:pt x="19392" y="1503"/>
                    </a:lnTo>
                    <a:lnTo>
                      <a:pt x="19392" y="581"/>
                    </a:lnTo>
                    <a:lnTo>
                      <a:pt x="18983" y="479"/>
                    </a:lnTo>
                    <a:lnTo>
                      <a:pt x="18573" y="342"/>
                    </a:lnTo>
                    <a:lnTo>
                      <a:pt x="177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599" name="Google Shape;918;p32"/>
              <p:cNvSpPr/>
              <p:nvPr/>
            </p:nvSpPr>
            <p:spPr>
              <a:xfrm rot="745800">
                <a:off x="980280" y="4375440"/>
                <a:ext cx="64440" cy="334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3415" h="1777">
                    <a:moveTo>
                      <a:pt x="35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376" y="411"/>
                    </a:lnTo>
                    <a:lnTo>
                      <a:pt x="752" y="718"/>
                    </a:lnTo>
                    <a:lnTo>
                      <a:pt x="1127" y="991"/>
                    </a:lnTo>
                    <a:lnTo>
                      <a:pt x="1537" y="1230"/>
                    </a:lnTo>
                    <a:lnTo>
                      <a:pt x="1981" y="1435"/>
                    </a:lnTo>
                    <a:lnTo>
                      <a:pt x="2424" y="1605"/>
                    </a:lnTo>
                    <a:lnTo>
                      <a:pt x="2868" y="1708"/>
                    </a:lnTo>
                    <a:lnTo>
                      <a:pt x="3312" y="1776"/>
                    </a:lnTo>
                    <a:lnTo>
                      <a:pt x="3380" y="1776"/>
                    </a:lnTo>
                    <a:lnTo>
                      <a:pt x="3414" y="1742"/>
                    </a:lnTo>
                    <a:lnTo>
                      <a:pt x="3380" y="1674"/>
                    </a:lnTo>
                    <a:lnTo>
                      <a:pt x="3346" y="1640"/>
                    </a:lnTo>
                    <a:lnTo>
                      <a:pt x="2459" y="1332"/>
                    </a:lnTo>
                    <a:lnTo>
                      <a:pt x="1639" y="991"/>
                    </a:lnTo>
                    <a:lnTo>
                      <a:pt x="1229" y="786"/>
                    </a:lnTo>
                    <a:lnTo>
                      <a:pt x="854" y="581"/>
                    </a:lnTo>
                    <a:lnTo>
                      <a:pt x="478" y="308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0" name="Google Shape;919;p32"/>
              <p:cNvSpPr/>
              <p:nvPr/>
            </p:nvSpPr>
            <p:spPr>
              <a:xfrm rot="745800">
                <a:off x="961920" y="4375080"/>
                <a:ext cx="79200" cy="403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4200" h="2152">
                    <a:moveTo>
                      <a:pt x="35" y="0"/>
                    </a:moveTo>
                    <a:lnTo>
                      <a:pt x="1" y="34"/>
                    </a:lnTo>
                    <a:lnTo>
                      <a:pt x="1" y="69"/>
                    </a:lnTo>
                    <a:lnTo>
                      <a:pt x="1" y="103"/>
                    </a:lnTo>
                    <a:lnTo>
                      <a:pt x="410" y="546"/>
                    </a:lnTo>
                    <a:lnTo>
                      <a:pt x="854" y="922"/>
                    </a:lnTo>
                    <a:lnTo>
                      <a:pt x="1332" y="1298"/>
                    </a:lnTo>
                    <a:lnTo>
                      <a:pt x="1844" y="1605"/>
                    </a:lnTo>
                    <a:lnTo>
                      <a:pt x="2390" y="1878"/>
                    </a:lnTo>
                    <a:lnTo>
                      <a:pt x="2971" y="2049"/>
                    </a:lnTo>
                    <a:lnTo>
                      <a:pt x="3244" y="2117"/>
                    </a:lnTo>
                    <a:lnTo>
                      <a:pt x="3551" y="2151"/>
                    </a:lnTo>
                    <a:lnTo>
                      <a:pt x="4132" y="2151"/>
                    </a:lnTo>
                    <a:lnTo>
                      <a:pt x="4200" y="2117"/>
                    </a:lnTo>
                    <a:lnTo>
                      <a:pt x="4200" y="2083"/>
                    </a:lnTo>
                    <a:lnTo>
                      <a:pt x="4200" y="2049"/>
                    </a:lnTo>
                    <a:lnTo>
                      <a:pt x="4166" y="2014"/>
                    </a:lnTo>
                    <a:lnTo>
                      <a:pt x="3142" y="1776"/>
                    </a:lnTo>
                    <a:lnTo>
                      <a:pt x="2664" y="1639"/>
                    </a:lnTo>
                    <a:lnTo>
                      <a:pt x="2186" y="1468"/>
                    </a:lnTo>
                    <a:lnTo>
                      <a:pt x="1605" y="1161"/>
                    </a:lnTo>
                    <a:lnTo>
                      <a:pt x="1059" y="854"/>
                    </a:lnTo>
                    <a:lnTo>
                      <a:pt x="581" y="444"/>
                    </a:lnTo>
                    <a:lnTo>
                      <a:pt x="103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1" name="Google Shape;920;p32"/>
              <p:cNvSpPr/>
              <p:nvPr/>
            </p:nvSpPr>
            <p:spPr>
              <a:xfrm rot="745800">
                <a:off x="964800" y="4397760"/>
                <a:ext cx="50040" cy="2556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25560"/>
                  <a:gd name="textAreaBottom" fmla="*/ 25920 h 25560"/>
                </a:gdLst>
                <a:ahLst/>
                <a:cxnLst/>
                <a:rect l="textAreaLeft" t="textAreaTop" r="textAreaRight" b="textAreaBottom"/>
                <a:pathLst>
                  <a:path w="2663" h="1367">
                    <a:moveTo>
                      <a:pt x="34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615" y="513"/>
                    </a:lnTo>
                    <a:lnTo>
                      <a:pt x="1229" y="854"/>
                    </a:lnTo>
                    <a:lnTo>
                      <a:pt x="1571" y="1025"/>
                    </a:lnTo>
                    <a:lnTo>
                      <a:pt x="1912" y="1161"/>
                    </a:lnTo>
                    <a:lnTo>
                      <a:pt x="2253" y="1264"/>
                    </a:lnTo>
                    <a:lnTo>
                      <a:pt x="2595" y="1366"/>
                    </a:lnTo>
                    <a:lnTo>
                      <a:pt x="2663" y="1366"/>
                    </a:lnTo>
                    <a:lnTo>
                      <a:pt x="2663" y="1332"/>
                    </a:lnTo>
                    <a:lnTo>
                      <a:pt x="2663" y="1298"/>
                    </a:lnTo>
                    <a:lnTo>
                      <a:pt x="2629" y="1264"/>
                    </a:lnTo>
                    <a:lnTo>
                      <a:pt x="1980" y="991"/>
                    </a:lnTo>
                    <a:lnTo>
                      <a:pt x="1297" y="717"/>
                    </a:lnTo>
                    <a:lnTo>
                      <a:pt x="683" y="376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960" bIns="12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2" name="Google Shape;921;p32"/>
              <p:cNvSpPr/>
              <p:nvPr/>
            </p:nvSpPr>
            <p:spPr>
              <a:xfrm rot="745800">
                <a:off x="957240" y="4418640"/>
                <a:ext cx="54720" cy="208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20880"/>
                  <a:gd name="textAreaBottom" fmla="*/ 21240 h 20880"/>
                </a:gdLst>
                <a:ahLst/>
                <a:cxnLst/>
                <a:rect l="textAreaLeft" t="textAreaTop" r="textAreaRight" b="textAreaBottom"/>
                <a:pathLst>
                  <a:path w="2903" h="1127">
                    <a:moveTo>
                      <a:pt x="35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69" y="137"/>
                    </a:lnTo>
                    <a:lnTo>
                      <a:pt x="1400" y="683"/>
                    </a:lnTo>
                    <a:lnTo>
                      <a:pt x="2083" y="922"/>
                    </a:lnTo>
                    <a:lnTo>
                      <a:pt x="2766" y="1127"/>
                    </a:lnTo>
                    <a:lnTo>
                      <a:pt x="2868" y="1127"/>
                    </a:lnTo>
                    <a:lnTo>
                      <a:pt x="2902" y="1059"/>
                    </a:lnTo>
                    <a:lnTo>
                      <a:pt x="2902" y="990"/>
                    </a:lnTo>
                    <a:lnTo>
                      <a:pt x="2868" y="922"/>
                    </a:lnTo>
                    <a:lnTo>
                      <a:pt x="2185" y="649"/>
                    </a:lnTo>
                    <a:lnTo>
                      <a:pt x="1503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3" name="Google Shape;922;p32"/>
              <p:cNvSpPr/>
              <p:nvPr/>
            </p:nvSpPr>
            <p:spPr>
              <a:xfrm rot="745800">
                <a:off x="968760" y="4437720"/>
                <a:ext cx="25560" cy="10080"/>
              </a:xfrm>
              <a:custGeom>
                <a:avLst/>
                <a:gdLst>
                  <a:gd name="textAreaLeft" fmla="*/ 0 w 25560"/>
                  <a:gd name="textAreaRight" fmla="*/ 25920 w 2556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1367" h="547">
                    <a:moveTo>
                      <a:pt x="69" y="0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5" y="205"/>
                    </a:lnTo>
                    <a:lnTo>
                      <a:pt x="69" y="205"/>
                    </a:lnTo>
                    <a:lnTo>
                      <a:pt x="683" y="410"/>
                    </a:lnTo>
                    <a:lnTo>
                      <a:pt x="991" y="478"/>
                    </a:lnTo>
                    <a:lnTo>
                      <a:pt x="1298" y="547"/>
                    </a:lnTo>
                    <a:lnTo>
                      <a:pt x="1332" y="513"/>
                    </a:lnTo>
                    <a:lnTo>
                      <a:pt x="1366" y="478"/>
                    </a:lnTo>
                    <a:lnTo>
                      <a:pt x="1366" y="444"/>
                    </a:lnTo>
                    <a:lnTo>
                      <a:pt x="1332" y="410"/>
                    </a:lnTo>
                    <a:lnTo>
                      <a:pt x="1059" y="274"/>
                    </a:lnTo>
                    <a:lnTo>
                      <a:pt x="752" y="17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4" name="Google Shape;923;p32"/>
              <p:cNvSpPr/>
              <p:nvPr/>
            </p:nvSpPr>
            <p:spPr>
              <a:xfrm rot="745800">
                <a:off x="985320" y="445788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1" y="1"/>
                    </a:moveTo>
                    <a:lnTo>
                      <a:pt x="1" y="35"/>
                    </a:lnTo>
                    <a:lnTo>
                      <a:pt x="35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5" name="Google Shape;924;p32"/>
              <p:cNvSpPr/>
              <p:nvPr/>
            </p:nvSpPr>
            <p:spPr>
              <a:xfrm rot="745800">
                <a:off x="1067040" y="438624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483" y="0"/>
                    </a:moveTo>
                    <a:lnTo>
                      <a:pt x="3415" y="34"/>
                    </a:lnTo>
                    <a:lnTo>
                      <a:pt x="1776" y="1127"/>
                    </a:lnTo>
                    <a:lnTo>
                      <a:pt x="922" y="1673"/>
                    </a:lnTo>
                    <a:lnTo>
                      <a:pt x="69" y="2151"/>
                    </a:lnTo>
                    <a:lnTo>
                      <a:pt x="1" y="2185"/>
                    </a:lnTo>
                    <a:lnTo>
                      <a:pt x="1" y="2253"/>
                    </a:lnTo>
                    <a:lnTo>
                      <a:pt x="1" y="2287"/>
                    </a:lnTo>
                    <a:lnTo>
                      <a:pt x="1" y="2356"/>
                    </a:lnTo>
                    <a:lnTo>
                      <a:pt x="69" y="2424"/>
                    </a:lnTo>
                    <a:lnTo>
                      <a:pt x="137" y="2458"/>
                    </a:lnTo>
                    <a:lnTo>
                      <a:pt x="205" y="2424"/>
                    </a:lnTo>
                    <a:lnTo>
                      <a:pt x="683" y="2219"/>
                    </a:lnTo>
                    <a:lnTo>
                      <a:pt x="1127" y="2014"/>
                    </a:lnTo>
                    <a:lnTo>
                      <a:pt x="1571" y="1775"/>
                    </a:lnTo>
                    <a:lnTo>
                      <a:pt x="2015" y="1502"/>
                    </a:lnTo>
                    <a:lnTo>
                      <a:pt x="2425" y="1195"/>
                    </a:lnTo>
                    <a:lnTo>
                      <a:pt x="2834" y="888"/>
                    </a:lnTo>
                    <a:lnTo>
                      <a:pt x="3210" y="546"/>
                    </a:lnTo>
                    <a:lnTo>
                      <a:pt x="3551" y="171"/>
                    </a:lnTo>
                    <a:lnTo>
                      <a:pt x="3551" y="102"/>
                    </a:lnTo>
                    <a:lnTo>
                      <a:pt x="3551" y="34"/>
                    </a:lnTo>
                    <a:lnTo>
                      <a:pt x="348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6" name="Google Shape;925;p32"/>
              <p:cNvSpPr/>
              <p:nvPr/>
            </p:nvSpPr>
            <p:spPr>
              <a:xfrm rot="745800">
                <a:off x="1079280" y="4393800"/>
                <a:ext cx="73440" cy="50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3893" h="2664">
                    <a:moveTo>
                      <a:pt x="3790" y="1"/>
                    </a:moveTo>
                    <a:lnTo>
                      <a:pt x="3722" y="35"/>
                    </a:lnTo>
                    <a:lnTo>
                      <a:pt x="3380" y="479"/>
                    </a:lnTo>
                    <a:lnTo>
                      <a:pt x="3005" y="888"/>
                    </a:lnTo>
                    <a:lnTo>
                      <a:pt x="2595" y="1230"/>
                    </a:lnTo>
                    <a:lnTo>
                      <a:pt x="2151" y="1571"/>
                    </a:lnTo>
                    <a:lnTo>
                      <a:pt x="1673" y="1844"/>
                    </a:lnTo>
                    <a:lnTo>
                      <a:pt x="1195" y="2083"/>
                    </a:lnTo>
                    <a:lnTo>
                      <a:pt x="683" y="2254"/>
                    </a:lnTo>
                    <a:lnTo>
                      <a:pt x="103" y="2391"/>
                    </a:lnTo>
                    <a:lnTo>
                      <a:pt x="69" y="2425"/>
                    </a:lnTo>
                    <a:lnTo>
                      <a:pt x="35" y="2459"/>
                    </a:lnTo>
                    <a:lnTo>
                      <a:pt x="1" y="2561"/>
                    </a:lnTo>
                    <a:lnTo>
                      <a:pt x="69" y="2630"/>
                    </a:lnTo>
                    <a:lnTo>
                      <a:pt x="103" y="2664"/>
                    </a:lnTo>
                    <a:lnTo>
                      <a:pt x="171" y="2664"/>
                    </a:lnTo>
                    <a:lnTo>
                      <a:pt x="752" y="2527"/>
                    </a:lnTo>
                    <a:lnTo>
                      <a:pt x="1298" y="2356"/>
                    </a:lnTo>
                    <a:lnTo>
                      <a:pt x="1810" y="2118"/>
                    </a:lnTo>
                    <a:lnTo>
                      <a:pt x="2322" y="1810"/>
                    </a:lnTo>
                    <a:lnTo>
                      <a:pt x="2766" y="1469"/>
                    </a:lnTo>
                    <a:lnTo>
                      <a:pt x="3176" y="1093"/>
                    </a:lnTo>
                    <a:lnTo>
                      <a:pt x="3551" y="615"/>
                    </a:lnTo>
                    <a:lnTo>
                      <a:pt x="3892" y="137"/>
                    </a:lnTo>
                    <a:lnTo>
                      <a:pt x="3892" y="69"/>
                    </a:lnTo>
                    <a:lnTo>
                      <a:pt x="3858" y="35"/>
                    </a:lnTo>
                    <a:lnTo>
                      <a:pt x="37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7" name="Google Shape;926;p32"/>
              <p:cNvSpPr/>
              <p:nvPr/>
            </p:nvSpPr>
            <p:spPr>
              <a:xfrm rot="745800">
                <a:off x="1099440" y="4395960"/>
                <a:ext cx="78480" cy="74160"/>
              </a:xfrm>
              <a:custGeom>
                <a:avLst/>
                <a:gdLst>
                  <a:gd name="textAreaLeft" fmla="*/ 0 w 78480"/>
                  <a:gd name="textAreaRight" fmla="*/ 78840 w 7848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4166" h="3927">
                    <a:moveTo>
                      <a:pt x="4029" y="0"/>
                    </a:moveTo>
                    <a:lnTo>
                      <a:pt x="3961" y="34"/>
                    </a:lnTo>
                    <a:lnTo>
                      <a:pt x="3927" y="68"/>
                    </a:lnTo>
                    <a:lnTo>
                      <a:pt x="3551" y="649"/>
                    </a:lnTo>
                    <a:lnTo>
                      <a:pt x="3175" y="1195"/>
                    </a:lnTo>
                    <a:lnTo>
                      <a:pt x="2732" y="1741"/>
                    </a:lnTo>
                    <a:lnTo>
                      <a:pt x="2288" y="2219"/>
                    </a:lnTo>
                    <a:lnTo>
                      <a:pt x="1810" y="2663"/>
                    </a:lnTo>
                    <a:lnTo>
                      <a:pt x="1264" y="3073"/>
                    </a:lnTo>
                    <a:lnTo>
                      <a:pt x="683" y="3414"/>
                    </a:lnTo>
                    <a:lnTo>
                      <a:pt x="35" y="3721"/>
                    </a:lnTo>
                    <a:lnTo>
                      <a:pt x="0" y="3756"/>
                    </a:lnTo>
                    <a:lnTo>
                      <a:pt x="0" y="3858"/>
                    </a:lnTo>
                    <a:lnTo>
                      <a:pt x="35" y="3892"/>
                    </a:lnTo>
                    <a:lnTo>
                      <a:pt x="103" y="3926"/>
                    </a:lnTo>
                    <a:lnTo>
                      <a:pt x="786" y="3653"/>
                    </a:lnTo>
                    <a:lnTo>
                      <a:pt x="1434" y="3346"/>
                    </a:lnTo>
                    <a:lnTo>
                      <a:pt x="2015" y="2970"/>
                    </a:lnTo>
                    <a:lnTo>
                      <a:pt x="2595" y="2526"/>
                    </a:lnTo>
                    <a:lnTo>
                      <a:pt x="2868" y="2288"/>
                    </a:lnTo>
                    <a:lnTo>
                      <a:pt x="3107" y="2014"/>
                    </a:lnTo>
                    <a:lnTo>
                      <a:pt x="3312" y="1741"/>
                    </a:lnTo>
                    <a:lnTo>
                      <a:pt x="3551" y="1468"/>
                    </a:lnTo>
                    <a:lnTo>
                      <a:pt x="3722" y="1161"/>
                    </a:lnTo>
                    <a:lnTo>
                      <a:pt x="3892" y="854"/>
                    </a:lnTo>
                    <a:lnTo>
                      <a:pt x="4063" y="512"/>
                    </a:lnTo>
                    <a:lnTo>
                      <a:pt x="4165" y="171"/>
                    </a:lnTo>
                    <a:lnTo>
                      <a:pt x="4165" y="68"/>
                    </a:lnTo>
                    <a:lnTo>
                      <a:pt x="4097" y="34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8" name="Google Shape;927;p32"/>
              <p:cNvSpPr/>
              <p:nvPr/>
            </p:nvSpPr>
            <p:spPr>
              <a:xfrm rot="745800">
                <a:off x="1147680" y="4412160"/>
                <a:ext cx="50040" cy="6120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61200"/>
                  <a:gd name="textAreaBottom" fmla="*/ 61560 h 61200"/>
                </a:gdLst>
                <a:ahLst/>
                <a:cxnLst/>
                <a:rect l="textAreaLeft" t="textAreaTop" r="textAreaRight" b="textAreaBottom"/>
                <a:pathLst>
                  <a:path w="2663" h="3244">
                    <a:moveTo>
                      <a:pt x="2526" y="0"/>
                    </a:moveTo>
                    <a:lnTo>
                      <a:pt x="2424" y="34"/>
                    </a:lnTo>
                    <a:lnTo>
                      <a:pt x="1912" y="854"/>
                    </a:lnTo>
                    <a:lnTo>
                      <a:pt x="1366" y="1639"/>
                    </a:lnTo>
                    <a:lnTo>
                      <a:pt x="1058" y="2014"/>
                    </a:lnTo>
                    <a:lnTo>
                      <a:pt x="751" y="2390"/>
                    </a:lnTo>
                    <a:lnTo>
                      <a:pt x="410" y="2731"/>
                    </a:lnTo>
                    <a:lnTo>
                      <a:pt x="34" y="3039"/>
                    </a:lnTo>
                    <a:lnTo>
                      <a:pt x="0" y="3073"/>
                    </a:lnTo>
                    <a:lnTo>
                      <a:pt x="0" y="3107"/>
                    </a:lnTo>
                    <a:lnTo>
                      <a:pt x="34" y="3175"/>
                    </a:lnTo>
                    <a:lnTo>
                      <a:pt x="102" y="3243"/>
                    </a:lnTo>
                    <a:lnTo>
                      <a:pt x="137" y="3209"/>
                    </a:lnTo>
                    <a:lnTo>
                      <a:pt x="171" y="3209"/>
                    </a:lnTo>
                    <a:lnTo>
                      <a:pt x="956" y="2561"/>
                    </a:lnTo>
                    <a:lnTo>
                      <a:pt x="1332" y="2219"/>
                    </a:lnTo>
                    <a:lnTo>
                      <a:pt x="1673" y="1844"/>
                    </a:lnTo>
                    <a:lnTo>
                      <a:pt x="1980" y="1468"/>
                    </a:lnTo>
                    <a:lnTo>
                      <a:pt x="2253" y="1058"/>
                    </a:lnTo>
                    <a:lnTo>
                      <a:pt x="2492" y="615"/>
                    </a:lnTo>
                    <a:lnTo>
                      <a:pt x="2663" y="137"/>
                    </a:lnTo>
                    <a:lnTo>
                      <a:pt x="2663" y="68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600" bIns="30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09" name="Google Shape;928;p32"/>
              <p:cNvSpPr/>
              <p:nvPr/>
            </p:nvSpPr>
            <p:spPr>
              <a:xfrm rot="745800">
                <a:off x="1058400" y="4146480"/>
                <a:ext cx="91080" cy="165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15" h="889">
                    <a:moveTo>
                      <a:pt x="3005" y="0"/>
                    </a:moveTo>
                    <a:lnTo>
                      <a:pt x="2391" y="35"/>
                    </a:lnTo>
                    <a:lnTo>
                      <a:pt x="1776" y="103"/>
                    </a:lnTo>
                    <a:lnTo>
                      <a:pt x="1162" y="239"/>
                    </a:lnTo>
                    <a:lnTo>
                      <a:pt x="581" y="410"/>
                    </a:lnTo>
                    <a:lnTo>
                      <a:pt x="69" y="649"/>
                    </a:lnTo>
                    <a:lnTo>
                      <a:pt x="1" y="683"/>
                    </a:lnTo>
                    <a:lnTo>
                      <a:pt x="1" y="717"/>
                    </a:lnTo>
                    <a:lnTo>
                      <a:pt x="1" y="786"/>
                    </a:lnTo>
                    <a:lnTo>
                      <a:pt x="69" y="854"/>
                    </a:lnTo>
                    <a:lnTo>
                      <a:pt x="103" y="888"/>
                    </a:lnTo>
                    <a:lnTo>
                      <a:pt x="171" y="854"/>
                    </a:lnTo>
                    <a:lnTo>
                      <a:pt x="752" y="649"/>
                    </a:lnTo>
                    <a:lnTo>
                      <a:pt x="1366" y="513"/>
                    </a:lnTo>
                    <a:lnTo>
                      <a:pt x="1981" y="444"/>
                    </a:lnTo>
                    <a:lnTo>
                      <a:pt x="2595" y="410"/>
                    </a:lnTo>
                    <a:lnTo>
                      <a:pt x="3107" y="410"/>
                    </a:lnTo>
                    <a:lnTo>
                      <a:pt x="3654" y="478"/>
                    </a:lnTo>
                    <a:lnTo>
                      <a:pt x="4678" y="649"/>
                    </a:lnTo>
                    <a:lnTo>
                      <a:pt x="4780" y="649"/>
                    </a:lnTo>
                    <a:lnTo>
                      <a:pt x="4814" y="547"/>
                    </a:lnTo>
                    <a:lnTo>
                      <a:pt x="4780" y="478"/>
                    </a:lnTo>
                    <a:lnTo>
                      <a:pt x="4712" y="410"/>
                    </a:lnTo>
                    <a:lnTo>
                      <a:pt x="4439" y="274"/>
                    </a:lnTo>
                    <a:lnTo>
                      <a:pt x="4166" y="171"/>
                    </a:lnTo>
                    <a:lnTo>
                      <a:pt x="3893" y="103"/>
                    </a:lnTo>
                    <a:lnTo>
                      <a:pt x="3585" y="69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0" name="Google Shape;929;p32"/>
              <p:cNvSpPr/>
              <p:nvPr/>
            </p:nvSpPr>
            <p:spPr>
              <a:xfrm rot="745800">
                <a:off x="1080000" y="4129920"/>
                <a:ext cx="86400" cy="1908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576" h="1026">
                    <a:moveTo>
                      <a:pt x="1742" y="1"/>
                    </a:moveTo>
                    <a:lnTo>
                      <a:pt x="1161" y="69"/>
                    </a:lnTo>
                    <a:lnTo>
                      <a:pt x="581" y="206"/>
                    </a:lnTo>
                    <a:lnTo>
                      <a:pt x="69" y="377"/>
                    </a:lnTo>
                    <a:lnTo>
                      <a:pt x="35" y="411"/>
                    </a:lnTo>
                    <a:lnTo>
                      <a:pt x="1" y="445"/>
                    </a:lnTo>
                    <a:lnTo>
                      <a:pt x="1" y="547"/>
                    </a:lnTo>
                    <a:lnTo>
                      <a:pt x="69" y="615"/>
                    </a:lnTo>
                    <a:lnTo>
                      <a:pt x="103" y="650"/>
                    </a:lnTo>
                    <a:lnTo>
                      <a:pt x="171" y="650"/>
                    </a:lnTo>
                    <a:lnTo>
                      <a:pt x="683" y="513"/>
                    </a:lnTo>
                    <a:lnTo>
                      <a:pt x="1230" y="445"/>
                    </a:lnTo>
                    <a:lnTo>
                      <a:pt x="1776" y="411"/>
                    </a:lnTo>
                    <a:lnTo>
                      <a:pt x="2288" y="445"/>
                    </a:lnTo>
                    <a:lnTo>
                      <a:pt x="2561" y="479"/>
                    </a:lnTo>
                    <a:lnTo>
                      <a:pt x="2834" y="547"/>
                    </a:lnTo>
                    <a:lnTo>
                      <a:pt x="3346" y="684"/>
                    </a:lnTo>
                    <a:lnTo>
                      <a:pt x="3858" y="854"/>
                    </a:lnTo>
                    <a:lnTo>
                      <a:pt x="4371" y="1025"/>
                    </a:lnTo>
                    <a:lnTo>
                      <a:pt x="4473" y="1025"/>
                    </a:lnTo>
                    <a:lnTo>
                      <a:pt x="4541" y="923"/>
                    </a:lnTo>
                    <a:lnTo>
                      <a:pt x="4575" y="820"/>
                    </a:lnTo>
                    <a:lnTo>
                      <a:pt x="4541" y="786"/>
                    </a:lnTo>
                    <a:lnTo>
                      <a:pt x="4507" y="718"/>
                    </a:lnTo>
                    <a:lnTo>
                      <a:pt x="4268" y="547"/>
                    </a:lnTo>
                    <a:lnTo>
                      <a:pt x="4029" y="411"/>
                    </a:lnTo>
                    <a:lnTo>
                      <a:pt x="3790" y="308"/>
                    </a:lnTo>
                    <a:lnTo>
                      <a:pt x="3517" y="206"/>
                    </a:lnTo>
                    <a:lnTo>
                      <a:pt x="3244" y="103"/>
                    </a:lnTo>
                    <a:lnTo>
                      <a:pt x="2937" y="69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1" name="Google Shape;930;p32"/>
              <p:cNvSpPr/>
              <p:nvPr/>
            </p:nvSpPr>
            <p:spPr>
              <a:xfrm rot="745800">
                <a:off x="1135800" y="4124520"/>
                <a:ext cx="31320" cy="1188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1880"/>
                  <a:gd name="textAreaBottom" fmla="*/ 12240 h 11880"/>
                </a:gdLst>
                <a:ahLst/>
                <a:cxnLst/>
                <a:rect l="textAreaLeft" t="textAreaTop" r="textAreaRight" b="textAreaBottom"/>
                <a:pathLst>
                  <a:path w="1673" h="650">
                    <a:moveTo>
                      <a:pt x="103" y="1"/>
                    </a:moveTo>
                    <a:lnTo>
                      <a:pt x="68" y="69"/>
                    </a:lnTo>
                    <a:lnTo>
                      <a:pt x="0" y="137"/>
                    </a:lnTo>
                    <a:lnTo>
                      <a:pt x="0" y="240"/>
                    </a:lnTo>
                    <a:lnTo>
                      <a:pt x="0" y="308"/>
                    </a:lnTo>
                    <a:lnTo>
                      <a:pt x="68" y="376"/>
                    </a:lnTo>
                    <a:lnTo>
                      <a:pt x="137" y="410"/>
                    </a:lnTo>
                    <a:lnTo>
                      <a:pt x="854" y="581"/>
                    </a:lnTo>
                    <a:lnTo>
                      <a:pt x="1195" y="649"/>
                    </a:lnTo>
                    <a:lnTo>
                      <a:pt x="1536" y="649"/>
                    </a:lnTo>
                    <a:lnTo>
                      <a:pt x="1605" y="581"/>
                    </a:lnTo>
                    <a:lnTo>
                      <a:pt x="1673" y="513"/>
                    </a:lnTo>
                    <a:lnTo>
                      <a:pt x="1639" y="410"/>
                    </a:lnTo>
                    <a:lnTo>
                      <a:pt x="1605" y="342"/>
                    </a:lnTo>
                    <a:lnTo>
                      <a:pt x="1434" y="274"/>
                    </a:lnTo>
                    <a:lnTo>
                      <a:pt x="1297" y="205"/>
                    </a:lnTo>
                    <a:lnTo>
                      <a:pt x="956" y="103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20" bIns="6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2" name="Google Shape;931;p32"/>
              <p:cNvSpPr/>
              <p:nvPr/>
            </p:nvSpPr>
            <p:spPr>
              <a:xfrm rot="745800">
                <a:off x="917280" y="4246200"/>
                <a:ext cx="61920" cy="10260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279" h="5429">
                    <a:moveTo>
                      <a:pt x="171" y="0"/>
                    </a:moveTo>
                    <a:lnTo>
                      <a:pt x="69" y="35"/>
                    </a:lnTo>
                    <a:lnTo>
                      <a:pt x="35" y="103"/>
                    </a:lnTo>
                    <a:lnTo>
                      <a:pt x="1" y="171"/>
                    </a:lnTo>
                    <a:lnTo>
                      <a:pt x="1" y="274"/>
                    </a:lnTo>
                    <a:lnTo>
                      <a:pt x="206" y="990"/>
                    </a:lnTo>
                    <a:lnTo>
                      <a:pt x="445" y="1742"/>
                    </a:lnTo>
                    <a:lnTo>
                      <a:pt x="752" y="2458"/>
                    </a:lnTo>
                    <a:lnTo>
                      <a:pt x="1093" y="3141"/>
                    </a:lnTo>
                    <a:lnTo>
                      <a:pt x="1537" y="3790"/>
                    </a:lnTo>
                    <a:lnTo>
                      <a:pt x="2015" y="4370"/>
                    </a:lnTo>
                    <a:lnTo>
                      <a:pt x="2254" y="4643"/>
                    </a:lnTo>
                    <a:lnTo>
                      <a:pt x="2527" y="4916"/>
                    </a:lnTo>
                    <a:lnTo>
                      <a:pt x="2834" y="5155"/>
                    </a:lnTo>
                    <a:lnTo>
                      <a:pt x="3142" y="5394"/>
                    </a:lnTo>
                    <a:lnTo>
                      <a:pt x="3210" y="5429"/>
                    </a:lnTo>
                    <a:lnTo>
                      <a:pt x="3244" y="5394"/>
                    </a:lnTo>
                    <a:lnTo>
                      <a:pt x="3278" y="5326"/>
                    </a:lnTo>
                    <a:lnTo>
                      <a:pt x="3244" y="5258"/>
                    </a:lnTo>
                    <a:lnTo>
                      <a:pt x="2766" y="4678"/>
                    </a:lnTo>
                    <a:lnTo>
                      <a:pt x="2322" y="4097"/>
                    </a:lnTo>
                    <a:lnTo>
                      <a:pt x="1878" y="3517"/>
                    </a:lnTo>
                    <a:lnTo>
                      <a:pt x="1503" y="2902"/>
                    </a:lnTo>
                    <a:lnTo>
                      <a:pt x="1161" y="2288"/>
                    </a:lnTo>
                    <a:lnTo>
                      <a:pt x="854" y="1605"/>
                    </a:lnTo>
                    <a:lnTo>
                      <a:pt x="615" y="922"/>
                    </a:lnTo>
                    <a:lnTo>
                      <a:pt x="410" y="171"/>
                    </a:lnTo>
                    <a:lnTo>
                      <a:pt x="376" y="103"/>
                    </a:lnTo>
                    <a:lnTo>
                      <a:pt x="308" y="3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3" name="Google Shape;932;p32"/>
              <p:cNvSpPr/>
              <p:nvPr/>
            </p:nvSpPr>
            <p:spPr>
              <a:xfrm rot="745800">
                <a:off x="935280" y="4266720"/>
                <a:ext cx="48240" cy="63720"/>
              </a:xfrm>
              <a:custGeom>
                <a:avLst/>
                <a:gdLst>
                  <a:gd name="textAreaLeft" fmla="*/ 0 w 48240"/>
                  <a:gd name="textAreaRight" fmla="*/ 48600 w 48240"/>
                  <a:gd name="textAreaTop" fmla="*/ 0 h 63720"/>
                  <a:gd name="textAreaBottom" fmla="*/ 64080 h 63720"/>
                </a:gdLst>
                <a:ahLst/>
                <a:cxnLst/>
                <a:rect l="textAreaLeft" t="textAreaTop" r="textAreaRight" b="textAreaBottom"/>
                <a:pathLst>
                  <a:path w="2562" h="3381">
                    <a:moveTo>
                      <a:pt x="103" y="0"/>
                    </a:moveTo>
                    <a:lnTo>
                      <a:pt x="35" y="34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581" y="990"/>
                    </a:lnTo>
                    <a:lnTo>
                      <a:pt x="1161" y="1810"/>
                    </a:lnTo>
                    <a:lnTo>
                      <a:pt x="1742" y="2595"/>
                    </a:lnTo>
                    <a:lnTo>
                      <a:pt x="2425" y="3346"/>
                    </a:lnTo>
                    <a:lnTo>
                      <a:pt x="2459" y="3380"/>
                    </a:lnTo>
                    <a:lnTo>
                      <a:pt x="2527" y="3346"/>
                    </a:lnTo>
                    <a:lnTo>
                      <a:pt x="2561" y="3312"/>
                    </a:lnTo>
                    <a:lnTo>
                      <a:pt x="2561" y="3244"/>
                    </a:lnTo>
                    <a:lnTo>
                      <a:pt x="2015" y="2424"/>
                    </a:lnTo>
                    <a:lnTo>
                      <a:pt x="1434" y="1605"/>
                    </a:lnTo>
                    <a:lnTo>
                      <a:pt x="820" y="820"/>
                    </a:lnTo>
                    <a:lnTo>
                      <a:pt x="17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040" bIns="32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4" name="Google Shape;933;p32"/>
              <p:cNvSpPr/>
              <p:nvPr/>
            </p:nvSpPr>
            <p:spPr>
              <a:xfrm rot="745800">
                <a:off x="962280" y="4286160"/>
                <a:ext cx="28080" cy="4248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503" h="2254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1" y="205"/>
                    </a:lnTo>
                    <a:lnTo>
                      <a:pt x="1" y="274"/>
                    </a:lnTo>
                    <a:lnTo>
                      <a:pt x="240" y="820"/>
                    </a:lnTo>
                    <a:lnTo>
                      <a:pt x="513" y="1332"/>
                    </a:lnTo>
                    <a:lnTo>
                      <a:pt x="854" y="1810"/>
                    </a:lnTo>
                    <a:lnTo>
                      <a:pt x="1059" y="2015"/>
                    </a:lnTo>
                    <a:lnTo>
                      <a:pt x="1264" y="2220"/>
                    </a:lnTo>
                    <a:lnTo>
                      <a:pt x="1366" y="2254"/>
                    </a:lnTo>
                    <a:lnTo>
                      <a:pt x="1435" y="2254"/>
                    </a:lnTo>
                    <a:lnTo>
                      <a:pt x="1503" y="2186"/>
                    </a:lnTo>
                    <a:lnTo>
                      <a:pt x="1503" y="2117"/>
                    </a:lnTo>
                    <a:lnTo>
                      <a:pt x="1469" y="2083"/>
                    </a:lnTo>
                    <a:lnTo>
                      <a:pt x="923" y="1093"/>
                    </a:lnTo>
                    <a:lnTo>
                      <a:pt x="615" y="615"/>
                    </a:lnTo>
                    <a:lnTo>
                      <a:pt x="342" y="103"/>
                    </a:lnTo>
                    <a:lnTo>
                      <a:pt x="308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5" name="Google Shape;934;p32"/>
              <p:cNvSpPr/>
              <p:nvPr/>
            </p:nvSpPr>
            <p:spPr>
              <a:xfrm rot="745800">
                <a:off x="904680" y="4295160"/>
                <a:ext cx="61200" cy="78480"/>
              </a:xfrm>
              <a:custGeom>
                <a:avLst/>
                <a:gdLst>
                  <a:gd name="textAreaLeft" fmla="*/ 0 w 61200"/>
                  <a:gd name="textAreaRight" fmla="*/ 61560 w 61200"/>
                  <a:gd name="textAreaTop" fmla="*/ 0 h 78480"/>
                  <a:gd name="textAreaBottom" fmla="*/ 78840 h 78480"/>
                </a:gdLst>
                <a:ahLst/>
                <a:cxnLst/>
                <a:rect l="textAreaLeft" t="textAreaTop" r="textAreaRight" b="textAreaBottom"/>
                <a:pathLst>
                  <a:path w="3245" h="4166">
                    <a:moveTo>
                      <a:pt x="69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717"/>
                    </a:lnTo>
                    <a:lnTo>
                      <a:pt x="650" y="1264"/>
                    </a:lnTo>
                    <a:lnTo>
                      <a:pt x="991" y="1776"/>
                    </a:lnTo>
                    <a:lnTo>
                      <a:pt x="1366" y="2288"/>
                    </a:lnTo>
                    <a:lnTo>
                      <a:pt x="1742" y="2800"/>
                    </a:lnTo>
                    <a:lnTo>
                      <a:pt x="2186" y="3278"/>
                    </a:lnTo>
                    <a:lnTo>
                      <a:pt x="2630" y="3722"/>
                    </a:lnTo>
                    <a:lnTo>
                      <a:pt x="3108" y="4131"/>
                    </a:lnTo>
                    <a:lnTo>
                      <a:pt x="3176" y="4165"/>
                    </a:lnTo>
                    <a:lnTo>
                      <a:pt x="3210" y="4131"/>
                    </a:lnTo>
                    <a:lnTo>
                      <a:pt x="3244" y="4063"/>
                    </a:lnTo>
                    <a:lnTo>
                      <a:pt x="3210" y="4029"/>
                    </a:lnTo>
                    <a:lnTo>
                      <a:pt x="2357" y="3107"/>
                    </a:lnTo>
                    <a:lnTo>
                      <a:pt x="1571" y="2151"/>
                    </a:lnTo>
                    <a:lnTo>
                      <a:pt x="1196" y="1639"/>
                    </a:lnTo>
                    <a:lnTo>
                      <a:pt x="854" y="1127"/>
                    </a:lnTo>
                    <a:lnTo>
                      <a:pt x="513" y="615"/>
                    </a:lnTo>
                    <a:lnTo>
                      <a:pt x="206" y="3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6" name="Google Shape;935;p32"/>
              <p:cNvSpPr/>
              <p:nvPr/>
            </p:nvSpPr>
            <p:spPr>
              <a:xfrm rot="745800">
                <a:off x="892080" y="4477320"/>
                <a:ext cx="103320" cy="4968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5464" h="2630">
                    <a:moveTo>
                      <a:pt x="35" y="0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615" y="615"/>
                    </a:lnTo>
                    <a:lnTo>
                      <a:pt x="1264" y="1025"/>
                    </a:lnTo>
                    <a:lnTo>
                      <a:pt x="1879" y="1366"/>
                    </a:lnTo>
                    <a:lnTo>
                      <a:pt x="2561" y="1707"/>
                    </a:lnTo>
                    <a:lnTo>
                      <a:pt x="3244" y="1981"/>
                    </a:lnTo>
                    <a:lnTo>
                      <a:pt x="3961" y="2219"/>
                    </a:lnTo>
                    <a:lnTo>
                      <a:pt x="4678" y="2458"/>
                    </a:lnTo>
                    <a:lnTo>
                      <a:pt x="5395" y="2629"/>
                    </a:lnTo>
                    <a:lnTo>
                      <a:pt x="5429" y="2595"/>
                    </a:lnTo>
                    <a:lnTo>
                      <a:pt x="5463" y="2595"/>
                    </a:lnTo>
                    <a:lnTo>
                      <a:pt x="5463" y="2561"/>
                    </a:lnTo>
                    <a:lnTo>
                      <a:pt x="5429" y="2527"/>
                    </a:lnTo>
                    <a:lnTo>
                      <a:pt x="4712" y="2322"/>
                    </a:lnTo>
                    <a:lnTo>
                      <a:pt x="4029" y="2083"/>
                    </a:lnTo>
                    <a:lnTo>
                      <a:pt x="3347" y="1776"/>
                    </a:lnTo>
                    <a:lnTo>
                      <a:pt x="2664" y="1468"/>
                    </a:lnTo>
                    <a:lnTo>
                      <a:pt x="2015" y="1127"/>
                    </a:lnTo>
                    <a:lnTo>
                      <a:pt x="1366" y="786"/>
                    </a:lnTo>
                    <a:lnTo>
                      <a:pt x="752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7" name="Google Shape;936;p32"/>
              <p:cNvSpPr/>
              <p:nvPr/>
            </p:nvSpPr>
            <p:spPr>
              <a:xfrm rot="745800">
                <a:off x="951840" y="4503960"/>
                <a:ext cx="50040" cy="1512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663" h="820">
                    <a:moveTo>
                      <a:pt x="171" y="1"/>
                    </a:moveTo>
                    <a:lnTo>
                      <a:pt x="102" y="35"/>
                    </a:lnTo>
                    <a:lnTo>
                      <a:pt x="34" y="69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0" y="240"/>
                    </a:lnTo>
                    <a:lnTo>
                      <a:pt x="34" y="274"/>
                    </a:lnTo>
                    <a:lnTo>
                      <a:pt x="68" y="308"/>
                    </a:lnTo>
                    <a:lnTo>
                      <a:pt x="137" y="342"/>
                    </a:lnTo>
                    <a:lnTo>
                      <a:pt x="819" y="444"/>
                    </a:lnTo>
                    <a:lnTo>
                      <a:pt x="1502" y="615"/>
                    </a:lnTo>
                    <a:lnTo>
                      <a:pt x="2048" y="786"/>
                    </a:lnTo>
                    <a:lnTo>
                      <a:pt x="2287" y="820"/>
                    </a:lnTo>
                    <a:lnTo>
                      <a:pt x="2629" y="820"/>
                    </a:lnTo>
                    <a:lnTo>
                      <a:pt x="2663" y="752"/>
                    </a:lnTo>
                    <a:lnTo>
                      <a:pt x="2663" y="718"/>
                    </a:lnTo>
                    <a:lnTo>
                      <a:pt x="2629" y="649"/>
                    </a:lnTo>
                    <a:lnTo>
                      <a:pt x="2526" y="547"/>
                    </a:lnTo>
                    <a:lnTo>
                      <a:pt x="2390" y="444"/>
                    </a:lnTo>
                    <a:lnTo>
                      <a:pt x="2117" y="342"/>
                    </a:lnTo>
                    <a:lnTo>
                      <a:pt x="1809" y="240"/>
                    </a:lnTo>
                    <a:lnTo>
                      <a:pt x="1502" y="171"/>
                    </a:lnTo>
                    <a:lnTo>
                      <a:pt x="854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8" name="Google Shape;937;p32"/>
              <p:cNvSpPr/>
              <p:nvPr/>
            </p:nvSpPr>
            <p:spPr>
              <a:xfrm rot="745800">
                <a:off x="1017000" y="4563000"/>
                <a:ext cx="105120" cy="27000"/>
              </a:xfrm>
              <a:custGeom>
                <a:avLst/>
                <a:gdLst>
                  <a:gd name="textAreaLeft" fmla="*/ 0 w 105120"/>
                  <a:gd name="textAreaRight" fmla="*/ 105480 w 10512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5566" h="1435">
                    <a:moveTo>
                      <a:pt x="69" y="1"/>
                    </a:moveTo>
                    <a:lnTo>
                      <a:pt x="35" y="35"/>
                    </a:lnTo>
                    <a:lnTo>
                      <a:pt x="1" y="137"/>
                    </a:lnTo>
                    <a:lnTo>
                      <a:pt x="35" y="171"/>
                    </a:lnTo>
                    <a:lnTo>
                      <a:pt x="683" y="547"/>
                    </a:lnTo>
                    <a:lnTo>
                      <a:pt x="1332" y="820"/>
                    </a:lnTo>
                    <a:lnTo>
                      <a:pt x="1981" y="1093"/>
                    </a:lnTo>
                    <a:lnTo>
                      <a:pt x="2698" y="1264"/>
                    </a:lnTo>
                    <a:lnTo>
                      <a:pt x="3381" y="1366"/>
                    </a:lnTo>
                    <a:lnTo>
                      <a:pt x="4097" y="1435"/>
                    </a:lnTo>
                    <a:lnTo>
                      <a:pt x="4814" y="1400"/>
                    </a:lnTo>
                    <a:lnTo>
                      <a:pt x="5156" y="1366"/>
                    </a:lnTo>
                    <a:lnTo>
                      <a:pt x="5531" y="1298"/>
                    </a:lnTo>
                    <a:lnTo>
                      <a:pt x="5565" y="1264"/>
                    </a:lnTo>
                    <a:lnTo>
                      <a:pt x="5565" y="1230"/>
                    </a:lnTo>
                    <a:lnTo>
                      <a:pt x="5565" y="1196"/>
                    </a:lnTo>
                    <a:lnTo>
                      <a:pt x="5497" y="1161"/>
                    </a:lnTo>
                    <a:lnTo>
                      <a:pt x="4097" y="1161"/>
                    </a:lnTo>
                    <a:lnTo>
                      <a:pt x="3415" y="1093"/>
                    </a:lnTo>
                    <a:lnTo>
                      <a:pt x="2766" y="991"/>
                    </a:lnTo>
                    <a:lnTo>
                      <a:pt x="2083" y="820"/>
                    </a:lnTo>
                    <a:lnTo>
                      <a:pt x="1435" y="615"/>
                    </a:lnTo>
                    <a:lnTo>
                      <a:pt x="786" y="342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19" name="Google Shape;938;p32"/>
              <p:cNvSpPr/>
              <p:nvPr/>
            </p:nvSpPr>
            <p:spPr>
              <a:xfrm rot="745800">
                <a:off x="1057680" y="4569120"/>
                <a:ext cx="74880" cy="10080"/>
              </a:xfrm>
              <a:custGeom>
                <a:avLst/>
                <a:gdLst>
                  <a:gd name="textAreaLeft" fmla="*/ 0 w 74880"/>
                  <a:gd name="textAreaRight" fmla="*/ 75240 w 7488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3961" h="548">
                    <a:moveTo>
                      <a:pt x="137" y="1"/>
                    </a:moveTo>
                    <a:lnTo>
                      <a:pt x="68" y="35"/>
                    </a:lnTo>
                    <a:lnTo>
                      <a:pt x="34" y="35"/>
                    </a:lnTo>
                    <a:lnTo>
                      <a:pt x="0" y="137"/>
                    </a:lnTo>
                    <a:lnTo>
                      <a:pt x="34" y="240"/>
                    </a:lnTo>
                    <a:lnTo>
                      <a:pt x="68" y="274"/>
                    </a:lnTo>
                    <a:lnTo>
                      <a:pt x="137" y="308"/>
                    </a:lnTo>
                    <a:lnTo>
                      <a:pt x="1059" y="445"/>
                    </a:lnTo>
                    <a:lnTo>
                      <a:pt x="2014" y="513"/>
                    </a:lnTo>
                    <a:lnTo>
                      <a:pt x="2492" y="547"/>
                    </a:lnTo>
                    <a:lnTo>
                      <a:pt x="2970" y="547"/>
                    </a:lnTo>
                    <a:lnTo>
                      <a:pt x="3414" y="513"/>
                    </a:lnTo>
                    <a:lnTo>
                      <a:pt x="3892" y="445"/>
                    </a:lnTo>
                    <a:lnTo>
                      <a:pt x="3926" y="411"/>
                    </a:lnTo>
                    <a:lnTo>
                      <a:pt x="3960" y="342"/>
                    </a:lnTo>
                    <a:lnTo>
                      <a:pt x="3926" y="274"/>
                    </a:lnTo>
                    <a:lnTo>
                      <a:pt x="3858" y="274"/>
                    </a:lnTo>
                    <a:lnTo>
                      <a:pt x="3414" y="206"/>
                    </a:lnTo>
                    <a:lnTo>
                      <a:pt x="2936" y="206"/>
                    </a:lnTo>
                    <a:lnTo>
                      <a:pt x="2014" y="172"/>
                    </a:lnTo>
                    <a:lnTo>
                      <a:pt x="1059" y="10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0" name="Google Shape;939;p32"/>
              <p:cNvSpPr/>
              <p:nvPr/>
            </p:nvSpPr>
            <p:spPr>
              <a:xfrm rot="745800">
                <a:off x="1161360" y="4480560"/>
                <a:ext cx="81720" cy="75960"/>
              </a:xfrm>
              <a:custGeom>
                <a:avLst/>
                <a:gdLst>
                  <a:gd name="textAreaLeft" fmla="*/ 0 w 81720"/>
                  <a:gd name="textAreaRight" fmla="*/ 82080 w 817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337" h="4029">
                    <a:moveTo>
                      <a:pt x="4234" y="0"/>
                    </a:moveTo>
                    <a:lnTo>
                      <a:pt x="4200" y="34"/>
                    </a:lnTo>
                    <a:lnTo>
                      <a:pt x="3756" y="615"/>
                    </a:lnTo>
                    <a:lnTo>
                      <a:pt x="3278" y="1161"/>
                    </a:lnTo>
                    <a:lnTo>
                      <a:pt x="2834" y="1673"/>
                    </a:lnTo>
                    <a:lnTo>
                      <a:pt x="2322" y="2185"/>
                    </a:lnTo>
                    <a:lnTo>
                      <a:pt x="1810" y="2663"/>
                    </a:lnTo>
                    <a:lnTo>
                      <a:pt x="1264" y="3107"/>
                    </a:lnTo>
                    <a:lnTo>
                      <a:pt x="683" y="3482"/>
                    </a:lnTo>
                    <a:lnTo>
                      <a:pt x="35" y="3858"/>
                    </a:lnTo>
                    <a:lnTo>
                      <a:pt x="0" y="3926"/>
                    </a:lnTo>
                    <a:lnTo>
                      <a:pt x="0" y="3994"/>
                    </a:lnTo>
                    <a:lnTo>
                      <a:pt x="35" y="4029"/>
                    </a:lnTo>
                    <a:lnTo>
                      <a:pt x="103" y="4029"/>
                    </a:lnTo>
                    <a:lnTo>
                      <a:pt x="786" y="3687"/>
                    </a:lnTo>
                    <a:lnTo>
                      <a:pt x="1400" y="3312"/>
                    </a:lnTo>
                    <a:lnTo>
                      <a:pt x="2015" y="2902"/>
                    </a:lnTo>
                    <a:lnTo>
                      <a:pt x="2595" y="2424"/>
                    </a:lnTo>
                    <a:lnTo>
                      <a:pt x="3107" y="1912"/>
                    </a:lnTo>
                    <a:lnTo>
                      <a:pt x="3585" y="1366"/>
                    </a:lnTo>
                    <a:lnTo>
                      <a:pt x="3995" y="751"/>
                    </a:lnTo>
                    <a:lnTo>
                      <a:pt x="4166" y="444"/>
                    </a:lnTo>
                    <a:lnTo>
                      <a:pt x="4336" y="103"/>
                    </a:lnTo>
                    <a:lnTo>
                      <a:pt x="4336" y="34"/>
                    </a:lnTo>
                    <a:lnTo>
                      <a:pt x="430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1" name="Google Shape;940;p32"/>
              <p:cNvSpPr/>
              <p:nvPr/>
            </p:nvSpPr>
            <p:spPr>
              <a:xfrm rot="745800">
                <a:off x="1191600" y="4435200"/>
                <a:ext cx="64440" cy="856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85680"/>
                  <a:gd name="textAreaBottom" fmla="*/ 86040 h 85680"/>
                </a:gdLst>
                <a:ahLst/>
                <a:cxnLst/>
                <a:rect l="textAreaLeft" t="textAreaTop" r="textAreaRight" b="textAreaBottom"/>
                <a:pathLst>
                  <a:path w="3415" h="4542">
                    <a:moveTo>
                      <a:pt x="3210" y="0"/>
                    </a:moveTo>
                    <a:lnTo>
                      <a:pt x="3176" y="35"/>
                    </a:lnTo>
                    <a:lnTo>
                      <a:pt x="3108" y="69"/>
                    </a:lnTo>
                    <a:lnTo>
                      <a:pt x="2800" y="581"/>
                    </a:lnTo>
                    <a:lnTo>
                      <a:pt x="2493" y="1127"/>
                    </a:lnTo>
                    <a:lnTo>
                      <a:pt x="2220" y="1673"/>
                    </a:lnTo>
                    <a:lnTo>
                      <a:pt x="1879" y="2220"/>
                    </a:lnTo>
                    <a:lnTo>
                      <a:pt x="1469" y="2766"/>
                    </a:lnTo>
                    <a:lnTo>
                      <a:pt x="1025" y="3312"/>
                    </a:lnTo>
                    <a:lnTo>
                      <a:pt x="547" y="3824"/>
                    </a:lnTo>
                    <a:lnTo>
                      <a:pt x="35" y="4336"/>
                    </a:lnTo>
                    <a:lnTo>
                      <a:pt x="1" y="4370"/>
                    </a:lnTo>
                    <a:lnTo>
                      <a:pt x="1" y="4404"/>
                    </a:lnTo>
                    <a:lnTo>
                      <a:pt x="35" y="4473"/>
                    </a:lnTo>
                    <a:lnTo>
                      <a:pt x="103" y="4541"/>
                    </a:lnTo>
                    <a:lnTo>
                      <a:pt x="172" y="4541"/>
                    </a:lnTo>
                    <a:lnTo>
                      <a:pt x="206" y="4507"/>
                    </a:lnTo>
                    <a:lnTo>
                      <a:pt x="684" y="4063"/>
                    </a:lnTo>
                    <a:lnTo>
                      <a:pt x="1196" y="3585"/>
                    </a:lnTo>
                    <a:lnTo>
                      <a:pt x="1640" y="3073"/>
                    </a:lnTo>
                    <a:lnTo>
                      <a:pt x="2118" y="2561"/>
                    </a:lnTo>
                    <a:lnTo>
                      <a:pt x="2527" y="2015"/>
                    </a:lnTo>
                    <a:lnTo>
                      <a:pt x="2869" y="1434"/>
                    </a:lnTo>
                    <a:lnTo>
                      <a:pt x="3176" y="820"/>
                    </a:lnTo>
                    <a:lnTo>
                      <a:pt x="3313" y="513"/>
                    </a:lnTo>
                    <a:lnTo>
                      <a:pt x="3381" y="205"/>
                    </a:lnTo>
                    <a:lnTo>
                      <a:pt x="3415" y="137"/>
                    </a:lnTo>
                    <a:lnTo>
                      <a:pt x="3381" y="103"/>
                    </a:lnTo>
                    <a:lnTo>
                      <a:pt x="3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840" bIns="42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2" name="Google Shape;941;p32"/>
              <p:cNvSpPr/>
              <p:nvPr/>
            </p:nvSpPr>
            <p:spPr>
              <a:xfrm rot="745800">
                <a:off x="1211040" y="4413600"/>
                <a:ext cx="38520" cy="5220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2049" h="2767">
                    <a:moveTo>
                      <a:pt x="1878" y="1"/>
                    </a:moveTo>
                    <a:lnTo>
                      <a:pt x="1844" y="69"/>
                    </a:lnTo>
                    <a:lnTo>
                      <a:pt x="1434" y="718"/>
                    </a:lnTo>
                    <a:lnTo>
                      <a:pt x="1025" y="1366"/>
                    </a:lnTo>
                    <a:lnTo>
                      <a:pt x="581" y="1981"/>
                    </a:lnTo>
                    <a:lnTo>
                      <a:pt x="308" y="2254"/>
                    </a:lnTo>
                    <a:lnTo>
                      <a:pt x="34" y="2527"/>
                    </a:lnTo>
                    <a:lnTo>
                      <a:pt x="0" y="2561"/>
                    </a:lnTo>
                    <a:lnTo>
                      <a:pt x="0" y="2629"/>
                    </a:lnTo>
                    <a:lnTo>
                      <a:pt x="34" y="2698"/>
                    </a:lnTo>
                    <a:lnTo>
                      <a:pt x="103" y="2766"/>
                    </a:lnTo>
                    <a:lnTo>
                      <a:pt x="171" y="2766"/>
                    </a:lnTo>
                    <a:lnTo>
                      <a:pt x="205" y="2732"/>
                    </a:lnTo>
                    <a:lnTo>
                      <a:pt x="820" y="2186"/>
                    </a:lnTo>
                    <a:lnTo>
                      <a:pt x="1093" y="1878"/>
                    </a:lnTo>
                    <a:lnTo>
                      <a:pt x="1332" y="1571"/>
                    </a:lnTo>
                    <a:lnTo>
                      <a:pt x="1571" y="1264"/>
                    </a:lnTo>
                    <a:lnTo>
                      <a:pt x="1776" y="923"/>
                    </a:lnTo>
                    <a:lnTo>
                      <a:pt x="1946" y="547"/>
                    </a:lnTo>
                    <a:lnTo>
                      <a:pt x="2049" y="171"/>
                    </a:lnTo>
                    <a:lnTo>
                      <a:pt x="2049" y="6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3" name="Google Shape;942;p32"/>
              <p:cNvSpPr/>
              <p:nvPr/>
            </p:nvSpPr>
            <p:spPr>
              <a:xfrm rot="745800">
                <a:off x="1207800" y="4273920"/>
                <a:ext cx="15840" cy="619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61920"/>
                  <a:gd name="textAreaBottom" fmla="*/ 62280 h 61920"/>
                </a:gdLst>
                <a:ahLst/>
                <a:cxnLst/>
                <a:rect l="textAreaLeft" t="textAreaTop" r="textAreaRight" b="textAreaBottom"/>
                <a:pathLst>
                  <a:path w="854" h="3279">
                    <a:moveTo>
                      <a:pt x="274" y="1"/>
                    </a:moveTo>
                    <a:lnTo>
                      <a:pt x="205" y="35"/>
                    </a:lnTo>
                    <a:lnTo>
                      <a:pt x="137" y="69"/>
                    </a:lnTo>
                    <a:lnTo>
                      <a:pt x="137" y="172"/>
                    </a:lnTo>
                    <a:lnTo>
                      <a:pt x="376" y="854"/>
                    </a:lnTo>
                    <a:lnTo>
                      <a:pt x="444" y="1196"/>
                    </a:lnTo>
                    <a:lnTo>
                      <a:pt x="478" y="1571"/>
                    </a:lnTo>
                    <a:lnTo>
                      <a:pt x="444" y="1981"/>
                    </a:lnTo>
                    <a:lnTo>
                      <a:pt x="342" y="2357"/>
                    </a:lnTo>
                    <a:lnTo>
                      <a:pt x="205" y="2698"/>
                    </a:lnTo>
                    <a:lnTo>
                      <a:pt x="0" y="3039"/>
                    </a:lnTo>
                    <a:lnTo>
                      <a:pt x="0" y="3108"/>
                    </a:lnTo>
                    <a:lnTo>
                      <a:pt x="0" y="3176"/>
                    </a:lnTo>
                    <a:lnTo>
                      <a:pt x="0" y="3210"/>
                    </a:lnTo>
                    <a:lnTo>
                      <a:pt x="69" y="3244"/>
                    </a:lnTo>
                    <a:lnTo>
                      <a:pt x="103" y="3278"/>
                    </a:lnTo>
                    <a:lnTo>
                      <a:pt x="239" y="3278"/>
                    </a:lnTo>
                    <a:lnTo>
                      <a:pt x="274" y="3210"/>
                    </a:lnTo>
                    <a:lnTo>
                      <a:pt x="513" y="2869"/>
                    </a:lnTo>
                    <a:lnTo>
                      <a:pt x="683" y="2493"/>
                    </a:lnTo>
                    <a:lnTo>
                      <a:pt x="786" y="2083"/>
                    </a:lnTo>
                    <a:lnTo>
                      <a:pt x="854" y="1640"/>
                    </a:lnTo>
                    <a:lnTo>
                      <a:pt x="854" y="1196"/>
                    </a:lnTo>
                    <a:lnTo>
                      <a:pt x="786" y="786"/>
                    </a:lnTo>
                    <a:lnTo>
                      <a:pt x="717" y="581"/>
                    </a:lnTo>
                    <a:lnTo>
                      <a:pt x="615" y="411"/>
                    </a:lnTo>
                    <a:lnTo>
                      <a:pt x="513" y="206"/>
                    </a:lnTo>
                    <a:lnTo>
                      <a:pt x="376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960" bIns="30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4" name="Google Shape;943;p32"/>
              <p:cNvSpPr/>
              <p:nvPr/>
            </p:nvSpPr>
            <p:spPr>
              <a:xfrm rot="745800">
                <a:off x="1223640" y="4227120"/>
                <a:ext cx="26280" cy="9288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1401" h="4917">
                    <a:moveTo>
                      <a:pt x="69" y="0"/>
                    </a:moveTo>
                    <a:lnTo>
                      <a:pt x="0" y="34"/>
                    </a:lnTo>
                    <a:lnTo>
                      <a:pt x="0" y="137"/>
                    </a:lnTo>
                    <a:lnTo>
                      <a:pt x="410" y="1263"/>
                    </a:lnTo>
                    <a:lnTo>
                      <a:pt x="581" y="1809"/>
                    </a:lnTo>
                    <a:lnTo>
                      <a:pt x="717" y="2390"/>
                    </a:lnTo>
                    <a:lnTo>
                      <a:pt x="854" y="2936"/>
                    </a:lnTo>
                    <a:lnTo>
                      <a:pt x="922" y="3516"/>
                    </a:lnTo>
                    <a:lnTo>
                      <a:pt x="922" y="4097"/>
                    </a:lnTo>
                    <a:lnTo>
                      <a:pt x="888" y="4745"/>
                    </a:lnTo>
                    <a:lnTo>
                      <a:pt x="888" y="4780"/>
                    </a:lnTo>
                    <a:lnTo>
                      <a:pt x="922" y="4848"/>
                    </a:lnTo>
                    <a:lnTo>
                      <a:pt x="1059" y="4916"/>
                    </a:lnTo>
                    <a:lnTo>
                      <a:pt x="1093" y="4916"/>
                    </a:lnTo>
                    <a:lnTo>
                      <a:pt x="1161" y="4882"/>
                    </a:lnTo>
                    <a:lnTo>
                      <a:pt x="1229" y="4848"/>
                    </a:lnTo>
                    <a:lnTo>
                      <a:pt x="1229" y="4780"/>
                    </a:lnTo>
                    <a:lnTo>
                      <a:pt x="1366" y="4199"/>
                    </a:lnTo>
                    <a:lnTo>
                      <a:pt x="1400" y="3551"/>
                    </a:lnTo>
                    <a:lnTo>
                      <a:pt x="1400" y="2902"/>
                    </a:lnTo>
                    <a:lnTo>
                      <a:pt x="1332" y="2253"/>
                    </a:lnTo>
                    <a:lnTo>
                      <a:pt x="1263" y="1946"/>
                    </a:lnTo>
                    <a:lnTo>
                      <a:pt x="1161" y="1639"/>
                    </a:lnTo>
                    <a:lnTo>
                      <a:pt x="1059" y="1332"/>
                    </a:lnTo>
                    <a:lnTo>
                      <a:pt x="922" y="1058"/>
                    </a:lnTo>
                    <a:lnTo>
                      <a:pt x="786" y="751"/>
                    </a:lnTo>
                    <a:lnTo>
                      <a:pt x="615" y="512"/>
                    </a:lnTo>
                    <a:lnTo>
                      <a:pt x="444" y="239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5" name="Google Shape;944;p32"/>
              <p:cNvSpPr/>
              <p:nvPr/>
            </p:nvSpPr>
            <p:spPr>
              <a:xfrm rot="745800">
                <a:off x="1236600" y="4225680"/>
                <a:ext cx="39960" cy="8820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2118" h="4678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03"/>
                    </a:lnTo>
                    <a:lnTo>
                      <a:pt x="1" y="172"/>
                    </a:lnTo>
                    <a:lnTo>
                      <a:pt x="35" y="240"/>
                    </a:lnTo>
                    <a:lnTo>
                      <a:pt x="684" y="1196"/>
                    </a:lnTo>
                    <a:lnTo>
                      <a:pt x="1025" y="1708"/>
                    </a:lnTo>
                    <a:lnTo>
                      <a:pt x="1332" y="2288"/>
                    </a:lnTo>
                    <a:lnTo>
                      <a:pt x="1469" y="2561"/>
                    </a:lnTo>
                    <a:lnTo>
                      <a:pt x="1571" y="2834"/>
                    </a:lnTo>
                    <a:lnTo>
                      <a:pt x="1674" y="3142"/>
                    </a:lnTo>
                    <a:lnTo>
                      <a:pt x="1708" y="3415"/>
                    </a:lnTo>
                    <a:lnTo>
                      <a:pt x="1742" y="3722"/>
                    </a:lnTo>
                    <a:lnTo>
                      <a:pt x="1708" y="3995"/>
                    </a:lnTo>
                    <a:lnTo>
                      <a:pt x="1640" y="4268"/>
                    </a:lnTo>
                    <a:lnTo>
                      <a:pt x="1537" y="4541"/>
                    </a:lnTo>
                    <a:lnTo>
                      <a:pt x="1537" y="4610"/>
                    </a:lnTo>
                    <a:lnTo>
                      <a:pt x="1537" y="4644"/>
                    </a:lnTo>
                    <a:lnTo>
                      <a:pt x="1605" y="4678"/>
                    </a:lnTo>
                    <a:lnTo>
                      <a:pt x="1640" y="4644"/>
                    </a:lnTo>
                    <a:lnTo>
                      <a:pt x="1844" y="4405"/>
                    </a:lnTo>
                    <a:lnTo>
                      <a:pt x="2015" y="4132"/>
                    </a:lnTo>
                    <a:lnTo>
                      <a:pt x="2083" y="3824"/>
                    </a:lnTo>
                    <a:lnTo>
                      <a:pt x="2117" y="3517"/>
                    </a:lnTo>
                    <a:lnTo>
                      <a:pt x="2117" y="3210"/>
                    </a:lnTo>
                    <a:lnTo>
                      <a:pt x="2083" y="2869"/>
                    </a:lnTo>
                    <a:lnTo>
                      <a:pt x="1981" y="2527"/>
                    </a:lnTo>
                    <a:lnTo>
                      <a:pt x="1879" y="2220"/>
                    </a:lnTo>
                    <a:lnTo>
                      <a:pt x="1708" y="1878"/>
                    </a:lnTo>
                    <a:lnTo>
                      <a:pt x="1537" y="1571"/>
                    </a:lnTo>
                    <a:lnTo>
                      <a:pt x="1162" y="957"/>
                    </a:lnTo>
                    <a:lnTo>
                      <a:pt x="752" y="445"/>
                    </a:lnTo>
                    <a:lnTo>
                      <a:pt x="342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6" name="Google Shape;945;p32"/>
              <p:cNvSpPr/>
              <p:nvPr/>
            </p:nvSpPr>
            <p:spPr>
              <a:xfrm rot="745800">
                <a:off x="1183320" y="4144320"/>
                <a:ext cx="52200" cy="36000"/>
              </a:xfrm>
              <a:custGeom>
                <a:avLst/>
                <a:gdLst>
                  <a:gd name="textAreaLeft" fmla="*/ 0 w 52200"/>
                  <a:gd name="textAreaRight" fmla="*/ 52560 w 5220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2766" h="1912">
                    <a:moveTo>
                      <a:pt x="103" y="0"/>
                    </a:moveTo>
                    <a:lnTo>
                      <a:pt x="1" y="68"/>
                    </a:lnTo>
                    <a:lnTo>
                      <a:pt x="1" y="171"/>
                    </a:lnTo>
                    <a:lnTo>
                      <a:pt x="1" y="205"/>
                    </a:lnTo>
                    <a:lnTo>
                      <a:pt x="35" y="239"/>
                    </a:lnTo>
                    <a:lnTo>
                      <a:pt x="1264" y="1127"/>
                    </a:lnTo>
                    <a:lnTo>
                      <a:pt x="1912" y="1536"/>
                    </a:lnTo>
                    <a:lnTo>
                      <a:pt x="2561" y="1912"/>
                    </a:lnTo>
                    <a:lnTo>
                      <a:pt x="2664" y="1912"/>
                    </a:lnTo>
                    <a:lnTo>
                      <a:pt x="2732" y="1878"/>
                    </a:lnTo>
                    <a:lnTo>
                      <a:pt x="2766" y="1775"/>
                    </a:lnTo>
                    <a:lnTo>
                      <a:pt x="2732" y="1707"/>
                    </a:lnTo>
                    <a:lnTo>
                      <a:pt x="2698" y="1673"/>
                    </a:lnTo>
                    <a:lnTo>
                      <a:pt x="2117" y="1229"/>
                    </a:lnTo>
                    <a:lnTo>
                      <a:pt x="1469" y="785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7" name="Google Shape;946;p32"/>
              <p:cNvSpPr/>
              <p:nvPr/>
            </p:nvSpPr>
            <p:spPr>
              <a:xfrm rot="745800">
                <a:off x="401400" y="3990600"/>
                <a:ext cx="80640" cy="14868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4268" h="7854">
                    <a:moveTo>
                      <a:pt x="103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103" y="718"/>
                    </a:lnTo>
                    <a:lnTo>
                      <a:pt x="239" y="1230"/>
                    </a:lnTo>
                    <a:lnTo>
                      <a:pt x="376" y="1776"/>
                    </a:lnTo>
                    <a:lnTo>
                      <a:pt x="546" y="2288"/>
                    </a:lnTo>
                    <a:lnTo>
                      <a:pt x="751" y="2835"/>
                    </a:lnTo>
                    <a:lnTo>
                      <a:pt x="956" y="3347"/>
                    </a:lnTo>
                    <a:lnTo>
                      <a:pt x="1195" y="3859"/>
                    </a:lnTo>
                    <a:lnTo>
                      <a:pt x="1468" y="4337"/>
                    </a:lnTo>
                    <a:lnTo>
                      <a:pt x="1741" y="4849"/>
                    </a:lnTo>
                    <a:lnTo>
                      <a:pt x="2014" y="5327"/>
                    </a:lnTo>
                    <a:lnTo>
                      <a:pt x="2322" y="5771"/>
                    </a:lnTo>
                    <a:lnTo>
                      <a:pt x="2663" y="6214"/>
                    </a:lnTo>
                    <a:lnTo>
                      <a:pt x="3004" y="6658"/>
                    </a:lnTo>
                    <a:lnTo>
                      <a:pt x="3380" y="7068"/>
                    </a:lnTo>
                    <a:lnTo>
                      <a:pt x="3756" y="7478"/>
                    </a:lnTo>
                    <a:lnTo>
                      <a:pt x="4165" y="7853"/>
                    </a:lnTo>
                    <a:lnTo>
                      <a:pt x="4234" y="7853"/>
                    </a:lnTo>
                    <a:lnTo>
                      <a:pt x="4268" y="7819"/>
                    </a:lnTo>
                    <a:lnTo>
                      <a:pt x="4268" y="7751"/>
                    </a:lnTo>
                    <a:lnTo>
                      <a:pt x="3585" y="6863"/>
                    </a:lnTo>
                    <a:lnTo>
                      <a:pt x="3004" y="5941"/>
                    </a:lnTo>
                    <a:lnTo>
                      <a:pt x="2424" y="5054"/>
                    </a:lnTo>
                    <a:lnTo>
                      <a:pt x="1912" y="4132"/>
                    </a:lnTo>
                    <a:lnTo>
                      <a:pt x="1434" y="3176"/>
                    </a:lnTo>
                    <a:lnTo>
                      <a:pt x="990" y="2186"/>
                    </a:lnTo>
                    <a:lnTo>
                      <a:pt x="615" y="1162"/>
                    </a:lnTo>
                    <a:lnTo>
                      <a:pt x="273" y="103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8" name="Google Shape;947;p32"/>
              <p:cNvSpPr/>
              <p:nvPr/>
            </p:nvSpPr>
            <p:spPr>
              <a:xfrm rot="745800">
                <a:off x="419040" y="4109040"/>
                <a:ext cx="54720" cy="604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903" h="3211">
                    <a:moveTo>
                      <a:pt x="103" y="1"/>
                    </a:moveTo>
                    <a:lnTo>
                      <a:pt x="34" y="35"/>
                    </a:lnTo>
                    <a:lnTo>
                      <a:pt x="0" y="69"/>
                    </a:lnTo>
                    <a:lnTo>
                      <a:pt x="0" y="137"/>
                    </a:lnTo>
                    <a:lnTo>
                      <a:pt x="239" y="581"/>
                    </a:lnTo>
                    <a:lnTo>
                      <a:pt x="547" y="991"/>
                    </a:lnTo>
                    <a:lnTo>
                      <a:pt x="888" y="1401"/>
                    </a:lnTo>
                    <a:lnTo>
                      <a:pt x="1229" y="1810"/>
                    </a:lnTo>
                    <a:lnTo>
                      <a:pt x="1605" y="2186"/>
                    </a:lnTo>
                    <a:lnTo>
                      <a:pt x="1980" y="2561"/>
                    </a:lnTo>
                    <a:lnTo>
                      <a:pt x="2766" y="3210"/>
                    </a:lnTo>
                    <a:lnTo>
                      <a:pt x="2834" y="3210"/>
                    </a:lnTo>
                    <a:lnTo>
                      <a:pt x="2902" y="3176"/>
                    </a:lnTo>
                    <a:lnTo>
                      <a:pt x="2902" y="3142"/>
                    </a:lnTo>
                    <a:lnTo>
                      <a:pt x="2902" y="3074"/>
                    </a:lnTo>
                    <a:lnTo>
                      <a:pt x="2254" y="2288"/>
                    </a:lnTo>
                    <a:lnTo>
                      <a:pt x="1571" y="1503"/>
                    </a:lnTo>
                    <a:lnTo>
                      <a:pt x="888" y="718"/>
                    </a:lnTo>
                    <a:lnTo>
                      <a:pt x="512" y="376"/>
                    </a:lnTo>
                    <a:lnTo>
                      <a:pt x="137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29" name="Google Shape;948;p32"/>
              <p:cNvSpPr/>
              <p:nvPr/>
            </p:nvSpPr>
            <p:spPr>
              <a:xfrm rot="745800">
                <a:off x="620640" y="4258800"/>
                <a:ext cx="115560" cy="4104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6112" h="2186">
                    <a:moveTo>
                      <a:pt x="6043" y="1"/>
                    </a:moveTo>
                    <a:lnTo>
                      <a:pt x="5975" y="35"/>
                    </a:lnTo>
                    <a:lnTo>
                      <a:pt x="5258" y="479"/>
                    </a:lnTo>
                    <a:lnTo>
                      <a:pt x="4575" y="888"/>
                    </a:lnTo>
                    <a:lnTo>
                      <a:pt x="3892" y="1230"/>
                    </a:lnTo>
                    <a:lnTo>
                      <a:pt x="3175" y="1537"/>
                    </a:lnTo>
                    <a:lnTo>
                      <a:pt x="2458" y="1776"/>
                    </a:lnTo>
                    <a:lnTo>
                      <a:pt x="1673" y="1947"/>
                    </a:lnTo>
                    <a:lnTo>
                      <a:pt x="888" y="2015"/>
                    </a:lnTo>
                    <a:lnTo>
                      <a:pt x="478" y="2049"/>
                    </a:lnTo>
                    <a:lnTo>
                      <a:pt x="0" y="2049"/>
                    </a:lnTo>
                    <a:lnTo>
                      <a:pt x="0" y="2117"/>
                    </a:lnTo>
                    <a:lnTo>
                      <a:pt x="0" y="2152"/>
                    </a:lnTo>
                    <a:lnTo>
                      <a:pt x="34" y="2186"/>
                    </a:lnTo>
                    <a:lnTo>
                      <a:pt x="854" y="2186"/>
                    </a:lnTo>
                    <a:lnTo>
                      <a:pt x="1673" y="2117"/>
                    </a:lnTo>
                    <a:lnTo>
                      <a:pt x="2458" y="1981"/>
                    </a:lnTo>
                    <a:lnTo>
                      <a:pt x="3278" y="1776"/>
                    </a:lnTo>
                    <a:lnTo>
                      <a:pt x="3653" y="1674"/>
                    </a:lnTo>
                    <a:lnTo>
                      <a:pt x="4029" y="1503"/>
                    </a:lnTo>
                    <a:lnTo>
                      <a:pt x="4404" y="1332"/>
                    </a:lnTo>
                    <a:lnTo>
                      <a:pt x="4780" y="1161"/>
                    </a:lnTo>
                    <a:lnTo>
                      <a:pt x="5121" y="957"/>
                    </a:lnTo>
                    <a:lnTo>
                      <a:pt x="5463" y="718"/>
                    </a:lnTo>
                    <a:lnTo>
                      <a:pt x="5770" y="479"/>
                    </a:lnTo>
                    <a:lnTo>
                      <a:pt x="6077" y="206"/>
                    </a:lnTo>
                    <a:lnTo>
                      <a:pt x="6111" y="137"/>
                    </a:lnTo>
                    <a:lnTo>
                      <a:pt x="6077" y="69"/>
                    </a:lnTo>
                    <a:lnTo>
                      <a:pt x="604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0" name="Google Shape;949;p32"/>
              <p:cNvSpPr/>
              <p:nvPr/>
            </p:nvSpPr>
            <p:spPr>
              <a:xfrm rot="745800">
                <a:off x="662760" y="4234680"/>
                <a:ext cx="104400" cy="5940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5532" h="3142">
                    <a:moveTo>
                      <a:pt x="5395" y="1"/>
                    </a:moveTo>
                    <a:lnTo>
                      <a:pt x="4814" y="513"/>
                    </a:lnTo>
                    <a:lnTo>
                      <a:pt x="4200" y="957"/>
                    </a:lnTo>
                    <a:lnTo>
                      <a:pt x="3585" y="1401"/>
                    </a:lnTo>
                    <a:lnTo>
                      <a:pt x="2937" y="1776"/>
                    </a:lnTo>
                    <a:lnTo>
                      <a:pt x="2288" y="2118"/>
                    </a:lnTo>
                    <a:lnTo>
                      <a:pt x="1605" y="2425"/>
                    </a:lnTo>
                    <a:lnTo>
                      <a:pt x="888" y="2664"/>
                    </a:lnTo>
                    <a:lnTo>
                      <a:pt x="103" y="2834"/>
                    </a:lnTo>
                    <a:lnTo>
                      <a:pt x="69" y="2869"/>
                    </a:lnTo>
                    <a:lnTo>
                      <a:pt x="0" y="2903"/>
                    </a:lnTo>
                    <a:lnTo>
                      <a:pt x="0" y="3005"/>
                    </a:lnTo>
                    <a:lnTo>
                      <a:pt x="69" y="3108"/>
                    </a:lnTo>
                    <a:lnTo>
                      <a:pt x="103" y="3142"/>
                    </a:lnTo>
                    <a:lnTo>
                      <a:pt x="171" y="3142"/>
                    </a:lnTo>
                    <a:lnTo>
                      <a:pt x="956" y="2971"/>
                    </a:lnTo>
                    <a:lnTo>
                      <a:pt x="1707" y="2732"/>
                    </a:lnTo>
                    <a:lnTo>
                      <a:pt x="2424" y="2459"/>
                    </a:lnTo>
                    <a:lnTo>
                      <a:pt x="3141" y="2118"/>
                    </a:lnTo>
                    <a:lnTo>
                      <a:pt x="3824" y="1708"/>
                    </a:lnTo>
                    <a:lnTo>
                      <a:pt x="4439" y="1230"/>
                    </a:lnTo>
                    <a:lnTo>
                      <a:pt x="4712" y="991"/>
                    </a:lnTo>
                    <a:lnTo>
                      <a:pt x="5019" y="718"/>
                    </a:lnTo>
                    <a:lnTo>
                      <a:pt x="5258" y="411"/>
                    </a:lnTo>
                    <a:lnTo>
                      <a:pt x="5531" y="103"/>
                    </a:lnTo>
                    <a:lnTo>
                      <a:pt x="5531" y="69"/>
                    </a:lnTo>
                    <a:lnTo>
                      <a:pt x="54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1" name="Google Shape;950;p32"/>
              <p:cNvSpPr/>
              <p:nvPr/>
            </p:nvSpPr>
            <p:spPr>
              <a:xfrm rot="745800">
                <a:off x="785520" y="4242240"/>
                <a:ext cx="17280" cy="1764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7640"/>
                  <a:gd name="textAreaBottom" fmla="*/ 18000 h 17640"/>
                </a:gdLst>
                <a:ahLst/>
                <a:cxnLst/>
                <a:rect l="textAreaLeft" t="textAreaTop" r="textAreaRight" b="textAreaBottom"/>
                <a:pathLst>
                  <a:path w="923" h="957">
                    <a:moveTo>
                      <a:pt x="786" y="1"/>
                    </a:moveTo>
                    <a:lnTo>
                      <a:pt x="752" y="35"/>
                    </a:lnTo>
                    <a:lnTo>
                      <a:pt x="581" y="172"/>
                    </a:lnTo>
                    <a:lnTo>
                      <a:pt x="479" y="342"/>
                    </a:lnTo>
                    <a:lnTo>
                      <a:pt x="308" y="513"/>
                    </a:lnTo>
                    <a:lnTo>
                      <a:pt x="103" y="650"/>
                    </a:lnTo>
                    <a:lnTo>
                      <a:pt x="35" y="684"/>
                    </a:lnTo>
                    <a:lnTo>
                      <a:pt x="1" y="752"/>
                    </a:lnTo>
                    <a:lnTo>
                      <a:pt x="1" y="820"/>
                    </a:lnTo>
                    <a:lnTo>
                      <a:pt x="35" y="854"/>
                    </a:lnTo>
                    <a:lnTo>
                      <a:pt x="69" y="923"/>
                    </a:lnTo>
                    <a:lnTo>
                      <a:pt x="103" y="957"/>
                    </a:lnTo>
                    <a:lnTo>
                      <a:pt x="240" y="957"/>
                    </a:lnTo>
                    <a:lnTo>
                      <a:pt x="479" y="786"/>
                    </a:lnTo>
                    <a:lnTo>
                      <a:pt x="718" y="615"/>
                    </a:lnTo>
                    <a:lnTo>
                      <a:pt x="820" y="479"/>
                    </a:lnTo>
                    <a:lnTo>
                      <a:pt x="889" y="376"/>
                    </a:lnTo>
                    <a:lnTo>
                      <a:pt x="923" y="240"/>
                    </a:lnTo>
                    <a:lnTo>
                      <a:pt x="923" y="103"/>
                    </a:lnTo>
                    <a:lnTo>
                      <a:pt x="889" y="35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2" name="Google Shape;951;p32"/>
              <p:cNvSpPr/>
              <p:nvPr/>
            </p:nvSpPr>
            <p:spPr>
              <a:xfrm rot="745800">
                <a:off x="755640" y="4221000"/>
                <a:ext cx="17280" cy="1908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923" h="1026">
                    <a:moveTo>
                      <a:pt x="718" y="1"/>
                    </a:moveTo>
                    <a:lnTo>
                      <a:pt x="649" y="35"/>
                    </a:lnTo>
                    <a:lnTo>
                      <a:pt x="513" y="172"/>
                    </a:lnTo>
                    <a:lnTo>
                      <a:pt x="410" y="308"/>
                    </a:lnTo>
                    <a:lnTo>
                      <a:pt x="274" y="445"/>
                    </a:lnTo>
                    <a:lnTo>
                      <a:pt x="137" y="581"/>
                    </a:lnTo>
                    <a:lnTo>
                      <a:pt x="69" y="650"/>
                    </a:lnTo>
                    <a:lnTo>
                      <a:pt x="1" y="718"/>
                    </a:lnTo>
                    <a:lnTo>
                      <a:pt x="1" y="820"/>
                    </a:lnTo>
                    <a:lnTo>
                      <a:pt x="35" y="889"/>
                    </a:lnTo>
                    <a:lnTo>
                      <a:pt x="103" y="957"/>
                    </a:lnTo>
                    <a:lnTo>
                      <a:pt x="171" y="991"/>
                    </a:lnTo>
                    <a:lnTo>
                      <a:pt x="240" y="1025"/>
                    </a:lnTo>
                    <a:lnTo>
                      <a:pt x="342" y="991"/>
                    </a:lnTo>
                    <a:lnTo>
                      <a:pt x="547" y="820"/>
                    </a:lnTo>
                    <a:lnTo>
                      <a:pt x="752" y="650"/>
                    </a:lnTo>
                    <a:lnTo>
                      <a:pt x="820" y="513"/>
                    </a:lnTo>
                    <a:lnTo>
                      <a:pt x="888" y="411"/>
                    </a:lnTo>
                    <a:lnTo>
                      <a:pt x="922" y="274"/>
                    </a:lnTo>
                    <a:lnTo>
                      <a:pt x="922" y="137"/>
                    </a:lnTo>
                    <a:lnTo>
                      <a:pt x="888" y="69"/>
                    </a:lnTo>
                    <a:lnTo>
                      <a:pt x="820" y="35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3" name="Google Shape;952;p32"/>
              <p:cNvSpPr/>
              <p:nvPr/>
            </p:nvSpPr>
            <p:spPr>
              <a:xfrm rot="745800">
                <a:off x="635760" y="3743640"/>
                <a:ext cx="70200" cy="1332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3723" h="718">
                    <a:moveTo>
                      <a:pt x="1981" y="1"/>
                    </a:moveTo>
                    <a:lnTo>
                      <a:pt x="1537" y="35"/>
                    </a:lnTo>
                    <a:lnTo>
                      <a:pt x="1093" y="69"/>
                    </a:lnTo>
                    <a:lnTo>
                      <a:pt x="650" y="137"/>
                    </a:lnTo>
                    <a:lnTo>
                      <a:pt x="206" y="240"/>
                    </a:lnTo>
                    <a:lnTo>
                      <a:pt x="103" y="274"/>
                    </a:lnTo>
                    <a:lnTo>
                      <a:pt x="35" y="342"/>
                    </a:lnTo>
                    <a:lnTo>
                      <a:pt x="1" y="444"/>
                    </a:lnTo>
                    <a:lnTo>
                      <a:pt x="1" y="513"/>
                    </a:lnTo>
                    <a:lnTo>
                      <a:pt x="35" y="615"/>
                    </a:lnTo>
                    <a:lnTo>
                      <a:pt x="103" y="683"/>
                    </a:lnTo>
                    <a:lnTo>
                      <a:pt x="206" y="718"/>
                    </a:lnTo>
                    <a:lnTo>
                      <a:pt x="308" y="718"/>
                    </a:lnTo>
                    <a:lnTo>
                      <a:pt x="718" y="649"/>
                    </a:lnTo>
                    <a:lnTo>
                      <a:pt x="1162" y="615"/>
                    </a:lnTo>
                    <a:lnTo>
                      <a:pt x="2015" y="615"/>
                    </a:lnTo>
                    <a:lnTo>
                      <a:pt x="2425" y="649"/>
                    </a:lnTo>
                    <a:lnTo>
                      <a:pt x="2800" y="683"/>
                    </a:lnTo>
                    <a:lnTo>
                      <a:pt x="3176" y="718"/>
                    </a:lnTo>
                    <a:lnTo>
                      <a:pt x="3586" y="718"/>
                    </a:lnTo>
                    <a:lnTo>
                      <a:pt x="3620" y="683"/>
                    </a:lnTo>
                    <a:lnTo>
                      <a:pt x="3688" y="649"/>
                    </a:lnTo>
                    <a:lnTo>
                      <a:pt x="3722" y="547"/>
                    </a:lnTo>
                    <a:lnTo>
                      <a:pt x="3722" y="444"/>
                    </a:lnTo>
                    <a:lnTo>
                      <a:pt x="3620" y="342"/>
                    </a:lnTo>
                    <a:lnTo>
                      <a:pt x="3449" y="240"/>
                    </a:lnTo>
                    <a:lnTo>
                      <a:pt x="3244" y="171"/>
                    </a:lnTo>
                    <a:lnTo>
                      <a:pt x="2835" y="69"/>
                    </a:lnTo>
                    <a:lnTo>
                      <a:pt x="2391" y="35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4" name="Google Shape;953;p32"/>
              <p:cNvSpPr/>
              <p:nvPr/>
            </p:nvSpPr>
            <p:spPr>
              <a:xfrm rot="745800">
                <a:off x="930240" y="4297680"/>
                <a:ext cx="107640" cy="14904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5703" h="7887">
                    <a:moveTo>
                      <a:pt x="5634" y="0"/>
                    </a:moveTo>
                    <a:lnTo>
                      <a:pt x="4985" y="205"/>
                    </a:lnTo>
                    <a:lnTo>
                      <a:pt x="4405" y="478"/>
                    </a:lnTo>
                    <a:lnTo>
                      <a:pt x="3859" y="786"/>
                    </a:lnTo>
                    <a:lnTo>
                      <a:pt x="3347" y="1161"/>
                    </a:lnTo>
                    <a:lnTo>
                      <a:pt x="2903" y="1605"/>
                    </a:lnTo>
                    <a:lnTo>
                      <a:pt x="2493" y="2049"/>
                    </a:lnTo>
                    <a:lnTo>
                      <a:pt x="2118" y="2561"/>
                    </a:lnTo>
                    <a:lnTo>
                      <a:pt x="1776" y="3107"/>
                    </a:lnTo>
                    <a:lnTo>
                      <a:pt x="1469" y="3653"/>
                    </a:lnTo>
                    <a:lnTo>
                      <a:pt x="1196" y="4234"/>
                    </a:lnTo>
                    <a:lnTo>
                      <a:pt x="957" y="4814"/>
                    </a:lnTo>
                    <a:lnTo>
                      <a:pt x="718" y="5429"/>
                    </a:lnTo>
                    <a:lnTo>
                      <a:pt x="342" y="6658"/>
                    </a:lnTo>
                    <a:lnTo>
                      <a:pt x="1" y="7887"/>
                    </a:lnTo>
                    <a:lnTo>
                      <a:pt x="35" y="7887"/>
                    </a:lnTo>
                    <a:lnTo>
                      <a:pt x="411" y="6692"/>
                    </a:lnTo>
                    <a:lnTo>
                      <a:pt x="854" y="5497"/>
                    </a:lnTo>
                    <a:lnTo>
                      <a:pt x="1093" y="4917"/>
                    </a:lnTo>
                    <a:lnTo>
                      <a:pt x="1366" y="4370"/>
                    </a:lnTo>
                    <a:lnTo>
                      <a:pt x="1640" y="3824"/>
                    </a:lnTo>
                    <a:lnTo>
                      <a:pt x="1947" y="3278"/>
                    </a:lnTo>
                    <a:lnTo>
                      <a:pt x="2288" y="2766"/>
                    </a:lnTo>
                    <a:lnTo>
                      <a:pt x="2664" y="2288"/>
                    </a:lnTo>
                    <a:lnTo>
                      <a:pt x="3073" y="1844"/>
                    </a:lnTo>
                    <a:lnTo>
                      <a:pt x="3517" y="1434"/>
                    </a:lnTo>
                    <a:lnTo>
                      <a:pt x="3995" y="1059"/>
                    </a:lnTo>
                    <a:lnTo>
                      <a:pt x="4507" y="717"/>
                    </a:lnTo>
                    <a:lnTo>
                      <a:pt x="5054" y="410"/>
                    </a:lnTo>
                    <a:lnTo>
                      <a:pt x="5668" y="137"/>
                    </a:lnTo>
                    <a:lnTo>
                      <a:pt x="5702" y="103"/>
                    </a:lnTo>
                    <a:lnTo>
                      <a:pt x="5702" y="35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5" name="Google Shape;954;p32"/>
              <p:cNvSpPr/>
              <p:nvPr/>
            </p:nvSpPr>
            <p:spPr>
              <a:xfrm rot="745800">
                <a:off x="902520" y="4298040"/>
                <a:ext cx="83160" cy="1576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57680"/>
                  <a:gd name="textAreaBottom" fmla="*/ 158040 h 157680"/>
                </a:gdLst>
                <a:ahLst/>
                <a:cxnLst/>
                <a:rect l="textAreaLeft" t="textAreaTop" r="textAreaRight" b="textAreaBottom"/>
                <a:pathLst>
                  <a:path w="4405" h="8331">
                    <a:moveTo>
                      <a:pt x="4302" y="0"/>
                    </a:moveTo>
                    <a:lnTo>
                      <a:pt x="3858" y="376"/>
                    </a:lnTo>
                    <a:lnTo>
                      <a:pt x="3448" y="786"/>
                    </a:lnTo>
                    <a:lnTo>
                      <a:pt x="3005" y="1229"/>
                    </a:lnTo>
                    <a:lnTo>
                      <a:pt x="2629" y="1673"/>
                    </a:lnTo>
                    <a:lnTo>
                      <a:pt x="2253" y="2151"/>
                    </a:lnTo>
                    <a:lnTo>
                      <a:pt x="1878" y="2663"/>
                    </a:lnTo>
                    <a:lnTo>
                      <a:pt x="1571" y="3141"/>
                    </a:lnTo>
                    <a:lnTo>
                      <a:pt x="1263" y="3688"/>
                    </a:lnTo>
                    <a:lnTo>
                      <a:pt x="990" y="4234"/>
                    </a:lnTo>
                    <a:lnTo>
                      <a:pt x="717" y="4780"/>
                    </a:lnTo>
                    <a:lnTo>
                      <a:pt x="512" y="5326"/>
                    </a:lnTo>
                    <a:lnTo>
                      <a:pt x="342" y="5907"/>
                    </a:lnTo>
                    <a:lnTo>
                      <a:pt x="205" y="6487"/>
                    </a:lnTo>
                    <a:lnTo>
                      <a:pt x="103" y="7067"/>
                    </a:lnTo>
                    <a:lnTo>
                      <a:pt x="34" y="7682"/>
                    </a:lnTo>
                    <a:lnTo>
                      <a:pt x="0" y="8262"/>
                    </a:lnTo>
                    <a:lnTo>
                      <a:pt x="34" y="8330"/>
                    </a:lnTo>
                    <a:lnTo>
                      <a:pt x="103" y="8330"/>
                    </a:lnTo>
                    <a:lnTo>
                      <a:pt x="137" y="8262"/>
                    </a:lnTo>
                    <a:lnTo>
                      <a:pt x="410" y="7101"/>
                    </a:lnTo>
                    <a:lnTo>
                      <a:pt x="751" y="5941"/>
                    </a:lnTo>
                    <a:lnTo>
                      <a:pt x="922" y="5394"/>
                    </a:lnTo>
                    <a:lnTo>
                      <a:pt x="1127" y="4882"/>
                    </a:lnTo>
                    <a:lnTo>
                      <a:pt x="1332" y="4336"/>
                    </a:lnTo>
                    <a:lnTo>
                      <a:pt x="1571" y="3824"/>
                    </a:lnTo>
                    <a:lnTo>
                      <a:pt x="1844" y="3312"/>
                    </a:lnTo>
                    <a:lnTo>
                      <a:pt x="2117" y="2834"/>
                    </a:lnTo>
                    <a:lnTo>
                      <a:pt x="2424" y="2322"/>
                    </a:lnTo>
                    <a:lnTo>
                      <a:pt x="2766" y="1878"/>
                    </a:lnTo>
                    <a:lnTo>
                      <a:pt x="3107" y="1400"/>
                    </a:lnTo>
                    <a:lnTo>
                      <a:pt x="3517" y="956"/>
                    </a:lnTo>
                    <a:lnTo>
                      <a:pt x="3926" y="513"/>
                    </a:lnTo>
                    <a:lnTo>
                      <a:pt x="4370" y="69"/>
                    </a:lnTo>
                    <a:lnTo>
                      <a:pt x="4404" y="35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840" bIns="78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6" name="Google Shape;955;p32"/>
              <p:cNvSpPr/>
              <p:nvPr/>
            </p:nvSpPr>
            <p:spPr>
              <a:xfrm rot="745800">
                <a:off x="886680" y="4284000"/>
                <a:ext cx="86400" cy="149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9760"/>
                  <a:gd name="textAreaBottom" fmla="*/ 150120 h 149760"/>
                </a:gdLst>
                <a:ahLst/>
                <a:cxnLst/>
                <a:rect l="textAreaLeft" t="textAreaTop" r="textAreaRight" b="textAreaBottom"/>
                <a:pathLst>
                  <a:path w="4575" h="7921">
                    <a:moveTo>
                      <a:pt x="4507" y="0"/>
                    </a:moveTo>
                    <a:lnTo>
                      <a:pt x="4029" y="307"/>
                    </a:lnTo>
                    <a:lnTo>
                      <a:pt x="3551" y="649"/>
                    </a:lnTo>
                    <a:lnTo>
                      <a:pt x="3107" y="1024"/>
                    </a:lnTo>
                    <a:lnTo>
                      <a:pt x="2697" y="1434"/>
                    </a:lnTo>
                    <a:lnTo>
                      <a:pt x="2322" y="1878"/>
                    </a:lnTo>
                    <a:lnTo>
                      <a:pt x="1980" y="2356"/>
                    </a:lnTo>
                    <a:lnTo>
                      <a:pt x="1639" y="2834"/>
                    </a:lnTo>
                    <a:lnTo>
                      <a:pt x="1332" y="3346"/>
                    </a:lnTo>
                    <a:lnTo>
                      <a:pt x="1093" y="3892"/>
                    </a:lnTo>
                    <a:lnTo>
                      <a:pt x="854" y="4404"/>
                    </a:lnTo>
                    <a:lnTo>
                      <a:pt x="615" y="4985"/>
                    </a:lnTo>
                    <a:lnTo>
                      <a:pt x="444" y="5531"/>
                    </a:lnTo>
                    <a:lnTo>
                      <a:pt x="307" y="6111"/>
                    </a:lnTo>
                    <a:lnTo>
                      <a:pt x="171" y="6692"/>
                    </a:lnTo>
                    <a:lnTo>
                      <a:pt x="68" y="7272"/>
                    </a:lnTo>
                    <a:lnTo>
                      <a:pt x="0" y="7818"/>
                    </a:lnTo>
                    <a:lnTo>
                      <a:pt x="34" y="7886"/>
                    </a:lnTo>
                    <a:lnTo>
                      <a:pt x="68" y="7921"/>
                    </a:lnTo>
                    <a:lnTo>
                      <a:pt x="137" y="7921"/>
                    </a:lnTo>
                    <a:lnTo>
                      <a:pt x="171" y="7852"/>
                    </a:lnTo>
                    <a:lnTo>
                      <a:pt x="478" y="6726"/>
                    </a:lnTo>
                    <a:lnTo>
                      <a:pt x="819" y="5633"/>
                    </a:lnTo>
                    <a:lnTo>
                      <a:pt x="1195" y="4541"/>
                    </a:lnTo>
                    <a:lnTo>
                      <a:pt x="1400" y="4029"/>
                    </a:lnTo>
                    <a:lnTo>
                      <a:pt x="1639" y="3517"/>
                    </a:lnTo>
                    <a:lnTo>
                      <a:pt x="1912" y="3039"/>
                    </a:lnTo>
                    <a:lnTo>
                      <a:pt x="2185" y="2561"/>
                    </a:lnTo>
                    <a:lnTo>
                      <a:pt x="2492" y="2083"/>
                    </a:lnTo>
                    <a:lnTo>
                      <a:pt x="2834" y="1639"/>
                    </a:lnTo>
                    <a:lnTo>
                      <a:pt x="3209" y="1229"/>
                    </a:lnTo>
                    <a:lnTo>
                      <a:pt x="3619" y="820"/>
                    </a:lnTo>
                    <a:lnTo>
                      <a:pt x="4063" y="444"/>
                    </a:lnTo>
                    <a:lnTo>
                      <a:pt x="4575" y="68"/>
                    </a:lnTo>
                    <a:lnTo>
                      <a:pt x="4575" y="34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880" bIns="74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7" name="Google Shape;956;p32"/>
              <p:cNvSpPr/>
              <p:nvPr/>
            </p:nvSpPr>
            <p:spPr>
              <a:xfrm rot="745800">
                <a:off x="878040" y="4261320"/>
                <a:ext cx="77400" cy="14400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4097" h="7615">
                    <a:moveTo>
                      <a:pt x="4029" y="1"/>
                    </a:moveTo>
                    <a:lnTo>
                      <a:pt x="3312" y="786"/>
                    </a:lnTo>
                    <a:lnTo>
                      <a:pt x="2595" y="1606"/>
                    </a:lnTo>
                    <a:lnTo>
                      <a:pt x="1980" y="2493"/>
                    </a:lnTo>
                    <a:lnTo>
                      <a:pt x="1673" y="2971"/>
                    </a:lnTo>
                    <a:lnTo>
                      <a:pt x="1400" y="3449"/>
                    </a:lnTo>
                    <a:lnTo>
                      <a:pt x="1161" y="3927"/>
                    </a:lnTo>
                    <a:lnTo>
                      <a:pt x="922" y="4405"/>
                    </a:lnTo>
                    <a:lnTo>
                      <a:pt x="683" y="4917"/>
                    </a:lnTo>
                    <a:lnTo>
                      <a:pt x="512" y="5429"/>
                    </a:lnTo>
                    <a:lnTo>
                      <a:pt x="342" y="5941"/>
                    </a:lnTo>
                    <a:lnTo>
                      <a:pt x="205" y="6453"/>
                    </a:lnTo>
                    <a:lnTo>
                      <a:pt x="103" y="7000"/>
                    </a:lnTo>
                    <a:lnTo>
                      <a:pt x="0" y="7512"/>
                    </a:lnTo>
                    <a:lnTo>
                      <a:pt x="34" y="7580"/>
                    </a:lnTo>
                    <a:lnTo>
                      <a:pt x="103" y="7614"/>
                    </a:lnTo>
                    <a:lnTo>
                      <a:pt x="137" y="7614"/>
                    </a:lnTo>
                    <a:lnTo>
                      <a:pt x="205" y="7546"/>
                    </a:lnTo>
                    <a:lnTo>
                      <a:pt x="546" y="6522"/>
                    </a:lnTo>
                    <a:lnTo>
                      <a:pt x="922" y="5532"/>
                    </a:lnTo>
                    <a:lnTo>
                      <a:pt x="1297" y="4542"/>
                    </a:lnTo>
                    <a:lnTo>
                      <a:pt x="1741" y="3586"/>
                    </a:lnTo>
                    <a:lnTo>
                      <a:pt x="2219" y="2698"/>
                    </a:lnTo>
                    <a:lnTo>
                      <a:pt x="2765" y="1776"/>
                    </a:lnTo>
                    <a:lnTo>
                      <a:pt x="3380" y="923"/>
                    </a:lnTo>
                    <a:lnTo>
                      <a:pt x="4097" y="69"/>
                    </a:lnTo>
                    <a:lnTo>
                      <a:pt x="4097" y="35"/>
                    </a:ln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0" bIns="72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8" name="Google Shape;957;p32"/>
              <p:cNvSpPr/>
              <p:nvPr/>
            </p:nvSpPr>
            <p:spPr>
              <a:xfrm rot="745800">
                <a:off x="872280" y="4256640"/>
                <a:ext cx="52560" cy="11160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11600"/>
                  <a:gd name="textAreaBottom" fmla="*/ 111960 h 111600"/>
                </a:gdLst>
                <a:ahLst/>
                <a:cxnLst/>
                <a:rect l="textAreaLeft" t="textAreaTop" r="textAreaRight" b="textAreaBottom"/>
                <a:pathLst>
                  <a:path w="2800" h="5908">
                    <a:moveTo>
                      <a:pt x="2731" y="1"/>
                    </a:moveTo>
                    <a:lnTo>
                      <a:pt x="2663" y="35"/>
                    </a:lnTo>
                    <a:lnTo>
                      <a:pt x="2219" y="650"/>
                    </a:lnTo>
                    <a:lnTo>
                      <a:pt x="1775" y="1298"/>
                    </a:lnTo>
                    <a:lnTo>
                      <a:pt x="1331" y="2015"/>
                    </a:lnTo>
                    <a:lnTo>
                      <a:pt x="922" y="2732"/>
                    </a:lnTo>
                    <a:lnTo>
                      <a:pt x="580" y="3483"/>
                    </a:lnTo>
                    <a:lnTo>
                      <a:pt x="307" y="4234"/>
                    </a:lnTo>
                    <a:lnTo>
                      <a:pt x="205" y="4644"/>
                    </a:lnTo>
                    <a:lnTo>
                      <a:pt x="102" y="5019"/>
                    </a:lnTo>
                    <a:lnTo>
                      <a:pt x="34" y="5395"/>
                    </a:lnTo>
                    <a:lnTo>
                      <a:pt x="0" y="5805"/>
                    </a:lnTo>
                    <a:lnTo>
                      <a:pt x="0" y="5839"/>
                    </a:lnTo>
                    <a:lnTo>
                      <a:pt x="68" y="5873"/>
                    </a:lnTo>
                    <a:lnTo>
                      <a:pt x="102" y="5907"/>
                    </a:lnTo>
                    <a:lnTo>
                      <a:pt x="137" y="5839"/>
                    </a:lnTo>
                    <a:lnTo>
                      <a:pt x="410" y="5156"/>
                    </a:lnTo>
                    <a:lnTo>
                      <a:pt x="649" y="4439"/>
                    </a:lnTo>
                    <a:lnTo>
                      <a:pt x="854" y="3722"/>
                    </a:lnTo>
                    <a:lnTo>
                      <a:pt x="1127" y="3005"/>
                    </a:lnTo>
                    <a:lnTo>
                      <a:pt x="1502" y="2254"/>
                    </a:lnTo>
                    <a:lnTo>
                      <a:pt x="1878" y="1537"/>
                    </a:lnTo>
                    <a:lnTo>
                      <a:pt x="2322" y="820"/>
                    </a:lnTo>
                    <a:lnTo>
                      <a:pt x="2799" y="103"/>
                    </a:lnTo>
                    <a:lnTo>
                      <a:pt x="2799" y="69"/>
                    </a:lnTo>
                    <a:lnTo>
                      <a:pt x="276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39" name="Google Shape;958;p32"/>
              <p:cNvSpPr/>
              <p:nvPr/>
            </p:nvSpPr>
            <p:spPr>
              <a:xfrm rot="745800">
                <a:off x="948960" y="4383360"/>
                <a:ext cx="30240" cy="1238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605" h="6556">
                    <a:moveTo>
                      <a:pt x="1332" y="0"/>
                    </a:moveTo>
                    <a:lnTo>
                      <a:pt x="1264" y="35"/>
                    </a:lnTo>
                    <a:lnTo>
                      <a:pt x="1229" y="103"/>
                    </a:lnTo>
                    <a:lnTo>
                      <a:pt x="888" y="854"/>
                    </a:lnTo>
                    <a:lnTo>
                      <a:pt x="615" y="1605"/>
                    </a:lnTo>
                    <a:lnTo>
                      <a:pt x="410" y="2390"/>
                    </a:lnTo>
                    <a:lnTo>
                      <a:pt x="205" y="3210"/>
                    </a:lnTo>
                    <a:lnTo>
                      <a:pt x="69" y="3995"/>
                    </a:lnTo>
                    <a:lnTo>
                      <a:pt x="0" y="4814"/>
                    </a:lnTo>
                    <a:lnTo>
                      <a:pt x="0" y="5634"/>
                    </a:lnTo>
                    <a:lnTo>
                      <a:pt x="69" y="6419"/>
                    </a:lnTo>
                    <a:lnTo>
                      <a:pt x="103" y="6487"/>
                    </a:lnTo>
                    <a:lnTo>
                      <a:pt x="103" y="6521"/>
                    </a:lnTo>
                    <a:lnTo>
                      <a:pt x="205" y="6555"/>
                    </a:lnTo>
                    <a:lnTo>
                      <a:pt x="308" y="6521"/>
                    </a:lnTo>
                    <a:lnTo>
                      <a:pt x="342" y="6453"/>
                    </a:lnTo>
                    <a:lnTo>
                      <a:pt x="342" y="6419"/>
                    </a:lnTo>
                    <a:lnTo>
                      <a:pt x="376" y="5599"/>
                    </a:lnTo>
                    <a:lnTo>
                      <a:pt x="444" y="4814"/>
                    </a:lnTo>
                    <a:lnTo>
                      <a:pt x="547" y="4029"/>
                    </a:lnTo>
                    <a:lnTo>
                      <a:pt x="649" y="3278"/>
                    </a:lnTo>
                    <a:lnTo>
                      <a:pt x="820" y="2527"/>
                    </a:lnTo>
                    <a:lnTo>
                      <a:pt x="1025" y="1776"/>
                    </a:lnTo>
                    <a:lnTo>
                      <a:pt x="1264" y="1025"/>
                    </a:lnTo>
                    <a:lnTo>
                      <a:pt x="1571" y="274"/>
                    </a:lnTo>
                    <a:lnTo>
                      <a:pt x="1605" y="205"/>
                    </a:lnTo>
                    <a:lnTo>
                      <a:pt x="1571" y="103"/>
                    </a:lnTo>
                    <a:lnTo>
                      <a:pt x="1537" y="69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0" name="Google Shape;959;p32"/>
              <p:cNvSpPr/>
              <p:nvPr/>
            </p:nvSpPr>
            <p:spPr>
              <a:xfrm rot="745800">
                <a:off x="976320" y="4434120"/>
                <a:ext cx="19800" cy="63000"/>
              </a:xfrm>
              <a:custGeom>
                <a:avLst/>
                <a:gdLst>
                  <a:gd name="textAreaLeft" fmla="*/ 0 w 19800"/>
                  <a:gd name="textAreaRight" fmla="*/ 20160 w 1980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1059" h="3347">
                    <a:moveTo>
                      <a:pt x="922" y="0"/>
                    </a:moveTo>
                    <a:lnTo>
                      <a:pt x="649" y="342"/>
                    </a:lnTo>
                    <a:lnTo>
                      <a:pt x="444" y="717"/>
                    </a:lnTo>
                    <a:lnTo>
                      <a:pt x="273" y="1127"/>
                    </a:lnTo>
                    <a:lnTo>
                      <a:pt x="137" y="1537"/>
                    </a:lnTo>
                    <a:lnTo>
                      <a:pt x="34" y="1980"/>
                    </a:lnTo>
                    <a:lnTo>
                      <a:pt x="0" y="2424"/>
                    </a:lnTo>
                    <a:lnTo>
                      <a:pt x="0" y="2834"/>
                    </a:lnTo>
                    <a:lnTo>
                      <a:pt x="68" y="3278"/>
                    </a:lnTo>
                    <a:lnTo>
                      <a:pt x="103" y="3346"/>
                    </a:lnTo>
                    <a:lnTo>
                      <a:pt x="171" y="3346"/>
                    </a:lnTo>
                    <a:lnTo>
                      <a:pt x="239" y="3312"/>
                    </a:lnTo>
                    <a:lnTo>
                      <a:pt x="239" y="3244"/>
                    </a:lnTo>
                    <a:lnTo>
                      <a:pt x="239" y="2800"/>
                    </a:lnTo>
                    <a:lnTo>
                      <a:pt x="273" y="2390"/>
                    </a:lnTo>
                    <a:lnTo>
                      <a:pt x="342" y="1980"/>
                    </a:lnTo>
                    <a:lnTo>
                      <a:pt x="410" y="1605"/>
                    </a:lnTo>
                    <a:lnTo>
                      <a:pt x="512" y="1229"/>
                    </a:lnTo>
                    <a:lnTo>
                      <a:pt x="649" y="854"/>
                    </a:lnTo>
                    <a:lnTo>
                      <a:pt x="819" y="478"/>
                    </a:lnTo>
                    <a:lnTo>
                      <a:pt x="1024" y="69"/>
                    </a:lnTo>
                    <a:lnTo>
                      <a:pt x="1058" y="35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1" name="Google Shape;960;p32"/>
              <p:cNvSpPr/>
              <p:nvPr/>
            </p:nvSpPr>
            <p:spPr>
              <a:xfrm rot="745800">
                <a:off x="965520" y="4204080"/>
                <a:ext cx="110520" cy="338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33840"/>
                  <a:gd name="textAreaBottom" fmla="*/ 34200 h 33840"/>
                </a:gdLst>
                <a:ahLst/>
                <a:cxnLst/>
                <a:rect l="textAreaLeft" t="textAreaTop" r="textAreaRight" b="textAreaBottom"/>
                <a:pathLst>
                  <a:path w="5839" h="1810">
                    <a:moveTo>
                      <a:pt x="1571" y="0"/>
                    </a:moveTo>
                    <a:lnTo>
                      <a:pt x="1195" y="35"/>
                    </a:lnTo>
                    <a:lnTo>
                      <a:pt x="820" y="103"/>
                    </a:lnTo>
                    <a:lnTo>
                      <a:pt x="444" y="171"/>
                    </a:lnTo>
                    <a:lnTo>
                      <a:pt x="69" y="308"/>
                    </a:lnTo>
                    <a:lnTo>
                      <a:pt x="34" y="376"/>
                    </a:lnTo>
                    <a:lnTo>
                      <a:pt x="0" y="444"/>
                    </a:lnTo>
                    <a:lnTo>
                      <a:pt x="34" y="478"/>
                    </a:lnTo>
                    <a:lnTo>
                      <a:pt x="103" y="512"/>
                    </a:lnTo>
                    <a:lnTo>
                      <a:pt x="888" y="444"/>
                    </a:lnTo>
                    <a:lnTo>
                      <a:pt x="1605" y="410"/>
                    </a:lnTo>
                    <a:lnTo>
                      <a:pt x="2322" y="444"/>
                    </a:lnTo>
                    <a:lnTo>
                      <a:pt x="3039" y="547"/>
                    </a:lnTo>
                    <a:lnTo>
                      <a:pt x="3380" y="615"/>
                    </a:lnTo>
                    <a:lnTo>
                      <a:pt x="3722" y="717"/>
                    </a:lnTo>
                    <a:lnTo>
                      <a:pt x="4029" y="854"/>
                    </a:lnTo>
                    <a:lnTo>
                      <a:pt x="4370" y="990"/>
                    </a:lnTo>
                    <a:lnTo>
                      <a:pt x="4677" y="1161"/>
                    </a:lnTo>
                    <a:lnTo>
                      <a:pt x="5019" y="1332"/>
                    </a:lnTo>
                    <a:lnTo>
                      <a:pt x="5326" y="1537"/>
                    </a:lnTo>
                    <a:lnTo>
                      <a:pt x="5633" y="1810"/>
                    </a:lnTo>
                    <a:lnTo>
                      <a:pt x="5736" y="1810"/>
                    </a:lnTo>
                    <a:lnTo>
                      <a:pt x="5804" y="1776"/>
                    </a:lnTo>
                    <a:lnTo>
                      <a:pt x="5838" y="1707"/>
                    </a:lnTo>
                    <a:lnTo>
                      <a:pt x="5838" y="1639"/>
                    </a:lnTo>
                    <a:lnTo>
                      <a:pt x="5804" y="1605"/>
                    </a:lnTo>
                    <a:lnTo>
                      <a:pt x="5531" y="1366"/>
                    </a:lnTo>
                    <a:lnTo>
                      <a:pt x="5224" y="1127"/>
                    </a:lnTo>
                    <a:lnTo>
                      <a:pt x="4882" y="922"/>
                    </a:lnTo>
                    <a:lnTo>
                      <a:pt x="4541" y="717"/>
                    </a:lnTo>
                    <a:lnTo>
                      <a:pt x="4199" y="547"/>
                    </a:lnTo>
                    <a:lnTo>
                      <a:pt x="3858" y="410"/>
                    </a:lnTo>
                    <a:lnTo>
                      <a:pt x="3483" y="273"/>
                    </a:lnTo>
                    <a:lnTo>
                      <a:pt x="3107" y="171"/>
                    </a:lnTo>
                    <a:lnTo>
                      <a:pt x="2731" y="103"/>
                    </a:lnTo>
                    <a:lnTo>
                      <a:pt x="2356" y="3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2" name="Google Shape;961;p32"/>
              <p:cNvSpPr/>
              <p:nvPr/>
            </p:nvSpPr>
            <p:spPr>
              <a:xfrm rot="745800">
                <a:off x="977040" y="4179960"/>
                <a:ext cx="52560" cy="936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9360"/>
                  <a:gd name="textAreaBottom" fmla="*/ 9720 h 9360"/>
                </a:gdLst>
                <a:ahLst/>
                <a:cxnLst/>
                <a:rect l="textAreaLeft" t="textAreaTop" r="textAreaRight" b="textAreaBottom"/>
                <a:pathLst>
                  <a:path w="2800" h="513">
                    <a:moveTo>
                      <a:pt x="103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68" y="239"/>
                    </a:lnTo>
                    <a:lnTo>
                      <a:pt x="376" y="307"/>
                    </a:lnTo>
                    <a:lnTo>
                      <a:pt x="717" y="376"/>
                    </a:lnTo>
                    <a:lnTo>
                      <a:pt x="1366" y="444"/>
                    </a:lnTo>
                    <a:lnTo>
                      <a:pt x="2697" y="512"/>
                    </a:lnTo>
                    <a:lnTo>
                      <a:pt x="2765" y="512"/>
                    </a:lnTo>
                    <a:lnTo>
                      <a:pt x="2800" y="444"/>
                    </a:lnTo>
                    <a:lnTo>
                      <a:pt x="2800" y="342"/>
                    </a:lnTo>
                    <a:lnTo>
                      <a:pt x="2765" y="342"/>
                    </a:lnTo>
                    <a:lnTo>
                      <a:pt x="2731" y="307"/>
                    </a:lnTo>
                    <a:lnTo>
                      <a:pt x="1400" y="68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" bIns="4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3" name="Google Shape;962;p32"/>
              <p:cNvSpPr/>
              <p:nvPr/>
            </p:nvSpPr>
            <p:spPr>
              <a:xfrm rot="745800">
                <a:off x="1268280" y="4260960"/>
                <a:ext cx="73440" cy="27756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277560"/>
                  <a:gd name="textAreaBottom" fmla="*/ 277920 h 277560"/>
                </a:gdLst>
                <a:ahLst/>
                <a:cxnLst/>
                <a:rect l="textAreaLeft" t="textAreaTop" r="textAreaRight" b="textAreaBottom"/>
                <a:pathLst>
                  <a:path w="3893" h="14647">
                    <a:moveTo>
                      <a:pt x="35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410" y="513"/>
                    </a:lnTo>
                    <a:lnTo>
                      <a:pt x="752" y="888"/>
                    </a:lnTo>
                    <a:lnTo>
                      <a:pt x="1093" y="1298"/>
                    </a:lnTo>
                    <a:lnTo>
                      <a:pt x="1400" y="1673"/>
                    </a:lnTo>
                    <a:lnTo>
                      <a:pt x="1673" y="2083"/>
                    </a:lnTo>
                    <a:lnTo>
                      <a:pt x="1912" y="2493"/>
                    </a:lnTo>
                    <a:lnTo>
                      <a:pt x="2151" y="2902"/>
                    </a:lnTo>
                    <a:lnTo>
                      <a:pt x="2356" y="3312"/>
                    </a:lnTo>
                    <a:lnTo>
                      <a:pt x="2527" y="3756"/>
                    </a:lnTo>
                    <a:lnTo>
                      <a:pt x="2698" y="4166"/>
                    </a:lnTo>
                    <a:lnTo>
                      <a:pt x="2971" y="5053"/>
                    </a:lnTo>
                    <a:lnTo>
                      <a:pt x="3176" y="5907"/>
                    </a:lnTo>
                    <a:lnTo>
                      <a:pt x="3278" y="6828"/>
                    </a:lnTo>
                    <a:lnTo>
                      <a:pt x="3346" y="7750"/>
                    </a:lnTo>
                    <a:lnTo>
                      <a:pt x="3380" y="8672"/>
                    </a:lnTo>
                    <a:lnTo>
                      <a:pt x="3346" y="9628"/>
                    </a:lnTo>
                    <a:lnTo>
                      <a:pt x="3312" y="10584"/>
                    </a:lnTo>
                    <a:lnTo>
                      <a:pt x="3210" y="11540"/>
                    </a:lnTo>
                    <a:lnTo>
                      <a:pt x="3107" y="12530"/>
                    </a:lnTo>
                    <a:lnTo>
                      <a:pt x="2868" y="14510"/>
                    </a:lnTo>
                    <a:lnTo>
                      <a:pt x="2868" y="14544"/>
                    </a:lnTo>
                    <a:lnTo>
                      <a:pt x="2902" y="14612"/>
                    </a:lnTo>
                    <a:lnTo>
                      <a:pt x="2971" y="14646"/>
                    </a:lnTo>
                    <a:lnTo>
                      <a:pt x="3073" y="14646"/>
                    </a:lnTo>
                    <a:lnTo>
                      <a:pt x="3107" y="14612"/>
                    </a:lnTo>
                    <a:lnTo>
                      <a:pt x="3141" y="14544"/>
                    </a:lnTo>
                    <a:lnTo>
                      <a:pt x="3346" y="13656"/>
                    </a:lnTo>
                    <a:lnTo>
                      <a:pt x="3517" y="12735"/>
                    </a:lnTo>
                    <a:lnTo>
                      <a:pt x="3653" y="11745"/>
                    </a:lnTo>
                    <a:lnTo>
                      <a:pt x="3790" y="10755"/>
                    </a:lnTo>
                    <a:lnTo>
                      <a:pt x="3858" y="9730"/>
                    </a:lnTo>
                    <a:lnTo>
                      <a:pt x="3892" y="8706"/>
                    </a:lnTo>
                    <a:lnTo>
                      <a:pt x="3892" y="7648"/>
                    </a:lnTo>
                    <a:lnTo>
                      <a:pt x="3790" y="6624"/>
                    </a:lnTo>
                    <a:lnTo>
                      <a:pt x="3653" y="5634"/>
                    </a:lnTo>
                    <a:lnTo>
                      <a:pt x="3551" y="5156"/>
                    </a:lnTo>
                    <a:lnTo>
                      <a:pt x="3449" y="4678"/>
                    </a:lnTo>
                    <a:lnTo>
                      <a:pt x="3278" y="4200"/>
                    </a:lnTo>
                    <a:lnTo>
                      <a:pt x="3141" y="3722"/>
                    </a:lnTo>
                    <a:lnTo>
                      <a:pt x="2937" y="3278"/>
                    </a:lnTo>
                    <a:lnTo>
                      <a:pt x="2732" y="2834"/>
                    </a:lnTo>
                    <a:lnTo>
                      <a:pt x="2493" y="2424"/>
                    </a:lnTo>
                    <a:lnTo>
                      <a:pt x="2220" y="2015"/>
                    </a:lnTo>
                    <a:lnTo>
                      <a:pt x="1947" y="1639"/>
                    </a:lnTo>
                    <a:lnTo>
                      <a:pt x="1639" y="1264"/>
                    </a:lnTo>
                    <a:lnTo>
                      <a:pt x="1298" y="922"/>
                    </a:lnTo>
                    <a:lnTo>
                      <a:pt x="922" y="615"/>
                    </a:lnTo>
                    <a:lnTo>
                      <a:pt x="513" y="308"/>
                    </a:lnTo>
                    <a:lnTo>
                      <a:pt x="69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4" name="Google Shape;963;p32"/>
              <p:cNvSpPr/>
              <p:nvPr/>
            </p:nvSpPr>
            <p:spPr>
              <a:xfrm rot="745800">
                <a:off x="1268280" y="4343400"/>
                <a:ext cx="27000" cy="22104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221040"/>
                  <a:gd name="textAreaBottom" fmla="*/ 221400 h 221040"/>
                </a:gdLst>
                <a:ahLst/>
                <a:cxnLst/>
                <a:rect l="textAreaLeft" t="textAreaTop" r="textAreaRight" b="textAreaBottom"/>
                <a:pathLst>
                  <a:path w="1434" h="11676">
                    <a:moveTo>
                      <a:pt x="34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76" y="1502"/>
                    </a:lnTo>
                    <a:lnTo>
                      <a:pt x="683" y="2936"/>
                    </a:lnTo>
                    <a:lnTo>
                      <a:pt x="888" y="4370"/>
                    </a:lnTo>
                    <a:lnTo>
                      <a:pt x="1024" y="5804"/>
                    </a:lnTo>
                    <a:lnTo>
                      <a:pt x="1058" y="7204"/>
                    </a:lnTo>
                    <a:lnTo>
                      <a:pt x="1024" y="8637"/>
                    </a:lnTo>
                    <a:lnTo>
                      <a:pt x="922" y="10105"/>
                    </a:lnTo>
                    <a:lnTo>
                      <a:pt x="717" y="11573"/>
                    </a:lnTo>
                    <a:lnTo>
                      <a:pt x="717" y="11642"/>
                    </a:lnTo>
                    <a:lnTo>
                      <a:pt x="785" y="11676"/>
                    </a:lnTo>
                    <a:lnTo>
                      <a:pt x="819" y="11642"/>
                    </a:lnTo>
                    <a:lnTo>
                      <a:pt x="854" y="11608"/>
                    </a:lnTo>
                    <a:lnTo>
                      <a:pt x="1024" y="10891"/>
                    </a:lnTo>
                    <a:lnTo>
                      <a:pt x="1161" y="10174"/>
                    </a:lnTo>
                    <a:lnTo>
                      <a:pt x="1263" y="9457"/>
                    </a:lnTo>
                    <a:lnTo>
                      <a:pt x="1366" y="8706"/>
                    </a:lnTo>
                    <a:lnTo>
                      <a:pt x="1400" y="7989"/>
                    </a:lnTo>
                    <a:lnTo>
                      <a:pt x="1434" y="7238"/>
                    </a:lnTo>
                    <a:lnTo>
                      <a:pt x="1434" y="6521"/>
                    </a:lnTo>
                    <a:lnTo>
                      <a:pt x="1400" y="5770"/>
                    </a:lnTo>
                    <a:lnTo>
                      <a:pt x="1332" y="5019"/>
                    </a:lnTo>
                    <a:lnTo>
                      <a:pt x="1229" y="4302"/>
                    </a:lnTo>
                    <a:lnTo>
                      <a:pt x="1127" y="3585"/>
                    </a:lnTo>
                    <a:lnTo>
                      <a:pt x="956" y="2834"/>
                    </a:lnTo>
                    <a:lnTo>
                      <a:pt x="785" y="2117"/>
                    </a:lnTo>
                    <a:lnTo>
                      <a:pt x="580" y="1434"/>
                    </a:lnTo>
                    <a:lnTo>
                      <a:pt x="376" y="717"/>
                    </a:lnTo>
                    <a:lnTo>
                      <a:pt x="102" y="3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5" name="Google Shape;964;p32"/>
              <p:cNvSpPr/>
              <p:nvPr/>
            </p:nvSpPr>
            <p:spPr>
              <a:xfrm rot="745800">
                <a:off x="1245240" y="4417560"/>
                <a:ext cx="12600" cy="15876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158760"/>
                  <a:gd name="textAreaBottom" fmla="*/ 159120 h 158760"/>
                </a:gdLst>
                <a:ahLst/>
                <a:cxnLst/>
                <a:rect l="textAreaLeft" t="textAreaTop" r="textAreaRight" b="textAreaBottom"/>
                <a:pathLst>
                  <a:path w="684" h="8399">
                    <a:moveTo>
                      <a:pt x="69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171" y="1127"/>
                    </a:lnTo>
                    <a:lnTo>
                      <a:pt x="308" y="2151"/>
                    </a:lnTo>
                    <a:lnTo>
                      <a:pt x="376" y="3175"/>
                    </a:lnTo>
                    <a:lnTo>
                      <a:pt x="376" y="4165"/>
                    </a:lnTo>
                    <a:lnTo>
                      <a:pt x="342" y="5190"/>
                    </a:lnTo>
                    <a:lnTo>
                      <a:pt x="273" y="6214"/>
                    </a:lnTo>
                    <a:lnTo>
                      <a:pt x="171" y="7238"/>
                    </a:lnTo>
                    <a:lnTo>
                      <a:pt x="34" y="8296"/>
                    </a:lnTo>
                    <a:lnTo>
                      <a:pt x="34" y="8365"/>
                    </a:lnTo>
                    <a:lnTo>
                      <a:pt x="103" y="8399"/>
                    </a:lnTo>
                    <a:lnTo>
                      <a:pt x="171" y="8365"/>
                    </a:lnTo>
                    <a:lnTo>
                      <a:pt x="205" y="8330"/>
                    </a:lnTo>
                    <a:lnTo>
                      <a:pt x="342" y="7818"/>
                    </a:lnTo>
                    <a:lnTo>
                      <a:pt x="444" y="7306"/>
                    </a:lnTo>
                    <a:lnTo>
                      <a:pt x="615" y="6282"/>
                    </a:lnTo>
                    <a:lnTo>
                      <a:pt x="683" y="5224"/>
                    </a:lnTo>
                    <a:lnTo>
                      <a:pt x="683" y="4165"/>
                    </a:lnTo>
                    <a:lnTo>
                      <a:pt x="649" y="3141"/>
                    </a:lnTo>
                    <a:lnTo>
                      <a:pt x="512" y="2083"/>
                    </a:lnTo>
                    <a:lnTo>
                      <a:pt x="342" y="1059"/>
                    </a:lnTo>
                    <a:lnTo>
                      <a:pt x="137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560" bIns="79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6" name="Google Shape;965;p32"/>
              <p:cNvSpPr/>
              <p:nvPr/>
            </p:nvSpPr>
            <p:spPr>
              <a:xfrm rot="745800">
                <a:off x="1213560" y="4467240"/>
                <a:ext cx="14400" cy="1162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787" h="6146">
                    <a:moveTo>
                      <a:pt x="479" y="0"/>
                    </a:moveTo>
                    <a:lnTo>
                      <a:pt x="479" y="69"/>
                    </a:lnTo>
                    <a:lnTo>
                      <a:pt x="547" y="854"/>
                    </a:lnTo>
                    <a:lnTo>
                      <a:pt x="547" y="1605"/>
                    </a:lnTo>
                    <a:lnTo>
                      <a:pt x="547" y="2356"/>
                    </a:lnTo>
                    <a:lnTo>
                      <a:pt x="479" y="3107"/>
                    </a:lnTo>
                    <a:lnTo>
                      <a:pt x="411" y="3824"/>
                    </a:lnTo>
                    <a:lnTo>
                      <a:pt x="308" y="4575"/>
                    </a:lnTo>
                    <a:lnTo>
                      <a:pt x="1" y="6077"/>
                    </a:lnTo>
                    <a:lnTo>
                      <a:pt x="35" y="6111"/>
                    </a:lnTo>
                    <a:lnTo>
                      <a:pt x="69" y="6145"/>
                    </a:lnTo>
                    <a:lnTo>
                      <a:pt x="103" y="6145"/>
                    </a:lnTo>
                    <a:lnTo>
                      <a:pt x="138" y="6111"/>
                    </a:lnTo>
                    <a:lnTo>
                      <a:pt x="376" y="5394"/>
                    </a:lnTo>
                    <a:lnTo>
                      <a:pt x="547" y="4643"/>
                    </a:lnTo>
                    <a:lnTo>
                      <a:pt x="684" y="3892"/>
                    </a:lnTo>
                    <a:lnTo>
                      <a:pt x="752" y="3141"/>
                    </a:lnTo>
                    <a:lnTo>
                      <a:pt x="786" y="2356"/>
                    </a:lnTo>
                    <a:lnTo>
                      <a:pt x="786" y="1605"/>
                    </a:lnTo>
                    <a:lnTo>
                      <a:pt x="752" y="820"/>
                    </a:lnTo>
                    <a:lnTo>
                      <a:pt x="650" y="69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7" name="Google Shape;966;p32"/>
              <p:cNvSpPr/>
              <p:nvPr/>
            </p:nvSpPr>
            <p:spPr>
              <a:xfrm rot="745800">
                <a:off x="1185120" y="4509720"/>
                <a:ext cx="13320" cy="813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81360"/>
                  <a:gd name="textAreaBottom" fmla="*/ 81720 h 81360"/>
                </a:gdLst>
                <a:ahLst/>
                <a:cxnLst/>
                <a:rect l="textAreaLeft" t="textAreaTop" r="textAreaRight" b="textAreaBottom"/>
                <a:pathLst>
                  <a:path w="717" h="4303">
                    <a:moveTo>
                      <a:pt x="615" y="1"/>
                    </a:moveTo>
                    <a:lnTo>
                      <a:pt x="580" y="35"/>
                    </a:lnTo>
                    <a:lnTo>
                      <a:pt x="546" y="103"/>
                    </a:lnTo>
                    <a:lnTo>
                      <a:pt x="580" y="615"/>
                    </a:lnTo>
                    <a:lnTo>
                      <a:pt x="546" y="1161"/>
                    </a:lnTo>
                    <a:lnTo>
                      <a:pt x="512" y="1674"/>
                    </a:lnTo>
                    <a:lnTo>
                      <a:pt x="444" y="2186"/>
                    </a:lnTo>
                    <a:lnTo>
                      <a:pt x="273" y="3210"/>
                    </a:lnTo>
                    <a:lnTo>
                      <a:pt x="0" y="4234"/>
                    </a:lnTo>
                    <a:lnTo>
                      <a:pt x="34" y="4268"/>
                    </a:lnTo>
                    <a:lnTo>
                      <a:pt x="68" y="4302"/>
                    </a:lnTo>
                    <a:lnTo>
                      <a:pt x="102" y="4302"/>
                    </a:lnTo>
                    <a:lnTo>
                      <a:pt x="102" y="4268"/>
                    </a:lnTo>
                    <a:lnTo>
                      <a:pt x="307" y="3756"/>
                    </a:lnTo>
                    <a:lnTo>
                      <a:pt x="444" y="3244"/>
                    </a:lnTo>
                    <a:lnTo>
                      <a:pt x="546" y="2732"/>
                    </a:lnTo>
                    <a:lnTo>
                      <a:pt x="649" y="2220"/>
                    </a:lnTo>
                    <a:lnTo>
                      <a:pt x="683" y="1674"/>
                    </a:lnTo>
                    <a:lnTo>
                      <a:pt x="717" y="1161"/>
                    </a:lnTo>
                    <a:lnTo>
                      <a:pt x="717" y="615"/>
                    </a:lnTo>
                    <a:lnTo>
                      <a:pt x="717" y="69"/>
                    </a:lnTo>
                    <a:lnTo>
                      <a:pt x="683" y="35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680" bIns="40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8" name="Google Shape;967;p32"/>
              <p:cNvSpPr/>
              <p:nvPr/>
            </p:nvSpPr>
            <p:spPr>
              <a:xfrm rot="745800">
                <a:off x="1168560" y="4533840"/>
                <a:ext cx="6840" cy="4824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48240"/>
                  <a:gd name="textAreaBottom" fmla="*/ 48600 h 48240"/>
                </a:gdLst>
                <a:ahLst/>
                <a:cxnLst/>
                <a:rect l="textAreaLeft" t="textAreaTop" r="textAreaRight" b="textAreaBottom"/>
                <a:pathLst>
                  <a:path w="377" h="2562">
                    <a:moveTo>
                      <a:pt x="274" y="1"/>
                    </a:moveTo>
                    <a:lnTo>
                      <a:pt x="240" y="35"/>
                    </a:lnTo>
                    <a:lnTo>
                      <a:pt x="103" y="1264"/>
                    </a:lnTo>
                    <a:lnTo>
                      <a:pt x="1" y="2527"/>
                    </a:lnTo>
                    <a:lnTo>
                      <a:pt x="35" y="2561"/>
                    </a:lnTo>
                    <a:lnTo>
                      <a:pt x="103" y="2561"/>
                    </a:lnTo>
                    <a:lnTo>
                      <a:pt x="103" y="2527"/>
                    </a:lnTo>
                    <a:lnTo>
                      <a:pt x="240" y="1298"/>
                    </a:lnTo>
                    <a:lnTo>
                      <a:pt x="377" y="69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120" bIns="24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49" name="Google Shape;968;p32"/>
              <p:cNvSpPr/>
              <p:nvPr/>
            </p:nvSpPr>
            <p:spPr>
              <a:xfrm rot="745800">
                <a:off x="1144440" y="4568040"/>
                <a:ext cx="7920" cy="1908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45" h="1025">
                    <a:moveTo>
                      <a:pt x="376" y="0"/>
                    </a:moveTo>
                    <a:lnTo>
                      <a:pt x="342" y="34"/>
                    </a:lnTo>
                    <a:lnTo>
                      <a:pt x="171" y="512"/>
                    </a:lnTo>
                    <a:lnTo>
                      <a:pt x="69" y="751"/>
                    </a:lnTo>
                    <a:lnTo>
                      <a:pt x="1" y="990"/>
                    </a:lnTo>
                    <a:lnTo>
                      <a:pt x="1" y="1024"/>
                    </a:lnTo>
                    <a:lnTo>
                      <a:pt x="69" y="1024"/>
                    </a:lnTo>
                    <a:lnTo>
                      <a:pt x="171" y="785"/>
                    </a:lnTo>
                    <a:lnTo>
                      <a:pt x="274" y="546"/>
                    </a:lnTo>
                    <a:lnTo>
                      <a:pt x="445" y="68"/>
                    </a:lnTo>
                    <a:lnTo>
                      <a:pt x="445" y="3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0" name="Google Shape;969;p32"/>
              <p:cNvSpPr/>
              <p:nvPr/>
            </p:nvSpPr>
            <p:spPr>
              <a:xfrm rot="745800">
                <a:off x="1132920" y="4560120"/>
                <a:ext cx="6840" cy="1728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377" h="922">
                    <a:moveTo>
                      <a:pt x="342" y="0"/>
                    </a:moveTo>
                    <a:lnTo>
                      <a:pt x="274" y="34"/>
                    </a:lnTo>
                    <a:lnTo>
                      <a:pt x="206" y="68"/>
                    </a:lnTo>
                    <a:lnTo>
                      <a:pt x="103" y="478"/>
                    </a:lnTo>
                    <a:lnTo>
                      <a:pt x="1" y="854"/>
                    </a:lnTo>
                    <a:lnTo>
                      <a:pt x="1" y="922"/>
                    </a:lnTo>
                    <a:lnTo>
                      <a:pt x="103" y="922"/>
                    </a:lnTo>
                    <a:lnTo>
                      <a:pt x="138" y="888"/>
                    </a:lnTo>
                    <a:lnTo>
                      <a:pt x="274" y="512"/>
                    </a:lnTo>
                    <a:lnTo>
                      <a:pt x="377" y="102"/>
                    </a:lnTo>
                    <a:lnTo>
                      <a:pt x="377" y="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1" name="Google Shape;970;p32"/>
              <p:cNvSpPr/>
              <p:nvPr/>
            </p:nvSpPr>
            <p:spPr>
              <a:xfrm rot="745800">
                <a:off x="691200" y="4113360"/>
                <a:ext cx="31320" cy="17496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74960"/>
                  <a:gd name="textAreaBottom" fmla="*/ 175320 h 174960"/>
                </a:gdLst>
                <a:ahLst/>
                <a:cxnLst/>
                <a:rect l="textAreaLeft" t="textAreaTop" r="textAreaRight" b="textAreaBottom"/>
                <a:pathLst>
                  <a:path w="1674" h="9253">
                    <a:moveTo>
                      <a:pt x="1025" y="0"/>
                    </a:moveTo>
                    <a:lnTo>
                      <a:pt x="991" y="35"/>
                    </a:lnTo>
                    <a:lnTo>
                      <a:pt x="991" y="69"/>
                    </a:lnTo>
                    <a:lnTo>
                      <a:pt x="1196" y="2424"/>
                    </a:lnTo>
                    <a:lnTo>
                      <a:pt x="1230" y="3585"/>
                    </a:lnTo>
                    <a:lnTo>
                      <a:pt x="1264" y="4131"/>
                    </a:lnTo>
                    <a:lnTo>
                      <a:pt x="1230" y="4712"/>
                    </a:lnTo>
                    <a:lnTo>
                      <a:pt x="1196" y="5292"/>
                    </a:lnTo>
                    <a:lnTo>
                      <a:pt x="1161" y="5838"/>
                    </a:lnTo>
                    <a:lnTo>
                      <a:pt x="1059" y="6385"/>
                    </a:lnTo>
                    <a:lnTo>
                      <a:pt x="922" y="6931"/>
                    </a:lnTo>
                    <a:lnTo>
                      <a:pt x="786" y="7511"/>
                    </a:lnTo>
                    <a:lnTo>
                      <a:pt x="581" y="8057"/>
                    </a:lnTo>
                    <a:lnTo>
                      <a:pt x="308" y="8604"/>
                    </a:lnTo>
                    <a:lnTo>
                      <a:pt x="35" y="9150"/>
                    </a:lnTo>
                    <a:lnTo>
                      <a:pt x="1" y="9184"/>
                    </a:lnTo>
                    <a:lnTo>
                      <a:pt x="35" y="9252"/>
                    </a:lnTo>
                    <a:lnTo>
                      <a:pt x="103" y="9252"/>
                    </a:lnTo>
                    <a:lnTo>
                      <a:pt x="137" y="9218"/>
                    </a:lnTo>
                    <a:lnTo>
                      <a:pt x="479" y="8740"/>
                    </a:lnTo>
                    <a:lnTo>
                      <a:pt x="786" y="8228"/>
                    </a:lnTo>
                    <a:lnTo>
                      <a:pt x="1025" y="7682"/>
                    </a:lnTo>
                    <a:lnTo>
                      <a:pt x="1230" y="7136"/>
                    </a:lnTo>
                    <a:lnTo>
                      <a:pt x="1400" y="6555"/>
                    </a:lnTo>
                    <a:lnTo>
                      <a:pt x="1503" y="5975"/>
                    </a:lnTo>
                    <a:lnTo>
                      <a:pt x="1605" y="5395"/>
                    </a:lnTo>
                    <a:lnTo>
                      <a:pt x="1639" y="4780"/>
                    </a:lnTo>
                    <a:lnTo>
                      <a:pt x="1674" y="4200"/>
                    </a:lnTo>
                    <a:lnTo>
                      <a:pt x="1639" y="3585"/>
                    </a:lnTo>
                    <a:lnTo>
                      <a:pt x="1605" y="2971"/>
                    </a:lnTo>
                    <a:lnTo>
                      <a:pt x="1537" y="2390"/>
                    </a:lnTo>
                    <a:lnTo>
                      <a:pt x="1366" y="1195"/>
                    </a:lnTo>
                    <a:lnTo>
                      <a:pt x="1127" y="35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7480" bIns="87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2" name="Google Shape;971;p32"/>
              <p:cNvSpPr/>
              <p:nvPr/>
            </p:nvSpPr>
            <p:spPr>
              <a:xfrm rot="745800">
                <a:off x="717480" y="4118040"/>
                <a:ext cx="31320" cy="19980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1674" h="10550">
                    <a:moveTo>
                      <a:pt x="547" y="0"/>
                    </a:moveTo>
                    <a:lnTo>
                      <a:pt x="513" y="34"/>
                    </a:lnTo>
                    <a:lnTo>
                      <a:pt x="513" y="68"/>
                    </a:lnTo>
                    <a:lnTo>
                      <a:pt x="854" y="1298"/>
                    </a:lnTo>
                    <a:lnTo>
                      <a:pt x="1128" y="2492"/>
                    </a:lnTo>
                    <a:lnTo>
                      <a:pt x="1230" y="3107"/>
                    </a:lnTo>
                    <a:lnTo>
                      <a:pt x="1298" y="3721"/>
                    </a:lnTo>
                    <a:lnTo>
                      <a:pt x="1367" y="4336"/>
                    </a:lnTo>
                    <a:lnTo>
                      <a:pt x="1401" y="4950"/>
                    </a:lnTo>
                    <a:lnTo>
                      <a:pt x="1367" y="5531"/>
                    </a:lnTo>
                    <a:lnTo>
                      <a:pt x="1367" y="6248"/>
                    </a:lnTo>
                    <a:lnTo>
                      <a:pt x="1298" y="7067"/>
                    </a:lnTo>
                    <a:lnTo>
                      <a:pt x="1196" y="7886"/>
                    </a:lnTo>
                    <a:lnTo>
                      <a:pt x="1025" y="8706"/>
                    </a:lnTo>
                    <a:lnTo>
                      <a:pt x="923" y="9081"/>
                    </a:lnTo>
                    <a:lnTo>
                      <a:pt x="786" y="9423"/>
                    </a:lnTo>
                    <a:lnTo>
                      <a:pt x="616" y="9764"/>
                    </a:lnTo>
                    <a:lnTo>
                      <a:pt x="445" y="10037"/>
                    </a:lnTo>
                    <a:lnTo>
                      <a:pt x="240" y="10276"/>
                    </a:lnTo>
                    <a:lnTo>
                      <a:pt x="35" y="10447"/>
                    </a:lnTo>
                    <a:lnTo>
                      <a:pt x="1" y="10481"/>
                    </a:lnTo>
                    <a:lnTo>
                      <a:pt x="1" y="10515"/>
                    </a:lnTo>
                    <a:lnTo>
                      <a:pt x="35" y="10515"/>
                    </a:lnTo>
                    <a:lnTo>
                      <a:pt x="69" y="10549"/>
                    </a:lnTo>
                    <a:lnTo>
                      <a:pt x="274" y="10515"/>
                    </a:lnTo>
                    <a:lnTo>
                      <a:pt x="479" y="10413"/>
                    </a:lnTo>
                    <a:lnTo>
                      <a:pt x="684" y="10242"/>
                    </a:lnTo>
                    <a:lnTo>
                      <a:pt x="820" y="10037"/>
                    </a:lnTo>
                    <a:lnTo>
                      <a:pt x="957" y="9764"/>
                    </a:lnTo>
                    <a:lnTo>
                      <a:pt x="1093" y="9491"/>
                    </a:lnTo>
                    <a:lnTo>
                      <a:pt x="1196" y="9184"/>
                    </a:lnTo>
                    <a:lnTo>
                      <a:pt x="1298" y="8842"/>
                    </a:lnTo>
                    <a:lnTo>
                      <a:pt x="1435" y="8194"/>
                    </a:lnTo>
                    <a:lnTo>
                      <a:pt x="1503" y="7545"/>
                    </a:lnTo>
                    <a:lnTo>
                      <a:pt x="1606" y="6555"/>
                    </a:lnTo>
                    <a:lnTo>
                      <a:pt x="1674" y="5736"/>
                    </a:lnTo>
                    <a:lnTo>
                      <a:pt x="1674" y="4916"/>
                    </a:lnTo>
                    <a:lnTo>
                      <a:pt x="1640" y="4063"/>
                    </a:lnTo>
                    <a:lnTo>
                      <a:pt x="1571" y="3243"/>
                    </a:lnTo>
                    <a:lnTo>
                      <a:pt x="1401" y="2424"/>
                    </a:lnTo>
                    <a:lnTo>
                      <a:pt x="1196" y="1605"/>
                    </a:lnTo>
                    <a:lnTo>
                      <a:pt x="957" y="820"/>
                    </a:lnTo>
                    <a:lnTo>
                      <a:pt x="616" y="34"/>
                    </a:lnTo>
                    <a:lnTo>
                      <a:pt x="581" y="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3" name="Google Shape;972;p32"/>
              <p:cNvSpPr/>
              <p:nvPr/>
            </p:nvSpPr>
            <p:spPr>
              <a:xfrm rot="745800">
                <a:off x="739800" y="4106880"/>
                <a:ext cx="39960" cy="20232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2117" h="10687">
                    <a:moveTo>
                      <a:pt x="0" y="1"/>
                    </a:moveTo>
                    <a:lnTo>
                      <a:pt x="0" y="35"/>
                    </a:lnTo>
                    <a:lnTo>
                      <a:pt x="342" y="683"/>
                    </a:lnTo>
                    <a:lnTo>
                      <a:pt x="615" y="1332"/>
                    </a:lnTo>
                    <a:lnTo>
                      <a:pt x="888" y="1981"/>
                    </a:lnTo>
                    <a:lnTo>
                      <a:pt x="1093" y="2629"/>
                    </a:lnTo>
                    <a:lnTo>
                      <a:pt x="1297" y="3278"/>
                    </a:lnTo>
                    <a:lnTo>
                      <a:pt x="1434" y="3927"/>
                    </a:lnTo>
                    <a:lnTo>
                      <a:pt x="1536" y="4541"/>
                    </a:lnTo>
                    <a:lnTo>
                      <a:pt x="1605" y="5190"/>
                    </a:lnTo>
                    <a:lnTo>
                      <a:pt x="1673" y="5838"/>
                    </a:lnTo>
                    <a:lnTo>
                      <a:pt x="1673" y="6521"/>
                    </a:lnTo>
                    <a:lnTo>
                      <a:pt x="1639" y="7170"/>
                    </a:lnTo>
                    <a:lnTo>
                      <a:pt x="1571" y="7819"/>
                    </a:lnTo>
                    <a:lnTo>
                      <a:pt x="1502" y="8501"/>
                    </a:lnTo>
                    <a:lnTo>
                      <a:pt x="1366" y="9184"/>
                    </a:lnTo>
                    <a:lnTo>
                      <a:pt x="1229" y="9867"/>
                    </a:lnTo>
                    <a:lnTo>
                      <a:pt x="1059" y="10584"/>
                    </a:lnTo>
                    <a:lnTo>
                      <a:pt x="1059" y="10652"/>
                    </a:lnTo>
                    <a:lnTo>
                      <a:pt x="1093" y="10686"/>
                    </a:lnTo>
                    <a:lnTo>
                      <a:pt x="1161" y="10686"/>
                    </a:lnTo>
                    <a:lnTo>
                      <a:pt x="1195" y="10652"/>
                    </a:lnTo>
                    <a:lnTo>
                      <a:pt x="1468" y="10003"/>
                    </a:lnTo>
                    <a:lnTo>
                      <a:pt x="1707" y="9355"/>
                    </a:lnTo>
                    <a:lnTo>
                      <a:pt x="1878" y="8672"/>
                    </a:lnTo>
                    <a:lnTo>
                      <a:pt x="2014" y="7989"/>
                    </a:lnTo>
                    <a:lnTo>
                      <a:pt x="2083" y="7306"/>
                    </a:lnTo>
                    <a:lnTo>
                      <a:pt x="2117" y="6590"/>
                    </a:lnTo>
                    <a:lnTo>
                      <a:pt x="2117" y="5873"/>
                    </a:lnTo>
                    <a:lnTo>
                      <a:pt x="2049" y="5190"/>
                    </a:lnTo>
                    <a:lnTo>
                      <a:pt x="1946" y="4473"/>
                    </a:lnTo>
                    <a:lnTo>
                      <a:pt x="1810" y="3790"/>
                    </a:lnTo>
                    <a:lnTo>
                      <a:pt x="1605" y="3107"/>
                    </a:lnTo>
                    <a:lnTo>
                      <a:pt x="1366" y="2424"/>
                    </a:lnTo>
                    <a:lnTo>
                      <a:pt x="1093" y="1776"/>
                    </a:lnTo>
                    <a:lnTo>
                      <a:pt x="785" y="1161"/>
                    </a:lnTo>
                    <a:lnTo>
                      <a:pt x="444" y="58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4" name="Google Shape;973;p32"/>
              <p:cNvSpPr/>
              <p:nvPr/>
            </p:nvSpPr>
            <p:spPr>
              <a:xfrm rot="745800">
                <a:off x="758160" y="4127400"/>
                <a:ext cx="45720" cy="15444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154440"/>
                  <a:gd name="textAreaBottom" fmla="*/ 154800 h 154440"/>
                </a:gdLst>
                <a:ahLst/>
                <a:cxnLst/>
                <a:rect l="textAreaLeft" t="textAreaTop" r="textAreaRight" b="textAreaBottom"/>
                <a:pathLst>
                  <a:path w="2425" h="8160">
                    <a:moveTo>
                      <a:pt x="35" y="0"/>
                    </a:moveTo>
                    <a:lnTo>
                      <a:pt x="1" y="34"/>
                    </a:lnTo>
                    <a:lnTo>
                      <a:pt x="35" y="68"/>
                    </a:lnTo>
                    <a:lnTo>
                      <a:pt x="445" y="512"/>
                    </a:lnTo>
                    <a:lnTo>
                      <a:pt x="786" y="956"/>
                    </a:lnTo>
                    <a:lnTo>
                      <a:pt x="1059" y="1434"/>
                    </a:lnTo>
                    <a:lnTo>
                      <a:pt x="1332" y="1878"/>
                    </a:lnTo>
                    <a:lnTo>
                      <a:pt x="1537" y="2356"/>
                    </a:lnTo>
                    <a:lnTo>
                      <a:pt x="1708" y="2868"/>
                    </a:lnTo>
                    <a:lnTo>
                      <a:pt x="1845" y="3346"/>
                    </a:lnTo>
                    <a:lnTo>
                      <a:pt x="1913" y="3858"/>
                    </a:lnTo>
                    <a:lnTo>
                      <a:pt x="1981" y="4370"/>
                    </a:lnTo>
                    <a:lnTo>
                      <a:pt x="1981" y="4882"/>
                    </a:lnTo>
                    <a:lnTo>
                      <a:pt x="1981" y="5394"/>
                    </a:lnTo>
                    <a:lnTo>
                      <a:pt x="1947" y="5940"/>
                    </a:lnTo>
                    <a:lnTo>
                      <a:pt x="1879" y="6452"/>
                    </a:lnTo>
                    <a:lnTo>
                      <a:pt x="1776" y="6999"/>
                    </a:lnTo>
                    <a:lnTo>
                      <a:pt x="1640" y="7545"/>
                    </a:lnTo>
                    <a:lnTo>
                      <a:pt x="1503" y="8091"/>
                    </a:lnTo>
                    <a:lnTo>
                      <a:pt x="1503" y="8125"/>
                    </a:lnTo>
                    <a:lnTo>
                      <a:pt x="1537" y="8159"/>
                    </a:lnTo>
                    <a:lnTo>
                      <a:pt x="1606" y="8159"/>
                    </a:lnTo>
                    <a:lnTo>
                      <a:pt x="1640" y="8125"/>
                    </a:lnTo>
                    <a:lnTo>
                      <a:pt x="1913" y="7647"/>
                    </a:lnTo>
                    <a:lnTo>
                      <a:pt x="2118" y="7135"/>
                    </a:lnTo>
                    <a:lnTo>
                      <a:pt x="2288" y="6589"/>
                    </a:lnTo>
                    <a:lnTo>
                      <a:pt x="2391" y="6043"/>
                    </a:lnTo>
                    <a:lnTo>
                      <a:pt x="2425" y="5497"/>
                    </a:lnTo>
                    <a:lnTo>
                      <a:pt x="2425" y="4950"/>
                    </a:lnTo>
                    <a:lnTo>
                      <a:pt x="2391" y="4370"/>
                    </a:lnTo>
                    <a:lnTo>
                      <a:pt x="2288" y="3824"/>
                    </a:lnTo>
                    <a:lnTo>
                      <a:pt x="2118" y="3277"/>
                    </a:lnTo>
                    <a:lnTo>
                      <a:pt x="1947" y="2765"/>
                    </a:lnTo>
                    <a:lnTo>
                      <a:pt x="1708" y="2219"/>
                    </a:lnTo>
                    <a:lnTo>
                      <a:pt x="1469" y="1741"/>
                    </a:lnTo>
                    <a:lnTo>
                      <a:pt x="1162" y="1263"/>
                    </a:lnTo>
                    <a:lnTo>
                      <a:pt x="820" y="785"/>
                    </a:lnTo>
                    <a:lnTo>
                      <a:pt x="479" y="37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400" bIns="77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5" name="Google Shape;974;p32"/>
              <p:cNvSpPr/>
              <p:nvPr/>
            </p:nvSpPr>
            <p:spPr>
              <a:xfrm rot="745800">
                <a:off x="773640" y="4096080"/>
                <a:ext cx="56160" cy="147960"/>
              </a:xfrm>
              <a:custGeom>
                <a:avLst/>
                <a:gdLst>
                  <a:gd name="textAreaLeft" fmla="*/ 0 w 56160"/>
                  <a:gd name="textAreaRight" fmla="*/ 56520 w 56160"/>
                  <a:gd name="textAreaTop" fmla="*/ 0 h 147960"/>
                  <a:gd name="textAreaBottom" fmla="*/ 148320 h 147960"/>
                </a:gdLst>
                <a:ahLst/>
                <a:cxnLst/>
                <a:rect l="textAreaLeft" t="textAreaTop" r="textAreaRight" b="textAreaBottom"/>
                <a:pathLst>
                  <a:path w="2971" h="7819">
                    <a:moveTo>
                      <a:pt x="1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342" y="444"/>
                    </a:lnTo>
                    <a:lnTo>
                      <a:pt x="615" y="786"/>
                    </a:lnTo>
                    <a:lnTo>
                      <a:pt x="888" y="1195"/>
                    </a:lnTo>
                    <a:lnTo>
                      <a:pt x="1093" y="1605"/>
                    </a:lnTo>
                    <a:lnTo>
                      <a:pt x="1298" y="2049"/>
                    </a:lnTo>
                    <a:lnTo>
                      <a:pt x="1469" y="2493"/>
                    </a:lnTo>
                    <a:lnTo>
                      <a:pt x="1810" y="3380"/>
                    </a:lnTo>
                    <a:lnTo>
                      <a:pt x="2151" y="4370"/>
                    </a:lnTo>
                    <a:lnTo>
                      <a:pt x="2356" y="4917"/>
                    </a:lnTo>
                    <a:lnTo>
                      <a:pt x="2493" y="5497"/>
                    </a:lnTo>
                    <a:lnTo>
                      <a:pt x="2561" y="6112"/>
                    </a:lnTo>
                    <a:lnTo>
                      <a:pt x="2561" y="6385"/>
                    </a:lnTo>
                    <a:lnTo>
                      <a:pt x="2561" y="6658"/>
                    </a:lnTo>
                    <a:lnTo>
                      <a:pt x="2527" y="6931"/>
                    </a:lnTo>
                    <a:lnTo>
                      <a:pt x="2459" y="7204"/>
                    </a:lnTo>
                    <a:lnTo>
                      <a:pt x="2390" y="7443"/>
                    </a:lnTo>
                    <a:lnTo>
                      <a:pt x="2254" y="7682"/>
                    </a:lnTo>
                    <a:lnTo>
                      <a:pt x="2254" y="7750"/>
                    </a:lnTo>
                    <a:lnTo>
                      <a:pt x="2288" y="7819"/>
                    </a:lnTo>
                    <a:lnTo>
                      <a:pt x="2390" y="7819"/>
                    </a:lnTo>
                    <a:lnTo>
                      <a:pt x="2561" y="7648"/>
                    </a:lnTo>
                    <a:lnTo>
                      <a:pt x="2732" y="7443"/>
                    </a:lnTo>
                    <a:lnTo>
                      <a:pt x="2834" y="7238"/>
                    </a:lnTo>
                    <a:lnTo>
                      <a:pt x="2903" y="6999"/>
                    </a:lnTo>
                    <a:lnTo>
                      <a:pt x="2937" y="6760"/>
                    </a:lnTo>
                    <a:lnTo>
                      <a:pt x="2971" y="6521"/>
                    </a:lnTo>
                    <a:lnTo>
                      <a:pt x="2937" y="5975"/>
                    </a:lnTo>
                    <a:lnTo>
                      <a:pt x="2834" y="5463"/>
                    </a:lnTo>
                    <a:lnTo>
                      <a:pt x="2698" y="4951"/>
                    </a:lnTo>
                    <a:lnTo>
                      <a:pt x="2390" y="3995"/>
                    </a:lnTo>
                    <a:lnTo>
                      <a:pt x="2015" y="2937"/>
                    </a:lnTo>
                    <a:lnTo>
                      <a:pt x="1776" y="2356"/>
                    </a:lnTo>
                    <a:lnTo>
                      <a:pt x="1537" y="1810"/>
                    </a:lnTo>
                    <a:lnTo>
                      <a:pt x="1230" y="1264"/>
                    </a:lnTo>
                    <a:lnTo>
                      <a:pt x="888" y="786"/>
                    </a:lnTo>
                    <a:lnTo>
                      <a:pt x="718" y="547"/>
                    </a:lnTo>
                    <a:lnTo>
                      <a:pt x="513" y="342"/>
                    </a:lnTo>
                    <a:lnTo>
                      <a:pt x="308" y="17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160" bIns="74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6" name="Google Shape;975;p32"/>
              <p:cNvSpPr/>
              <p:nvPr/>
            </p:nvSpPr>
            <p:spPr>
              <a:xfrm rot="745800">
                <a:off x="802440" y="4137120"/>
                <a:ext cx="39240" cy="94680"/>
              </a:xfrm>
              <a:custGeom>
                <a:avLst/>
                <a:gdLst>
                  <a:gd name="textAreaLeft" fmla="*/ 0 w 39240"/>
                  <a:gd name="textAreaRight" fmla="*/ 39600 w 39240"/>
                  <a:gd name="textAreaTop" fmla="*/ 0 h 94680"/>
                  <a:gd name="textAreaBottom" fmla="*/ 95040 h 94680"/>
                </a:gdLst>
                <a:ahLst/>
                <a:cxnLst/>
                <a:rect l="textAreaLeft" t="textAreaTop" r="textAreaRight" b="textAreaBottom"/>
                <a:pathLst>
                  <a:path w="2083" h="5019">
                    <a:moveTo>
                      <a:pt x="0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478" y="649"/>
                    </a:lnTo>
                    <a:lnTo>
                      <a:pt x="854" y="1229"/>
                    </a:lnTo>
                    <a:lnTo>
                      <a:pt x="1161" y="1844"/>
                    </a:lnTo>
                    <a:lnTo>
                      <a:pt x="1434" y="2493"/>
                    </a:lnTo>
                    <a:lnTo>
                      <a:pt x="1502" y="2800"/>
                    </a:lnTo>
                    <a:lnTo>
                      <a:pt x="1571" y="3107"/>
                    </a:lnTo>
                    <a:lnTo>
                      <a:pt x="1673" y="3722"/>
                    </a:lnTo>
                    <a:lnTo>
                      <a:pt x="1741" y="4336"/>
                    </a:lnTo>
                    <a:lnTo>
                      <a:pt x="1810" y="4951"/>
                    </a:lnTo>
                    <a:lnTo>
                      <a:pt x="1844" y="5019"/>
                    </a:lnTo>
                    <a:lnTo>
                      <a:pt x="1946" y="5019"/>
                    </a:lnTo>
                    <a:lnTo>
                      <a:pt x="1980" y="4951"/>
                    </a:lnTo>
                    <a:lnTo>
                      <a:pt x="2049" y="4609"/>
                    </a:lnTo>
                    <a:lnTo>
                      <a:pt x="2083" y="4268"/>
                    </a:lnTo>
                    <a:lnTo>
                      <a:pt x="2083" y="3961"/>
                    </a:lnTo>
                    <a:lnTo>
                      <a:pt x="2049" y="3619"/>
                    </a:lnTo>
                    <a:lnTo>
                      <a:pt x="1980" y="3278"/>
                    </a:lnTo>
                    <a:lnTo>
                      <a:pt x="1912" y="2936"/>
                    </a:lnTo>
                    <a:lnTo>
                      <a:pt x="1776" y="2595"/>
                    </a:lnTo>
                    <a:lnTo>
                      <a:pt x="1673" y="2288"/>
                    </a:lnTo>
                    <a:lnTo>
                      <a:pt x="1332" y="1639"/>
                    </a:lnTo>
                    <a:lnTo>
                      <a:pt x="956" y="1059"/>
                    </a:lnTo>
                    <a:lnTo>
                      <a:pt x="547" y="47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657" name="Google Shape;976;p32"/>
              <p:cNvSpPr/>
              <p:nvPr/>
            </p:nvSpPr>
            <p:spPr>
              <a:xfrm rot="745800">
                <a:off x="416520" y="3812400"/>
                <a:ext cx="101160" cy="16740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67400"/>
                  <a:gd name="textAreaBottom" fmla="*/ 167760 h 167400"/>
                </a:gdLst>
                <a:ahLst/>
                <a:cxnLst/>
                <a:rect l="textAreaLeft" t="textAreaTop" r="textAreaRight" b="textAreaBottom"/>
                <a:pathLst>
                  <a:path w="5361" h="8843">
                    <a:moveTo>
                      <a:pt x="5258" y="0"/>
                    </a:moveTo>
                    <a:lnTo>
                      <a:pt x="4917" y="69"/>
                    </a:lnTo>
                    <a:lnTo>
                      <a:pt x="4609" y="171"/>
                    </a:lnTo>
                    <a:lnTo>
                      <a:pt x="4268" y="273"/>
                    </a:lnTo>
                    <a:lnTo>
                      <a:pt x="3961" y="410"/>
                    </a:lnTo>
                    <a:lnTo>
                      <a:pt x="3653" y="581"/>
                    </a:lnTo>
                    <a:lnTo>
                      <a:pt x="3380" y="751"/>
                    </a:lnTo>
                    <a:lnTo>
                      <a:pt x="3107" y="956"/>
                    </a:lnTo>
                    <a:lnTo>
                      <a:pt x="2834" y="1161"/>
                    </a:lnTo>
                    <a:lnTo>
                      <a:pt x="2322" y="1639"/>
                    </a:lnTo>
                    <a:lnTo>
                      <a:pt x="1844" y="2185"/>
                    </a:lnTo>
                    <a:lnTo>
                      <a:pt x="1434" y="2766"/>
                    </a:lnTo>
                    <a:lnTo>
                      <a:pt x="1059" y="3380"/>
                    </a:lnTo>
                    <a:lnTo>
                      <a:pt x="752" y="4029"/>
                    </a:lnTo>
                    <a:lnTo>
                      <a:pt x="478" y="4712"/>
                    </a:lnTo>
                    <a:lnTo>
                      <a:pt x="274" y="5394"/>
                    </a:lnTo>
                    <a:lnTo>
                      <a:pt x="137" y="6111"/>
                    </a:lnTo>
                    <a:lnTo>
                      <a:pt x="35" y="6794"/>
                    </a:lnTo>
                    <a:lnTo>
                      <a:pt x="0" y="7477"/>
                    </a:lnTo>
                    <a:lnTo>
                      <a:pt x="35" y="8160"/>
                    </a:lnTo>
                    <a:lnTo>
                      <a:pt x="137" y="8808"/>
                    </a:lnTo>
                    <a:lnTo>
                      <a:pt x="171" y="8842"/>
                    </a:lnTo>
                    <a:lnTo>
                      <a:pt x="205" y="8842"/>
                    </a:lnTo>
                    <a:lnTo>
                      <a:pt x="274" y="8808"/>
                    </a:lnTo>
                    <a:lnTo>
                      <a:pt x="274" y="8774"/>
                    </a:lnTo>
                    <a:lnTo>
                      <a:pt x="239" y="8160"/>
                    </a:lnTo>
                    <a:lnTo>
                      <a:pt x="274" y="7511"/>
                    </a:lnTo>
                    <a:lnTo>
                      <a:pt x="342" y="6828"/>
                    </a:lnTo>
                    <a:lnTo>
                      <a:pt x="444" y="6180"/>
                    </a:lnTo>
                    <a:lnTo>
                      <a:pt x="615" y="5497"/>
                    </a:lnTo>
                    <a:lnTo>
                      <a:pt x="820" y="4814"/>
                    </a:lnTo>
                    <a:lnTo>
                      <a:pt x="1059" y="4165"/>
                    </a:lnTo>
                    <a:lnTo>
                      <a:pt x="1366" y="3551"/>
                    </a:lnTo>
                    <a:lnTo>
                      <a:pt x="1673" y="2936"/>
                    </a:lnTo>
                    <a:lnTo>
                      <a:pt x="2083" y="2356"/>
                    </a:lnTo>
                    <a:lnTo>
                      <a:pt x="2493" y="1844"/>
                    </a:lnTo>
                    <a:lnTo>
                      <a:pt x="2971" y="1366"/>
                    </a:lnTo>
                    <a:lnTo>
                      <a:pt x="3483" y="956"/>
                    </a:lnTo>
                    <a:lnTo>
                      <a:pt x="3756" y="785"/>
                    </a:lnTo>
                    <a:lnTo>
                      <a:pt x="4029" y="615"/>
                    </a:lnTo>
                    <a:lnTo>
                      <a:pt x="4336" y="478"/>
                    </a:lnTo>
                    <a:lnTo>
                      <a:pt x="4643" y="342"/>
                    </a:lnTo>
                    <a:lnTo>
                      <a:pt x="4951" y="239"/>
                    </a:lnTo>
                    <a:lnTo>
                      <a:pt x="5292" y="171"/>
                    </a:lnTo>
                    <a:lnTo>
                      <a:pt x="5326" y="137"/>
                    </a:lnTo>
                    <a:lnTo>
                      <a:pt x="5360" y="69"/>
                    </a:lnTo>
                    <a:lnTo>
                      <a:pt x="5326" y="34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1658" name="Google Shape;977;p32"/>
            <p:cNvSpPr/>
            <p:nvPr/>
          </p:nvSpPr>
          <p:spPr>
            <a:xfrm rot="746400">
              <a:off x="474120" y="3868560"/>
              <a:ext cx="48240" cy="131040"/>
            </a:xfrm>
            <a:custGeom>
              <a:avLst/>
              <a:gdLst>
                <a:gd name="textAreaLeft" fmla="*/ 0 w 48240"/>
                <a:gd name="textAreaRight" fmla="*/ 48600 w 48240"/>
                <a:gd name="textAreaTop" fmla="*/ 0 h 131040"/>
                <a:gd name="textAreaBottom" fmla="*/ 131400 h 131040"/>
              </a:gdLst>
              <a:ahLst/>
              <a:cxnLst/>
              <a:rect l="textAreaLeft" t="textAreaTop" r="textAreaRight" b="textAreaBottom"/>
              <a:pathLst>
                <a:path w="2561" h="6932">
                  <a:moveTo>
                    <a:pt x="2492" y="1"/>
                  </a:moveTo>
                  <a:lnTo>
                    <a:pt x="2424" y="35"/>
                  </a:lnTo>
                  <a:lnTo>
                    <a:pt x="1946" y="786"/>
                  </a:lnTo>
                  <a:lnTo>
                    <a:pt x="1468" y="1571"/>
                  </a:lnTo>
                  <a:lnTo>
                    <a:pt x="1024" y="2391"/>
                  </a:lnTo>
                  <a:lnTo>
                    <a:pt x="649" y="3244"/>
                  </a:lnTo>
                  <a:lnTo>
                    <a:pt x="376" y="4132"/>
                  </a:lnTo>
                  <a:lnTo>
                    <a:pt x="239" y="4576"/>
                  </a:lnTo>
                  <a:lnTo>
                    <a:pt x="137" y="5019"/>
                  </a:lnTo>
                  <a:lnTo>
                    <a:pt x="68" y="5463"/>
                  </a:lnTo>
                  <a:lnTo>
                    <a:pt x="34" y="5907"/>
                  </a:lnTo>
                  <a:lnTo>
                    <a:pt x="0" y="6385"/>
                  </a:lnTo>
                  <a:lnTo>
                    <a:pt x="0" y="6829"/>
                  </a:lnTo>
                  <a:lnTo>
                    <a:pt x="34" y="6897"/>
                  </a:lnTo>
                  <a:lnTo>
                    <a:pt x="103" y="6931"/>
                  </a:lnTo>
                  <a:lnTo>
                    <a:pt x="171" y="6897"/>
                  </a:lnTo>
                  <a:lnTo>
                    <a:pt x="239" y="6829"/>
                  </a:lnTo>
                  <a:lnTo>
                    <a:pt x="376" y="5941"/>
                  </a:lnTo>
                  <a:lnTo>
                    <a:pt x="546" y="5054"/>
                  </a:lnTo>
                  <a:lnTo>
                    <a:pt x="751" y="4200"/>
                  </a:lnTo>
                  <a:lnTo>
                    <a:pt x="990" y="3347"/>
                  </a:lnTo>
                  <a:lnTo>
                    <a:pt x="1298" y="2527"/>
                  </a:lnTo>
                  <a:lnTo>
                    <a:pt x="1639" y="1708"/>
                  </a:lnTo>
                  <a:lnTo>
                    <a:pt x="2049" y="923"/>
                  </a:lnTo>
                  <a:lnTo>
                    <a:pt x="2561" y="138"/>
                  </a:lnTo>
                  <a:lnTo>
                    <a:pt x="2561" y="69"/>
                  </a:lnTo>
                  <a:lnTo>
                    <a:pt x="2527" y="35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476280" y="352440"/>
            <a:ext cx="4152600" cy="1056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Pinyon Script"/>
              </a:rPr>
              <a:t>Thank you!</a:t>
            </a:r>
            <a:endParaRPr lang="fr-FR" sz="1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60" name="PlaceHolder 2"/>
          <p:cNvSpPr>
            <a:spLocks noGrp="1"/>
          </p:cNvSpPr>
          <p:nvPr>
            <p:ph type="subTitle"/>
          </p:nvPr>
        </p:nvSpPr>
        <p:spPr>
          <a:xfrm>
            <a:off x="704880" y="1457280"/>
            <a:ext cx="3914280" cy="1104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Be Vietnam Pro Light"/>
              </a:rPr>
              <a:t>Do you have any questions?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661" name="Google Shape;1933;p40"/>
          <p:cNvGrpSpPr/>
          <p:nvPr/>
        </p:nvGrpSpPr>
        <p:grpSpPr>
          <a:xfrm>
            <a:off x="1447800" y="2454245"/>
            <a:ext cx="601560" cy="275760"/>
            <a:chOff x="770040" y="2712240"/>
            <a:chExt cx="275760" cy="275760"/>
          </a:xfrm>
        </p:grpSpPr>
        <p:sp>
          <p:nvSpPr>
            <p:cNvPr id="1662" name="Google Shape;1934;p40"/>
            <p:cNvSpPr/>
            <p:nvPr/>
          </p:nvSpPr>
          <p:spPr>
            <a:xfrm>
              <a:off x="770040" y="2712240"/>
              <a:ext cx="275760" cy="275760"/>
            </a:xfrm>
            <a:custGeom>
              <a:avLst/>
              <a:gdLst>
                <a:gd name="textAreaLeft" fmla="*/ 0 w 275760"/>
                <a:gd name="textAreaRight" fmla="*/ 276120 w 275760"/>
                <a:gd name="textAreaTop" fmla="*/ 0 h 275760"/>
                <a:gd name="textAreaBottom" fmla="*/ 276120 h 275760"/>
              </a:gdLst>
              <a:ahLst/>
              <a:cxnLst/>
              <a:rect l="textAreaLeft" t="textAreaTop" r="textAreaRight" b="textAreaBottom"/>
              <a:pathLst>
                <a:path w="6764" h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3" name="Google Shape;1935;p40"/>
            <p:cNvSpPr/>
            <p:nvPr/>
          </p:nvSpPr>
          <p:spPr>
            <a:xfrm>
              <a:off x="834120" y="2777760"/>
              <a:ext cx="146880" cy="144000"/>
            </a:xfrm>
            <a:custGeom>
              <a:avLst/>
              <a:gdLst>
                <a:gd name="textAreaLeft" fmla="*/ 0 w 146880"/>
                <a:gd name="textAreaRight" fmla="*/ 147240 w 146880"/>
                <a:gd name="textAreaTop" fmla="*/ 0 h 144000"/>
                <a:gd name="textAreaBottom" fmla="*/ 144360 h 144000"/>
              </a:gdLst>
              <a:ahLst/>
              <a:cxnLst/>
              <a:rect l="textAreaLeft" t="textAreaTop" r="textAreaRight" b="textAreaBottom"/>
              <a:pathLst>
                <a:path w="3607" h="3542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0" bIns="72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4" name="Google Shape;1936;p40"/>
            <p:cNvSpPr/>
            <p:nvPr/>
          </p:nvSpPr>
          <p:spPr>
            <a:xfrm>
              <a:off x="963720" y="2747880"/>
              <a:ext cx="37440" cy="37080"/>
            </a:xfrm>
            <a:custGeom>
              <a:avLst/>
              <a:gdLst>
                <a:gd name="textAreaLeft" fmla="*/ 0 w 37440"/>
                <a:gd name="textAreaRight" fmla="*/ 37800 w 37440"/>
                <a:gd name="textAreaTop" fmla="*/ 0 h 37080"/>
                <a:gd name="textAreaBottom" fmla="*/ 37440 h 37080"/>
              </a:gdLst>
              <a:ahLst/>
              <a:cxnLst/>
              <a:rect l="textAreaLeft" t="textAreaTop" r="textAreaRight" b="textAreaBottom"/>
              <a:pathLst>
                <a:path w="929" h="918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720" bIns="18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669" name="Google Shape;1941;p40"/>
          <p:cNvSpPr/>
          <p:nvPr/>
        </p:nvSpPr>
        <p:spPr>
          <a:xfrm>
            <a:off x="676440" y="4229280"/>
            <a:ext cx="2371320" cy="23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marL="95400" defTabSz="914400">
              <a:lnSpc>
                <a:spcPct val="120000"/>
              </a:lnSpc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OpenSymbol"/>
              </a:rPr>
              <a:t>+91 7740028375</a:t>
            </a:r>
            <a:endParaRPr lang="en-US" sz="12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pic>
        <p:nvPicPr>
          <p:cNvPr id="1671" name="Google Shape;1943;p40"/>
          <p:cNvPicPr/>
          <p:nvPr/>
        </p:nvPicPr>
        <p:blipFill>
          <a:blip r:embed="rId2"/>
          <a:srcRect l="6732" r="10354"/>
          <a:stretch/>
        </p:blipFill>
        <p:spPr>
          <a:xfrm>
            <a:off x="4767480" y="114120"/>
            <a:ext cx="2985120" cy="48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2" name="Google Shape;1944;p40"/>
          <p:cNvSpPr/>
          <p:nvPr/>
        </p:nvSpPr>
        <p:spPr>
          <a:xfrm>
            <a:off x="4740120" y="114120"/>
            <a:ext cx="3048840" cy="4800240"/>
          </a:xfrm>
          <a:custGeom>
            <a:avLst/>
            <a:gdLst>
              <a:gd name="textAreaLeft" fmla="*/ 0 w 3048840"/>
              <a:gd name="textAreaRight" fmla="*/ 3049200 w 3048840"/>
              <a:gd name="textAreaTop" fmla="*/ 0 h 4800240"/>
              <a:gd name="textAreaBottom" fmla="*/ 4800600 h 4800240"/>
            </a:gdLst>
            <a:ahLst/>
            <a:cxnLst/>
            <a:rect l="textAreaLeft" t="textAreaTop" r="textAreaRight" b="textAreaBottom"/>
            <a:pathLst>
              <a:path w="3776255" h="6857904">
                <a:moveTo>
                  <a:pt x="0" y="0"/>
                </a:moveTo>
                <a:lnTo>
                  <a:pt x="0" y="6857904"/>
                </a:lnTo>
                <a:lnTo>
                  <a:pt x="3776256" y="6857904"/>
                </a:lnTo>
                <a:lnTo>
                  <a:pt x="3776256" y="0"/>
                </a:lnTo>
                <a:lnTo>
                  <a:pt x="0" y="0"/>
                </a:lnTo>
                <a:close/>
                <a:moveTo>
                  <a:pt x="3710056" y="3368801"/>
                </a:moveTo>
                <a:cubicBezTo>
                  <a:pt x="3710056" y="3728269"/>
                  <a:pt x="3250226" y="4036623"/>
                  <a:pt x="2595183" y="4167986"/>
                </a:cubicBezTo>
                <a:cubicBezTo>
                  <a:pt x="3250226" y="4264963"/>
                  <a:pt x="3710056" y="4492620"/>
                  <a:pt x="3710056" y="4757994"/>
                </a:cubicBezTo>
                <a:cubicBezTo>
                  <a:pt x="3710056" y="5008123"/>
                  <a:pt x="3301533" y="5224699"/>
                  <a:pt x="2706135" y="5329982"/>
                </a:cubicBezTo>
                <a:cubicBezTo>
                  <a:pt x="3301533" y="5391697"/>
                  <a:pt x="3710056" y="5518662"/>
                  <a:pt x="3710056" y="5665280"/>
                </a:cubicBezTo>
                <a:cubicBezTo>
                  <a:pt x="3710056" y="5811899"/>
                  <a:pt x="3327443" y="5930676"/>
                  <a:pt x="2763099" y="5994419"/>
                </a:cubicBezTo>
                <a:cubicBezTo>
                  <a:pt x="3327443" y="6066501"/>
                  <a:pt x="3710056" y="6206138"/>
                  <a:pt x="3710056" y="6366582"/>
                </a:cubicBezTo>
                <a:cubicBezTo>
                  <a:pt x="3710056" y="6600868"/>
                  <a:pt x="2894356" y="6790797"/>
                  <a:pt x="1888139" y="6790797"/>
                </a:cubicBezTo>
                <a:cubicBezTo>
                  <a:pt x="881921" y="6790797"/>
                  <a:pt x="66221" y="6600868"/>
                  <a:pt x="66221" y="6366582"/>
                </a:cubicBezTo>
                <a:cubicBezTo>
                  <a:pt x="66221" y="6206127"/>
                  <a:pt x="448834" y="6066501"/>
                  <a:pt x="1013178" y="5994419"/>
                </a:cubicBezTo>
                <a:cubicBezTo>
                  <a:pt x="448845" y="5930665"/>
                  <a:pt x="66221" y="5807181"/>
                  <a:pt x="66221" y="5665280"/>
                </a:cubicBezTo>
                <a:cubicBezTo>
                  <a:pt x="66221" y="5523380"/>
                  <a:pt x="474744" y="5391697"/>
                  <a:pt x="1070143" y="5329982"/>
                </a:cubicBezTo>
                <a:cubicBezTo>
                  <a:pt x="474744" y="5224709"/>
                  <a:pt x="66221" y="5008123"/>
                  <a:pt x="66221" y="4757994"/>
                </a:cubicBezTo>
                <a:cubicBezTo>
                  <a:pt x="66221" y="4492609"/>
                  <a:pt x="526050" y="4264963"/>
                  <a:pt x="1181094" y="4167986"/>
                </a:cubicBezTo>
                <a:cubicBezTo>
                  <a:pt x="526050" y="4036623"/>
                  <a:pt x="66221" y="3728269"/>
                  <a:pt x="66221" y="3368801"/>
                </a:cubicBezTo>
                <a:cubicBezTo>
                  <a:pt x="66221" y="3009332"/>
                  <a:pt x="569927" y="2672400"/>
                  <a:pt x="1273908" y="2552459"/>
                </a:cubicBezTo>
                <a:cubicBezTo>
                  <a:pt x="569927" y="2375362"/>
                  <a:pt x="66221" y="1902593"/>
                  <a:pt x="66221" y="1347110"/>
                </a:cubicBezTo>
                <a:cubicBezTo>
                  <a:pt x="66221" y="640183"/>
                  <a:pt x="881921" y="67107"/>
                  <a:pt x="1888139" y="67107"/>
                </a:cubicBezTo>
                <a:cubicBezTo>
                  <a:pt x="2894356" y="67107"/>
                  <a:pt x="3710056" y="640183"/>
                  <a:pt x="3710056" y="1347110"/>
                </a:cubicBezTo>
                <a:cubicBezTo>
                  <a:pt x="3710056" y="1902593"/>
                  <a:pt x="3206350" y="2375373"/>
                  <a:pt x="2502369" y="2552459"/>
                </a:cubicBezTo>
                <a:cubicBezTo>
                  <a:pt x="3206350" y="2672400"/>
                  <a:pt x="3710056" y="2992593"/>
                  <a:pt x="3710056" y="33688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3" name="Google Shape;1942;p40"/>
          <p:cNvSpPr/>
          <p:nvPr/>
        </p:nvSpPr>
        <p:spPr>
          <a:xfrm>
            <a:off x="2286000" y="4145760"/>
            <a:ext cx="268200" cy="273960"/>
          </a:xfrm>
          <a:custGeom>
            <a:avLst/>
            <a:gdLst>
              <a:gd name="textAreaLeft" fmla="*/ 0 w 268200"/>
              <a:gd name="textAreaRight" fmla="*/ 268560 w 268200"/>
              <a:gd name="textAreaTop" fmla="*/ 0 h 273960"/>
              <a:gd name="textAreaBottom" fmla="*/ 274320 h 273960"/>
            </a:gdLst>
            <a:ahLst/>
            <a:cxnLst/>
            <a:rect l="textAreaLeft" t="textAreaTop" r="textAreaRight" b="textAreaBottom"/>
            <a:pathLst>
              <a:path w="6712561" h="6860069">
                <a:moveTo>
                  <a:pt x="3994869" y="2904749"/>
                </a:moveTo>
                <a:lnTo>
                  <a:pt x="6493788" y="0"/>
                </a:lnTo>
                <a:lnTo>
                  <a:pt x="5901628" y="0"/>
                </a:lnTo>
                <a:lnTo>
                  <a:pt x="3731848" y="2522189"/>
                </a:lnTo>
                <a:lnTo>
                  <a:pt x="1998833" y="0"/>
                </a:lnTo>
                <a:lnTo>
                  <a:pt x="0" y="0"/>
                </a:lnTo>
                <a:lnTo>
                  <a:pt x="2620640" y="3813966"/>
                </a:lnTo>
                <a:lnTo>
                  <a:pt x="0" y="6860070"/>
                </a:lnTo>
                <a:lnTo>
                  <a:pt x="592216" y="6860070"/>
                </a:lnTo>
                <a:lnTo>
                  <a:pt x="2883548" y="4196581"/>
                </a:lnTo>
                <a:lnTo>
                  <a:pt x="4713728" y="6860070"/>
                </a:lnTo>
                <a:lnTo>
                  <a:pt x="6712561" y="6860070"/>
                </a:lnTo>
                <a:lnTo>
                  <a:pt x="3994757" y="2904749"/>
                </a:lnTo>
                <a:lnTo>
                  <a:pt x="3994925" y="2904749"/>
                </a:lnTo>
                <a:close/>
                <a:moveTo>
                  <a:pt x="3183768" y="3847528"/>
                </a:moveTo>
                <a:lnTo>
                  <a:pt x="2918230" y="3467765"/>
                </a:lnTo>
                <a:lnTo>
                  <a:pt x="805563" y="445770"/>
                </a:lnTo>
                <a:lnTo>
                  <a:pt x="1715115" y="445770"/>
                </a:lnTo>
                <a:lnTo>
                  <a:pt x="3420106" y="2884611"/>
                </a:lnTo>
                <a:lnTo>
                  <a:pt x="3685644" y="3264375"/>
                </a:lnTo>
                <a:lnTo>
                  <a:pt x="5901907" y="6434494"/>
                </a:lnTo>
                <a:lnTo>
                  <a:pt x="4992356" y="6434494"/>
                </a:lnTo>
                <a:lnTo>
                  <a:pt x="3183824" y="3847640"/>
                </a:lnTo>
                <a:lnTo>
                  <a:pt x="3183824" y="3847472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792;p32"/>
          <p:cNvGrpSpPr/>
          <p:nvPr/>
        </p:nvGrpSpPr>
        <p:grpSpPr>
          <a:xfrm>
            <a:off x="237600" y="0"/>
            <a:ext cx="8668440" cy="688320"/>
            <a:chOff x="237600" y="0"/>
            <a:chExt cx="8668440" cy="688320"/>
          </a:xfrm>
        </p:grpSpPr>
        <p:sp>
          <p:nvSpPr>
            <p:cNvPr id="426" name="Google Shape;793;p32"/>
            <p:cNvSpPr/>
            <p:nvPr/>
          </p:nvSpPr>
          <p:spPr>
            <a:xfrm>
              <a:off x="237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7" name="Google Shape;794;p32"/>
            <p:cNvSpPr/>
            <p:nvPr/>
          </p:nvSpPr>
          <p:spPr>
            <a:xfrm>
              <a:off x="7066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8" name="Google Shape;795;p32"/>
            <p:cNvSpPr/>
            <p:nvPr/>
          </p:nvSpPr>
          <p:spPr>
            <a:xfrm>
              <a:off x="1175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9" name="Google Shape;796;p32"/>
            <p:cNvSpPr/>
            <p:nvPr/>
          </p:nvSpPr>
          <p:spPr>
            <a:xfrm>
              <a:off x="16444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0" name="Google Shape;797;p32"/>
            <p:cNvSpPr/>
            <p:nvPr/>
          </p:nvSpPr>
          <p:spPr>
            <a:xfrm>
              <a:off x="2113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1" name="Google Shape;798;p32"/>
            <p:cNvSpPr/>
            <p:nvPr/>
          </p:nvSpPr>
          <p:spPr>
            <a:xfrm>
              <a:off x="25822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2" name="Google Shape;799;p32"/>
            <p:cNvSpPr/>
            <p:nvPr/>
          </p:nvSpPr>
          <p:spPr>
            <a:xfrm>
              <a:off x="3051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3" name="Google Shape;800;p32"/>
            <p:cNvSpPr/>
            <p:nvPr/>
          </p:nvSpPr>
          <p:spPr>
            <a:xfrm>
              <a:off x="35200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4" name="Google Shape;801;p32"/>
            <p:cNvSpPr/>
            <p:nvPr/>
          </p:nvSpPr>
          <p:spPr>
            <a:xfrm>
              <a:off x="3988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5" name="Google Shape;802;p32"/>
            <p:cNvSpPr/>
            <p:nvPr/>
          </p:nvSpPr>
          <p:spPr>
            <a:xfrm>
              <a:off x="44578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6" name="Google Shape;803;p32"/>
            <p:cNvSpPr/>
            <p:nvPr/>
          </p:nvSpPr>
          <p:spPr>
            <a:xfrm>
              <a:off x="4926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7" name="Google Shape;804;p32"/>
            <p:cNvSpPr/>
            <p:nvPr/>
          </p:nvSpPr>
          <p:spPr>
            <a:xfrm>
              <a:off x="53953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8" name="Google Shape;805;p32"/>
            <p:cNvSpPr/>
            <p:nvPr/>
          </p:nvSpPr>
          <p:spPr>
            <a:xfrm>
              <a:off x="5864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9" name="Google Shape;806;p32"/>
            <p:cNvSpPr/>
            <p:nvPr/>
          </p:nvSpPr>
          <p:spPr>
            <a:xfrm>
              <a:off x="63331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0" name="Google Shape;807;p32"/>
            <p:cNvSpPr/>
            <p:nvPr/>
          </p:nvSpPr>
          <p:spPr>
            <a:xfrm>
              <a:off x="6802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1" name="Google Shape;808;p32"/>
            <p:cNvSpPr/>
            <p:nvPr/>
          </p:nvSpPr>
          <p:spPr>
            <a:xfrm>
              <a:off x="72709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2" name="Google Shape;809;p32"/>
            <p:cNvSpPr/>
            <p:nvPr/>
          </p:nvSpPr>
          <p:spPr>
            <a:xfrm>
              <a:off x="7740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3" name="Google Shape;810;p32"/>
            <p:cNvSpPr/>
            <p:nvPr/>
          </p:nvSpPr>
          <p:spPr>
            <a:xfrm>
              <a:off x="82087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4" name="Google Shape;811;p32"/>
            <p:cNvSpPr/>
            <p:nvPr/>
          </p:nvSpPr>
          <p:spPr>
            <a:xfrm>
              <a:off x="8677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295200" y="84780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Introduction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subTitle"/>
          </p:nvPr>
        </p:nvSpPr>
        <p:spPr>
          <a:xfrm>
            <a:off x="3352680" y="2371680"/>
            <a:ext cx="5562360" cy="2542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This presentation highlights the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top colleges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for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Merchant Navy GP Rating courses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focusing on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curriculum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admissions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fee structures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The selected institutions are known for their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quality training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industry connections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ensuring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successful careers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for their graduates.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447" name="Google Shape;814;p32"/>
          <p:cNvGrpSpPr/>
          <p:nvPr/>
        </p:nvGrpSpPr>
        <p:grpSpPr>
          <a:xfrm>
            <a:off x="8251560" y="982800"/>
            <a:ext cx="694080" cy="657720"/>
            <a:chOff x="8251560" y="982800"/>
            <a:chExt cx="694080" cy="657720"/>
          </a:xfrm>
        </p:grpSpPr>
        <p:sp>
          <p:nvSpPr>
            <p:cNvPr id="448" name="Google Shape;815;p32"/>
            <p:cNvSpPr/>
            <p:nvPr/>
          </p:nvSpPr>
          <p:spPr>
            <a:xfrm>
              <a:off x="8252640" y="984240"/>
              <a:ext cx="691920" cy="655560"/>
            </a:xfrm>
            <a:custGeom>
              <a:avLst/>
              <a:gdLst>
                <a:gd name="textAreaLeft" fmla="*/ 0 w 691920"/>
                <a:gd name="textAreaRight" fmla="*/ 692280 w 691920"/>
                <a:gd name="textAreaTop" fmla="*/ 0 h 655560"/>
                <a:gd name="textAreaBottom" fmla="*/ 655920 h 655560"/>
              </a:gdLst>
              <a:ahLst/>
              <a:cxnLst/>
              <a:rect l="textAreaLeft" t="textAreaTop" r="textAreaRight" b="textAreaBottom"/>
              <a:pathLst>
                <a:path w="104178" h="98714">
                  <a:moveTo>
                    <a:pt x="49185" y="1026"/>
                  </a:moveTo>
                  <a:lnTo>
                    <a:pt x="50039" y="1196"/>
                  </a:lnTo>
                  <a:lnTo>
                    <a:pt x="51064" y="1709"/>
                  </a:lnTo>
                  <a:lnTo>
                    <a:pt x="51918" y="2221"/>
                  </a:lnTo>
                  <a:lnTo>
                    <a:pt x="53796" y="3587"/>
                  </a:lnTo>
                  <a:lnTo>
                    <a:pt x="55504" y="4954"/>
                  </a:lnTo>
                  <a:lnTo>
                    <a:pt x="57212" y="6491"/>
                  </a:lnTo>
                  <a:lnTo>
                    <a:pt x="57554" y="6832"/>
                  </a:lnTo>
                  <a:lnTo>
                    <a:pt x="57554" y="6832"/>
                  </a:lnTo>
                  <a:lnTo>
                    <a:pt x="55675" y="5808"/>
                  </a:lnTo>
                  <a:lnTo>
                    <a:pt x="53626" y="4783"/>
                  </a:lnTo>
                  <a:lnTo>
                    <a:pt x="51747" y="4100"/>
                  </a:lnTo>
                  <a:lnTo>
                    <a:pt x="49698" y="3587"/>
                  </a:lnTo>
                  <a:lnTo>
                    <a:pt x="48673" y="3417"/>
                  </a:lnTo>
                  <a:lnTo>
                    <a:pt x="48161" y="2563"/>
                  </a:lnTo>
                  <a:lnTo>
                    <a:pt x="47990" y="2221"/>
                  </a:lnTo>
                  <a:lnTo>
                    <a:pt x="47990" y="1709"/>
                  </a:lnTo>
                  <a:lnTo>
                    <a:pt x="48161" y="1538"/>
                  </a:lnTo>
                  <a:lnTo>
                    <a:pt x="48331" y="1196"/>
                  </a:lnTo>
                  <a:lnTo>
                    <a:pt x="49185" y="1026"/>
                  </a:lnTo>
                  <a:close/>
                  <a:moveTo>
                    <a:pt x="101103" y="10419"/>
                  </a:moveTo>
                  <a:lnTo>
                    <a:pt x="101445" y="11273"/>
                  </a:lnTo>
                  <a:lnTo>
                    <a:pt x="100078" y="12639"/>
                  </a:lnTo>
                  <a:lnTo>
                    <a:pt x="100078" y="12468"/>
                  </a:lnTo>
                  <a:lnTo>
                    <a:pt x="99908" y="12468"/>
                  </a:lnTo>
                  <a:lnTo>
                    <a:pt x="97688" y="14859"/>
                  </a:lnTo>
                  <a:lnTo>
                    <a:pt x="98200" y="13834"/>
                  </a:lnTo>
                  <a:lnTo>
                    <a:pt x="100420" y="11956"/>
                  </a:lnTo>
                  <a:lnTo>
                    <a:pt x="100420" y="11785"/>
                  </a:lnTo>
                  <a:lnTo>
                    <a:pt x="100249" y="11785"/>
                  </a:lnTo>
                  <a:lnTo>
                    <a:pt x="99395" y="12297"/>
                  </a:lnTo>
                  <a:lnTo>
                    <a:pt x="101103" y="10419"/>
                  </a:lnTo>
                  <a:close/>
                  <a:moveTo>
                    <a:pt x="64043" y="19983"/>
                  </a:moveTo>
                  <a:lnTo>
                    <a:pt x="63531" y="22544"/>
                  </a:lnTo>
                  <a:lnTo>
                    <a:pt x="63189" y="22373"/>
                  </a:lnTo>
                  <a:lnTo>
                    <a:pt x="63873" y="20666"/>
                  </a:lnTo>
                  <a:lnTo>
                    <a:pt x="64043" y="19983"/>
                  </a:lnTo>
                  <a:close/>
                  <a:moveTo>
                    <a:pt x="98541" y="4954"/>
                  </a:moveTo>
                  <a:lnTo>
                    <a:pt x="98883" y="5124"/>
                  </a:lnTo>
                  <a:lnTo>
                    <a:pt x="99395" y="5466"/>
                  </a:lnTo>
                  <a:lnTo>
                    <a:pt x="99737" y="5978"/>
                  </a:lnTo>
                  <a:lnTo>
                    <a:pt x="100249" y="6832"/>
                  </a:lnTo>
                  <a:lnTo>
                    <a:pt x="100762" y="7857"/>
                  </a:lnTo>
                  <a:lnTo>
                    <a:pt x="100932" y="8711"/>
                  </a:lnTo>
                  <a:lnTo>
                    <a:pt x="101103" y="9736"/>
                  </a:lnTo>
                  <a:lnTo>
                    <a:pt x="97004" y="13493"/>
                  </a:lnTo>
                  <a:lnTo>
                    <a:pt x="97517" y="10077"/>
                  </a:lnTo>
                  <a:lnTo>
                    <a:pt x="97517" y="8369"/>
                  </a:lnTo>
                  <a:lnTo>
                    <a:pt x="97175" y="6662"/>
                  </a:lnTo>
                  <a:lnTo>
                    <a:pt x="97346" y="7686"/>
                  </a:lnTo>
                  <a:lnTo>
                    <a:pt x="97346" y="8540"/>
                  </a:lnTo>
                  <a:lnTo>
                    <a:pt x="97175" y="10248"/>
                  </a:lnTo>
                  <a:lnTo>
                    <a:pt x="96834" y="11956"/>
                  </a:lnTo>
                  <a:lnTo>
                    <a:pt x="96834" y="13664"/>
                  </a:lnTo>
                  <a:lnTo>
                    <a:pt x="94613" y="15713"/>
                  </a:lnTo>
                  <a:lnTo>
                    <a:pt x="94613" y="15713"/>
                  </a:lnTo>
                  <a:lnTo>
                    <a:pt x="94955" y="12810"/>
                  </a:lnTo>
                  <a:lnTo>
                    <a:pt x="95297" y="9906"/>
                  </a:lnTo>
                  <a:lnTo>
                    <a:pt x="95126" y="9736"/>
                  </a:lnTo>
                  <a:lnTo>
                    <a:pt x="94955" y="9906"/>
                  </a:lnTo>
                  <a:lnTo>
                    <a:pt x="94955" y="11443"/>
                  </a:lnTo>
                  <a:lnTo>
                    <a:pt x="94613" y="12810"/>
                  </a:lnTo>
                  <a:lnTo>
                    <a:pt x="94443" y="14347"/>
                  </a:lnTo>
                  <a:lnTo>
                    <a:pt x="94272" y="15884"/>
                  </a:lnTo>
                  <a:lnTo>
                    <a:pt x="92906" y="17250"/>
                  </a:lnTo>
                  <a:lnTo>
                    <a:pt x="92735" y="16055"/>
                  </a:lnTo>
                  <a:lnTo>
                    <a:pt x="92735" y="14005"/>
                  </a:lnTo>
                  <a:lnTo>
                    <a:pt x="92735" y="12468"/>
                  </a:lnTo>
                  <a:lnTo>
                    <a:pt x="92735" y="11785"/>
                  </a:lnTo>
                  <a:lnTo>
                    <a:pt x="92393" y="11273"/>
                  </a:lnTo>
                  <a:lnTo>
                    <a:pt x="92564" y="11614"/>
                  </a:lnTo>
                  <a:lnTo>
                    <a:pt x="92564" y="11956"/>
                  </a:lnTo>
                  <a:lnTo>
                    <a:pt x="92564" y="12980"/>
                  </a:lnTo>
                  <a:lnTo>
                    <a:pt x="92222" y="14859"/>
                  </a:lnTo>
                  <a:lnTo>
                    <a:pt x="92222" y="16225"/>
                  </a:lnTo>
                  <a:lnTo>
                    <a:pt x="92222" y="16908"/>
                  </a:lnTo>
                  <a:lnTo>
                    <a:pt x="92564" y="17421"/>
                  </a:lnTo>
                  <a:lnTo>
                    <a:pt x="87782" y="21520"/>
                  </a:lnTo>
                  <a:lnTo>
                    <a:pt x="88124" y="19641"/>
                  </a:lnTo>
                  <a:lnTo>
                    <a:pt x="88124" y="17933"/>
                  </a:lnTo>
                  <a:lnTo>
                    <a:pt x="88294" y="14347"/>
                  </a:lnTo>
                  <a:lnTo>
                    <a:pt x="88124" y="14347"/>
                  </a:lnTo>
                  <a:lnTo>
                    <a:pt x="88124" y="16225"/>
                  </a:lnTo>
                  <a:lnTo>
                    <a:pt x="87782" y="18104"/>
                  </a:lnTo>
                  <a:lnTo>
                    <a:pt x="87611" y="19983"/>
                  </a:lnTo>
                  <a:lnTo>
                    <a:pt x="87441" y="21690"/>
                  </a:lnTo>
                  <a:lnTo>
                    <a:pt x="85904" y="22886"/>
                  </a:lnTo>
                  <a:lnTo>
                    <a:pt x="86074" y="19812"/>
                  </a:lnTo>
                  <a:lnTo>
                    <a:pt x="86587" y="15713"/>
                  </a:lnTo>
                  <a:lnTo>
                    <a:pt x="89148" y="13151"/>
                  </a:lnTo>
                  <a:lnTo>
                    <a:pt x="93930" y="9394"/>
                  </a:lnTo>
                  <a:lnTo>
                    <a:pt x="94955" y="8369"/>
                  </a:lnTo>
                  <a:lnTo>
                    <a:pt x="96150" y="7345"/>
                  </a:lnTo>
                  <a:lnTo>
                    <a:pt x="97004" y="6149"/>
                  </a:lnTo>
                  <a:lnTo>
                    <a:pt x="97858" y="4954"/>
                  </a:lnTo>
                  <a:close/>
                  <a:moveTo>
                    <a:pt x="64385" y="16738"/>
                  </a:moveTo>
                  <a:lnTo>
                    <a:pt x="65751" y="18445"/>
                  </a:lnTo>
                  <a:lnTo>
                    <a:pt x="69167" y="21861"/>
                  </a:lnTo>
                  <a:lnTo>
                    <a:pt x="70021" y="22544"/>
                  </a:lnTo>
                  <a:lnTo>
                    <a:pt x="70704" y="23398"/>
                  </a:lnTo>
                  <a:lnTo>
                    <a:pt x="69508" y="23398"/>
                  </a:lnTo>
                  <a:lnTo>
                    <a:pt x="66947" y="23227"/>
                  </a:lnTo>
                  <a:lnTo>
                    <a:pt x="66947" y="22886"/>
                  </a:lnTo>
                  <a:lnTo>
                    <a:pt x="67117" y="21861"/>
                  </a:lnTo>
                  <a:lnTo>
                    <a:pt x="66776" y="22715"/>
                  </a:lnTo>
                  <a:lnTo>
                    <a:pt x="66776" y="23057"/>
                  </a:lnTo>
                  <a:lnTo>
                    <a:pt x="66264" y="23057"/>
                  </a:lnTo>
                  <a:lnTo>
                    <a:pt x="66434" y="21690"/>
                  </a:lnTo>
                  <a:lnTo>
                    <a:pt x="66434" y="19470"/>
                  </a:lnTo>
                  <a:lnTo>
                    <a:pt x="66093" y="22032"/>
                  </a:lnTo>
                  <a:lnTo>
                    <a:pt x="65922" y="23057"/>
                  </a:lnTo>
                  <a:lnTo>
                    <a:pt x="65410" y="22886"/>
                  </a:lnTo>
                  <a:lnTo>
                    <a:pt x="65068" y="22886"/>
                  </a:lnTo>
                  <a:lnTo>
                    <a:pt x="65239" y="21690"/>
                  </a:lnTo>
                  <a:lnTo>
                    <a:pt x="65410" y="20495"/>
                  </a:lnTo>
                  <a:lnTo>
                    <a:pt x="65410" y="19129"/>
                  </a:lnTo>
                  <a:lnTo>
                    <a:pt x="65239" y="20666"/>
                  </a:lnTo>
                  <a:lnTo>
                    <a:pt x="64897" y="22032"/>
                  </a:lnTo>
                  <a:lnTo>
                    <a:pt x="64556" y="22715"/>
                  </a:lnTo>
                  <a:lnTo>
                    <a:pt x="63702" y="22544"/>
                  </a:lnTo>
                  <a:lnTo>
                    <a:pt x="64043" y="21349"/>
                  </a:lnTo>
                  <a:lnTo>
                    <a:pt x="64385" y="19983"/>
                  </a:lnTo>
                  <a:lnTo>
                    <a:pt x="64727" y="17421"/>
                  </a:lnTo>
                  <a:lnTo>
                    <a:pt x="64043" y="19983"/>
                  </a:lnTo>
                  <a:lnTo>
                    <a:pt x="64385" y="18616"/>
                  </a:lnTo>
                  <a:lnTo>
                    <a:pt x="64385" y="16738"/>
                  </a:lnTo>
                  <a:close/>
                  <a:moveTo>
                    <a:pt x="83683" y="17421"/>
                  </a:moveTo>
                  <a:lnTo>
                    <a:pt x="83683" y="17762"/>
                  </a:lnTo>
                  <a:lnTo>
                    <a:pt x="78731" y="23398"/>
                  </a:lnTo>
                  <a:lnTo>
                    <a:pt x="77194" y="23227"/>
                  </a:lnTo>
                  <a:lnTo>
                    <a:pt x="75486" y="23227"/>
                  </a:lnTo>
                  <a:lnTo>
                    <a:pt x="72070" y="23398"/>
                  </a:lnTo>
                  <a:lnTo>
                    <a:pt x="71899" y="22886"/>
                  </a:lnTo>
                  <a:lnTo>
                    <a:pt x="71387" y="22544"/>
                  </a:lnTo>
                  <a:lnTo>
                    <a:pt x="70533" y="21690"/>
                  </a:lnTo>
                  <a:lnTo>
                    <a:pt x="67630" y="18958"/>
                  </a:lnTo>
                  <a:lnTo>
                    <a:pt x="67288" y="18445"/>
                  </a:lnTo>
                  <a:lnTo>
                    <a:pt x="71558" y="18275"/>
                  </a:lnTo>
                  <a:lnTo>
                    <a:pt x="75827" y="18104"/>
                  </a:lnTo>
                  <a:lnTo>
                    <a:pt x="77877" y="18275"/>
                  </a:lnTo>
                  <a:lnTo>
                    <a:pt x="79755" y="18275"/>
                  </a:lnTo>
                  <a:lnTo>
                    <a:pt x="81805" y="18104"/>
                  </a:lnTo>
                  <a:lnTo>
                    <a:pt x="82829" y="17762"/>
                  </a:lnTo>
                  <a:lnTo>
                    <a:pt x="83683" y="17421"/>
                  </a:lnTo>
                  <a:close/>
                  <a:moveTo>
                    <a:pt x="86245" y="16055"/>
                  </a:moveTo>
                  <a:lnTo>
                    <a:pt x="85904" y="17762"/>
                  </a:lnTo>
                  <a:lnTo>
                    <a:pt x="85562" y="19641"/>
                  </a:lnTo>
                  <a:lnTo>
                    <a:pt x="85391" y="21520"/>
                  </a:lnTo>
                  <a:lnTo>
                    <a:pt x="85391" y="22373"/>
                  </a:lnTo>
                  <a:lnTo>
                    <a:pt x="85562" y="23227"/>
                  </a:lnTo>
                  <a:lnTo>
                    <a:pt x="82829" y="25448"/>
                  </a:lnTo>
                  <a:lnTo>
                    <a:pt x="82829" y="25277"/>
                  </a:lnTo>
                  <a:lnTo>
                    <a:pt x="83513" y="22544"/>
                  </a:lnTo>
                  <a:lnTo>
                    <a:pt x="83683" y="20666"/>
                  </a:lnTo>
                  <a:lnTo>
                    <a:pt x="83854" y="18787"/>
                  </a:lnTo>
                  <a:lnTo>
                    <a:pt x="86245" y="16055"/>
                  </a:lnTo>
                  <a:close/>
                  <a:moveTo>
                    <a:pt x="78218" y="24081"/>
                  </a:moveTo>
                  <a:lnTo>
                    <a:pt x="77194" y="25277"/>
                  </a:lnTo>
                  <a:lnTo>
                    <a:pt x="76681" y="25789"/>
                  </a:lnTo>
                  <a:lnTo>
                    <a:pt x="75657" y="24935"/>
                  </a:lnTo>
                  <a:lnTo>
                    <a:pt x="74461" y="24252"/>
                  </a:lnTo>
                  <a:lnTo>
                    <a:pt x="76340" y="24252"/>
                  </a:lnTo>
                  <a:lnTo>
                    <a:pt x="78218" y="24081"/>
                  </a:lnTo>
                  <a:close/>
                  <a:moveTo>
                    <a:pt x="83683" y="18958"/>
                  </a:moveTo>
                  <a:lnTo>
                    <a:pt x="83171" y="22373"/>
                  </a:lnTo>
                  <a:lnTo>
                    <a:pt x="82317" y="25789"/>
                  </a:lnTo>
                  <a:lnTo>
                    <a:pt x="81122" y="26814"/>
                  </a:lnTo>
                  <a:lnTo>
                    <a:pt x="81634" y="25277"/>
                  </a:lnTo>
                  <a:lnTo>
                    <a:pt x="81976" y="23740"/>
                  </a:lnTo>
                  <a:lnTo>
                    <a:pt x="82146" y="22203"/>
                  </a:lnTo>
                  <a:lnTo>
                    <a:pt x="82146" y="20666"/>
                  </a:lnTo>
                  <a:lnTo>
                    <a:pt x="83683" y="18958"/>
                  </a:lnTo>
                  <a:close/>
                  <a:moveTo>
                    <a:pt x="90856" y="20153"/>
                  </a:moveTo>
                  <a:lnTo>
                    <a:pt x="89661" y="21690"/>
                  </a:lnTo>
                  <a:lnTo>
                    <a:pt x="87611" y="23569"/>
                  </a:lnTo>
                  <a:lnTo>
                    <a:pt x="87441" y="23569"/>
                  </a:lnTo>
                  <a:lnTo>
                    <a:pt x="82317" y="26985"/>
                  </a:lnTo>
                  <a:lnTo>
                    <a:pt x="82317" y="26985"/>
                  </a:lnTo>
                  <a:lnTo>
                    <a:pt x="86587" y="23569"/>
                  </a:lnTo>
                  <a:lnTo>
                    <a:pt x="90856" y="20153"/>
                  </a:lnTo>
                  <a:close/>
                  <a:moveTo>
                    <a:pt x="63189" y="22544"/>
                  </a:moveTo>
                  <a:lnTo>
                    <a:pt x="63360" y="22715"/>
                  </a:lnTo>
                  <a:lnTo>
                    <a:pt x="63189" y="23227"/>
                  </a:lnTo>
                  <a:lnTo>
                    <a:pt x="63360" y="23398"/>
                  </a:lnTo>
                  <a:lnTo>
                    <a:pt x="63531" y="22886"/>
                  </a:lnTo>
                  <a:lnTo>
                    <a:pt x="64556" y="23227"/>
                  </a:lnTo>
                  <a:lnTo>
                    <a:pt x="64556" y="23569"/>
                  </a:lnTo>
                  <a:lnTo>
                    <a:pt x="64727" y="23740"/>
                  </a:lnTo>
                  <a:lnTo>
                    <a:pt x="65068" y="23740"/>
                  </a:lnTo>
                  <a:lnTo>
                    <a:pt x="65239" y="23398"/>
                  </a:lnTo>
                  <a:lnTo>
                    <a:pt x="65922" y="23569"/>
                  </a:lnTo>
                  <a:lnTo>
                    <a:pt x="65922" y="23740"/>
                  </a:lnTo>
                  <a:lnTo>
                    <a:pt x="66264" y="23740"/>
                  </a:lnTo>
                  <a:lnTo>
                    <a:pt x="66264" y="23569"/>
                  </a:lnTo>
                  <a:lnTo>
                    <a:pt x="68142" y="23911"/>
                  </a:lnTo>
                  <a:lnTo>
                    <a:pt x="70021" y="24081"/>
                  </a:lnTo>
                  <a:lnTo>
                    <a:pt x="73949" y="24252"/>
                  </a:lnTo>
                  <a:lnTo>
                    <a:pt x="75315" y="24935"/>
                  </a:lnTo>
                  <a:lnTo>
                    <a:pt x="76511" y="25960"/>
                  </a:lnTo>
                  <a:lnTo>
                    <a:pt x="75486" y="27155"/>
                  </a:lnTo>
                  <a:lnTo>
                    <a:pt x="72070" y="26814"/>
                  </a:lnTo>
                  <a:lnTo>
                    <a:pt x="68655" y="26472"/>
                  </a:lnTo>
                  <a:lnTo>
                    <a:pt x="67630" y="25960"/>
                  </a:lnTo>
                  <a:lnTo>
                    <a:pt x="66776" y="25277"/>
                  </a:lnTo>
                  <a:lnTo>
                    <a:pt x="65068" y="23740"/>
                  </a:lnTo>
                  <a:lnTo>
                    <a:pt x="66434" y="25277"/>
                  </a:lnTo>
                  <a:lnTo>
                    <a:pt x="67971" y="26301"/>
                  </a:lnTo>
                  <a:lnTo>
                    <a:pt x="65068" y="25789"/>
                  </a:lnTo>
                  <a:lnTo>
                    <a:pt x="62336" y="25106"/>
                  </a:lnTo>
                  <a:lnTo>
                    <a:pt x="62336" y="24764"/>
                  </a:lnTo>
                  <a:lnTo>
                    <a:pt x="62165" y="25106"/>
                  </a:lnTo>
                  <a:lnTo>
                    <a:pt x="61652" y="24935"/>
                  </a:lnTo>
                  <a:lnTo>
                    <a:pt x="62506" y="23740"/>
                  </a:lnTo>
                  <a:lnTo>
                    <a:pt x="63189" y="22544"/>
                  </a:lnTo>
                  <a:close/>
                  <a:moveTo>
                    <a:pt x="81976" y="20836"/>
                  </a:moveTo>
                  <a:lnTo>
                    <a:pt x="81805" y="22544"/>
                  </a:lnTo>
                  <a:lnTo>
                    <a:pt x="81463" y="24081"/>
                  </a:lnTo>
                  <a:lnTo>
                    <a:pt x="80609" y="27326"/>
                  </a:lnTo>
                  <a:lnTo>
                    <a:pt x="80097" y="27668"/>
                  </a:lnTo>
                  <a:lnTo>
                    <a:pt x="79072" y="28351"/>
                  </a:lnTo>
                  <a:lnTo>
                    <a:pt x="79585" y="27155"/>
                  </a:lnTo>
                  <a:lnTo>
                    <a:pt x="80097" y="25106"/>
                  </a:lnTo>
                  <a:lnTo>
                    <a:pt x="80268" y="22886"/>
                  </a:lnTo>
                  <a:lnTo>
                    <a:pt x="81976" y="20836"/>
                  </a:lnTo>
                  <a:close/>
                  <a:moveTo>
                    <a:pt x="66093" y="26814"/>
                  </a:moveTo>
                  <a:lnTo>
                    <a:pt x="66605" y="26985"/>
                  </a:lnTo>
                  <a:lnTo>
                    <a:pt x="66434" y="27497"/>
                  </a:lnTo>
                  <a:lnTo>
                    <a:pt x="65580" y="29034"/>
                  </a:lnTo>
                  <a:lnTo>
                    <a:pt x="66093" y="26814"/>
                  </a:lnTo>
                  <a:close/>
                  <a:moveTo>
                    <a:pt x="66947" y="26985"/>
                  </a:moveTo>
                  <a:lnTo>
                    <a:pt x="67971" y="27326"/>
                  </a:lnTo>
                  <a:lnTo>
                    <a:pt x="68142" y="27497"/>
                  </a:lnTo>
                  <a:lnTo>
                    <a:pt x="68142" y="28522"/>
                  </a:lnTo>
                  <a:lnTo>
                    <a:pt x="68313" y="28522"/>
                  </a:lnTo>
                  <a:lnTo>
                    <a:pt x="68313" y="27326"/>
                  </a:lnTo>
                  <a:lnTo>
                    <a:pt x="70192" y="27668"/>
                  </a:lnTo>
                  <a:lnTo>
                    <a:pt x="68313" y="28692"/>
                  </a:lnTo>
                  <a:lnTo>
                    <a:pt x="66434" y="29888"/>
                  </a:lnTo>
                  <a:lnTo>
                    <a:pt x="65282" y="30656"/>
                  </a:lnTo>
                  <a:lnTo>
                    <a:pt x="66093" y="29034"/>
                  </a:lnTo>
                  <a:lnTo>
                    <a:pt x="65922" y="29546"/>
                  </a:lnTo>
                  <a:lnTo>
                    <a:pt x="65922" y="29717"/>
                  </a:lnTo>
                  <a:lnTo>
                    <a:pt x="66093" y="29888"/>
                  </a:lnTo>
                  <a:lnTo>
                    <a:pt x="66264" y="29717"/>
                  </a:lnTo>
                  <a:lnTo>
                    <a:pt x="66947" y="28692"/>
                  </a:lnTo>
                  <a:lnTo>
                    <a:pt x="67801" y="27839"/>
                  </a:lnTo>
                  <a:lnTo>
                    <a:pt x="67971" y="27497"/>
                  </a:lnTo>
                  <a:lnTo>
                    <a:pt x="67971" y="27326"/>
                  </a:lnTo>
                  <a:lnTo>
                    <a:pt x="67288" y="28009"/>
                  </a:lnTo>
                  <a:lnTo>
                    <a:pt x="66434" y="28692"/>
                  </a:lnTo>
                  <a:lnTo>
                    <a:pt x="66947" y="26985"/>
                  </a:lnTo>
                  <a:close/>
                  <a:moveTo>
                    <a:pt x="49176" y="32675"/>
                  </a:moveTo>
                  <a:lnTo>
                    <a:pt x="49157" y="32791"/>
                  </a:lnTo>
                  <a:lnTo>
                    <a:pt x="49176" y="32675"/>
                  </a:lnTo>
                  <a:close/>
                  <a:moveTo>
                    <a:pt x="62165" y="25618"/>
                  </a:moveTo>
                  <a:lnTo>
                    <a:pt x="61823" y="27326"/>
                  </a:lnTo>
                  <a:lnTo>
                    <a:pt x="61311" y="29034"/>
                  </a:lnTo>
                  <a:lnTo>
                    <a:pt x="60799" y="30913"/>
                  </a:lnTo>
                  <a:lnTo>
                    <a:pt x="60457" y="32620"/>
                  </a:lnTo>
                  <a:lnTo>
                    <a:pt x="60457" y="32791"/>
                  </a:lnTo>
                  <a:lnTo>
                    <a:pt x="60628" y="32791"/>
                  </a:lnTo>
                  <a:lnTo>
                    <a:pt x="61652" y="31254"/>
                  </a:lnTo>
                  <a:lnTo>
                    <a:pt x="61140" y="31937"/>
                  </a:lnTo>
                  <a:lnTo>
                    <a:pt x="60799" y="32108"/>
                  </a:lnTo>
                  <a:lnTo>
                    <a:pt x="61311" y="29546"/>
                  </a:lnTo>
                  <a:lnTo>
                    <a:pt x="61823" y="27497"/>
                  </a:lnTo>
                  <a:lnTo>
                    <a:pt x="62165" y="25618"/>
                  </a:lnTo>
                  <a:close/>
                  <a:moveTo>
                    <a:pt x="49157" y="32791"/>
                  </a:moveTo>
                  <a:lnTo>
                    <a:pt x="49128" y="32962"/>
                  </a:lnTo>
                  <a:lnTo>
                    <a:pt x="49157" y="32791"/>
                  </a:lnTo>
                  <a:close/>
                  <a:moveTo>
                    <a:pt x="41329" y="3758"/>
                  </a:moveTo>
                  <a:lnTo>
                    <a:pt x="39622" y="4441"/>
                  </a:lnTo>
                  <a:lnTo>
                    <a:pt x="39622" y="4612"/>
                  </a:lnTo>
                  <a:lnTo>
                    <a:pt x="39622" y="4783"/>
                  </a:lnTo>
                  <a:lnTo>
                    <a:pt x="39792" y="4954"/>
                  </a:lnTo>
                  <a:lnTo>
                    <a:pt x="39963" y="4954"/>
                  </a:lnTo>
                  <a:lnTo>
                    <a:pt x="41842" y="4271"/>
                  </a:lnTo>
                  <a:lnTo>
                    <a:pt x="44062" y="4100"/>
                  </a:lnTo>
                  <a:lnTo>
                    <a:pt x="46111" y="3929"/>
                  </a:lnTo>
                  <a:lnTo>
                    <a:pt x="48331" y="4271"/>
                  </a:lnTo>
                  <a:lnTo>
                    <a:pt x="48502" y="4612"/>
                  </a:lnTo>
                  <a:lnTo>
                    <a:pt x="48844" y="4612"/>
                  </a:lnTo>
                  <a:lnTo>
                    <a:pt x="49185" y="4441"/>
                  </a:lnTo>
                  <a:lnTo>
                    <a:pt x="50893" y="4783"/>
                  </a:lnTo>
                  <a:lnTo>
                    <a:pt x="52772" y="5466"/>
                  </a:lnTo>
                  <a:lnTo>
                    <a:pt x="54480" y="6320"/>
                  </a:lnTo>
                  <a:lnTo>
                    <a:pt x="56187" y="7174"/>
                  </a:lnTo>
                  <a:lnTo>
                    <a:pt x="57724" y="8369"/>
                  </a:lnTo>
                  <a:lnTo>
                    <a:pt x="59261" y="9565"/>
                  </a:lnTo>
                  <a:lnTo>
                    <a:pt x="60457" y="10931"/>
                  </a:lnTo>
                  <a:lnTo>
                    <a:pt x="61652" y="12297"/>
                  </a:lnTo>
                  <a:lnTo>
                    <a:pt x="61652" y="12468"/>
                  </a:lnTo>
                  <a:lnTo>
                    <a:pt x="62165" y="13834"/>
                  </a:lnTo>
                  <a:lnTo>
                    <a:pt x="63019" y="15201"/>
                  </a:lnTo>
                  <a:lnTo>
                    <a:pt x="63531" y="16908"/>
                  </a:lnTo>
                  <a:lnTo>
                    <a:pt x="63531" y="18616"/>
                  </a:lnTo>
                  <a:lnTo>
                    <a:pt x="63189" y="20324"/>
                  </a:lnTo>
                  <a:lnTo>
                    <a:pt x="62506" y="21861"/>
                  </a:lnTo>
                  <a:lnTo>
                    <a:pt x="61652" y="23227"/>
                  </a:lnTo>
                  <a:lnTo>
                    <a:pt x="60457" y="24594"/>
                  </a:lnTo>
                  <a:lnTo>
                    <a:pt x="59091" y="25960"/>
                  </a:lnTo>
                  <a:lnTo>
                    <a:pt x="57554" y="27155"/>
                  </a:lnTo>
                  <a:lnTo>
                    <a:pt x="55846" y="28180"/>
                  </a:lnTo>
                  <a:lnTo>
                    <a:pt x="54138" y="29205"/>
                  </a:lnTo>
                  <a:lnTo>
                    <a:pt x="52430" y="30059"/>
                  </a:lnTo>
                  <a:lnTo>
                    <a:pt x="50552" y="30913"/>
                  </a:lnTo>
                  <a:lnTo>
                    <a:pt x="47136" y="32108"/>
                  </a:lnTo>
                  <a:lnTo>
                    <a:pt x="43891" y="32962"/>
                  </a:lnTo>
                  <a:lnTo>
                    <a:pt x="42696" y="33111"/>
                  </a:lnTo>
                  <a:lnTo>
                    <a:pt x="42696" y="33111"/>
                  </a:lnTo>
                  <a:lnTo>
                    <a:pt x="42696" y="32962"/>
                  </a:lnTo>
                  <a:lnTo>
                    <a:pt x="42525" y="32791"/>
                  </a:lnTo>
                  <a:lnTo>
                    <a:pt x="39963" y="33304"/>
                  </a:lnTo>
                  <a:lnTo>
                    <a:pt x="37231" y="33474"/>
                  </a:lnTo>
                  <a:lnTo>
                    <a:pt x="34498" y="33645"/>
                  </a:lnTo>
                  <a:lnTo>
                    <a:pt x="31936" y="33474"/>
                  </a:lnTo>
                  <a:lnTo>
                    <a:pt x="29204" y="33304"/>
                  </a:lnTo>
                  <a:lnTo>
                    <a:pt x="26642" y="32620"/>
                  </a:lnTo>
                  <a:lnTo>
                    <a:pt x="24080" y="31937"/>
                  </a:lnTo>
                  <a:lnTo>
                    <a:pt x="21689" y="30742"/>
                  </a:lnTo>
                  <a:lnTo>
                    <a:pt x="21006" y="29888"/>
                  </a:lnTo>
                  <a:lnTo>
                    <a:pt x="20494" y="28863"/>
                  </a:lnTo>
                  <a:lnTo>
                    <a:pt x="20152" y="27839"/>
                  </a:lnTo>
                  <a:lnTo>
                    <a:pt x="19982" y="26643"/>
                  </a:lnTo>
                  <a:lnTo>
                    <a:pt x="21860" y="28180"/>
                  </a:lnTo>
                  <a:lnTo>
                    <a:pt x="24080" y="29205"/>
                  </a:lnTo>
                  <a:lnTo>
                    <a:pt x="26301" y="30059"/>
                  </a:lnTo>
                  <a:lnTo>
                    <a:pt x="28521" y="30571"/>
                  </a:lnTo>
                  <a:lnTo>
                    <a:pt x="30912" y="30742"/>
                  </a:lnTo>
                  <a:lnTo>
                    <a:pt x="33303" y="30742"/>
                  </a:lnTo>
                  <a:lnTo>
                    <a:pt x="35694" y="30229"/>
                  </a:lnTo>
                  <a:lnTo>
                    <a:pt x="38084" y="29717"/>
                  </a:lnTo>
                  <a:lnTo>
                    <a:pt x="38255" y="29546"/>
                  </a:lnTo>
                  <a:lnTo>
                    <a:pt x="38084" y="29376"/>
                  </a:lnTo>
                  <a:lnTo>
                    <a:pt x="40817" y="28863"/>
                  </a:lnTo>
                  <a:lnTo>
                    <a:pt x="43208" y="28180"/>
                  </a:lnTo>
                  <a:lnTo>
                    <a:pt x="45770" y="26985"/>
                  </a:lnTo>
                  <a:lnTo>
                    <a:pt x="48161" y="25618"/>
                  </a:lnTo>
                  <a:lnTo>
                    <a:pt x="48844" y="25106"/>
                  </a:lnTo>
                  <a:lnTo>
                    <a:pt x="46111" y="27668"/>
                  </a:lnTo>
                  <a:lnTo>
                    <a:pt x="43208" y="29888"/>
                  </a:lnTo>
                  <a:lnTo>
                    <a:pt x="43379" y="29888"/>
                  </a:lnTo>
                  <a:lnTo>
                    <a:pt x="45940" y="28009"/>
                  </a:lnTo>
                  <a:lnTo>
                    <a:pt x="48331" y="26131"/>
                  </a:lnTo>
                  <a:lnTo>
                    <a:pt x="50552" y="23911"/>
                  </a:lnTo>
                  <a:lnTo>
                    <a:pt x="52772" y="21520"/>
                  </a:lnTo>
                  <a:lnTo>
                    <a:pt x="53284" y="21178"/>
                  </a:lnTo>
                  <a:lnTo>
                    <a:pt x="53284" y="21007"/>
                  </a:lnTo>
                  <a:lnTo>
                    <a:pt x="53796" y="20324"/>
                  </a:lnTo>
                  <a:lnTo>
                    <a:pt x="53967" y="20153"/>
                  </a:lnTo>
                  <a:lnTo>
                    <a:pt x="53796" y="19983"/>
                  </a:lnTo>
                  <a:lnTo>
                    <a:pt x="53455" y="19983"/>
                  </a:lnTo>
                  <a:lnTo>
                    <a:pt x="51235" y="22203"/>
                  </a:lnTo>
                  <a:lnTo>
                    <a:pt x="49015" y="24081"/>
                  </a:lnTo>
                  <a:lnTo>
                    <a:pt x="46453" y="25789"/>
                  </a:lnTo>
                  <a:lnTo>
                    <a:pt x="43891" y="26985"/>
                  </a:lnTo>
                  <a:lnTo>
                    <a:pt x="41159" y="28009"/>
                  </a:lnTo>
                  <a:lnTo>
                    <a:pt x="38255" y="28863"/>
                  </a:lnTo>
                  <a:lnTo>
                    <a:pt x="35352" y="29205"/>
                  </a:lnTo>
                  <a:lnTo>
                    <a:pt x="32278" y="29376"/>
                  </a:lnTo>
                  <a:lnTo>
                    <a:pt x="32107" y="29546"/>
                  </a:lnTo>
                  <a:lnTo>
                    <a:pt x="32107" y="29717"/>
                  </a:lnTo>
                  <a:lnTo>
                    <a:pt x="35010" y="29717"/>
                  </a:lnTo>
                  <a:lnTo>
                    <a:pt x="37743" y="29546"/>
                  </a:lnTo>
                  <a:lnTo>
                    <a:pt x="35352" y="29888"/>
                  </a:lnTo>
                  <a:lnTo>
                    <a:pt x="32961" y="30229"/>
                  </a:lnTo>
                  <a:lnTo>
                    <a:pt x="30570" y="30229"/>
                  </a:lnTo>
                  <a:lnTo>
                    <a:pt x="28179" y="30059"/>
                  </a:lnTo>
                  <a:lnTo>
                    <a:pt x="25959" y="29546"/>
                  </a:lnTo>
                  <a:lnTo>
                    <a:pt x="23910" y="28692"/>
                  </a:lnTo>
                  <a:lnTo>
                    <a:pt x="21860" y="27497"/>
                  </a:lnTo>
                  <a:lnTo>
                    <a:pt x="19982" y="26301"/>
                  </a:lnTo>
                  <a:lnTo>
                    <a:pt x="19811" y="25618"/>
                  </a:lnTo>
                  <a:lnTo>
                    <a:pt x="19982" y="23740"/>
                  </a:lnTo>
                  <a:lnTo>
                    <a:pt x="20323" y="21861"/>
                  </a:lnTo>
                  <a:lnTo>
                    <a:pt x="21006" y="19983"/>
                  </a:lnTo>
                  <a:lnTo>
                    <a:pt x="21689" y="18104"/>
                  </a:lnTo>
                  <a:lnTo>
                    <a:pt x="22714" y="16396"/>
                  </a:lnTo>
                  <a:lnTo>
                    <a:pt x="23739" y="14688"/>
                  </a:lnTo>
                  <a:lnTo>
                    <a:pt x="24934" y="12980"/>
                  </a:lnTo>
                  <a:lnTo>
                    <a:pt x="26130" y="11614"/>
                  </a:lnTo>
                  <a:lnTo>
                    <a:pt x="27667" y="9906"/>
                  </a:lnTo>
                  <a:lnTo>
                    <a:pt x="29204" y="8540"/>
                  </a:lnTo>
                  <a:lnTo>
                    <a:pt x="31082" y="7174"/>
                  </a:lnTo>
                  <a:lnTo>
                    <a:pt x="32961" y="6149"/>
                  </a:lnTo>
                  <a:lnTo>
                    <a:pt x="34840" y="5295"/>
                  </a:lnTo>
                  <a:lnTo>
                    <a:pt x="36889" y="4441"/>
                  </a:lnTo>
                  <a:lnTo>
                    <a:pt x="39109" y="4100"/>
                  </a:lnTo>
                  <a:lnTo>
                    <a:pt x="41329" y="3758"/>
                  </a:lnTo>
                  <a:close/>
                  <a:moveTo>
                    <a:pt x="49128" y="32962"/>
                  </a:moveTo>
                  <a:lnTo>
                    <a:pt x="49015" y="33645"/>
                  </a:lnTo>
                  <a:lnTo>
                    <a:pt x="49015" y="33645"/>
                  </a:lnTo>
                  <a:lnTo>
                    <a:pt x="49128" y="32962"/>
                  </a:lnTo>
                  <a:close/>
                  <a:moveTo>
                    <a:pt x="22202" y="31425"/>
                  </a:moveTo>
                  <a:lnTo>
                    <a:pt x="24422" y="32620"/>
                  </a:lnTo>
                  <a:lnTo>
                    <a:pt x="26642" y="33474"/>
                  </a:lnTo>
                  <a:lnTo>
                    <a:pt x="29033" y="33987"/>
                  </a:lnTo>
                  <a:lnTo>
                    <a:pt x="31424" y="34328"/>
                  </a:lnTo>
                  <a:lnTo>
                    <a:pt x="28862" y="34157"/>
                  </a:lnTo>
                  <a:lnTo>
                    <a:pt x="26301" y="33645"/>
                  </a:lnTo>
                  <a:lnTo>
                    <a:pt x="25105" y="33304"/>
                  </a:lnTo>
                  <a:lnTo>
                    <a:pt x="24080" y="32791"/>
                  </a:lnTo>
                  <a:lnTo>
                    <a:pt x="23056" y="32108"/>
                  </a:lnTo>
                  <a:lnTo>
                    <a:pt x="22202" y="31425"/>
                  </a:lnTo>
                  <a:close/>
                  <a:moveTo>
                    <a:pt x="43379" y="33987"/>
                  </a:moveTo>
                  <a:lnTo>
                    <a:pt x="42866" y="35182"/>
                  </a:lnTo>
                  <a:lnTo>
                    <a:pt x="41159" y="35011"/>
                  </a:lnTo>
                  <a:lnTo>
                    <a:pt x="41329" y="35011"/>
                  </a:lnTo>
                  <a:lnTo>
                    <a:pt x="42183" y="34157"/>
                  </a:lnTo>
                  <a:lnTo>
                    <a:pt x="43379" y="33987"/>
                  </a:lnTo>
                  <a:close/>
                  <a:moveTo>
                    <a:pt x="57895" y="28522"/>
                  </a:moveTo>
                  <a:lnTo>
                    <a:pt x="57041" y="30571"/>
                  </a:lnTo>
                  <a:lnTo>
                    <a:pt x="56187" y="32620"/>
                  </a:lnTo>
                  <a:lnTo>
                    <a:pt x="55504" y="33987"/>
                  </a:lnTo>
                  <a:lnTo>
                    <a:pt x="55163" y="34841"/>
                  </a:lnTo>
                  <a:lnTo>
                    <a:pt x="55163" y="35182"/>
                  </a:lnTo>
                  <a:lnTo>
                    <a:pt x="55334" y="35524"/>
                  </a:lnTo>
                  <a:lnTo>
                    <a:pt x="55504" y="35353"/>
                  </a:lnTo>
                  <a:lnTo>
                    <a:pt x="55504" y="35011"/>
                  </a:lnTo>
                  <a:lnTo>
                    <a:pt x="55504" y="34499"/>
                  </a:lnTo>
                  <a:lnTo>
                    <a:pt x="55846" y="33645"/>
                  </a:lnTo>
                  <a:lnTo>
                    <a:pt x="56700" y="31767"/>
                  </a:lnTo>
                  <a:lnTo>
                    <a:pt x="57383" y="30059"/>
                  </a:lnTo>
                  <a:lnTo>
                    <a:pt x="57895" y="28522"/>
                  </a:lnTo>
                  <a:close/>
                  <a:moveTo>
                    <a:pt x="41842" y="34157"/>
                  </a:moveTo>
                  <a:lnTo>
                    <a:pt x="41329" y="34670"/>
                  </a:lnTo>
                  <a:lnTo>
                    <a:pt x="40817" y="35011"/>
                  </a:lnTo>
                  <a:lnTo>
                    <a:pt x="39109" y="35011"/>
                  </a:lnTo>
                  <a:lnTo>
                    <a:pt x="37401" y="35182"/>
                  </a:lnTo>
                  <a:lnTo>
                    <a:pt x="35694" y="35695"/>
                  </a:lnTo>
                  <a:lnTo>
                    <a:pt x="34157" y="36378"/>
                  </a:lnTo>
                  <a:lnTo>
                    <a:pt x="34157" y="36378"/>
                  </a:lnTo>
                  <a:lnTo>
                    <a:pt x="34327" y="35695"/>
                  </a:lnTo>
                  <a:lnTo>
                    <a:pt x="34327" y="35011"/>
                  </a:lnTo>
                  <a:lnTo>
                    <a:pt x="38426" y="34670"/>
                  </a:lnTo>
                  <a:lnTo>
                    <a:pt x="40646" y="34328"/>
                  </a:lnTo>
                  <a:lnTo>
                    <a:pt x="41842" y="34157"/>
                  </a:lnTo>
                  <a:close/>
                  <a:moveTo>
                    <a:pt x="34157" y="35182"/>
                  </a:moveTo>
                  <a:lnTo>
                    <a:pt x="34157" y="35865"/>
                  </a:lnTo>
                  <a:lnTo>
                    <a:pt x="33986" y="36548"/>
                  </a:lnTo>
                  <a:lnTo>
                    <a:pt x="33815" y="36548"/>
                  </a:lnTo>
                  <a:lnTo>
                    <a:pt x="33644" y="36719"/>
                  </a:lnTo>
                  <a:lnTo>
                    <a:pt x="32790" y="37232"/>
                  </a:lnTo>
                  <a:lnTo>
                    <a:pt x="32961" y="36548"/>
                  </a:lnTo>
                  <a:lnTo>
                    <a:pt x="33132" y="35182"/>
                  </a:lnTo>
                  <a:close/>
                  <a:moveTo>
                    <a:pt x="51918" y="31596"/>
                  </a:moveTo>
                  <a:lnTo>
                    <a:pt x="51064" y="34499"/>
                  </a:lnTo>
                  <a:lnTo>
                    <a:pt x="50039" y="37232"/>
                  </a:lnTo>
                  <a:lnTo>
                    <a:pt x="48331" y="36548"/>
                  </a:lnTo>
                  <a:lnTo>
                    <a:pt x="48844" y="34670"/>
                  </a:lnTo>
                  <a:lnTo>
                    <a:pt x="49015" y="33645"/>
                  </a:lnTo>
                  <a:lnTo>
                    <a:pt x="48673" y="34499"/>
                  </a:lnTo>
                  <a:lnTo>
                    <a:pt x="47990" y="36548"/>
                  </a:lnTo>
                  <a:lnTo>
                    <a:pt x="47307" y="36207"/>
                  </a:lnTo>
                  <a:lnTo>
                    <a:pt x="47819" y="33645"/>
                  </a:lnTo>
                  <a:lnTo>
                    <a:pt x="47648" y="33645"/>
                  </a:lnTo>
                  <a:lnTo>
                    <a:pt x="47307" y="34841"/>
                  </a:lnTo>
                  <a:lnTo>
                    <a:pt x="46794" y="36036"/>
                  </a:lnTo>
                  <a:lnTo>
                    <a:pt x="45940" y="35865"/>
                  </a:lnTo>
                  <a:lnTo>
                    <a:pt x="45940" y="34841"/>
                  </a:lnTo>
                  <a:lnTo>
                    <a:pt x="46111" y="33645"/>
                  </a:lnTo>
                  <a:lnTo>
                    <a:pt x="45940" y="33645"/>
                  </a:lnTo>
                  <a:lnTo>
                    <a:pt x="45770" y="34670"/>
                  </a:lnTo>
                  <a:lnTo>
                    <a:pt x="45599" y="35695"/>
                  </a:lnTo>
                  <a:lnTo>
                    <a:pt x="44403" y="35524"/>
                  </a:lnTo>
                  <a:lnTo>
                    <a:pt x="44574" y="34670"/>
                  </a:lnTo>
                  <a:lnTo>
                    <a:pt x="44574" y="33816"/>
                  </a:lnTo>
                  <a:lnTo>
                    <a:pt x="44233" y="35524"/>
                  </a:lnTo>
                  <a:lnTo>
                    <a:pt x="43037" y="35182"/>
                  </a:lnTo>
                  <a:lnTo>
                    <a:pt x="43550" y="33987"/>
                  </a:lnTo>
                  <a:lnTo>
                    <a:pt x="44574" y="33816"/>
                  </a:lnTo>
                  <a:lnTo>
                    <a:pt x="44574" y="33645"/>
                  </a:lnTo>
                  <a:lnTo>
                    <a:pt x="46794" y="33133"/>
                  </a:lnTo>
                  <a:lnTo>
                    <a:pt x="49185" y="32620"/>
                  </a:lnTo>
                  <a:lnTo>
                    <a:pt x="51918" y="31596"/>
                  </a:lnTo>
                  <a:close/>
                  <a:moveTo>
                    <a:pt x="61311" y="25277"/>
                  </a:moveTo>
                  <a:lnTo>
                    <a:pt x="62165" y="25618"/>
                  </a:lnTo>
                  <a:lnTo>
                    <a:pt x="65922" y="26814"/>
                  </a:lnTo>
                  <a:lnTo>
                    <a:pt x="65239" y="28180"/>
                  </a:lnTo>
                  <a:lnTo>
                    <a:pt x="64556" y="29376"/>
                  </a:lnTo>
                  <a:lnTo>
                    <a:pt x="64043" y="30059"/>
                  </a:lnTo>
                  <a:lnTo>
                    <a:pt x="63531" y="30742"/>
                  </a:lnTo>
                  <a:lnTo>
                    <a:pt x="63531" y="30742"/>
                  </a:lnTo>
                  <a:lnTo>
                    <a:pt x="63702" y="30400"/>
                  </a:lnTo>
                  <a:lnTo>
                    <a:pt x="63873" y="29888"/>
                  </a:lnTo>
                  <a:lnTo>
                    <a:pt x="64043" y="29205"/>
                  </a:lnTo>
                  <a:lnTo>
                    <a:pt x="63531" y="30059"/>
                  </a:lnTo>
                  <a:lnTo>
                    <a:pt x="63189" y="30913"/>
                  </a:lnTo>
                  <a:lnTo>
                    <a:pt x="63189" y="31083"/>
                  </a:lnTo>
                  <a:lnTo>
                    <a:pt x="63360" y="31083"/>
                  </a:lnTo>
                  <a:lnTo>
                    <a:pt x="64043" y="30400"/>
                  </a:lnTo>
                  <a:lnTo>
                    <a:pt x="64727" y="29546"/>
                  </a:lnTo>
                  <a:lnTo>
                    <a:pt x="65580" y="28009"/>
                  </a:lnTo>
                  <a:lnTo>
                    <a:pt x="64897" y="30229"/>
                  </a:lnTo>
                  <a:lnTo>
                    <a:pt x="64897" y="30571"/>
                  </a:lnTo>
                  <a:lnTo>
                    <a:pt x="65068" y="30742"/>
                  </a:lnTo>
                  <a:lnTo>
                    <a:pt x="65153" y="30742"/>
                  </a:lnTo>
                  <a:lnTo>
                    <a:pt x="62848" y="32279"/>
                  </a:lnTo>
                  <a:lnTo>
                    <a:pt x="60115" y="33816"/>
                  </a:lnTo>
                  <a:lnTo>
                    <a:pt x="57383" y="35353"/>
                  </a:lnTo>
                  <a:lnTo>
                    <a:pt x="54480" y="36548"/>
                  </a:lnTo>
                  <a:lnTo>
                    <a:pt x="51576" y="37744"/>
                  </a:lnTo>
                  <a:lnTo>
                    <a:pt x="51406" y="37915"/>
                  </a:lnTo>
                  <a:lnTo>
                    <a:pt x="50552" y="37573"/>
                  </a:lnTo>
                  <a:lnTo>
                    <a:pt x="51235" y="36890"/>
                  </a:lnTo>
                  <a:lnTo>
                    <a:pt x="51235" y="36719"/>
                  </a:lnTo>
                  <a:lnTo>
                    <a:pt x="50552" y="37232"/>
                  </a:lnTo>
                  <a:lnTo>
                    <a:pt x="50552" y="37232"/>
                  </a:lnTo>
                  <a:lnTo>
                    <a:pt x="51406" y="34328"/>
                  </a:lnTo>
                  <a:lnTo>
                    <a:pt x="52259" y="31425"/>
                  </a:lnTo>
                  <a:lnTo>
                    <a:pt x="53967" y="30742"/>
                  </a:lnTo>
                  <a:lnTo>
                    <a:pt x="52943" y="33304"/>
                  </a:lnTo>
                  <a:lnTo>
                    <a:pt x="52430" y="34670"/>
                  </a:lnTo>
                  <a:lnTo>
                    <a:pt x="52089" y="36036"/>
                  </a:lnTo>
                  <a:lnTo>
                    <a:pt x="52259" y="36378"/>
                  </a:lnTo>
                  <a:lnTo>
                    <a:pt x="52430" y="36207"/>
                  </a:lnTo>
                  <a:lnTo>
                    <a:pt x="53626" y="34499"/>
                  </a:lnTo>
                  <a:lnTo>
                    <a:pt x="53626" y="34328"/>
                  </a:lnTo>
                  <a:lnTo>
                    <a:pt x="52772" y="35182"/>
                  </a:lnTo>
                  <a:lnTo>
                    <a:pt x="54309" y="30571"/>
                  </a:lnTo>
                  <a:lnTo>
                    <a:pt x="56187" y="29546"/>
                  </a:lnTo>
                  <a:lnTo>
                    <a:pt x="56187" y="29546"/>
                  </a:lnTo>
                  <a:lnTo>
                    <a:pt x="55163" y="32279"/>
                  </a:lnTo>
                  <a:lnTo>
                    <a:pt x="54138" y="35011"/>
                  </a:lnTo>
                  <a:lnTo>
                    <a:pt x="54309" y="35182"/>
                  </a:lnTo>
                  <a:lnTo>
                    <a:pt x="54480" y="35182"/>
                  </a:lnTo>
                  <a:lnTo>
                    <a:pt x="54650" y="34841"/>
                  </a:lnTo>
                  <a:lnTo>
                    <a:pt x="55163" y="34157"/>
                  </a:lnTo>
                  <a:lnTo>
                    <a:pt x="54992" y="33987"/>
                  </a:lnTo>
                  <a:lnTo>
                    <a:pt x="54821" y="34157"/>
                  </a:lnTo>
                  <a:lnTo>
                    <a:pt x="56529" y="29376"/>
                  </a:lnTo>
                  <a:lnTo>
                    <a:pt x="57895" y="28522"/>
                  </a:lnTo>
                  <a:lnTo>
                    <a:pt x="59261" y="27326"/>
                  </a:lnTo>
                  <a:lnTo>
                    <a:pt x="58920" y="29376"/>
                  </a:lnTo>
                  <a:lnTo>
                    <a:pt x="58237" y="31254"/>
                  </a:lnTo>
                  <a:lnTo>
                    <a:pt x="57554" y="33133"/>
                  </a:lnTo>
                  <a:lnTo>
                    <a:pt x="56871" y="35011"/>
                  </a:lnTo>
                  <a:lnTo>
                    <a:pt x="56871" y="35182"/>
                  </a:lnTo>
                  <a:lnTo>
                    <a:pt x="57212" y="35182"/>
                  </a:lnTo>
                  <a:lnTo>
                    <a:pt x="58237" y="33304"/>
                  </a:lnTo>
                  <a:lnTo>
                    <a:pt x="58920" y="31254"/>
                  </a:lnTo>
                  <a:lnTo>
                    <a:pt x="59432" y="29205"/>
                  </a:lnTo>
                  <a:lnTo>
                    <a:pt x="59603" y="27155"/>
                  </a:lnTo>
                  <a:lnTo>
                    <a:pt x="60799" y="25960"/>
                  </a:lnTo>
                  <a:lnTo>
                    <a:pt x="60457" y="27839"/>
                  </a:lnTo>
                  <a:lnTo>
                    <a:pt x="60115" y="29717"/>
                  </a:lnTo>
                  <a:lnTo>
                    <a:pt x="59774" y="31596"/>
                  </a:lnTo>
                  <a:lnTo>
                    <a:pt x="59774" y="33304"/>
                  </a:lnTo>
                  <a:lnTo>
                    <a:pt x="59945" y="33474"/>
                  </a:lnTo>
                  <a:lnTo>
                    <a:pt x="59945" y="33304"/>
                  </a:lnTo>
                  <a:lnTo>
                    <a:pt x="60457" y="29546"/>
                  </a:lnTo>
                  <a:lnTo>
                    <a:pt x="60799" y="27668"/>
                  </a:lnTo>
                  <a:lnTo>
                    <a:pt x="60969" y="25789"/>
                  </a:lnTo>
                  <a:lnTo>
                    <a:pt x="61311" y="25277"/>
                  </a:lnTo>
                  <a:close/>
                  <a:moveTo>
                    <a:pt x="74803" y="27839"/>
                  </a:moveTo>
                  <a:lnTo>
                    <a:pt x="72924" y="29717"/>
                  </a:lnTo>
                  <a:lnTo>
                    <a:pt x="70875" y="31425"/>
                  </a:lnTo>
                  <a:lnTo>
                    <a:pt x="66434" y="34670"/>
                  </a:lnTo>
                  <a:lnTo>
                    <a:pt x="64214" y="36207"/>
                  </a:lnTo>
                  <a:lnTo>
                    <a:pt x="61994" y="37915"/>
                  </a:lnTo>
                  <a:lnTo>
                    <a:pt x="59945" y="39964"/>
                  </a:lnTo>
                  <a:lnTo>
                    <a:pt x="59091" y="40989"/>
                  </a:lnTo>
                  <a:lnTo>
                    <a:pt x="58237" y="42184"/>
                  </a:lnTo>
                  <a:lnTo>
                    <a:pt x="55846" y="40306"/>
                  </a:lnTo>
                  <a:lnTo>
                    <a:pt x="53455" y="38769"/>
                  </a:lnTo>
                  <a:lnTo>
                    <a:pt x="51576" y="37915"/>
                  </a:lnTo>
                  <a:lnTo>
                    <a:pt x="52943" y="37744"/>
                  </a:lnTo>
                  <a:lnTo>
                    <a:pt x="54309" y="37402"/>
                  </a:lnTo>
                  <a:lnTo>
                    <a:pt x="56871" y="36378"/>
                  </a:lnTo>
                  <a:lnTo>
                    <a:pt x="59432" y="35182"/>
                  </a:lnTo>
                  <a:lnTo>
                    <a:pt x="61823" y="33816"/>
                  </a:lnTo>
                  <a:lnTo>
                    <a:pt x="66776" y="31083"/>
                  </a:lnTo>
                  <a:lnTo>
                    <a:pt x="69338" y="29546"/>
                  </a:lnTo>
                  <a:lnTo>
                    <a:pt x="71558" y="27839"/>
                  </a:lnTo>
                  <a:close/>
                  <a:moveTo>
                    <a:pt x="80097" y="23057"/>
                  </a:moveTo>
                  <a:lnTo>
                    <a:pt x="79926" y="24594"/>
                  </a:lnTo>
                  <a:lnTo>
                    <a:pt x="79585" y="25960"/>
                  </a:lnTo>
                  <a:lnTo>
                    <a:pt x="79072" y="27326"/>
                  </a:lnTo>
                  <a:lnTo>
                    <a:pt x="78560" y="28863"/>
                  </a:lnTo>
                  <a:lnTo>
                    <a:pt x="76681" y="30059"/>
                  </a:lnTo>
                  <a:lnTo>
                    <a:pt x="76852" y="28863"/>
                  </a:lnTo>
                  <a:lnTo>
                    <a:pt x="77706" y="26472"/>
                  </a:lnTo>
                  <a:lnTo>
                    <a:pt x="77706" y="26301"/>
                  </a:lnTo>
                  <a:lnTo>
                    <a:pt x="77364" y="26301"/>
                  </a:lnTo>
                  <a:lnTo>
                    <a:pt x="76852" y="27326"/>
                  </a:lnTo>
                  <a:lnTo>
                    <a:pt x="76340" y="28522"/>
                  </a:lnTo>
                  <a:lnTo>
                    <a:pt x="76169" y="29546"/>
                  </a:lnTo>
                  <a:lnTo>
                    <a:pt x="75998" y="30571"/>
                  </a:lnTo>
                  <a:lnTo>
                    <a:pt x="74290" y="31596"/>
                  </a:lnTo>
                  <a:lnTo>
                    <a:pt x="74461" y="30742"/>
                  </a:lnTo>
                  <a:lnTo>
                    <a:pt x="74461" y="29888"/>
                  </a:lnTo>
                  <a:lnTo>
                    <a:pt x="74461" y="29717"/>
                  </a:lnTo>
                  <a:lnTo>
                    <a:pt x="74290" y="29888"/>
                  </a:lnTo>
                  <a:lnTo>
                    <a:pt x="74120" y="30571"/>
                  </a:lnTo>
                  <a:lnTo>
                    <a:pt x="73949" y="31254"/>
                  </a:lnTo>
                  <a:lnTo>
                    <a:pt x="73436" y="32108"/>
                  </a:lnTo>
                  <a:lnTo>
                    <a:pt x="69679" y="34499"/>
                  </a:lnTo>
                  <a:lnTo>
                    <a:pt x="65922" y="36890"/>
                  </a:lnTo>
                  <a:lnTo>
                    <a:pt x="62506" y="39452"/>
                  </a:lnTo>
                  <a:lnTo>
                    <a:pt x="60799" y="40989"/>
                  </a:lnTo>
                  <a:lnTo>
                    <a:pt x="59261" y="42355"/>
                  </a:lnTo>
                  <a:lnTo>
                    <a:pt x="59091" y="42697"/>
                  </a:lnTo>
                  <a:lnTo>
                    <a:pt x="59261" y="42867"/>
                  </a:lnTo>
                  <a:lnTo>
                    <a:pt x="59432" y="43038"/>
                  </a:lnTo>
                  <a:lnTo>
                    <a:pt x="59774" y="43038"/>
                  </a:lnTo>
                  <a:lnTo>
                    <a:pt x="61994" y="41160"/>
                  </a:lnTo>
                  <a:lnTo>
                    <a:pt x="64214" y="39452"/>
                  </a:lnTo>
                  <a:lnTo>
                    <a:pt x="68996" y="36207"/>
                  </a:lnTo>
                  <a:lnTo>
                    <a:pt x="66434" y="38256"/>
                  </a:lnTo>
                  <a:lnTo>
                    <a:pt x="64214" y="40135"/>
                  </a:lnTo>
                  <a:lnTo>
                    <a:pt x="63019" y="41160"/>
                  </a:lnTo>
                  <a:lnTo>
                    <a:pt x="62165" y="42184"/>
                  </a:lnTo>
                  <a:lnTo>
                    <a:pt x="61994" y="42355"/>
                  </a:lnTo>
                  <a:lnTo>
                    <a:pt x="62165" y="42526"/>
                  </a:lnTo>
                  <a:lnTo>
                    <a:pt x="62506" y="42526"/>
                  </a:lnTo>
                  <a:lnTo>
                    <a:pt x="63531" y="41672"/>
                  </a:lnTo>
                  <a:lnTo>
                    <a:pt x="64727" y="40818"/>
                  </a:lnTo>
                  <a:lnTo>
                    <a:pt x="66947" y="38769"/>
                  </a:lnTo>
                  <a:lnTo>
                    <a:pt x="67459" y="38256"/>
                  </a:lnTo>
                  <a:lnTo>
                    <a:pt x="69167" y="37232"/>
                  </a:lnTo>
                  <a:lnTo>
                    <a:pt x="70704" y="36207"/>
                  </a:lnTo>
                  <a:lnTo>
                    <a:pt x="73949" y="33816"/>
                  </a:lnTo>
                  <a:lnTo>
                    <a:pt x="74120" y="33816"/>
                  </a:lnTo>
                  <a:lnTo>
                    <a:pt x="75827" y="32620"/>
                  </a:lnTo>
                  <a:lnTo>
                    <a:pt x="77535" y="31425"/>
                  </a:lnTo>
                  <a:lnTo>
                    <a:pt x="80780" y="28692"/>
                  </a:lnTo>
                  <a:lnTo>
                    <a:pt x="87099" y="24081"/>
                  </a:lnTo>
                  <a:lnTo>
                    <a:pt x="86074" y="25106"/>
                  </a:lnTo>
                  <a:lnTo>
                    <a:pt x="81634" y="28522"/>
                  </a:lnTo>
                  <a:lnTo>
                    <a:pt x="76511" y="32620"/>
                  </a:lnTo>
                  <a:lnTo>
                    <a:pt x="71216" y="36890"/>
                  </a:lnTo>
                  <a:lnTo>
                    <a:pt x="68655" y="38769"/>
                  </a:lnTo>
                  <a:lnTo>
                    <a:pt x="65922" y="40647"/>
                  </a:lnTo>
                  <a:lnTo>
                    <a:pt x="60457" y="44063"/>
                  </a:lnTo>
                  <a:lnTo>
                    <a:pt x="58578" y="42355"/>
                  </a:lnTo>
                  <a:lnTo>
                    <a:pt x="60799" y="40135"/>
                  </a:lnTo>
                  <a:lnTo>
                    <a:pt x="63189" y="38085"/>
                  </a:lnTo>
                  <a:lnTo>
                    <a:pt x="65580" y="36207"/>
                  </a:lnTo>
                  <a:lnTo>
                    <a:pt x="68142" y="34328"/>
                  </a:lnTo>
                  <a:lnTo>
                    <a:pt x="70704" y="32450"/>
                  </a:lnTo>
                  <a:lnTo>
                    <a:pt x="73266" y="30400"/>
                  </a:lnTo>
                  <a:lnTo>
                    <a:pt x="75486" y="28180"/>
                  </a:lnTo>
                  <a:lnTo>
                    <a:pt x="77706" y="25789"/>
                  </a:lnTo>
                  <a:lnTo>
                    <a:pt x="80097" y="23057"/>
                  </a:lnTo>
                  <a:close/>
                  <a:moveTo>
                    <a:pt x="93247" y="39281"/>
                  </a:moveTo>
                  <a:lnTo>
                    <a:pt x="94101" y="40476"/>
                  </a:lnTo>
                  <a:lnTo>
                    <a:pt x="94955" y="41843"/>
                  </a:lnTo>
                  <a:lnTo>
                    <a:pt x="93760" y="44404"/>
                  </a:lnTo>
                  <a:lnTo>
                    <a:pt x="92735" y="41672"/>
                  </a:lnTo>
                  <a:lnTo>
                    <a:pt x="93247" y="39281"/>
                  </a:lnTo>
                  <a:close/>
                  <a:moveTo>
                    <a:pt x="96321" y="42867"/>
                  </a:moveTo>
                  <a:lnTo>
                    <a:pt x="96834" y="43551"/>
                  </a:lnTo>
                  <a:lnTo>
                    <a:pt x="96663" y="44404"/>
                  </a:lnTo>
                  <a:lnTo>
                    <a:pt x="96492" y="44234"/>
                  </a:lnTo>
                  <a:lnTo>
                    <a:pt x="96150" y="43209"/>
                  </a:lnTo>
                  <a:lnTo>
                    <a:pt x="96321" y="42867"/>
                  </a:lnTo>
                  <a:close/>
                  <a:moveTo>
                    <a:pt x="98712" y="43380"/>
                  </a:moveTo>
                  <a:lnTo>
                    <a:pt x="99054" y="43892"/>
                  </a:lnTo>
                  <a:lnTo>
                    <a:pt x="99054" y="44404"/>
                  </a:lnTo>
                  <a:lnTo>
                    <a:pt x="98712" y="43380"/>
                  </a:lnTo>
                  <a:close/>
                  <a:moveTo>
                    <a:pt x="93418" y="38598"/>
                  </a:moveTo>
                  <a:lnTo>
                    <a:pt x="94443" y="39281"/>
                  </a:lnTo>
                  <a:lnTo>
                    <a:pt x="95638" y="40135"/>
                  </a:lnTo>
                  <a:lnTo>
                    <a:pt x="96150" y="40647"/>
                  </a:lnTo>
                  <a:lnTo>
                    <a:pt x="97517" y="41843"/>
                  </a:lnTo>
                  <a:lnTo>
                    <a:pt x="97517" y="42013"/>
                  </a:lnTo>
                  <a:lnTo>
                    <a:pt x="98541" y="43209"/>
                  </a:lnTo>
                  <a:lnTo>
                    <a:pt x="98883" y="45258"/>
                  </a:lnTo>
                  <a:lnTo>
                    <a:pt x="98712" y="45429"/>
                  </a:lnTo>
                  <a:lnTo>
                    <a:pt x="97688" y="44063"/>
                  </a:lnTo>
                  <a:lnTo>
                    <a:pt x="97517" y="42013"/>
                  </a:lnTo>
                  <a:lnTo>
                    <a:pt x="97517" y="43892"/>
                  </a:lnTo>
                  <a:lnTo>
                    <a:pt x="97004" y="43380"/>
                  </a:lnTo>
                  <a:lnTo>
                    <a:pt x="97175" y="42355"/>
                  </a:lnTo>
                  <a:lnTo>
                    <a:pt x="97004" y="43209"/>
                  </a:lnTo>
                  <a:lnTo>
                    <a:pt x="96321" y="42526"/>
                  </a:lnTo>
                  <a:lnTo>
                    <a:pt x="96150" y="40647"/>
                  </a:lnTo>
                  <a:lnTo>
                    <a:pt x="96150" y="42355"/>
                  </a:lnTo>
                  <a:lnTo>
                    <a:pt x="95980" y="42184"/>
                  </a:lnTo>
                  <a:lnTo>
                    <a:pt x="95297" y="41330"/>
                  </a:lnTo>
                  <a:lnTo>
                    <a:pt x="95638" y="40135"/>
                  </a:lnTo>
                  <a:lnTo>
                    <a:pt x="95126" y="41160"/>
                  </a:lnTo>
                  <a:lnTo>
                    <a:pt x="94784" y="41160"/>
                  </a:lnTo>
                  <a:lnTo>
                    <a:pt x="94613" y="40989"/>
                  </a:lnTo>
                  <a:lnTo>
                    <a:pt x="94443" y="40476"/>
                  </a:lnTo>
                  <a:lnTo>
                    <a:pt x="93930" y="39623"/>
                  </a:lnTo>
                  <a:lnTo>
                    <a:pt x="93418" y="38939"/>
                  </a:lnTo>
                  <a:lnTo>
                    <a:pt x="93418" y="38598"/>
                  </a:lnTo>
                  <a:close/>
                  <a:moveTo>
                    <a:pt x="99225" y="44063"/>
                  </a:moveTo>
                  <a:lnTo>
                    <a:pt x="99651" y="44746"/>
                  </a:lnTo>
                  <a:lnTo>
                    <a:pt x="99566" y="44746"/>
                  </a:lnTo>
                  <a:lnTo>
                    <a:pt x="99395" y="46112"/>
                  </a:lnTo>
                  <a:lnTo>
                    <a:pt x="99054" y="44746"/>
                  </a:lnTo>
                  <a:lnTo>
                    <a:pt x="99225" y="44063"/>
                  </a:lnTo>
                  <a:close/>
                  <a:moveTo>
                    <a:pt x="25276" y="34328"/>
                  </a:moveTo>
                  <a:lnTo>
                    <a:pt x="25959" y="34499"/>
                  </a:lnTo>
                  <a:lnTo>
                    <a:pt x="26130" y="35695"/>
                  </a:lnTo>
                  <a:lnTo>
                    <a:pt x="25959" y="37061"/>
                  </a:lnTo>
                  <a:lnTo>
                    <a:pt x="25447" y="39623"/>
                  </a:lnTo>
                  <a:lnTo>
                    <a:pt x="24934" y="41672"/>
                  </a:lnTo>
                  <a:lnTo>
                    <a:pt x="24763" y="42867"/>
                  </a:lnTo>
                  <a:lnTo>
                    <a:pt x="24763" y="43380"/>
                  </a:lnTo>
                  <a:lnTo>
                    <a:pt x="24763" y="43721"/>
                  </a:lnTo>
                  <a:lnTo>
                    <a:pt x="24934" y="43892"/>
                  </a:lnTo>
                  <a:lnTo>
                    <a:pt x="25105" y="43721"/>
                  </a:lnTo>
                  <a:lnTo>
                    <a:pt x="25276" y="42867"/>
                  </a:lnTo>
                  <a:lnTo>
                    <a:pt x="25447" y="42013"/>
                  </a:lnTo>
                  <a:lnTo>
                    <a:pt x="26130" y="38598"/>
                  </a:lnTo>
                  <a:lnTo>
                    <a:pt x="26471" y="36719"/>
                  </a:lnTo>
                  <a:lnTo>
                    <a:pt x="26471" y="35524"/>
                  </a:lnTo>
                  <a:lnTo>
                    <a:pt x="26301" y="34670"/>
                  </a:lnTo>
                  <a:lnTo>
                    <a:pt x="27838" y="35011"/>
                  </a:lnTo>
                  <a:lnTo>
                    <a:pt x="26984" y="38085"/>
                  </a:lnTo>
                  <a:lnTo>
                    <a:pt x="26642" y="39793"/>
                  </a:lnTo>
                  <a:lnTo>
                    <a:pt x="26471" y="41330"/>
                  </a:lnTo>
                  <a:lnTo>
                    <a:pt x="26642" y="41501"/>
                  </a:lnTo>
                  <a:lnTo>
                    <a:pt x="26813" y="41330"/>
                  </a:lnTo>
                  <a:lnTo>
                    <a:pt x="27496" y="38256"/>
                  </a:lnTo>
                  <a:lnTo>
                    <a:pt x="28008" y="35011"/>
                  </a:lnTo>
                  <a:lnTo>
                    <a:pt x="29204" y="35011"/>
                  </a:lnTo>
                  <a:lnTo>
                    <a:pt x="28862" y="36548"/>
                  </a:lnTo>
                  <a:lnTo>
                    <a:pt x="28691" y="37744"/>
                  </a:lnTo>
                  <a:lnTo>
                    <a:pt x="28691" y="38256"/>
                  </a:lnTo>
                  <a:lnTo>
                    <a:pt x="28691" y="38427"/>
                  </a:lnTo>
                  <a:lnTo>
                    <a:pt x="28862" y="38427"/>
                  </a:lnTo>
                  <a:lnTo>
                    <a:pt x="29033" y="38256"/>
                  </a:lnTo>
                  <a:lnTo>
                    <a:pt x="29033" y="37915"/>
                  </a:lnTo>
                  <a:lnTo>
                    <a:pt x="29204" y="37061"/>
                  </a:lnTo>
                  <a:lnTo>
                    <a:pt x="29204" y="36207"/>
                  </a:lnTo>
                  <a:lnTo>
                    <a:pt x="29545" y="35182"/>
                  </a:lnTo>
                  <a:lnTo>
                    <a:pt x="32790" y="35182"/>
                  </a:lnTo>
                  <a:lnTo>
                    <a:pt x="32449" y="36378"/>
                  </a:lnTo>
                  <a:lnTo>
                    <a:pt x="32449" y="36890"/>
                  </a:lnTo>
                  <a:lnTo>
                    <a:pt x="32449" y="37232"/>
                  </a:lnTo>
                  <a:lnTo>
                    <a:pt x="30912" y="38085"/>
                  </a:lnTo>
                  <a:lnTo>
                    <a:pt x="30912" y="37061"/>
                  </a:lnTo>
                  <a:lnTo>
                    <a:pt x="31253" y="35353"/>
                  </a:lnTo>
                  <a:lnTo>
                    <a:pt x="31082" y="35353"/>
                  </a:lnTo>
                  <a:lnTo>
                    <a:pt x="30741" y="36719"/>
                  </a:lnTo>
                  <a:lnTo>
                    <a:pt x="30741" y="38256"/>
                  </a:lnTo>
                  <a:lnTo>
                    <a:pt x="29716" y="38939"/>
                  </a:lnTo>
                  <a:lnTo>
                    <a:pt x="28691" y="39793"/>
                  </a:lnTo>
                  <a:lnTo>
                    <a:pt x="26984" y="41672"/>
                  </a:lnTo>
                  <a:lnTo>
                    <a:pt x="25276" y="43721"/>
                  </a:lnTo>
                  <a:lnTo>
                    <a:pt x="23739" y="45771"/>
                  </a:lnTo>
                  <a:lnTo>
                    <a:pt x="22714" y="47137"/>
                  </a:lnTo>
                  <a:lnTo>
                    <a:pt x="23226" y="45941"/>
                  </a:lnTo>
                  <a:lnTo>
                    <a:pt x="23568" y="44404"/>
                  </a:lnTo>
                  <a:lnTo>
                    <a:pt x="24080" y="41672"/>
                  </a:lnTo>
                  <a:lnTo>
                    <a:pt x="24593" y="38085"/>
                  </a:lnTo>
                  <a:lnTo>
                    <a:pt x="24763" y="36378"/>
                  </a:lnTo>
                  <a:lnTo>
                    <a:pt x="24763" y="34499"/>
                  </a:lnTo>
                  <a:lnTo>
                    <a:pt x="25276" y="34328"/>
                  </a:lnTo>
                  <a:close/>
                  <a:moveTo>
                    <a:pt x="98883" y="46283"/>
                  </a:moveTo>
                  <a:lnTo>
                    <a:pt x="99054" y="46625"/>
                  </a:lnTo>
                  <a:lnTo>
                    <a:pt x="99225" y="47308"/>
                  </a:lnTo>
                  <a:lnTo>
                    <a:pt x="99054" y="47308"/>
                  </a:lnTo>
                  <a:lnTo>
                    <a:pt x="98883" y="46283"/>
                  </a:lnTo>
                  <a:close/>
                  <a:moveTo>
                    <a:pt x="63531" y="42697"/>
                  </a:moveTo>
                  <a:lnTo>
                    <a:pt x="63360" y="44063"/>
                  </a:lnTo>
                  <a:lnTo>
                    <a:pt x="63189" y="45429"/>
                  </a:lnTo>
                  <a:lnTo>
                    <a:pt x="63189" y="46625"/>
                  </a:lnTo>
                  <a:lnTo>
                    <a:pt x="63019" y="47649"/>
                  </a:lnTo>
                  <a:lnTo>
                    <a:pt x="61823" y="45941"/>
                  </a:lnTo>
                  <a:lnTo>
                    <a:pt x="60457" y="44234"/>
                  </a:lnTo>
                  <a:lnTo>
                    <a:pt x="63531" y="42697"/>
                  </a:lnTo>
                  <a:close/>
                  <a:moveTo>
                    <a:pt x="94955" y="42013"/>
                  </a:moveTo>
                  <a:lnTo>
                    <a:pt x="96150" y="44234"/>
                  </a:lnTo>
                  <a:lnTo>
                    <a:pt x="96150" y="44404"/>
                  </a:lnTo>
                  <a:lnTo>
                    <a:pt x="96321" y="44917"/>
                  </a:lnTo>
                  <a:lnTo>
                    <a:pt x="95638" y="46454"/>
                  </a:lnTo>
                  <a:lnTo>
                    <a:pt x="94784" y="47991"/>
                  </a:lnTo>
                  <a:lnTo>
                    <a:pt x="93930" y="44746"/>
                  </a:lnTo>
                  <a:lnTo>
                    <a:pt x="94955" y="42013"/>
                  </a:lnTo>
                  <a:close/>
                  <a:moveTo>
                    <a:pt x="100249" y="47479"/>
                  </a:moveTo>
                  <a:lnTo>
                    <a:pt x="100420" y="48162"/>
                  </a:lnTo>
                  <a:lnTo>
                    <a:pt x="100420" y="47479"/>
                  </a:lnTo>
                  <a:close/>
                  <a:moveTo>
                    <a:pt x="99716" y="44849"/>
                  </a:moveTo>
                  <a:lnTo>
                    <a:pt x="100078" y="45429"/>
                  </a:lnTo>
                  <a:lnTo>
                    <a:pt x="100932" y="46966"/>
                  </a:lnTo>
                  <a:lnTo>
                    <a:pt x="100762" y="47479"/>
                  </a:lnTo>
                  <a:lnTo>
                    <a:pt x="100591" y="47479"/>
                  </a:lnTo>
                  <a:lnTo>
                    <a:pt x="100591" y="47649"/>
                  </a:lnTo>
                  <a:lnTo>
                    <a:pt x="100420" y="48162"/>
                  </a:lnTo>
                  <a:lnTo>
                    <a:pt x="100420" y="48332"/>
                  </a:lnTo>
                  <a:lnTo>
                    <a:pt x="99566" y="46625"/>
                  </a:lnTo>
                  <a:lnTo>
                    <a:pt x="99566" y="46454"/>
                  </a:lnTo>
                  <a:lnTo>
                    <a:pt x="99566" y="45600"/>
                  </a:lnTo>
                  <a:lnTo>
                    <a:pt x="99716" y="44849"/>
                  </a:lnTo>
                  <a:close/>
                  <a:moveTo>
                    <a:pt x="100932" y="47137"/>
                  </a:moveTo>
                  <a:lnTo>
                    <a:pt x="101615" y="48674"/>
                  </a:lnTo>
                  <a:lnTo>
                    <a:pt x="101445" y="49528"/>
                  </a:lnTo>
                  <a:lnTo>
                    <a:pt x="100762" y="47820"/>
                  </a:lnTo>
                  <a:lnTo>
                    <a:pt x="100932" y="47137"/>
                  </a:lnTo>
                  <a:close/>
                  <a:moveTo>
                    <a:pt x="97517" y="47991"/>
                  </a:moveTo>
                  <a:lnTo>
                    <a:pt x="98029" y="49699"/>
                  </a:lnTo>
                  <a:lnTo>
                    <a:pt x="97858" y="49869"/>
                  </a:lnTo>
                  <a:lnTo>
                    <a:pt x="97517" y="47991"/>
                  </a:lnTo>
                  <a:close/>
                  <a:moveTo>
                    <a:pt x="24422" y="34670"/>
                  </a:moveTo>
                  <a:lnTo>
                    <a:pt x="24080" y="38085"/>
                  </a:lnTo>
                  <a:lnTo>
                    <a:pt x="23568" y="41501"/>
                  </a:lnTo>
                  <a:lnTo>
                    <a:pt x="23226" y="43038"/>
                  </a:lnTo>
                  <a:lnTo>
                    <a:pt x="22714" y="44746"/>
                  </a:lnTo>
                  <a:lnTo>
                    <a:pt x="22202" y="46283"/>
                  </a:lnTo>
                  <a:lnTo>
                    <a:pt x="22031" y="47820"/>
                  </a:lnTo>
                  <a:lnTo>
                    <a:pt x="22031" y="47991"/>
                  </a:lnTo>
                  <a:lnTo>
                    <a:pt x="21860" y="48332"/>
                  </a:lnTo>
                  <a:lnTo>
                    <a:pt x="21689" y="48332"/>
                  </a:lnTo>
                  <a:lnTo>
                    <a:pt x="20665" y="49016"/>
                  </a:lnTo>
                  <a:lnTo>
                    <a:pt x="21519" y="43038"/>
                  </a:lnTo>
                  <a:lnTo>
                    <a:pt x="22031" y="40135"/>
                  </a:lnTo>
                  <a:lnTo>
                    <a:pt x="22543" y="37232"/>
                  </a:lnTo>
                  <a:lnTo>
                    <a:pt x="22543" y="37061"/>
                  </a:lnTo>
                  <a:lnTo>
                    <a:pt x="22373" y="37061"/>
                  </a:lnTo>
                  <a:lnTo>
                    <a:pt x="21519" y="39964"/>
                  </a:lnTo>
                  <a:lnTo>
                    <a:pt x="20835" y="43038"/>
                  </a:lnTo>
                  <a:lnTo>
                    <a:pt x="20323" y="46112"/>
                  </a:lnTo>
                  <a:lnTo>
                    <a:pt x="20323" y="47649"/>
                  </a:lnTo>
                  <a:lnTo>
                    <a:pt x="20323" y="49016"/>
                  </a:lnTo>
                  <a:lnTo>
                    <a:pt x="17932" y="50553"/>
                  </a:lnTo>
                  <a:lnTo>
                    <a:pt x="18615" y="47308"/>
                  </a:lnTo>
                  <a:lnTo>
                    <a:pt x="19640" y="42184"/>
                  </a:lnTo>
                  <a:lnTo>
                    <a:pt x="20494" y="37232"/>
                  </a:lnTo>
                  <a:lnTo>
                    <a:pt x="24422" y="34670"/>
                  </a:lnTo>
                  <a:close/>
                  <a:moveTo>
                    <a:pt x="100762" y="47991"/>
                  </a:moveTo>
                  <a:lnTo>
                    <a:pt x="101274" y="49869"/>
                  </a:lnTo>
                  <a:lnTo>
                    <a:pt x="101103" y="50723"/>
                  </a:lnTo>
                  <a:lnTo>
                    <a:pt x="100591" y="48332"/>
                  </a:lnTo>
                  <a:lnTo>
                    <a:pt x="100762" y="47991"/>
                  </a:lnTo>
                  <a:close/>
                  <a:moveTo>
                    <a:pt x="96834" y="43721"/>
                  </a:moveTo>
                  <a:lnTo>
                    <a:pt x="97517" y="44404"/>
                  </a:lnTo>
                  <a:lnTo>
                    <a:pt x="97517" y="45771"/>
                  </a:lnTo>
                  <a:lnTo>
                    <a:pt x="97688" y="45771"/>
                  </a:lnTo>
                  <a:lnTo>
                    <a:pt x="97688" y="44575"/>
                  </a:lnTo>
                  <a:lnTo>
                    <a:pt x="98541" y="45771"/>
                  </a:lnTo>
                  <a:lnTo>
                    <a:pt x="98541" y="45941"/>
                  </a:lnTo>
                  <a:lnTo>
                    <a:pt x="97858" y="46795"/>
                  </a:lnTo>
                  <a:lnTo>
                    <a:pt x="98541" y="46112"/>
                  </a:lnTo>
                  <a:lnTo>
                    <a:pt x="98712" y="46625"/>
                  </a:lnTo>
                  <a:lnTo>
                    <a:pt x="98541" y="46454"/>
                  </a:lnTo>
                  <a:lnTo>
                    <a:pt x="98883" y="48162"/>
                  </a:lnTo>
                  <a:lnTo>
                    <a:pt x="98371" y="49186"/>
                  </a:lnTo>
                  <a:lnTo>
                    <a:pt x="98883" y="48332"/>
                  </a:lnTo>
                  <a:lnTo>
                    <a:pt x="99395" y="50553"/>
                  </a:lnTo>
                  <a:lnTo>
                    <a:pt x="98883" y="51236"/>
                  </a:lnTo>
                  <a:lnTo>
                    <a:pt x="98883" y="51236"/>
                  </a:lnTo>
                  <a:lnTo>
                    <a:pt x="99054" y="49869"/>
                  </a:lnTo>
                  <a:lnTo>
                    <a:pt x="98883" y="49869"/>
                  </a:lnTo>
                  <a:lnTo>
                    <a:pt x="98712" y="50723"/>
                  </a:lnTo>
                  <a:lnTo>
                    <a:pt x="98371" y="49186"/>
                  </a:lnTo>
                  <a:lnTo>
                    <a:pt x="97517" y="46795"/>
                  </a:lnTo>
                  <a:lnTo>
                    <a:pt x="96663" y="44575"/>
                  </a:lnTo>
                  <a:lnTo>
                    <a:pt x="96834" y="43721"/>
                  </a:lnTo>
                  <a:close/>
                  <a:moveTo>
                    <a:pt x="101445" y="50211"/>
                  </a:moveTo>
                  <a:lnTo>
                    <a:pt x="101615" y="51065"/>
                  </a:lnTo>
                  <a:lnTo>
                    <a:pt x="101274" y="52090"/>
                  </a:lnTo>
                  <a:lnTo>
                    <a:pt x="101103" y="51065"/>
                  </a:lnTo>
                  <a:lnTo>
                    <a:pt x="101445" y="50211"/>
                  </a:lnTo>
                  <a:close/>
                  <a:moveTo>
                    <a:pt x="98029" y="49869"/>
                  </a:moveTo>
                  <a:lnTo>
                    <a:pt x="98200" y="50382"/>
                  </a:lnTo>
                  <a:lnTo>
                    <a:pt x="98541" y="51577"/>
                  </a:lnTo>
                  <a:lnTo>
                    <a:pt x="98371" y="52260"/>
                  </a:lnTo>
                  <a:lnTo>
                    <a:pt x="98029" y="50553"/>
                  </a:lnTo>
                  <a:lnTo>
                    <a:pt x="97858" y="50040"/>
                  </a:lnTo>
                  <a:lnTo>
                    <a:pt x="98029" y="49869"/>
                  </a:lnTo>
                  <a:close/>
                  <a:moveTo>
                    <a:pt x="99225" y="47479"/>
                  </a:moveTo>
                  <a:lnTo>
                    <a:pt x="99737" y="49699"/>
                  </a:lnTo>
                  <a:lnTo>
                    <a:pt x="99737" y="49869"/>
                  </a:lnTo>
                  <a:lnTo>
                    <a:pt x="100420" y="52090"/>
                  </a:lnTo>
                  <a:lnTo>
                    <a:pt x="100249" y="52602"/>
                  </a:lnTo>
                  <a:lnTo>
                    <a:pt x="99737" y="50553"/>
                  </a:lnTo>
                  <a:lnTo>
                    <a:pt x="99737" y="50211"/>
                  </a:lnTo>
                  <a:lnTo>
                    <a:pt x="99737" y="50040"/>
                  </a:lnTo>
                  <a:lnTo>
                    <a:pt x="99225" y="47649"/>
                  </a:lnTo>
                  <a:lnTo>
                    <a:pt x="99225" y="47479"/>
                  </a:lnTo>
                  <a:close/>
                  <a:moveTo>
                    <a:pt x="99395" y="50723"/>
                  </a:moveTo>
                  <a:lnTo>
                    <a:pt x="99395" y="51065"/>
                  </a:lnTo>
                  <a:lnTo>
                    <a:pt x="99566" y="53456"/>
                  </a:lnTo>
                  <a:lnTo>
                    <a:pt x="99395" y="53797"/>
                  </a:lnTo>
                  <a:lnTo>
                    <a:pt x="98883" y="51407"/>
                  </a:lnTo>
                  <a:lnTo>
                    <a:pt x="99054" y="51407"/>
                  </a:lnTo>
                  <a:lnTo>
                    <a:pt x="99395" y="50723"/>
                  </a:lnTo>
                  <a:close/>
                  <a:moveTo>
                    <a:pt x="100420" y="52431"/>
                  </a:moveTo>
                  <a:lnTo>
                    <a:pt x="100762" y="53456"/>
                  </a:lnTo>
                  <a:lnTo>
                    <a:pt x="100591" y="53968"/>
                  </a:lnTo>
                  <a:lnTo>
                    <a:pt x="100249" y="52773"/>
                  </a:lnTo>
                  <a:lnTo>
                    <a:pt x="100420" y="52431"/>
                  </a:lnTo>
                  <a:close/>
                  <a:moveTo>
                    <a:pt x="98712" y="52090"/>
                  </a:moveTo>
                  <a:lnTo>
                    <a:pt x="99225" y="53797"/>
                  </a:lnTo>
                  <a:lnTo>
                    <a:pt x="99054" y="54139"/>
                  </a:lnTo>
                  <a:lnTo>
                    <a:pt x="98712" y="54651"/>
                  </a:lnTo>
                  <a:lnTo>
                    <a:pt x="98371" y="52773"/>
                  </a:lnTo>
                  <a:lnTo>
                    <a:pt x="98712" y="52090"/>
                  </a:lnTo>
                  <a:close/>
                  <a:moveTo>
                    <a:pt x="99566" y="53797"/>
                  </a:moveTo>
                  <a:lnTo>
                    <a:pt x="99566" y="54822"/>
                  </a:lnTo>
                  <a:lnTo>
                    <a:pt x="99395" y="53968"/>
                  </a:lnTo>
                  <a:lnTo>
                    <a:pt x="99566" y="53797"/>
                  </a:lnTo>
                  <a:close/>
                  <a:moveTo>
                    <a:pt x="99054" y="54481"/>
                  </a:moveTo>
                  <a:lnTo>
                    <a:pt x="98712" y="55334"/>
                  </a:lnTo>
                  <a:lnTo>
                    <a:pt x="98712" y="54822"/>
                  </a:lnTo>
                  <a:lnTo>
                    <a:pt x="99054" y="54481"/>
                  </a:lnTo>
                  <a:close/>
                  <a:moveTo>
                    <a:pt x="20323" y="37232"/>
                  </a:moveTo>
                  <a:lnTo>
                    <a:pt x="19811" y="40647"/>
                  </a:lnTo>
                  <a:lnTo>
                    <a:pt x="18957" y="43892"/>
                  </a:lnTo>
                  <a:lnTo>
                    <a:pt x="18274" y="47308"/>
                  </a:lnTo>
                  <a:lnTo>
                    <a:pt x="17761" y="50723"/>
                  </a:lnTo>
                  <a:lnTo>
                    <a:pt x="17078" y="51065"/>
                  </a:lnTo>
                  <a:lnTo>
                    <a:pt x="14346" y="52260"/>
                  </a:lnTo>
                  <a:lnTo>
                    <a:pt x="11784" y="53114"/>
                  </a:lnTo>
                  <a:lnTo>
                    <a:pt x="8881" y="53968"/>
                  </a:lnTo>
                  <a:lnTo>
                    <a:pt x="8881" y="53968"/>
                  </a:lnTo>
                  <a:lnTo>
                    <a:pt x="10076" y="51919"/>
                  </a:lnTo>
                  <a:lnTo>
                    <a:pt x="10930" y="49869"/>
                  </a:lnTo>
                  <a:lnTo>
                    <a:pt x="11101" y="49699"/>
                  </a:lnTo>
                  <a:lnTo>
                    <a:pt x="12126" y="46112"/>
                  </a:lnTo>
                  <a:lnTo>
                    <a:pt x="13321" y="42697"/>
                  </a:lnTo>
                  <a:lnTo>
                    <a:pt x="13150" y="42697"/>
                  </a:lnTo>
                  <a:lnTo>
                    <a:pt x="10589" y="49869"/>
                  </a:lnTo>
                  <a:lnTo>
                    <a:pt x="9222" y="52773"/>
                  </a:lnTo>
                  <a:lnTo>
                    <a:pt x="9052" y="52944"/>
                  </a:lnTo>
                  <a:lnTo>
                    <a:pt x="8881" y="53285"/>
                  </a:lnTo>
                  <a:lnTo>
                    <a:pt x="9052" y="53285"/>
                  </a:lnTo>
                  <a:lnTo>
                    <a:pt x="8710" y="53968"/>
                  </a:lnTo>
                  <a:lnTo>
                    <a:pt x="4611" y="54822"/>
                  </a:lnTo>
                  <a:lnTo>
                    <a:pt x="683" y="55505"/>
                  </a:lnTo>
                  <a:lnTo>
                    <a:pt x="3245" y="52260"/>
                  </a:lnTo>
                  <a:lnTo>
                    <a:pt x="2733" y="53456"/>
                  </a:lnTo>
                  <a:lnTo>
                    <a:pt x="2391" y="54822"/>
                  </a:lnTo>
                  <a:lnTo>
                    <a:pt x="2562" y="54822"/>
                  </a:lnTo>
                  <a:lnTo>
                    <a:pt x="3245" y="53285"/>
                  </a:lnTo>
                  <a:lnTo>
                    <a:pt x="3928" y="51748"/>
                  </a:lnTo>
                  <a:lnTo>
                    <a:pt x="5294" y="49699"/>
                  </a:lnTo>
                  <a:lnTo>
                    <a:pt x="7685" y="46795"/>
                  </a:lnTo>
                  <a:lnTo>
                    <a:pt x="9052" y="45258"/>
                  </a:lnTo>
                  <a:lnTo>
                    <a:pt x="10418" y="44063"/>
                  </a:lnTo>
                  <a:lnTo>
                    <a:pt x="12296" y="42526"/>
                  </a:lnTo>
                  <a:lnTo>
                    <a:pt x="14175" y="41330"/>
                  </a:lnTo>
                  <a:lnTo>
                    <a:pt x="14175" y="41330"/>
                  </a:lnTo>
                  <a:lnTo>
                    <a:pt x="13833" y="44234"/>
                  </a:lnTo>
                  <a:lnTo>
                    <a:pt x="13321" y="47137"/>
                  </a:lnTo>
                  <a:lnTo>
                    <a:pt x="12809" y="49016"/>
                  </a:lnTo>
                  <a:lnTo>
                    <a:pt x="11955" y="50894"/>
                  </a:lnTo>
                  <a:lnTo>
                    <a:pt x="11442" y="52260"/>
                  </a:lnTo>
                  <a:lnTo>
                    <a:pt x="10930" y="52944"/>
                  </a:lnTo>
                  <a:lnTo>
                    <a:pt x="11101" y="53114"/>
                  </a:lnTo>
                  <a:lnTo>
                    <a:pt x="11272" y="53114"/>
                  </a:lnTo>
                  <a:lnTo>
                    <a:pt x="12126" y="51748"/>
                  </a:lnTo>
                  <a:lnTo>
                    <a:pt x="12809" y="50382"/>
                  </a:lnTo>
                  <a:lnTo>
                    <a:pt x="13321" y="48845"/>
                  </a:lnTo>
                  <a:lnTo>
                    <a:pt x="13833" y="47308"/>
                  </a:lnTo>
                  <a:lnTo>
                    <a:pt x="14175" y="45771"/>
                  </a:lnTo>
                  <a:lnTo>
                    <a:pt x="14346" y="44234"/>
                  </a:lnTo>
                  <a:lnTo>
                    <a:pt x="14346" y="42697"/>
                  </a:lnTo>
                  <a:lnTo>
                    <a:pt x="14346" y="41160"/>
                  </a:lnTo>
                  <a:lnTo>
                    <a:pt x="15883" y="40135"/>
                  </a:lnTo>
                  <a:lnTo>
                    <a:pt x="15541" y="42867"/>
                  </a:lnTo>
                  <a:lnTo>
                    <a:pt x="15029" y="45600"/>
                  </a:lnTo>
                  <a:lnTo>
                    <a:pt x="14346" y="48845"/>
                  </a:lnTo>
                  <a:lnTo>
                    <a:pt x="14175" y="50211"/>
                  </a:lnTo>
                  <a:lnTo>
                    <a:pt x="14175" y="50894"/>
                  </a:lnTo>
                  <a:lnTo>
                    <a:pt x="13833" y="51236"/>
                  </a:lnTo>
                  <a:lnTo>
                    <a:pt x="13833" y="51407"/>
                  </a:lnTo>
                  <a:lnTo>
                    <a:pt x="14175" y="51065"/>
                  </a:lnTo>
                  <a:lnTo>
                    <a:pt x="14517" y="50553"/>
                  </a:lnTo>
                  <a:lnTo>
                    <a:pt x="14687" y="49357"/>
                  </a:lnTo>
                  <a:lnTo>
                    <a:pt x="15029" y="47137"/>
                  </a:lnTo>
                  <a:lnTo>
                    <a:pt x="15712" y="43551"/>
                  </a:lnTo>
                  <a:lnTo>
                    <a:pt x="15883" y="41843"/>
                  </a:lnTo>
                  <a:lnTo>
                    <a:pt x="16054" y="39964"/>
                  </a:lnTo>
                  <a:lnTo>
                    <a:pt x="18615" y="38427"/>
                  </a:lnTo>
                  <a:lnTo>
                    <a:pt x="18274" y="41501"/>
                  </a:lnTo>
                  <a:lnTo>
                    <a:pt x="17591" y="44575"/>
                  </a:lnTo>
                  <a:lnTo>
                    <a:pt x="16737" y="47479"/>
                  </a:lnTo>
                  <a:lnTo>
                    <a:pt x="15712" y="50553"/>
                  </a:lnTo>
                  <a:lnTo>
                    <a:pt x="15883" y="50723"/>
                  </a:lnTo>
                  <a:lnTo>
                    <a:pt x="16054" y="50894"/>
                  </a:lnTo>
                  <a:lnTo>
                    <a:pt x="16054" y="50723"/>
                  </a:lnTo>
                  <a:lnTo>
                    <a:pt x="16737" y="49869"/>
                  </a:lnTo>
                  <a:lnTo>
                    <a:pt x="17420" y="49016"/>
                  </a:lnTo>
                  <a:lnTo>
                    <a:pt x="17420" y="48845"/>
                  </a:lnTo>
                  <a:lnTo>
                    <a:pt x="17249" y="48845"/>
                  </a:lnTo>
                  <a:lnTo>
                    <a:pt x="16566" y="49869"/>
                  </a:lnTo>
                  <a:lnTo>
                    <a:pt x="16737" y="49016"/>
                  </a:lnTo>
                  <a:lnTo>
                    <a:pt x="17761" y="45258"/>
                  </a:lnTo>
                  <a:lnTo>
                    <a:pt x="18274" y="43551"/>
                  </a:lnTo>
                  <a:lnTo>
                    <a:pt x="18615" y="41843"/>
                  </a:lnTo>
                  <a:lnTo>
                    <a:pt x="18786" y="39964"/>
                  </a:lnTo>
                  <a:lnTo>
                    <a:pt x="18786" y="38256"/>
                  </a:lnTo>
                  <a:lnTo>
                    <a:pt x="20323" y="37232"/>
                  </a:lnTo>
                  <a:close/>
                  <a:moveTo>
                    <a:pt x="101615" y="51236"/>
                  </a:moveTo>
                  <a:lnTo>
                    <a:pt x="101957" y="53114"/>
                  </a:lnTo>
                  <a:lnTo>
                    <a:pt x="102128" y="55164"/>
                  </a:lnTo>
                  <a:lnTo>
                    <a:pt x="101957" y="55505"/>
                  </a:lnTo>
                  <a:lnTo>
                    <a:pt x="101786" y="53968"/>
                  </a:lnTo>
                  <a:lnTo>
                    <a:pt x="101274" y="52431"/>
                  </a:lnTo>
                  <a:lnTo>
                    <a:pt x="101615" y="51236"/>
                  </a:lnTo>
                  <a:close/>
                  <a:moveTo>
                    <a:pt x="96492" y="45088"/>
                  </a:moveTo>
                  <a:lnTo>
                    <a:pt x="96663" y="45600"/>
                  </a:lnTo>
                  <a:lnTo>
                    <a:pt x="97688" y="51065"/>
                  </a:lnTo>
                  <a:lnTo>
                    <a:pt x="98029" y="53114"/>
                  </a:lnTo>
                  <a:lnTo>
                    <a:pt x="96834" y="54651"/>
                  </a:lnTo>
                  <a:lnTo>
                    <a:pt x="95638" y="56018"/>
                  </a:lnTo>
                  <a:lnTo>
                    <a:pt x="95467" y="53456"/>
                  </a:lnTo>
                  <a:lnTo>
                    <a:pt x="95297" y="50723"/>
                  </a:lnTo>
                  <a:lnTo>
                    <a:pt x="94784" y="48162"/>
                  </a:lnTo>
                  <a:lnTo>
                    <a:pt x="95638" y="46625"/>
                  </a:lnTo>
                  <a:lnTo>
                    <a:pt x="96492" y="45088"/>
                  </a:lnTo>
                  <a:close/>
                  <a:moveTo>
                    <a:pt x="99566" y="55505"/>
                  </a:moveTo>
                  <a:lnTo>
                    <a:pt x="99395" y="55676"/>
                  </a:lnTo>
                  <a:lnTo>
                    <a:pt x="98883" y="56188"/>
                  </a:lnTo>
                  <a:lnTo>
                    <a:pt x="99054" y="56188"/>
                  </a:lnTo>
                  <a:lnTo>
                    <a:pt x="99566" y="55505"/>
                  </a:lnTo>
                  <a:close/>
                  <a:moveTo>
                    <a:pt x="101445" y="53285"/>
                  </a:moveTo>
                  <a:lnTo>
                    <a:pt x="101786" y="54651"/>
                  </a:lnTo>
                  <a:lnTo>
                    <a:pt x="101615" y="54822"/>
                  </a:lnTo>
                  <a:lnTo>
                    <a:pt x="101615" y="56359"/>
                  </a:lnTo>
                  <a:lnTo>
                    <a:pt x="101445" y="53285"/>
                  </a:lnTo>
                  <a:close/>
                  <a:moveTo>
                    <a:pt x="100762" y="53797"/>
                  </a:moveTo>
                  <a:lnTo>
                    <a:pt x="101274" y="55164"/>
                  </a:lnTo>
                  <a:lnTo>
                    <a:pt x="101274" y="56872"/>
                  </a:lnTo>
                  <a:lnTo>
                    <a:pt x="100932" y="57042"/>
                  </a:lnTo>
                  <a:lnTo>
                    <a:pt x="101103" y="56872"/>
                  </a:lnTo>
                  <a:lnTo>
                    <a:pt x="100932" y="56872"/>
                  </a:lnTo>
                  <a:lnTo>
                    <a:pt x="100591" y="54310"/>
                  </a:lnTo>
                  <a:lnTo>
                    <a:pt x="100762" y="53797"/>
                  </a:lnTo>
                  <a:close/>
                  <a:moveTo>
                    <a:pt x="101615" y="49016"/>
                  </a:moveTo>
                  <a:lnTo>
                    <a:pt x="101957" y="50040"/>
                  </a:lnTo>
                  <a:lnTo>
                    <a:pt x="102299" y="51748"/>
                  </a:lnTo>
                  <a:lnTo>
                    <a:pt x="102640" y="53456"/>
                  </a:lnTo>
                  <a:lnTo>
                    <a:pt x="102982" y="56701"/>
                  </a:lnTo>
                  <a:lnTo>
                    <a:pt x="102469" y="57384"/>
                  </a:lnTo>
                  <a:lnTo>
                    <a:pt x="102469" y="56018"/>
                  </a:lnTo>
                  <a:lnTo>
                    <a:pt x="102469" y="54481"/>
                  </a:lnTo>
                  <a:lnTo>
                    <a:pt x="102128" y="52090"/>
                  </a:lnTo>
                  <a:lnTo>
                    <a:pt x="101445" y="49869"/>
                  </a:lnTo>
                  <a:lnTo>
                    <a:pt x="101615" y="49016"/>
                  </a:lnTo>
                  <a:close/>
                  <a:moveTo>
                    <a:pt x="102128" y="55676"/>
                  </a:moveTo>
                  <a:lnTo>
                    <a:pt x="102299" y="57555"/>
                  </a:lnTo>
                  <a:lnTo>
                    <a:pt x="102299" y="57725"/>
                  </a:lnTo>
                  <a:lnTo>
                    <a:pt x="102128" y="55847"/>
                  </a:lnTo>
                  <a:lnTo>
                    <a:pt x="102128" y="55676"/>
                  </a:lnTo>
                  <a:close/>
                  <a:moveTo>
                    <a:pt x="100249" y="55847"/>
                  </a:moveTo>
                  <a:lnTo>
                    <a:pt x="100420" y="57725"/>
                  </a:lnTo>
                  <a:lnTo>
                    <a:pt x="100078" y="58067"/>
                  </a:lnTo>
                  <a:lnTo>
                    <a:pt x="100249" y="55847"/>
                  </a:lnTo>
                  <a:close/>
                  <a:moveTo>
                    <a:pt x="101957" y="56188"/>
                  </a:moveTo>
                  <a:lnTo>
                    <a:pt x="101957" y="58238"/>
                  </a:lnTo>
                  <a:lnTo>
                    <a:pt x="101786" y="58409"/>
                  </a:lnTo>
                  <a:lnTo>
                    <a:pt x="101786" y="56359"/>
                  </a:lnTo>
                  <a:lnTo>
                    <a:pt x="101957" y="56188"/>
                  </a:lnTo>
                  <a:close/>
                  <a:moveTo>
                    <a:pt x="101274" y="57213"/>
                  </a:moveTo>
                  <a:lnTo>
                    <a:pt x="101103" y="58579"/>
                  </a:lnTo>
                  <a:lnTo>
                    <a:pt x="101103" y="57384"/>
                  </a:lnTo>
                  <a:lnTo>
                    <a:pt x="101274" y="57213"/>
                  </a:lnTo>
                  <a:close/>
                  <a:moveTo>
                    <a:pt x="99225" y="54139"/>
                  </a:moveTo>
                  <a:lnTo>
                    <a:pt x="99566" y="55164"/>
                  </a:lnTo>
                  <a:lnTo>
                    <a:pt x="99737" y="55164"/>
                  </a:lnTo>
                  <a:lnTo>
                    <a:pt x="99737" y="55334"/>
                  </a:lnTo>
                  <a:lnTo>
                    <a:pt x="99566" y="55505"/>
                  </a:lnTo>
                  <a:lnTo>
                    <a:pt x="99395" y="58750"/>
                  </a:lnTo>
                  <a:lnTo>
                    <a:pt x="98712" y="59433"/>
                  </a:lnTo>
                  <a:lnTo>
                    <a:pt x="98712" y="57555"/>
                  </a:lnTo>
                  <a:lnTo>
                    <a:pt x="98712" y="55847"/>
                  </a:lnTo>
                  <a:lnTo>
                    <a:pt x="99225" y="54139"/>
                  </a:lnTo>
                  <a:close/>
                  <a:moveTo>
                    <a:pt x="99395" y="58921"/>
                  </a:moveTo>
                  <a:lnTo>
                    <a:pt x="99395" y="59433"/>
                  </a:lnTo>
                  <a:lnTo>
                    <a:pt x="98712" y="60458"/>
                  </a:lnTo>
                  <a:lnTo>
                    <a:pt x="98712" y="59604"/>
                  </a:lnTo>
                  <a:lnTo>
                    <a:pt x="99395" y="58921"/>
                  </a:lnTo>
                  <a:close/>
                  <a:moveTo>
                    <a:pt x="100420" y="58067"/>
                  </a:moveTo>
                  <a:lnTo>
                    <a:pt x="100591" y="59775"/>
                  </a:lnTo>
                  <a:lnTo>
                    <a:pt x="99908" y="60629"/>
                  </a:lnTo>
                  <a:lnTo>
                    <a:pt x="100078" y="58750"/>
                  </a:lnTo>
                  <a:lnTo>
                    <a:pt x="100420" y="58067"/>
                  </a:lnTo>
                  <a:close/>
                  <a:moveTo>
                    <a:pt x="102982" y="56872"/>
                  </a:moveTo>
                  <a:lnTo>
                    <a:pt x="103153" y="57042"/>
                  </a:lnTo>
                  <a:lnTo>
                    <a:pt x="103153" y="60287"/>
                  </a:lnTo>
                  <a:lnTo>
                    <a:pt x="102982" y="60287"/>
                  </a:lnTo>
                  <a:lnTo>
                    <a:pt x="102811" y="60458"/>
                  </a:lnTo>
                  <a:lnTo>
                    <a:pt x="102811" y="59262"/>
                  </a:lnTo>
                  <a:lnTo>
                    <a:pt x="102640" y="59262"/>
                  </a:lnTo>
                  <a:lnTo>
                    <a:pt x="102640" y="60629"/>
                  </a:lnTo>
                  <a:lnTo>
                    <a:pt x="102299" y="61141"/>
                  </a:lnTo>
                  <a:lnTo>
                    <a:pt x="102299" y="58238"/>
                  </a:lnTo>
                  <a:lnTo>
                    <a:pt x="102982" y="56872"/>
                  </a:lnTo>
                  <a:close/>
                  <a:moveTo>
                    <a:pt x="103153" y="60458"/>
                  </a:moveTo>
                  <a:lnTo>
                    <a:pt x="102811" y="61483"/>
                  </a:lnTo>
                  <a:lnTo>
                    <a:pt x="102811" y="60800"/>
                  </a:lnTo>
                  <a:lnTo>
                    <a:pt x="103153" y="60458"/>
                  </a:lnTo>
                  <a:close/>
                  <a:moveTo>
                    <a:pt x="100591" y="60629"/>
                  </a:moveTo>
                  <a:lnTo>
                    <a:pt x="99737" y="61653"/>
                  </a:lnTo>
                  <a:lnTo>
                    <a:pt x="100762" y="60629"/>
                  </a:lnTo>
                  <a:close/>
                  <a:moveTo>
                    <a:pt x="101957" y="58579"/>
                  </a:moveTo>
                  <a:lnTo>
                    <a:pt x="101957" y="61483"/>
                  </a:lnTo>
                  <a:lnTo>
                    <a:pt x="101786" y="61653"/>
                  </a:lnTo>
                  <a:lnTo>
                    <a:pt x="101786" y="58750"/>
                  </a:lnTo>
                  <a:lnTo>
                    <a:pt x="101957" y="58579"/>
                  </a:lnTo>
                  <a:close/>
                  <a:moveTo>
                    <a:pt x="99395" y="59946"/>
                  </a:moveTo>
                  <a:lnTo>
                    <a:pt x="99225" y="61312"/>
                  </a:lnTo>
                  <a:lnTo>
                    <a:pt x="98200" y="62166"/>
                  </a:lnTo>
                  <a:lnTo>
                    <a:pt x="98200" y="62166"/>
                  </a:lnTo>
                  <a:lnTo>
                    <a:pt x="98371" y="61141"/>
                  </a:lnTo>
                  <a:lnTo>
                    <a:pt x="99395" y="59946"/>
                  </a:lnTo>
                  <a:close/>
                  <a:moveTo>
                    <a:pt x="102640" y="60970"/>
                  </a:moveTo>
                  <a:lnTo>
                    <a:pt x="102640" y="61995"/>
                  </a:lnTo>
                  <a:lnTo>
                    <a:pt x="102128" y="62849"/>
                  </a:lnTo>
                  <a:lnTo>
                    <a:pt x="102128" y="61483"/>
                  </a:lnTo>
                  <a:lnTo>
                    <a:pt x="102640" y="60970"/>
                  </a:lnTo>
                  <a:close/>
                  <a:moveTo>
                    <a:pt x="99054" y="62337"/>
                  </a:moveTo>
                  <a:lnTo>
                    <a:pt x="98200" y="63048"/>
                  </a:lnTo>
                  <a:lnTo>
                    <a:pt x="98200" y="63190"/>
                  </a:lnTo>
                  <a:lnTo>
                    <a:pt x="99054" y="62337"/>
                  </a:lnTo>
                  <a:close/>
                  <a:moveTo>
                    <a:pt x="101786" y="62166"/>
                  </a:moveTo>
                  <a:lnTo>
                    <a:pt x="101786" y="63361"/>
                  </a:lnTo>
                  <a:lnTo>
                    <a:pt x="101615" y="63703"/>
                  </a:lnTo>
                  <a:lnTo>
                    <a:pt x="101786" y="62166"/>
                  </a:lnTo>
                  <a:close/>
                  <a:moveTo>
                    <a:pt x="97858" y="63532"/>
                  </a:moveTo>
                  <a:lnTo>
                    <a:pt x="97517" y="63703"/>
                  </a:lnTo>
                  <a:lnTo>
                    <a:pt x="97517" y="63874"/>
                  </a:lnTo>
                  <a:lnTo>
                    <a:pt x="97858" y="63532"/>
                  </a:lnTo>
                  <a:close/>
                  <a:moveTo>
                    <a:pt x="100762" y="60116"/>
                  </a:moveTo>
                  <a:lnTo>
                    <a:pt x="100762" y="61483"/>
                  </a:lnTo>
                  <a:lnTo>
                    <a:pt x="100591" y="62849"/>
                  </a:lnTo>
                  <a:lnTo>
                    <a:pt x="98883" y="64557"/>
                  </a:lnTo>
                  <a:lnTo>
                    <a:pt x="99737" y="61653"/>
                  </a:lnTo>
                  <a:lnTo>
                    <a:pt x="99737" y="60970"/>
                  </a:lnTo>
                  <a:lnTo>
                    <a:pt x="100762" y="60116"/>
                  </a:lnTo>
                  <a:close/>
                  <a:moveTo>
                    <a:pt x="102469" y="62849"/>
                  </a:moveTo>
                  <a:lnTo>
                    <a:pt x="102469" y="63532"/>
                  </a:lnTo>
                  <a:lnTo>
                    <a:pt x="101957" y="64898"/>
                  </a:lnTo>
                  <a:lnTo>
                    <a:pt x="102128" y="63532"/>
                  </a:lnTo>
                  <a:lnTo>
                    <a:pt x="102469" y="62849"/>
                  </a:lnTo>
                  <a:close/>
                  <a:moveTo>
                    <a:pt x="101103" y="62849"/>
                  </a:moveTo>
                  <a:lnTo>
                    <a:pt x="100762" y="64728"/>
                  </a:lnTo>
                  <a:lnTo>
                    <a:pt x="100591" y="65069"/>
                  </a:lnTo>
                  <a:lnTo>
                    <a:pt x="100932" y="63020"/>
                  </a:lnTo>
                  <a:lnTo>
                    <a:pt x="101103" y="62849"/>
                  </a:lnTo>
                  <a:close/>
                  <a:moveTo>
                    <a:pt x="99054" y="61653"/>
                  </a:moveTo>
                  <a:lnTo>
                    <a:pt x="99054" y="62337"/>
                  </a:lnTo>
                  <a:lnTo>
                    <a:pt x="99054" y="62337"/>
                  </a:lnTo>
                  <a:lnTo>
                    <a:pt x="99054" y="62337"/>
                  </a:lnTo>
                  <a:lnTo>
                    <a:pt x="98541" y="64898"/>
                  </a:lnTo>
                  <a:lnTo>
                    <a:pt x="97517" y="65581"/>
                  </a:lnTo>
                  <a:lnTo>
                    <a:pt x="98029" y="63190"/>
                  </a:lnTo>
                  <a:lnTo>
                    <a:pt x="98200" y="63048"/>
                  </a:lnTo>
                  <a:lnTo>
                    <a:pt x="98200" y="62507"/>
                  </a:lnTo>
                  <a:lnTo>
                    <a:pt x="98371" y="62507"/>
                  </a:lnTo>
                  <a:lnTo>
                    <a:pt x="99054" y="61653"/>
                  </a:lnTo>
                  <a:close/>
                  <a:moveTo>
                    <a:pt x="101786" y="64044"/>
                  </a:moveTo>
                  <a:lnTo>
                    <a:pt x="101615" y="65581"/>
                  </a:lnTo>
                  <a:lnTo>
                    <a:pt x="101103" y="66606"/>
                  </a:lnTo>
                  <a:lnTo>
                    <a:pt x="101445" y="64557"/>
                  </a:lnTo>
                  <a:lnTo>
                    <a:pt x="101786" y="64044"/>
                  </a:lnTo>
                  <a:close/>
                  <a:moveTo>
                    <a:pt x="102128" y="65581"/>
                  </a:moveTo>
                  <a:lnTo>
                    <a:pt x="101786" y="67460"/>
                  </a:lnTo>
                  <a:lnTo>
                    <a:pt x="101957" y="66094"/>
                  </a:lnTo>
                  <a:lnTo>
                    <a:pt x="102128" y="65581"/>
                  </a:lnTo>
                  <a:close/>
                  <a:moveTo>
                    <a:pt x="103153" y="61312"/>
                  </a:moveTo>
                  <a:lnTo>
                    <a:pt x="102982" y="64386"/>
                  </a:lnTo>
                  <a:lnTo>
                    <a:pt x="102640" y="67460"/>
                  </a:lnTo>
                  <a:lnTo>
                    <a:pt x="102469" y="67802"/>
                  </a:lnTo>
                  <a:lnTo>
                    <a:pt x="102469" y="67631"/>
                  </a:lnTo>
                  <a:lnTo>
                    <a:pt x="102469" y="67460"/>
                  </a:lnTo>
                  <a:lnTo>
                    <a:pt x="102299" y="67631"/>
                  </a:lnTo>
                  <a:lnTo>
                    <a:pt x="101957" y="68485"/>
                  </a:lnTo>
                  <a:lnTo>
                    <a:pt x="102299" y="66435"/>
                  </a:lnTo>
                  <a:lnTo>
                    <a:pt x="102640" y="64386"/>
                  </a:lnTo>
                  <a:lnTo>
                    <a:pt x="102811" y="63532"/>
                  </a:lnTo>
                  <a:lnTo>
                    <a:pt x="102811" y="62678"/>
                  </a:lnTo>
                  <a:lnTo>
                    <a:pt x="102640" y="62678"/>
                  </a:lnTo>
                  <a:lnTo>
                    <a:pt x="102640" y="62337"/>
                  </a:lnTo>
                  <a:lnTo>
                    <a:pt x="103153" y="61312"/>
                  </a:lnTo>
                  <a:close/>
                  <a:moveTo>
                    <a:pt x="100762" y="65411"/>
                  </a:moveTo>
                  <a:lnTo>
                    <a:pt x="100591" y="66094"/>
                  </a:lnTo>
                  <a:lnTo>
                    <a:pt x="100249" y="67972"/>
                  </a:lnTo>
                  <a:lnTo>
                    <a:pt x="99737" y="68656"/>
                  </a:lnTo>
                  <a:lnTo>
                    <a:pt x="100420" y="65752"/>
                  </a:lnTo>
                  <a:lnTo>
                    <a:pt x="100762" y="65411"/>
                  </a:lnTo>
                  <a:close/>
                  <a:moveTo>
                    <a:pt x="99908" y="66265"/>
                  </a:moveTo>
                  <a:lnTo>
                    <a:pt x="99225" y="69168"/>
                  </a:lnTo>
                  <a:lnTo>
                    <a:pt x="97517" y="71046"/>
                  </a:lnTo>
                  <a:lnTo>
                    <a:pt x="98029" y="69339"/>
                  </a:lnTo>
                  <a:lnTo>
                    <a:pt x="98712" y="67460"/>
                  </a:lnTo>
                  <a:lnTo>
                    <a:pt x="99908" y="66265"/>
                  </a:lnTo>
                  <a:close/>
                  <a:moveTo>
                    <a:pt x="101615" y="66606"/>
                  </a:moveTo>
                  <a:lnTo>
                    <a:pt x="101615" y="68314"/>
                  </a:lnTo>
                  <a:lnTo>
                    <a:pt x="101274" y="70022"/>
                  </a:lnTo>
                  <a:lnTo>
                    <a:pt x="99908" y="71388"/>
                  </a:lnTo>
                  <a:lnTo>
                    <a:pt x="100420" y="69509"/>
                  </a:lnTo>
                  <a:lnTo>
                    <a:pt x="100932" y="67631"/>
                  </a:lnTo>
                  <a:lnTo>
                    <a:pt x="101615" y="66606"/>
                  </a:lnTo>
                  <a:close/>
                  <a:moveTo>
                    <a:pt x="100420" y="63532"/>
                  </a:moveTo>
                  <a:lnTo>
                    <a:pt x="100078" y="65752"/>
                  </a:lnTo>
                  <a:lnTo>
                    <a:pt x="98712" y="67118"/>
                  </a:lnTo>
                  <a:lnTo>
                    <a:pt x="99054" y="65923"/>
                  </a:lnTo>
                  <a:lnTo>
                    <a:pt x="98883" y="65752"/>
                  </a:lnTo>
                  <a:lnTo>
                    <a:pt x="98371" y="67460"/>
                  </a:lnTo>
                  <a:lnTo>
                    <a:pt x="96834" y="68997"/>
                  </a:lnTo>
                  <a:lnTo>
                    <a:pt x="98200" y="67802"/>
                  </a:lnTo>
                  <a:lnTo>
                    <a:pt x="97517" y="69680"/>
                  </a:lnTo>
                  <a:lnTo>
                    <a:pt x="96834" y="71388"/>
                  </a:lnTo>
                  <a:lnTo>
                    <a:pt x="95297" y="72071"/>
                  </a:lnTo>
                  <a:lnTo>
                    <a:pt x="96492" y="68997"/>
                  </a:lnTo>
                  <a:lnTo>
                    <a:pt x="97517" y="65923"/>
                  </a:lnTo>
                  <a:lnTo>
                    <a:pt x="98541" y="65240"/>
                  </a:lnTo>
                  <a:lnTo>
                    <a:pt x="98712" y="65240"/>
                  </a:lnTo>
                  <a:lnTo>
                    <a:pt x="98712" y="65069"/>
                  </a:lnTo>
                  <a:lnTo>
                    <a:pt x="100420" y="63532"/>
                  </a:lnTo>
                  <a:close/>
                  <a:moveTo>
                    <a:pt x="99737" y="68997"/>
                  </a:moveTo>
                  <a:lnTo>
                    <a:pt x="99225" y="70876"/>
                  </a:lnTo>
                  <a:lnTo>
                    <a:pt x="98712" y="72242"/>
                  </a:lnTo>
                  <a:lnTo>
                    <a:pt x="98371" y="72413"/>
                  </a:lnTo>
                  <a:lnTo>
                    <a:pt x="99395" y="69339"/>
                  </a:lnTo>
                  <a:lnTo>
                    <a:pt x="99737" y="68997"/>
                  </a:lnTo>
                  <a:close/>
                  <a:moveTo>
                    <a:pt x="101957" y="69339"/>
                  </a:moveTo>
                  <a:lnTo>
                    <a:pt x="101786" y="70363"/>
                  </a:lnTo>
                  <a:lnTo>
                    <a:pt x="101615" y="71388"/>
                  </a:lnTo>
                  <a:lnTo>
                    <a:pt x="101445" y="72071"/>
                  </a:lnTo>
                  <a:lnTo>
                    <a:pt x="101274" y="72071"/>
                  </a:lnTo>
                  <a:lnTo>
                    <a:pt x="100762" y="72584"/>
                  </a:lnTo>
                  <a:lnTo>
                    <a:pt x="101786" y="69509"/>
                  </a:lnTo>
                  <a:lnTo>
                    <a:pt x="101957" y="69339"/>
                  </a:lnTo>
                  <a:close/>
                  <a:moveTo>
                    <a:pt x="101103" y="70363"/>
                  </a:moveTo>
                  <a:lnTo>
                    <a:pt x="100762" y="71388"/>
                  </a:lnTo>
                  <a:lnTo>
                    <a:pt x="100591" y="71730"/>
                  </a:lnTo>
                  <a:lnTo>
                    <a:pt x="100249" y="73096"/>
                  </a:lnTo>
                  <a:lnTo>
                    <a:pt x="99908" y="73437"/>
                  </a:lnTo>
                  <a:lnTo>
                    <a:pt x="100591" y="71730"/>
                  </a:lnTo>
                  <a:lnTo>
                    <a:pt x="99737" y="73437"/>
                  </a:lnTo>
                  <a:lnTo>
                    <a:pt x="98200" y="74804"/>
                  </a:lnTo>
                  <a:lnTo>
                    <a:pt x="98200" y="74804"/>
                  </a:lnTo>
                  <a:lnTo>
                    <a:pt x="99054" y="73267"/>
                  </a:lnTo>
                  <a:lnTo>
                    <a:pt x="99737" y="71730"/>
                  </a:lnTo>
                  <a:lnTo>
                    <a:pt x="101103" y="70363"/>
                  </a:lnTo>
                  <a:close/>
                  <a:moveTo>
                    <a:pt x="101274" y="72242"/>
                  </a:moveTo>
                  <a:lnTo>
                    <a:pt x="100591" y="73608"/>
                  </a:lnTo>
                  <a:lnTo>
                    <a:pt x="99737" y="74804"/>
                  </a:lnTo>
                  <a:lnTo>
                    <a:pt x="99737" y="74804"/>
                  </a:lnTo>
                  <a:lnTo>
                    <a:pt x="100591" y="73096"/>
                  </a:lnTo>
                  <a:lnTo>
                    <a:pt x="101274" y="72242"/>
                  </a:lnTo>
                  <a:close/>
                  <a:moveTo>
                    <a:pt x="96663" y="71730"/>
                  </a:moveTo>
                  <a:lnTo>
                    <a:pt x="96663" y="71900"/>
                  </a:lnTo>
                  <a:lnTo>
                    <a:pt x="96492" y="72071"/>
                  </a:lnTo>
                  <a:lnTo>
                    <a:pt x="94955" y="74804"/>
                  </a:lnTo>
                  <a:lnTo>
                    <a:pt x="93760" y="74974"/>
                  </a:lnTo>
                  <a:lnTo>
                    <a:pt x="95126" y="72242"/>
                  </a:lnTo>
                  <a:lnTo>
                    <a:pt x="96663" y="71730"/>
                  </a:lnTo>
                  <a:close/>
                  <a:moveTo>
                    <a:pt x="101786" y="72071"/>
                  </a:moveTo>
                  <a:lnTo>
                    <a:pt x="101615" y="72925"/>
                  </a:lnTo>
                  <a:lnTo>
                    <a:pt x="100762" y="74291"/>
                  </a:lnTo>
                  <a:lnTo>
                    <a:pt x="99737" y="75658"/>
                  </a:lnTo>
                  <a:lnTo>
                    <a:pt x="100932" y="73950"/>
                  </a:lnTo>
                  <a:lnTo>
                    <a:pt x="101786" y="72071"/>
                  </a:lnTo>
                  <a:close/>
                  <a:moveTo>
                    <a:pt x="99908" y="73608"/>
                  </a:moveTo>
                  <a:lnTo>
                    <a:pt x="99566" y="74804"/>
                  </a:lnTo>
                  <a:lnTo>
                    <a:pt x="99566" y="74974"/>
                  </a:lnTo>
                  <a:lnTo>
                    <a:pt x="99737" y="74804"/>
                  </a:lnTo>
                  <a:lnTo>
                    <a:pt x="98200" y="77024"/>
                  </a:lnTo>
                  <a:lnTo>
                    <a:pt x="97688" y="77536"/>
                  </a:lnTo>
                  <a:lnTo>
                    <a:pt x="97688" y="77536"/>
                  </a:lnTo>
                  <a:lnTo>
                    <a:pt x="96150" y="78390"/>
                  </a:lnTo>
                  <a:lnTo>
                    <a:pt x="94613" y="78902"/>
                  </a:lnTo>
                  <a:lnTo>
                    <a:pt x="94613" y="78902"/>
                  </a:lnTo>
                  <a:lnTo>
                    <a:pt x="96492" y="76853"/>
                  </a:lnTo>
                  <a:lnTo>
                    <a:pt x="96150" y="77536"/>
                  </a:lnTo>
                  <a:lnTo>
                    <a:pt x="96150" y="77707"/>
                  </a:lnTo>
                  <a:lnTo>
                    <a:pt x="96321" y="77707"/>
                  </a:lnTo>
                  <a:lnTo>
                    <a:pt x="97175" y="76512"/>
                  </a:lnTo>
                  <a:lnTo>
                    <a:pt x="97858" y="75487"/>
                  </a:lnTo>
                  <a:lnTo>
                    <a:pt x="99395" y="74291"/>
                  </a:lnTo>
                  <a:lnTo>
                    <a:pt x="97688" y="77536"/>
                  </a:lnTo>
                  <a:lnTo>
                    <a:pt x="99566" y="74121"/>
                  </a:lnTo>
                  <a:lnTo>
                    <a:pt x="99908" y="73608"/>
                  </a:lnTo>
                  <a:close/>
                  <a:moveTo>
                    <a:pt x="99054" y="69680"/>
                  </a:moveTo>
                  <a:lnTo>
                    <a:pt x="98200" y="72584"/>
                  </a:lnTo>
                  <a:lnTo>
                    <a:pt x="96150" y="73779"/>
                  </a:lnTo>
                  <a:lnTo>
                    <a:pt x="98200" y="72754"/>
                  </a:lnTo>
                  <a:lnTo>
                    <a:pt x="98371" y="72754"/>
                  </a:lnTo>
                  <a:lnTo>
                    <a:pt x="98371" y="72584"/>
                  </a:lnTo>
                  <a:lnTo>
                    <a:pt x="98712" y="72413"/>
                  </a:lnTo>
                  <a:lnTo>
                    <a:pt x="98712" y="72413"/>
                  </a:lnTo>
                  <a:lnTo>
                    <a:pt x="97517" y="74804"/>
                  </a:lnTo>
                  <a:lnTo>
                    <a:pt x="97004" y="75658"/>
                  </a:lnTo>
                  <a:lnTo>
                    <a:pt x="95467" y="76512"/>
                  </a:lnTo>
                  <a:lnTo>
                    <a:pt x="93760" y="77195"/>
                  </a:lnTo>
                  <a:lnTo>
                    <a:pt x="93589" y="77365"/>
                  </a:lnTo>
                  <a:lnTo>
                    <a:pt x="93760" y="77365"/>
                  </a:lnTo>
                  <a:lnTo>
                    <a:pt x="95297" y="76853"/>
                  </a:lnTo>
                  <a:lnTo>
                    <a:pt x="96663" y="76170"/>
                  </a:lnTo>
                  <a:lnTo>
                    <a:pt x="96663" y="76170"/>
                  </a:lnTo>
                  <a:lnTo>
                    <a:pt x="95638" y="77707"/>
                  </a:lnTo>
                  <a:lnTo>
                    <a:pt x="94272" y="79073"/>
                  </a:lnTo>
                  <a:lnTo>
                    <a:pt x="93076" y="79244"/>
                  </a:lnTo>
                  <a:lnTo>
                    <a:pt x="91539" y="79415"/>
                  </a:lnTo>
                  <a:lnTo>
                    <a:pt x="91539" y="79415"/>
                  </a:lnTo>
                  <a:lnTo>
                    <a:pt x="93589" y="77195"/>
                  </a:lnTo>
                  <a:lnTo>
                    <a:pt x="95297" y="74974"/>
                  </a:lnTo>
                  <a:lnTo>
                    <a:pt x="96492" y="74633"/>
                  </a:lnTo>
                  <a:lnTo>
                    <a:pt x="96663" y="74462"/>
                  </a:lnTo>
                  <a:lnTo>
                    <a:pt x="96492" y="74462"/>
                  </a:lnTo>
                  <a:lnTo>
                    <a:pt x="95467" y="74633"/>
                  </a:lnTo>
                  <a:lnTo>
                    <a:pt x="96492" y="73096"/>
                  </a:lnTo>
                  <a:lnTo>
                    <a:pt x="97346" y="71388"/>
                  </a:lnTo>
                  <a:lnTo>
                    <a:pt x="99054" y="69680"/>
                  </a:lnTo>
                  <a:close/>
                  <a:moveTo>
                    <a:pt x="101274" y="74121"/>
                  </a:moveTo>
                  <a:lnTo>
                    <a:pt x="100762" y="75316"/>
                  </a:lnTo>
                  <a:lnTo>
                    <a:pt x="98541" y="77878"/>
                  </a:lnTo>
                  <a:lnTo>
                    <a:pt x="96150" y="80269"/>
                  </a:lnTo>
                  <a:lnTo>
                    <a:pt x="96834" y="79073"/>
                  </a:lnTo>
                  <a:lnTo>
                    <a:pt x="97004" y="78732"/>
                  </a:lnTo>
                  <a:lnTo>
                    <a:pt x="98712" y="77365"/>
                  </a:lnTo>
                  <a:lnTo>
                    <a:pt x="98712" y="77195"/>
                  </a:lnTo>
                  <a:lnTo>
                    <a:pt x="98541" y="77195"/>
                  </a:lnTo>
                  <a:lnTo>
                    <a:pt x="100078" y="75658"/>
                  </a:lnTo>
                  <a:lnTo>
                    <a:pt x="100591" y="74974"/>
                  </a:lnTo>
                  <a:lnTo>
                    <a:pt x="101274" y="74121"/>
                  </a:lnTo>
                  <a:close/>
                  <a:moveTo>
                    <a:pt x="18445" y="78390"/>
                  </a:moveTo>
                  <a:lnTo>
                    <a:pt x="19469" y="78902"/>
                  </a:lnTo>
                  <a:lnTo>
                    <a:pt x="20494" y="79415"/>
                  </a:lnTo>
                  <a:lnTo>
                    <a:pt x="22714" y="80098"/>
                  </a:lnTo>
                  <a:lnTo>
                    <a:pt x="25105" y="80781"/>
                  </a:lnTo>
                  <a:lnTo>
                    <a:pt x="27154" y="81464"/>
                  </a:lnTo>
                  <a:lnTo>
                    <a:pt x="24763" y="81293"/>
                  </a:lnTo>
                  <a:lnTo>
                    <a:pt x="22373" y="80781"/>
                  </a:lnTo>
                  <a:lnTo>
                    <a:pt x="21348" y="80269"/>
                  </a:lnTo>
                  <a:lnTo>
                    <a:pt x="20323" y="79756"/>
                  </a:lnTo>
                  <a:lnTo>
                    <a:pt x="19298" y="79073"/>
                  </a:lnTo>
                  <a:lnTo>
                    <a:pt x="18445" y="78390"/>
                  </a:lnTo>
                  <a:close/>
                  <a:moveTo>
                    <a:pt x="40305" y="36548"/>
                  </a:moveTo>
                  <a:lnTo>
                    <a:pt x="42525" y="36719"/>
                  </a:lnTo>
                  <a:lnTo>
                    <a:pt x="44745" y="37061"/>
                  </a:lnTo>
                  <a:lnTo>
                    <a:pt x="46965" y="37744"/>
                  </a:lnTo>
                  <a:lnTo>
                    <a:pt x="49185" y="38427"/>
                  </a:lnTo>
                  <a:lnTo>
                    <a:pt x="51235" y="39452"/>
                  </a:lnTo>
                  <a:lnTo>
                    <a:pt x="53455" y="40476"/>
                  </a:lnTo>
                  <a:lnTo>
                    <a:pt x="55675" y="42013"/>
                  </a:lnTo>
                  <a:lnTo>
                    <a:pt x="57724" y="43551"/>
                  </a:lnTo>
                  <a:lnTo>
                    <a:pt x="59603" y="45600"/>
                  </a:lnTo>
                  <a:lnTo>
                    <a:pt x="60969" y="47649"/>
                  </a:lnTo>
                  <a:lnTo>
                    <a:pt x="61652" y="48674"/>
                  </a:lnTo>
                  <a:lnTo>
                    <a:pt x="62165" y="49869"/>
                  </a:lnTo>
                  <a:lnTo>
                    <a:pt x="62506" y="51065"/>
                  </a:lnTo>
                  <a:lnTo>
                    <a:pt x="62677" y="52431"/>
                  </a:lnTo>
                  <a:lnTo>
                    <a:pt x="62848" y="53627"/>
                  </a:lnTo>
                  <a:lnTo>
                    <a:pt x="63019" y="54993"/>
                  </a:lnTo>
                  <a:lnTo>
                    <a:pt x="62848" y="56359"/>
                  </a:lnTo>
                  <a:lnTo>
                    <a:pt x="62677" y="57725"/>
                  </a:lnTo>
                  <a:lnTo>
                    <a:pt x="62506" y="58409"/>
                  </a:lnTo>
                  <a:lnTo>
                    <a:pt x="62336" y="58579"/>
                  </a:lnTo>
                  <a:lnTo>
                    <a:pt x="62336" y="58750"/>
                  </a:lnTo>
                  <a:lnTo>
                    <a:pt x="61823" y="60458"/>
                  </a:lnTo>
                  <a:lnTo>
                    <a:pt x="60969" y="62166"/>
                  </a:lnTo>
                  <a:lnTo>
                    <a:pt x="60115" y="63703"/>
                  </a:lnTo>
                  <a:lnTo>
                    <a:pt x="59091" y="65240"/>
                  </a:lnTo>
                  <a:lnTo>
                    <a:pt x="58066" y="66777"/>
                  </a:lnTo>
                  <a:lnTo>
                    <a:pt x="56871" y="68143"/>
                  </a:lnTo>
                  <a:lnTo>
                    <a:pt x="55504" y="69509"/>
                  </a:lnTo>
                  <a:lnTo>
                    <a:pt x="54138" y="70705"/>
                  </a:lnTo>
                  <a:lnTo>
                    <a:pt x="51064" y="73096"/>
                  </a:lnTo>
                  <a:lnTo>
                    <a:pt x="47990" y="74974"/>
                  </a:lnTo>
                  <a:lnTo>
                    <a:pt x="44745" y="76853"/>
                  </a:lnTo>
                  <a:lnTo>
                    <a:pt x="41329" y="78219"/>
                  </a:lnTo>
                  <a:lnTo>
                    <a:pt x="38255" y="79415"/>
                  </a:lnTo>
                  <a:lnTo>
                    <a:pt x="34840" y="80440"/>
                  </a:lnTo>
                  <a:lnTo>
                    <a:pt x="32961" y="80952"/>
                  </a:lnTo>
                  <a:lnTo>
                    <a:pt x="31082" y="81293"/>
                  </a:lnTo>
                  <a:lnTo>
                    <a:pt x="29375" y="81464"/>
                  </a:lnTo>
                  <a:lnTo>
                    <a:pt x="27496" y="81464"/>
                  </a:lnTo>
                  <a:lnTo>
                    <a:pt x="27496" y="81293"/>
                  </a:lnTo>
                  <a:lnTo>
                    <a:pt x="26301" y="80610"/>
                  </a:lnTo>
                  <a:lnTo>
                    <a:pt x="24934" y="80098"/>
                  </a:lnTo>
                  <a:lnTo>
                    <a:pt x="22202" y="79244"/>
                  </a:lnTo>
                  <a:lnTo>
                    <a:pt x="19469" y="78390"/>
                  </a:lnTo>
                  <a:lnTo>
                    <a:pt x="18103" y="77707"/>
                  </a:lnTo>
                  <a:lnTo>
                    <a:pt x="17078" y="76853"/>
                  </a:lnTo>
                  <a:lnTo>
                    <a:pt x="16907" y="76682"/>
                  </a:lnTo>
                  <a:lnTo>
                    <a:pt x="16054" y="75658"/>
                  </a:lnTo>
                  <a:lnTo>
                    <a:pt x="15541" y="74462"/>
                  </a:lnTo>
                  <a:lnTo>
                    <a:pt x="15029" y="73267"/>
                  </a:lnTo>
                  <a:lnTo>
                    <a:pt x="14687" y="71900"/>
                  </a:lnTo>
                  <a:lnTo>
                    <a:pt x="14346" y="70705"/>
                  </a:lnTo>
                  <a:lnTo>
                    <a:pt x="14346" y="69339"/>
                  </a:lnTo>
                  <a:lnTo>
                    <a:pt x="14346" y="66777"/>
                  </a:lnTo>
                  <a:lnTo>
                    <a:pt x="14687" y="64215"/>
                  </a:lnTo>
                  <a:lnTo>
                    <a:pt x="15370" y="61483"/>
                  </a:lnTo>
                  <a:lnTo>
                    <a:pt x="16395" y="59092"/>
                  </a:lnTo>
                  <a:lnTo>
                    <a:pt x="17420" y="56701"/>
                  </a:lnTo>
                  <a:lnTo>
                    <a:pt x="18615" y="54651"/>
                  </a:lnTo>
                  <a:lnTo>
                    <a:pt x="20152" y="52602"/>
                  </a:lnTo>
                  <a:lnTo>
                    <a:pt x="23056" y="48674"/>
                  </a:lnTo>
                  <a:lnTo>
                    <a:pt x="25788" y="44917"/>
                  </a:lnTo>
                  <a:lnTo>
                    <a:pt x="27154" y="43209"/>
                  </a:lnTo>
                  <a:lnTo>
                    <a:pt x="28691" y="41330"/>
                  </a:lnTo>
                  <a:lnTo>
                    <a:pt x="30058" y="39964"/>
                  </a:lnTo>
                  <a:lnTo>
                    <a:pt x="31766" y="38769"/>
                  </a:lnTo>
                  <a:lnTo>
                    <a:pt x="33473" y="37744"/>
                  </a:lnTo>
                  <a:lnTo>
                    <a:pt x="34498" y="37402"/>
                  </a:lnTo>
                  <a:lnTo>
                    <a:pt x="35352" y="37061"/>
                  </a:lnTo>
                  <a:lnTo>
                    <a:pt x="35694" y="37061"/>
                  </a:lnTo>
                  <a:lnTo>
                    <a:pt x="35694" y="36719"/>
                  </a:lnTo>
                  <a:lnTo>
                    <a:pt x="37914" y="36548"/>
                  </a:lnTo>
                  <a:close/>
                  <a:moveTo>
                    <a:pt x="85562" y="35695"/>
                  </a:moveTo>
                  <a:lnTo>
                    <a:pt x="86757" y="35865"/>
                  </a:lnTo>
                  <a:lnTo>
                    <a:pt x="88807" y="36378"/>
                  </a:lnTo>
                  <a:lnTo>
                    <a:pt x="90856" y="37232"/>
                  </a:lnTo>
                  <a:lnTo>
                    <a:pt x="90685" y="39452"/>
                  </a:lnTo>
                  <a:lnTo>
                    <a:pt x="90515" y="40476"/>
                  </a:lnTo>
                  <a:lnTo>
                    <a:pt x="90173" y="41672"/>
                  </a:lnTo>
                  <a:lnTo>
                    <a:pt x="90344" y="41672"/>
                  </a:lnTo>
                  <a:lnTo>
                    <a:pt x="90856" y="40647"/>
                  </a:lnTo>
                  <a:lnTo>
                    <a:pt x="91027" y="39452"/>
                  </a:lnTo>
                  <a:lnTo>
                    <a:pt x="91027" y="38427"/>
                  </a:lnTo>
                  <a:lnTo>
                    <a:pt x="91027" y="37232"/>
                  </a:lnTo>
                  <a:lnTo>
                    <a:pt x="93247" y="38427"/>
                  </a:lnTo>
                  <a:lnTo>
                    <a:pt x="93076" y="38769"/>
                  </a:lnTo>
                  <a:lnTo>
                    <a:pt x="92906" y="38427"/>
                  </a:lnTo>
                  <a:lnTo>
                    <a:pt x="92735" y="38427"/>
                  </a:lnTo>
                  <a:lnTo>
                    <a:pt x="92735" y="38598"/>
                  </a:lnTo>
                  <a:lnTo>
                    <a:pt x="93076" y="39110"/>
                  </a:lnTo>
                  <a:lnTo>
                    <a:pt x="92393" y="41160"/>
                  </a:lnTo>
                  <a:lnTo>
                    <a:pt x="92222" y="41160"/>
                  </a:lnTo>
                  <a:lnTo>
                    <a:pt x="92222" y="41330"/>
                  </a:lnTo>
                  <a:lnTo>
                    <a:pt x="92393" y="41501"/>
                  </a:lnTo>
                  <a:lnTo>
                    <a:pt x="91539" y="43380"/>
                  </a:lnTo>
                  <a:lnTo>
                    <a:pt x="90685" y="45258"/>
                  </a:lnTo>
                  <a:lnTo>
                    <a:pt x="89832" y="47308"/>
                  </a:lnTo>
                  <a:lnTo>
                    <a:pt x="89148" y="49186"/>
                  </a:lnTo>
                  <a:lnTo>
                    <a:pt x="89148" y="49357"/>
                  </a:lnTo>
                  <a:lnTo>
                    <a:pt x="89319" y="49357"/>
                  </a:lnTo>
                  <a:lnTo>
                    <a:pt x="91027" y="45771"/>
                  </a:lnTo>
                  <a:lnTo>
                    <a:pt x="91881" y="43892"/>
                  </a:lnTo>
                  <a:lnTo>
                    <a:pt x="92564" y="42013"/>
                  </a:lnTo>
                  <a:lnTo>
                    <a:pt x="93589" y="44917"/>
                  </a:lnTo>
                  <a:lnTo>
                    <a:pt x="92222" y="47649"/>
                  </a:lnTo>
                  <a:lnTo>
                    <a:pt x="90515" y="50211"/>
                  </a:lnTo>
                  <a:lnTo>
                    <a:pt x="90515" y="50382"/>
                  </a:lnTo>
                  <a:lnTo>
                    <a:pt x="90685" y="50382"/>
                  </a:lnTo>
                  <a:lnTo>
                    <a:pt x="91539" y="49186"/>
                  </a:lnTo>
                  <a:lnTo>
                    <a:pt x="92393" y="47820"/>
                  </a:lnTo>
                  <a:lnTo>
                    <a:pt x="93760" y="45258"/>
                  </a:lnTo>
                  <a:lnTo>
                    <a:pt x="94443" y="48503"/>
                  </a:lnTo>
                  <a:lnTo>
                    <a:pt x="92735" y="50894"/>
                  </a:lnTo>
                  <a:lnTo>
                    <a:pt x="91027" y="53456"/>
                  </a:lnTo>
                  <a:lnTo>
                    <a:pt x="92906" y="51065"/>
                  </a:lnTo>
                  <a:lnTo>
                    <a:pt x="94613" y="48674"/>
                  </a:lnTo>
                  <a:lnTo>
                    <a:pt x="94955" y="51236"/>
                  </a:lnTo>
                  <a:lnTo>
                    <a:pt x="95126" y="53797"/>
                  </a:lnTo>
                  <a:lnTo>
                    <a:pt x="95297" y="56188"/>
                  </a:lnTo>
                  <a:lnTo>
                    <a:pt x="93930" y="57384"/>
                  </a:lnTo>
                  <a:lnTo>
                    <a:pt x="92564" y="58238"/>
                  </a:lnTo>
                  <a:lnTo>
                    <a:pt x="89490" y="59946"/>
                  </a:lnTo>
                  <a:lnTo>
                    <a:pt x="89661" y="59946"/>
                  </a:lnTo>
                  <a:lnTo>
                    <a:pt x="92564" y="58409"/>
                  </a:lnTo>
                  <a:lnTo>
                    <a:pt x="93930" y="57555"/>
                  </a:lnTo>
                  <a:lnTo>
                    <a:pt x="95297" y="56530"/>
                  </a:lnTo>
                  <a:lnTo>
                    <a:pt x="95467" y="59262"/>
                  </a:lnTo>
                  <a:lnTo>
                    <a:pt x="95467" y="59433"/>
                  </a:lnTo>
                  <a:lnTo>
                    <a:pt x="95638" y="59262"/>
                  </a:lnTo>
                  <a:lnTo>
                    <a:pt x="95638" y="56359"/>
                  </a:lnTo>
                  <a:lnTo>
                    <a:pt x="97004" y="55164"/>
                  </a:lnTo>
                  <a:lnTo>
                    <a:pt x="98029" y="53627"/>
                  </a:lnTo>
                  <a:lnTo>
                    <a:pt x="98200" y="55164"/>
                  </a:lnTo>
                  <a:lnTo>
                    <a:pt x="98200" y="56188"/>
                  </a:lnTo>
                  <a:lnTo>
                    <a:pt x="97004" y="57896"/>
                  </a:lnTo>
                  <a:lnTo>
                    <a:pt x="95638" y="59604"/>
                  </a:lnTo>
                  <a:lnTo>
                    <a:pt x="93930" y="61141"/>
                  </a:lnTo>
                  <a:lnTo>
                    <a:pt x="92393" y="62678"/>
                  </a:lnTo>
                  <a:lnTo>
                    <a:pt x="92393" y="62849"/>
                  </a:lnTo>
                  <a:lnTo>
                    <a:pt x="94101" y="61312"/>
                  </a:lnTo>
                  <a:lnTo>
                    <a:pt x="95638" y="59946"/>
                  </a:lnTo>
                  <a:lnTo>
                    <a:pt x="97175" y="58409"/>
                  </a:lnTo>
                  <a:lnTo>
                    <a:pt x="98371" y="56530"/>
                  </a:lnTo>
                  <a:lnTo>
                    <a:pt x="98371" y="58750"/>
                  </a:lnTo>
                  <a:lnTo>
                    <a:pt x="98371" y="59775"/>
                  </a:lnTo>
                  <a:lnTo>
                    <a:pt x="98200" y="59946"/>
                  </a:lnTo>
                  <a:lnTo>
                    <a:pt x="98371" y="59946"/>
                  </a:lnTo>
                  <a:lnTo>
                    <a:pt x="98200" y="60970"/>
                  </a:lnTo>
                  <a:lnTo>
                    <a:pt x="96321" y="62849"/>
                  </a:lnTo>
                  <a:lnTo>
                    <a:pt x="94272" y="64557"/>
                  </a:lnTo>
                  <a:lnTo>
                    <a:pt x="92052" y="65923"/>
                  </a:lnTo>
                  <a:lnTo>
                    <a:pt x="89661" y="67118"/>
                  </a:lnTo>
                  <a:lnTo>
                    <a:pt x="89490" y="67289"/>
                  </a:lnTo>
                  <a:lnTo>
                    <a:pt x="89661" y="67289"/>
                  </a:lnTo>
                  <a:lnTo>
                    <a:pt x="92052" y="66094"/>
                  </a:lnTo>
                  <a:lnTo>
                    <a:pt x="94272" y="64728"/>
                  </a:lnTo>
                  <a:lnTo>
                    <a:pt x="96321" y="63190"/>
                  </a:lnTo>
                  <a:lnTo>
                    <a:pt x="98200" y="61312"/>
                  </a:lnTo>
                  <a:lnTo>
                    <a:pt x="98200" y="61312"/>
                  </a:lnTo>
                  <a:lnTo>
                    <a:pt x="97858" y="63532"/>
                  </a:lnTo>
                  <a:lnTo>
                    <a:pt x="97517" y="64728"/>
                  </a:lnTo>
                  <a:lnTo>
                    <a:pt x="93930" y="66606"/>
                  </a:lnTo>
                  <a:lnTo>
                    <a:pt x="92222" y="67289"/>
                  </a:lnTo>
                  <a:lnTo>
                    <a:pt x="90344" y="67972"/>
                  </a:lnTo>
                  <a:lnTo>
                    <a:pt x="90344" y="67972"/>
                  </a:lnTo>
                  <a:lnTo>
                    <a:pt x="92222" y="67631"/>
                  </a:lnTo>
                  <a:lnTo>
                    <a:pt x="94101" y="66948"/>
                  </a:lnTo>
                  <a:lnTo>
                    <a:pt x="95809" y="65923"/>
                  </a:lnTo>
                  <a:lnTo>
                    <a:pt x="97517" y="64898"/>
                  </a:lnTo>
                  <a:lnTo>
                    <a:pt x="97346" y="65752"/>
                  </a:lnTo>
                  <a:lnTo>
                    <a:pt x="96834" y="66094"/>
                  </a:lnTo>
                  <a:lnTo>
                    <a:pt x="96834" y="66265"/>
                  </a:lnTo>
                  <a:lnTo>
                    <a:pt x="97175" y="66094"/>
                  </a:lnTo>
                  <a:lnTo>
                    <a:pt x="97175" y="66094"/>
                  </a:lnTo>
                  <a:lnTo>
                    <a:pt x="96321" y="69168"/>
                  </a:lnTo>
                  <a:lnTo>
                    <a:pt x="95126" y="72071"/>
                  </a:lnTo>
                  <a:lnTo>
                    <a:pt x="92906" y="72584"/>
                  </a:lnTo>
                  <a:lnTo>
                    <a:pt x="90685" y="73096"/>
                  </a:lnTo>
                  <a:lnTo>
                    <a:pt x="90515" y="73096"/>
                  </a:lnTo>
                  <a:lnTo>
                    <a:pt x="90685" y="73267"/>
                  </a:lnTo>
                  <a:lnTo>
                    <a:pt x="92906" y="72754"/>
                  </a:lnTo>
                  <a:lnTo>
                    <a:pt x="94955" y="72413"/>
                  </a:lnTo>
                  <a:lnTo>
                    <a:pt x="93589" y="74974"/>
                  </a:lnTo>
                  <a:lnTo>
                    <a:pt x="91027" y="75316"/>
                  </a:lnTo>
                  <a:lnTo>
                    <a:pt x="88294" y="75145"/>
                  </a:lnTo>
                  <a:lnTo>
                    <a:pt x="88124" y="75145"/>
                  </a:lnTo>
                  <a:lnTo>
                    <a:pt x="88124" y="75316"/>
                  </a:lnTo>
                  <a:lnTo>
                    <a:pt x="90856" y="75487"/>
                  </a:lnTo>
                  <a:lnTo>
                    <a:pt x="92052" y="75487"/>
                  </a:lnTo>
                  <a:lnTo>
                    <a:pt x="93418" y="75316"/>
                  </a:lnTo>
                  <a:lnTo>
                    <a:pt x="92393" y="77195"/>
                  </a:lnTo>
                  <a:lnTo>
                    <a:pt x="93589" y="75316"/>
                  </a:lnTo>
                  <a:lnTo>
                    <a:pt x="94784" y="75145"/>
                  </a:lnTo>
                  <a:lnTo>
                    <a:pt x="93076" y="77365"/>
                  </a:lnTo>
                  <a:lnTo>
                    <a:pt x="91198" y="79244"/>
                  </a:lnTo>
                  <a:lnTo>
                    <a:pt x="89661" y="79244"/>
                  </a:lnTo>
                  <a:lnTo>
                    <a:pt x="87953" y="78732"/>
                  </a:lnTo>
                  <a:lnTo>
                    <a:pt x="86416" y="78219"/>
                  </a:lnTo>
                  <a:lnTo>
                    <a:pt x="84708" y="77536"/>
                  </a:lnTo>
                  <a:lnTo>
                    <a:pt x="84708" y="77707"/>
                  </a:lnTo>
                  <a:lnTo>
                    <a:pt x="86245" y="78390"/>
                  </a:lnTo>
                  <a:lnTo>
                    <a:pt x="87782" y="79073"/>
                  </a:lnTo>
                  <a:lnTo>
                    <a:pt x="89319" y="79415"/>
                  </a:lnTo>
                  <a:lnTo>
                    <a:pt x="90856" y="79756"/>
                  </a:lnTo>
                  <a:lnTo>
                    <a:pt x="90173" y="80269"/>
                  </a:lnTo>
                  <a:lnTo>
                    <a:pt x="90173" y="80440"/>
                  </a:lnTo>
                  <a:lnTo>
                    <a:pt x="90344" y="80440"/>
                  </a:lnTo>
                  <a:lnTo>
                    <a:pt x="91198" y="79756"/>
                  </a:lnTo>
                  <a:lnTo>
                    <a:pt x="92564" y="79756"/>
                  </a:lnTo>
                  <a:lnTo>
                    <a:pt x="93930" y="79415"/>
                  </a:lnTo>
                  <a:lnTo>
                    <a:pt x="92393" y="80952"/>
                  </a:lnTo>
                  <a:lnTo>
                    <a:pt x="92222" y="81123"/>
                  </a:lnTo>
                  <a:lnTo>
                    <a:pt x="92393" y="81123"/>
                  </a:lnTo>
                  <a:lnTo>
                    <a:pt x="94443" y="79244"/>
                  </a:lnTo>
                  <a:lnTo>
                    <a:pt x="95980" y="78732"/>
                  </a:lnTo>
                  <a:lnTo>
                    <a:pt x="97346" y="78049"/>
                  </a:lnTo>
                  <a:lnTo>
                    <a:pt x="97175" y="78219"/>
                  </a:lnTo>
                  <a:lnTo>
                    <a:pt x="94955" y="79927"/>
                  </a:lnTo>
                  <a:lnTo>
                    <a:pt x="92393" y="81293"/>
                  </a:lnTo>
                  <a:lnTo>
                    <a:pt x="90002" y="81464"/>
                  </a:lnTo>
                  <a:lnTo>
                    <a:pt x="88807" y="81293"/>
                  </a:lnTo>
                  <a:lnTo>
                    <a:pt x="87611" y="81123"/>
                  </a:lnTo>
                  <a:lnTo>
                    <a:pt x="86587" y="80781"/>
                  </a:lnTo>
                  <a:lnTo>
                    <a:pt x="85562" y="80269"/>
                  </a:lnTo>
                  <a:lnTo>
                    <a:pt x="84537" y="79756"/>
                  </a:lnTo>
                  <a:lnTo>
                    <a:pt x="83342" y="78902"/>
                  </a:lnTo>
                  <a:lnTo>
                    <a:pt x="83342" y="79073"/>
                  </a:lnTo>
                  <a:lnTo>
                    <a:pt x="84366" y="79756"/>
                  </a:lnTo>
                  <a:lnTo>
                    <a:pt x="85391" y="80440"/>
                  </a:lnTo>
                  <a:lnTo>
                    <a:pt x="86587" y="81123"/>
                  </a:lnTo>
                  <a:lnTo>
                    <a:pt x="87782" y="81464"/>
                  </a:lnTo>
                  <a:lnTo>
                    <a:pt x="88978" y="81635"/>
                  </a:lnTo>
                  <a:lnTo>
                    <a:pt x="90173" y="81806"/>
                  </a:lnTo>
                  <a:lnTo>
                    <a:pt x="91369" y="81635"/>
                  </a:lnTo>
                  <a:lnTo>
                    <a:pt x="92735" y="81464"/>
                  </a:lnTo>
                  <a:lnTo>
                    <a:pt x="92735" y="81293"/>
                  </a:lnTo>
                  <a:lnTo>
                    <a:pt x="94613" y="80440"/>
                  </a:lnTo>
                  <a:lnTo>
                    <a:pt x="96321" y="79415"/>
                  </a:lnTo>
                  <a:lnTo>
                    <a:pt x="96321" y="79415"/>
                  </a:lnTo>
                  <a:lnTo>
                    <a:pt x="95809" y="79927"/>
                  </a:lnTo>
                  <a:lnTo>
                    <a:pt x="95809" y="80098"/>
                  </a:lnTo>
                  <a:lnTo>
                    <a:pt x="96663" y="79244"/>
                  </a:lnTo>
                  <a:lnTo>
                    <a:pt x="96663" y="79244"/>
                  </a:lnTo>
                  <a:lnTo>
                    <a:pt x="95980" y="80269"/>
                  </a:lnTo>
                  <a:lnTo>
                    <a:pt x="94272" y="81293"/>
                  </a:lnTo>
                  <a:lnTo>
                    <a:pt x="92393" y="81977"/>
                  </a:lnTo>
                  <a:lnTo>
                    <a:pt x="90344" y="82489"/>
                  </a:lnTo>
                  <a:lnTo>
                    <a:pt x="88294" y="83001"/>
                  </a:lnTo>
                  <a:lnTo>
                    <a:pt x="86245" y="82318"/>
                  </a:lnTo>
                  <a:lnTo>
                    <a:pt x="84196" y="81293"/>
                  </a:lnTo>
                  <a:lnTo>
                    <a:pt x="82317" y="80098"/>
                  </a:lnTo>
                  <a:lnTo>
                    <a:pt x="80609" y="78732"/>
                  </a:lnTo>
                  <a:lnTo>
                    <a:pt x="79072" y="77365"/>
                  </a:lnTo>
                  <a:lnTo>
                    <a:pt x="77535" y="75658"/>
                  </a:lnTo>
                  <a:lnTo>
                    <a:pt x="76169" y="73950"/>
                  </a:lnTo>
                  <a:lnTo>
                    <a:pt x="74973" y="72242"/>
                  </a:lnTo>
                  <a:lnTo>
                    <a:pt x="73949" y="70193"/>
                  </a:lnTo>
                  <a:lnTo>
                    <a:pt x="73095" y="68314"/>
                  </a:lnTo>
                  <a:lnTo>
                    <a:pt x="72412" y="66094"/>
                  </a:lnTo>
                  <a:lnTo>
                    <a:pt x="71899" y="64044"/>
                  </a:lnTo>
                  <a:lnTo>
                    <a:pt x="71729" y="61824"/>
                  </a:lnTo>
                  <a:lnTo>
                    <a:pt x="71558" y="59775"/>
                  </a:lnTo>
                  <a:lnTo>
                    <a:pt x="71729" y="57725"/>
                  </a:lnTo>
                  <a:lnTo>
                    <a:pt x="71899" y="55505"/>
                  </a:lnTo>
                  <a:lnTo>
                    <a:pt x="72241" y="53456"/>
                  </a:lnTo>
                  <a:lnTo>
                    <a:pt x="72583" y="51407"/>
                  </a:lnTo>
                  <a:lnTo>
                    <a:pt x="73778" y="47308"/>
                  </a:lnTo>
                  <a:lnTo>
                    <a:pt x="74973" y="44234"/>
                  </a:lnTo>
                  <a:lnTo>
                    <a:pt x="75657" y="42526"/>
                  </a:lnTo>
                  <a:lnTo>
                    <a:pt x="76340" y="40989"/>
                  </a:lnTo>
                  <a:lnTo>
                    <a:pt x="77364" y="39452"/>
                  </a:lnTo>
                  <a:lnTo>
                    <a:pt x="78389" y="38256"/>
                  </a:lnTo>
                  <a:lnTo>
                    <a:pt x="79755" y="37061"/>
                  </a:lnTo>
                  <a:lnTo>
                    <a:pt x="81122" y="36207"/>
                  </a:lnTo>
                  <a:lnTo>
                    <a:pt x="81805" y="36036"/>
                  </a:lnTo>
                  <a:lnTo>
                    <a:pt x="82317" y="35865"/>
                  </a:lnTo>
                  <a:lnTo>
                    <a:pt x="83513" y="35695"/>
                  </a:lnTo>
                  <a:close/>
                  <a:moveTo>
                    <a:pt x="99395" y="77878"/>
                  </a:moveTo>
                  <a:lnTo>
                    <a:pt x="98712" y="79073"/>
                  </a:lnTo>
                  <a:lnTo>
                    <a:pt x="97858" y="80098"/>
                  </a:lnTo>
                  <a:lnTo>
                    <a:pt x="97004" y="80952"/>
                  </a:lnTo>
                  <a:lnTo>
                    <a:pt x="95809" y="81806"/>
                  </a:lnTo>
                  <a:lnTo>
                    <a:pt x="94955" y="82318"/>
                  </a:lnTo>
                  <a:lnTo>
                    <a:pt x="94101" y="82830"/>
                  </a:lnTo>
                  <a:lnTo>
                    <a:pt x="93247" y="83172"/>
                  </a:lnTo>
                  <a:lnTo>
                    <a:pt x="92222" y="83343"/>
                  </a:lnTo>
                  <a:lnTo>
                    <a:pt x="90515" y="83343"/>
                  </a:lnTo>
                  <a:lnTo>
                    <a:pt x="88636" y="83172"/>
                  </a:lnTo>
                  <a:lnTo>
                    <a:pt x="90344" y="82830"/>
                  </a:lnTo>
                  <a:lnTo>
                    <a:pt x="92052" y="82318"/>
                  </a:lnTo>
                  <a:lnTo>
                    <a:pt x="93760" y="81806"/>
                  </a:lnTo>
                  <a:lnTo>
                    <a:pt x="95297" y="81123"/>
                  </a:lnTo>
                  <a:lnTo>
                    <a:pt x="95297" y="81123"/>
                  </a:lnTo>
                  <a:lnTo>
                    <a:pt x="94101" y="82318"/>
                  </a:lnTo>
                  <a:lnTo>
                    <a:pt x="94101" y="82489"/>
                  </a:lnTo>
                  <a:lnTo>
                    <a:pt x="96834" y="80440"/>
                  </a:lnTo>
                  <a:lnTo>
                    <a:pt x="98200" y="79244"/>
                  </a:lnTo>
                  <a:lnTo>
                    <a:pt x="99395" y="77878"/>
                  </a:lnTo>
                  <a:close/>
                  <a:moveTo>
                    <a:pt x="63531" y="60116"/>
                  </a:moveTo>
                  <a:lnTo>
                    <a:pt x="66093" y="62337"/>
                  </a:lnTo>
                  <a:lnTo>
                    <a:pt x="67459" y="63361"/>
                  </a:lnTo>
                  <a:lnTo>
                    <a:pt x="68484" y="64728"/>
                  </a:lnTo>
                  <a:lnTo>
                    <a:pt x="69338" y="65752"/>
                  </a:lnTo>
                  <a:lnTo>
                    <a:pt x="69850" y="66948"/>
                  </a:lnTo>
                  <a:lnTo>
                    <a:pt x="70192" y="67972"/>
                  </a:lnTo>
                  <a:lnTo>
                    <a:pt x="70533" y="69339"/>
                  </a:lnTo>
                  <a:lnTo>
                    <a:pt x="70704" y="70534"/>
                  </a:lnTo>
                  <a:lnTo>
                    <a:pt x="70704" y="71730"/>
                  </a:lnTo>
                  <a:lnTo>
                    <a:pt x="70533" y="74291"/>
                  </a:lnTo>
                  <a:lnTo>
                    <a:pt x="70192" y="76853"/>
                  </a:lnTo>
                  <a:lnTo>
                    <a:pt x="69850" y="79586"/>
                  </a:lnTo>
                  <a:lnTo>
                    <a:pt x="69338" y="82318"/>
                  </a:lnTo>
                  <a:lnTo>
                    <a:pt x="68484" y="84880"/>
                  </a:lnTo>
                  <a:lnTo>
                    <a:pt x="67630" y="87612"/>
                  </a:lnTo>
                  <a:lnTo>
                    <a:pt x="66605" y="90003"/>
                  </a:lnTo>
                  <a:lnTo>
                    <a:pt x="65239" y="92394"/>
                  </a:lnTo>
                  <a:lnTo>
                    <a:pt x="63702" y="94444"/>
                  </a:lnTo>
                  <a:lnTo>
                    <a:pt x="62848" y="95298"/>
                  </a:lnTo>
                  <a:lnTo>
                    <a:pt x="61994" y="95981"/>
                  </a:lnTo>
                  <a:lnTo>
                    <a:pt x="61140" y="96664"/>
                  </a:lnTo>
                  <a:lnTo>
                    <a:pt x="60286" y="97005"/>
                  </a:lnTo>
                  <a:lnTo>
                    <a:pt x="59261" y="97347"/>
                  </a:lnTo>
                  <a:lnTo>
                    <a:pt x="58408" y="97518"/>
                  </a:lnTo>
                  <a:lnTo>
                    <a:pt x="56358" y="97518"/>
                  </a:lnTo>
                  <a:lnTo>
                    <a:pt x="54480" y="97176"/>
                  </a:lnTo>
                  <a:lnTo>
                    <a:pt x="52601" y="96322"/>
                  </a:lnTo>
                  <a:lnTo>
                    <a:pt x="50722" y="95127"/>
                  </a:lnTo>
                  <a:lnTo>
                    <a:pt x="49015" y="93931"/>
                  </a:lnTo>
                  <a:lnTo>
                    <a:pt x="47648" y="92394"/>
                  </a:lnTo>
                  <a:lnTo>
                    <a:pt x="46282" y="90857"/>
                  </a:lnTo>
                  <a:lnTo>
                    <a:pt x="45257" y="89149"/>
                  </a:lnTo>
                  <a:lnTo>
                    <a:pt x="44233" y="87442"/>
                  </a:lnTo>
                  <a:lnTo>
                    <a:pt x="43550" y="85563"/>
                  </a:lnTo>
                  <a:lnTo>
                    <a:pt x="42866" y="83684"/>
                  </a:lnTo>
                  <a:lnTo>
                    <a:pt x="42525" y="81635"/>
                  </a:lnTo>
                  <a:lnTo>
                    <a:pt x="42354" y="79586"/>
                  </a:lnTo>
                  <a:lnTo>
                    <a:pt x="45599" y="78219"/>
                  </a:lnTo>
                  <a:lnTo>
                    <a:pt x="48502" y="76512"/>
                  </a:lnTo>
                  <a:lnTo>
                    <a:pt x="50893" y="75145"/>
                  </a:lnTo>
                  <a:lnTo>
                    <a:pt x="53284" y="73437"/>
                  </a:lnTo>
                  <a:lnTo>
                    <a:pt x="55504" y="71730"/>
                  </a:lnTo>
                  <a:lnTo>
                    <a:pt x="57554" y="69680"/>
                  </a:lnTo>
                  <a:lnTo>
                    <a:pt x="59432" y="67460"/>
                  </a:lnTo>
                  <a:lnTo>
                    <a:pt x="61140" y="65240"/>
                  </a:lnTo>
                  <a:lnTo>
                    <a:pt x="62506" y="62678"/>
                  </a:lnTo>
                  <a:lnTo>
                    <a:pt x="63531" y="60116"/>
                  </a:lnTo>
                  <a:close/>
                  <a:moveTo>
                    <a:pt x="48161" y="1"/>
                  </a:moveTo>
                  <a:lnTo>
                    <a:pt x="47819" y="172"/>
                  </a:lnTo>
                  <a:lnTo>
                    <a:pt x="47307" y="513"/>
                  </a:lnTo>
                  <a:lnTo>
                    <a:pt x="46965" y="855"/>
                  </a:lnTo>
                  <a:lnTo>
                    <a:pt x="46794" y="1538"/>
                  </a:lnTo>
                  <a:lnTo>
                    <a:pt x="46794" y="2050"/>
                  </a:lnTo>
                  <a:lnTo>
                    <a:pt x="47136" y="2563"/>
                  </a:lnTo>
                  <a:lnTo>
                    <a:pt x="47307" y="3246"/>
                  </a:lnTo>
                  <a:lnTo>
                    <a:pt x="45940" y="3075"/>
                  </a:lnTo>
                  <a:lnTo>
                    <a:pt x="44574" y="3075"/>
                  </a:lnTo>
                  <a:lnTo>
                    <a:pt x="43379" y="3246"/>
                  </a:lnTo>
                  <a:lnTo>
                    <a:pt x="42012" y="3587"/>
                  </a:lnTo>
                  <a:lnTo>
                    <a:pt x="39963" y="3587"/>
                  </a:lnTo>
                  <a:lnTo>
                    <a:pt x="38084" y="3929"/>
                  </a:lnTo>
                  <a:lnTo>
                    <a:pt x="36206" y="4271"/>
                  </a:lnTo>
                  <a:lnTo>
                    <a:pt x="34327" y="4954"/>
                  </a:lnTo>
                  <a:lnTo>
                    <a:pt x="32619" y="5808"/>
                  </a:lnTo>
                  <a:lnTo>
                    <a:pt x="30912" y="6832"/>
                  </a:lnTo>
                  <a:lnTo>
                    <a:pt x="29204" y="7857"/>
                  </a:lnTo>
                  <a:lnTo>
                    <a:pt x="27667" y="9052"/>
                  </a:lnTo>
                  <a:lnTo>
                    <a:pt x="26301" y="10419"/>
                  </a:lnTo>
                  <a:lnTo>
                    <a:pt x="24934" y="11956"/>
                  </a:lnTo>
                  <a:lnTo>
                    <a:pt x="23739" y="13493"/>
                  </a:lnTo>
                  <a:lnTo>
                    <a:pt x="22714" y="15201"/>
                  </a:lnTo>
                  <a:lnTo>
                    <a:pt x="21689" y="16908"/>
                  </a:lnTo>
                  <a:lnTo>
                    <a:pt x="20835" y="18787"/>
                  </a:lnTo>
                  <a:lnTo>
                    <a:pt x="20152" y="20495"/>
                  </a:lnTo>
                  <a:lnTo>
                    <a:pt x="19640" y="22373"/>
                  </a:lnTo>
                  <a:lnTo>
                    <a:pt x="19298" y="24081"/>
                  </a:lnTo>
                  <a:lnTo>
                    <a:pt x="19128" y="25789"/>
                  </a:lnTo>
                  <a:lnTo>
                    <a:pt x="19298" y="25960"/>
                  </a:lnTo>
                  <a:lnTo>
                    <a:pt x="19298" y="27155"/>
                  </a:lnTo>
                  <a:lnTo>
                    <a:pt x="19640" y="28180"/>
                  </a:lnTo>
                  <a:lnTo>
                    <a:pt x="19982" y="29205"/>
                  </a:lnTo>
                  <a:lnTo>
                    <a:pt x="20323" y="30229"/>
                  </a:lnTo>
                  <a:lnTo>
                    <a:pt x="21006" y="31254"/>
                  </a:lnTo>
                  <a:lnTo>
                    <a:pt x="21689" y="32108"/>
                  </a:lnTo>
                  <a:lnTo>
                    <a:pt x="22543" y="32791"/>
                  </a:lnTo>
                  <a:lnTo>
                    <a:pt x="23568" y="33474"/>
                  </a:lnTo>
                  <a:lnTo>
                    <a:pt x="24422" y="33987"/>
                  </a:lnTo>
                  <a:lnTo>
                    <a:pt x="24422" y="34328"/>
                  </a:lnTo>
                  <a:lnTo>
                    <a:pt x="21348" y="36207"/>
                  </a:lnTo>
                  <a:lnTo>
                    <a:pt x="18103" y="38256"/>
                  </a:lnTo>
                  <a:lnTo>
                    <a:pt x="16054" y="39452"/>
                  </a:lnTo>
                  <a:lnTo>
                    <a:pt x="15883" y="39452"/>
                  </a:lnTo>
                  <a:lnTo>
                    <a:pt x="15883" y="39623"/>
                  </a:lnTo>
                  <a:lnTo>
                    <a:pt x="16054" y="39623"/>
                  </a:lnTo>
                  <a:lnTo>
                    <a:pt x="15200" y="40135"/>
                  </a:lnTo>
                  <a:lnTo>
                    <a:pt x="14858" y="40306"/>
                  </a:lnTo>
                  <a:lnTo>
                    <a:pt x="14858" y="40647"/>
                  </a:lnTo>
                  <a:lnTo>
                    <a:pt x="14517" y="40476"/>
                  </a:lnTo>
                  <a:lnTo>
                    <a:pt x="14346" y="40647"/>
                  </a:lnTo>
                  <a:lnTo>
                    <a:pt x="14175" y="40818"/>
                  </a:lnTo>
                  <a:lnTo>
                    <a:pt x="12126" y="42013"/>
                  </a:lnTo>
                  <a:lnTo>
                    <a:pt x="10247" y="43551"/>
                  </a:lnTo>
                  <a:lnTo>
                    <a:pt x="8710" y="44746"/>
                  </a:lnTo>
                  <a:lnTo>
                    <a:pt x="7344" y="46283"/>
                  </a:lnTo>
                  <a:lnTo>
                    <a:pt x="4611" y="49186"/>
                  </a:lnTo>
                  <a:lnTo>
                    <a:pt x="2220" y="52431"/>
                  </a:lnTo>
                  <a:lnTo>
                    <a:pt x="171" y="55676"/>
                  </a:lnTo>
                  <a:lnTo>
                    <a:pt x="0" y="56018"/>
                  </a:lnTo>
                  <a:lnTo>
                    <a:pt x="854" y="56018"/>
                  </a:lnTo>
                  <a:lnTo>
                    <a:pt x="3245" y="55847"/>
                  </a:lnTo>
                  <a:lnTo>
                    <a:pt x="6148" y="55334"/>
                  </a:lnTo>
                  <a:lnTo>
                    <a:pt x="9393" y="54651"/>
                  </a:lnTo>
                  <a:lnTo>
                    <a:pt x="12296" y="53797"/>
                  </a:lnTo>
                  <a:lnTo>
                    <a:pt x="14858" y="52944"/>
                  </a:lnTo>
                  <a:lnTo>
                    <a:pt x="17761" y="51748"/>
                  </a:lnTo>
                  <a:lnTo>
                    <a:pt x="17591" y="51919"/>
                  </a:lnTo>
                  <a:lnTo>
                    <a:pt x="17761" y="52090"/>
                  </a:lnTo>
                  <a:lnTo>
                    <a:pt x="17932" y="52090"/>
                  </a:lnTo>
                  <a:lnTo>
                    <a:pt x="18103" y="51577"/>
                  </a:lnTo>
                  <a:lnTo>
                    <a:pt x="19298" y="50894"/>
                  </a:lnTo>
                  <a:lnTo>
                    <a:pt x="20494" y="50040"/>
                  </a:lnTo>
                  <a:lnTo>
                    <a:pt x="18615" y="52773"/>
                  </a:lnTo>
                  <a:lnTo>
                    <a:pt x="16737" y="55676"/>
                  </a:lnTo>
                  <a:lnTo>
                    <a:pt x="15200" y="58579"/>
                  </a:lnTo>
                  <a:lnTo>
                    <a:pt x="14517" y="60287"/>
                  </a:lnTo>
                  <a:lnTo>
                    <a:pt x="14004" y="61824"/>
                  </a:lnTo>
                  <a:lnTo>
                    <a:pt x="13663" y="63532"/>
                  </a:lnTo>
                  <a:lnTo>
                    <a:pt x="13321" y="65069"/>
                  </a:lnTo>
                  <a:lnTo>
                    <a:pt x="13150" y="66777"/>
                  </a:lnTo>
                  <a:lnTo>
                    <a:pt x="13150" y="68485"/>
                  </a:lnTo>
                  <a:lnTo>
                    <a:pt x="13150" y="70022"/>
                  </a:lnTo>
                  <a:lnTo>
                    <a:pt x="13492" y="71730"/>
                  </a:lnTo>
                  <a:lnTo>
                    <a:pt x="13833" y="73267"/>
                  </a:lnTo>
                  <a:lnTo>
                    <a:pt x="14517" y="74633"/>
                  </a:lnTo>
                  <a:lnTo>
                    <a:pt x="15200" y="76170"/>
                  </a:lnTo>
                  <a:lnTo>
                    <a:pt x="16054" y="77365"/>
                  </a:lnTo>
                  <a:lnTo>
                    <a:pt x="16907" y="78561"/>
                  </a:lnTo>
                  <a:lnTo>
                    <a:pt x="18103" y="79756"/>
                  </a:lnTo>
                  <a:lnTo>
                    <a:pt x="19298" y="80610"/>
                  </a:lnTo>
                  <a:lnTo>
                    <a:pt x="20835" y="81464"/>
                  </a:lnTo>
                  <a:lnTo>
                    <a:pt x="22373" y="82147"/>
                  </a:lnTo>
                  <a:lnTo>
                    <a:pt x="24080" y="82489"/>
                  </a:lnTo>
                  <a:lnTo>
                    <a:pt x="26301" y="82830"/>
                  </a:lnTo>
                  <a:lnTo>
                    <a:pt x="28521" y="83001"/>
                  </a:lnTo>
                  <a:lnTo>
                    <a:pt x="30912" y="82830"/>
                  </a:lnTo>
                  <a:lnTo>
                    <a:pt x="33132" y="82489"/>
                  </a:lnTo>
                  <a:lnTo>
                    <a:pt x="35352" y="81977"/>
                  </a:lnTo>
                  <a:lnTo>
                    <a:pt x="37743" y="81464"/>
                  </a:lnTo>
                  <a:lnTo>
                    <a:pt x="39963" y="80610"/>
                  </a:lnTo>
                  <a:lnTo>
                    <a:pt x="42012" y="79756"/>
                  </a:lnTo>
                  <a:lnTo>
                    <a:pt x="42183" y="81635"/>
                  </a:lnTo>
                  <a:lnTo>
                    <a:pt x="42354" y="83514"/>
                  </a:lnTo>
                  <a:lnTo>
                    <a:pt x="42866" y="85563"/>
                  </a:lnTo>
                  <a:lnTo>
                    <a:pt x="43720" y="87612"/>
                  </a:lnTo>
                  <a:lnTo>
                    <a:pt x="44745" y="89491"/>
                  </a:lnTo>
                  <a:lnTo>
                    <a:pt x="45940" y="91370"/>
                  </a:lnTo>
                  <a:lnTo>
                    <a:pt x="47136" y="93077"/>
                  </a:lnTo>
                  <a:lnTo>
                    <a:pt x="48673" y="94614"/>
                  </a:lnTo>
                  <a:lnTo>
                    <a:pt x="50210" y="96151"/>
                  </a:lnTo>
                  <a:lnTo>
                    <a:pt x="51918" y="97176"/>
                  </a:lnTo>
                  <a:lnTo>
                    <a:pt x="53796" y="98030"/>
                  </a:lnTo>
                  <a:lnTo>
                    <a:pt x="55675" y="98542"/>
                  </a:lnTo>
                  <a:lnTo>
                    <a:pt x="57554" y="98713"/>
                  </a:lnTo>
                  <a:lnTo>
                    <a:pt x="58408" y="98713"/>
                  </a:lnTo>
                  <a:lnTo>
                    <a:pt x="59432" y="98372"/>
                  </a:lnTo>
                  <a:lnTo>
                    <a:pt x="60286" y="98201"/>
                  </a:lnTo>
                  <a:lnTo>
                    <a:pt x="61311" y="97689"/>
                  </a:lnTo>
                  <a:lnTo>
                    <a:pt x="62165" y="97176"/>
                  </a:lnTo>
                  <a:lnTo>
                    <a:pt x="63189" y="96493"/>
                  </a:lnTo>
                  <a:lnTo>
                    <a:pt x="64214" y="95639"/>
                  </a:lnTo>
                  <a:lnTo>
                    <a:pt x="65068" y="94614"/>
                  </a:lnTo>
                  <a:lnTo>
                    <a:pt x="66093" y="93419"/>
                  </a:lnTo>
                  <a:lnTo>
                    <a:pt x="66776" y="92223"/>
                  </a:lnTo>
                  <a:lnTo>
                    <a:pt x="68142" y="89662"/>
                  </a:lnTo>
                  <a:lnTo>
                    <a:pt x="69167" y="86758"/>
                  </a:lnTo>
                  <a:lnTo>
                    <a:pt x="70021" y="83855"/>
                  </a:lnTo>
                  <a:lnTo>
                    <a:pt x="70704" y="80781"/>
                  </a:lnTo>
                  <a:lnTo>
                    <a:pt x="71216" y="78049"/>
                  </a:lnTo>
                  <a:lnTo>
                    <a:pt x="71558" y="75316"/>
                  </a:lnTo>
                  <a:lnTo>
                    <a:pt x="71899" y="72754"/>
                  </a:lnTo>
                  <a:lnTo>
                    <a:pt x="71899" y="70193"/>
                  </a:lnTo>
                  <a:lnTo>
                    <a:pt x="71729" y="68997"/>
                  </a:lnTo>
                  <a:lnTo>
                    <a:pt x="71387" y="67802"/>
                  </a:lnTo>
                  <a:lnTo>
                    <a:pt x="71045" y="66606"/>
                  </a:lnTo>
                  <a:lnTo>
                    <a:pt x="70533" y="65411"/>
                  </a:lnTo>
                  <a:lnTo>
                    <a:pt x="69508" y="64044"/>
                  </a:lnTo>
                  <a:lnTo>
                    <a:pt x="68313" y="62678"/>
                  </a:lnTo>
                  <a:lnTo>
                    <a:pt x="66947" y="61312"/>
                  </a:lnTo>
                  <a:lnTo>
                    <a:pt x="65580" y="60116"/>
                  </a:lnTo>
                  <a:lnTo>
                    <a:pt x="64897" y="58750"/>
                  </a:lnTo>
                  <a:lnTo>
                    <a:pt x="64385" y="57384"/>
                  </a:lnTo>
                  <a:lnTo>
                    <a:pt x="64556" y="55847"/>
                  </a:lnTo>
                  <a:lnTo>
                    <a:pt x="64727" y="54310"/>
                  </a:lnTo>
                  <a:lnTo>
                    <a:pt x="64727" y="53114"/>
                  </a:lnTo>
                  <a:lnTo>
                    <a:pt x="64556" y="52090"/>
                  </a:lnTo>
                  <a:lnTo>
                    <a:pt x="64897" y="50553"/>
                  </a:lnTo>
                  <a:lnTo>
                    <a:pt x="65922" y="46112"/>
                  </a:lnTo>
                  <a:lnTo>
                    <a:pt x="66093" y="43721"/>
                  </a:lnTo>
                  <a:lnTo>
                    <a:pt x="66264" y="42355"/>
                  </a:lnTo>
                  <a:lnTo>
                    <a:pt x="66434" y="41672"/>
                  </a:lnTo>
                  <a:lnTo>
                    <a:pt x="66264" y="41501"/>
                  </a:lnTo>
                  <a:lnTo>
                    <a:pt x="66093" y="41501"/>
                  </a:lnTo>
                  <a:lnTo>
                    <a:pt x="65922" y="41843"/>
                  </a:lnTo>
                  <a:lnTo>
                    <a:pt x="65580" y="42184"/>
                  </a:lnTo>
                  <a:lnTo>
                    <a:pt x="65410" y="43380"/>
                  </a:lnTo>
                  <a:lnTo>
                    <a:pt x="65410" y="44575"/>
                  </a:lnTo>
                  <a:lnTo>
                    <a:pt x="65239" y="45429"/>
                  </a:lnTo>
                  <a:lnTo>
                    <a:pt x="64043" y="50211"/>
                  </a:lnTo>
                  <a:lnTo>
                    <a:pt x="63189" y="48162"/>
                  </a:lnTo>
                  <a:lnTo>
                    <a:pt x="63360" y="48162"/>
                  </a:lnTo>
                  <a:lnTo>
                    <a:pt x="63531" y="47991"/>
                  </a:lnTo>
                  <a:lnTo>
                    <a:pt x="63873" y="47479"/>
                  </a:lnTo>
                  <a:lnTo>
                    <a:pt x="63873" y="46795"/>
                  </a:lnTo>
                  <a:lnTo>
                    <a:pt x="64043" y="45600"/>
                  </a:lnTo>
                  <a:lnTo>
                    <a:pt x="64043" y="44063"/>
                  </a:lnTo>
                  <a:lnTo>
                    <a:pt x="63873" y="42697"/>
                  </a:lnTo>
                  <a:lnTo>
                    <a:pt x="63702" y="42526"/>
                  </a:lnTo>
                  <a:lnTo>
                    <a:pt x="65922" y="41330"/>
                  </a:lnTo>
                  <a:lnTo>
                    <a:pt x="67971" y="39964"/>
                  </a:lnTo>
                  <a:lnTo>
                    <a:pt x="72070" y="36890"/>
                  </a:lnTo>
                  <a:lnTo>
                    <a:pt x="79926" y="30571"/>
                  </a:lnTo>
                  <a:lnTo>
                    <a:pt x="79926" y="30742"/>
                  </a:lnTo>
                  <a:lnTo>
                    <a:pt x="79926" y="32108"/>
                  </a:lnTo>
                  <a:lnTo>
                    <a:pt x="79926" y="33474"/>
                  </a:lnTo>
                  <a:lnTo>
                    <a:pt x="79926" y="34670"/>
                  </a:lnTo>
                  <a:lnTo>
                    <a:pt x="79926" y="35353"/>
                  </a:lnTo>
                  <a:lnTo>
                    <a:pt x="80268" y="35865"/>
                  </a:lnTo>
                  <a:lnTo>
                    <a:pt x="79755" y="36207"/>
                  </a:lnTo>
                  <a:lnTo>
                    <a:pt x="79585" y="36548"/>
                  </a:lnTo>
                  <a:lnTo>
                    <a:pt x="78731" y="37232"/>
                  </a:lnTo>
                  <a:lnTo>
                    <a:pt x="77877" y="37915"/>
                  </a:lnTo>
                  <a:lnTo>
                    <a:pt x="77023" y="38939"/>
                  </a:lnTo>
                  <a:lnTo>
                    <a:pt x="76340" y="39964"/>
                  </a:lnTo>
                  <a:lnTo>
                    <a:pt x="75144" y="42013"/>
                  </a:lnTo>
                  <a:lnTo>
                    <a:pt x="74290" y="44063"/>
                  </a:lnTo>
                  <a:lnTo>
                    <a:pt x="72753" y="47991"/>
                  </a:lnTo>
                  <a:lnTo>
                    <a:pt x="71729" y="51919"/>
                  </a:lnTo>
                  <a:lnTo>
                    <a:pt x="71045" y="55847"/>
                  </a:lnTo>
                  <a:lnTo>
                    <a:pt x="70875" y="59946"/>
                  </a:lnTo>
                  <a:lnTo>
                    <a:pt x="70875" y="62166"/>
                  </a:lnTo>
                  <a:lnTo>
                    <a:pt x="71216" y="64386"/>
                  </a:lnTo>
                  <a:lnTo>
                    <a:pt x="71558" y="66606"/>
                  </a:lnTo>
                  <a:lnTo>
                    <a:pt x="72241" y="68656"/>
                  </a:lnTo>
                  <a:lnTo>
                    <a:pt x="73095" y="70705"/>
                  </a:lnTo>
                  <a:lnTo>
                    <a:pt x="74120" y="72584"/>
                  </a:lnTo>
                  <a:lnTo>
                    <a:pt x="75315" y="74462"/>
                  </a:lnTo>
                  <a:lnTo>
                    <a:pt x="76681" y="76341"/>
                  </a:lnTo>
                  <a:lnTo>
                    <a:pt x="78048" y="77707"/>
                  </a:lnTo>
                  <a:lnTo>
                    <a:pt x="79585" y="79244"/>
                  </a:lnTo>
                  <a:lnTo>
                    <a:pt x="81122" y="80610"/>
                  </a:lnTo>
                  <a:lnTo>
                    <a:pt x="82659" y="81806"/>
                  </a:lnTo>
                  <a:lnTo>
                    <a:pt x="84537" y="82830"/>
                  </a:lnTo>
                  <a:lnTo>
                    <a:pt x="86416" y="83684"/>
                  </a:lnTo>
                  <a:lnTo>
                    <a:pt x="88294" y="84197"/>
                  </a:lnTo>
                  <a:lnTo>
                    <a:pt x="90344" y="84538"/>
                  </a:lnTo>
                  <a:lnTo>
                    <a:pt x="92222" y="84538"/>
                  </a:lnTo>
                  <a:lnTo>
                    <a:pt x="93930" y="84197"/>
                  </a:lnTo>
                  <a:lnTo>
                    <a:pt x="95467" y="83514"/>
                  </a:lnTo>
                  <a:lnTo>
                    <a:pt x="96834" y="82660"/>
                  </a:lnTo>
                  <a:lnTo>
                    <a:pt x="98029" y="81635"/>
                  </a:lnTo>
                  <a:lnTo>
                    <a:pt x="99225" y="80440"/>
                  </a:lnTo>
                  <a:lnTo>
                    <a:pt x="100078" y="79073"/>
                  </a:lnTo>
                  <a:lnTo>
                    <a:pt x="100932" y="77536"/>
                  </a:lnTo>
                  <a:lnTo>
                    <a:pt x="101615" y="75828"/>
                  </a:lnTo>
                  <a:lnTo>
                    <a:pt x="102299" y="74121"/>
                  </a:lnTo>
                  <a:lnTo>
                    <a:pt x="103153" y="70705"/>
                  </a:lnTo>
                  <a:lnTo>
                    <a:pt x="103836" y="67289"/>
                  </a:lnTo>
                  <a:lnTo>
                    <a:pt x="104006" y="64044"/>
                  </a:lnTo>
                  <a:lnTo>
                    <a:pt x="104177" y="59262"/>
                  </a:lnTo>
                  <a:lnTo>
                    <a:pt x="104177" y="56872"/>
                  </a:lnTo>
                  <a:lnTo>
                    <a:pt x="104006" y="54481"/>
                  </a:lnTo>
                  <a:lnTo>
                    <a:pt x="103665" y="52090"/>
                  </a:lnTo>
                  <a:lnTo>
                    <a:pt x="103153" y="49869"/>
                  </a:lnTo>
                  <a:lnTo>
                    <a:pt x="102469" y="47479"/>
                  </a:lnTo>
                  <a:lnTo>
                    <a:pt x="101445" y="45258"/>
                  </a:lnTo>
                  <a:lnTo>
                    <a:pt x="101445" y="45088"/>
                  </a:lnTo>
                  <a:lnTo>
                    <a:pt x="101445" y="44404"/>
                  </a:lnTo>
                  <a:lnTo>
                    <a:pt x="101274" y="44404"/>
                  </a:lnTo>
                  <a:lnTo>
                    <a:pt x="101274" y="44917"/>
                  </a:lnTo>
                  <a:lnTo>
                    <a:pt x="100249" y="43380"/>
                  </a:lnTo>
                  <a:lnTo>
                    <a:pt x="99225" y="41843"/>
                  </a:lnTo>
                  <a:lnTo>
                    <a:pt x="97858" y="40647"/>
                  </a:lnTo>
                  <a:lnTo>
                    <a:pt x="96492" y="39281"/>
                  </a:lnTo>
                  <a:lnTo>
                    <a:pt x="95126" y="38256"/>
                  </a:lnTo>
                  <a:lnTo>
                    <a:pt x="93589" y="37232"/>
                  </a:lnTo>
                  <a:lnTo>
                    <a:pt x="91881" y="36378"/>
                  </a:lnTo>
                  <a:lnTo>
                    <a:pt x="90344" y="35695"/>
                  </a:lnTo>
                  <a:lnTo>
                    <a:pt x="87953" y="34841"/>
                  </a:lnTo>
                  <a:lnTo>
                    <a:pt x="86757" y="34670"/>
                  </a:lnTo>
                  <a:lnTo>
                    <a:pt x="85562" y="34499"/>
                  </a:lnTo>
                  <a:lnTo>
                    <a:pt x="83171" y="34499"/>
                  </a:lnTo>
                  <a:lnTo>
                    <a:pt x="82146" y="34841"/>
                  </a:lnTo>
                  <a:lnTo>
                    <a:pt x="80951" y="35353"/>
                  </a:lnTo>
                  <a:lnTo>
                    <a:pt x="80780" y="33474"/>
                  </a:lnTo>
                  <a:lnTo>
                    <a:pt x="80609" y="30742"/>
                  </a:lnTo>
                  <a:lnTo>
                    <a:pt x="80438" y="30400"/>
                  </a:lnTo>
                  <a:lnTo>
                    <a:pt x="80268" y="30400"/>
                  </a:lnTo>
                  <a:lnTo>
                    <a:pt x="81976" y="29034"/>
                  </a:lnTo>
                  <a:lnTo>
                    <a:pt x="84537" y="27155"/>
                  </a:lnTo>
                  <a:lnTo>
                    <a:pt x="84708" y="27326"/>
                  </a:lnTo>
                  <a:lnTo>
                    <a:pt x="84879" y="27326"/>
                  </a:lnTo>
                  <a:lnTo>
                    <a:pt x="87270" y="25106"/>
                  </a:lnTo>
                  <a:lnTo>
                    <a:pt x="88978" y="23911"/>
                  </a:lnTo>
                  <a:lnTo>
                    <a:pt x="89148" y="23911"/>
                  </a:lnTo>
                  <a:lnTo>
                    <a:pt x="89319" y="23740"/>
                  </a:lnTo>
                  <a:lnTo>
                    <a:pt x="92564" y="21178"/>
                  </a:lnTo>
                  <a:lnTo>
                    <a:pt x="91539" y="22886"/>
                  </a:lnTo>
                  <a:lnTo>
                    <a:pt x="91539" y="23057"/>
                  </a:lnTo>
                  <a:lnTo>
                    <a:pt x="91710" y="23057"/>
                  </a:lnTo>
                  <a:lnTo>
                    <a:pt x="93930" y="20153"/>
                  </a:lnTo>
                  <a:lnTo>
                    <a:pt x="95980" y="18104"/>
                  </a:lnTo>
                  <a:lnTo>
                    <a:pt x="98200" y="16225"/>
                  </a:lnTo>
                  <a:lnTo>
                    <a:pt x="100249" y="14005"/>
                  </a:lnTo>
                  <a:lnTo>
                    <a:pt x="101957" y="11785"/>
                  </a:lnTo>
                  <a:lnTo>
                    <a:pt x="102128" y="11614"/>
                  </a:lnTo>
                  <a:lnTo>
                    <a:pt x="101957" y="11443"/>
                  </a:lnTo>
                  <a:lnTo>
                    <a:pt x="102128" y="10931"/>
                  </a:lnTo>
                  <a:lnTo>
                    <a:pt x="102299" y="10248"/>
                  </a:lnTo>
                  <a:lnTo>
                    <a:pt x="101957" y="9052"/>
                  </a:lnTo>
                  <a:lnTo>
                    <a:pt x="101615" y="7857"/>
                  </a:lnTo>
                  <a:lnTo>
                    <a:pt x="101103" y="6832"/>
                  </a:lnTo>
                  <a:lnTo>
                    <a:pt x="100762" y="5978"/>
                  </a:lnTo>
                  <a:lnTo>
                    <a:pt x="100078" y="5295"/>
                  </a:lnTo>
                  <a:lnTo>
                    <a:pt x="99225" y="4783"/>
                  </a:lnTo>
                  <a:lnTo>
                    <a:pt x="98712" y="4612"/>
                  </a:lnTo>
                  <a:lnTo>
                    <a:pt x="98200" y="4612"/>
                  </a:lnTo>
                  <a:lnTo>
                    <a:pt x="98200" y="4441"/>
                  </a:lnTo>
                  <a:lnTo>
                    <a:pt x="98029" y="4271"/>
                  </a:lnTo>
                  <a:lnTo>
                    <a:pt x="97858" y="4271"/>
                  </a:lnTo>
                  <a:lnTo>
                    <a:pt x="97688" y="4441"/>
                  </a:lnTo>
                  <a:lnTo>
                    <a:pt x="96492" y="5808"/>
                  </a:lnTo>
                  <a:lnTo>
                    <a:pt x="95297" y="7003"/>
                  </a:lnTo>
                  <a:lnTo>
                    <a:pt x="92906" y="9394"/>
                  </a:lnTo>
                  <a:lnTo>
                    <a:pt x="90173" y="11614"/>
                  </a:lnTo>
                  <a:lnTo>
                    <a:pt x="87441" y="13834"/>
                  </a:lnTo>
                  <a:lnTo>
                    <a:pt x="85562" y="15713"/>
                  </a:lnTo>
                  <a:lnTo>
                    <a:pt x="83854" y="17592"/>
                  </a:lnTo>
                  <a:lnTo>
                    <a:pt x="83854" y="17421"/>
                  </a:lnTo>
                  <a:lnTo>
                    <a:pt x="84025" y="17250"/>
                  </a:lnTo>
                  <a:lnTo>
                    <a:pt x="84025" y="17079"/>
                  </a:lnTo>
                  <a:lnTo>
                    <a:pt x="83854" y="16908"/>
                  </a:lnTo>
                  <a:lnTo>
                    <a:pt x="83854" y="16738"/>
                  </a:lnTo>
                  <a:lnTo>
                    <a:pt x="81634" y="16738"/>
                  </a:lnTo>
                  <a:lnTo>
                    <a:pt x="79414" y="16908"/>
                  </a:lnTo>
                  <a:lnTo>
                    <a:pt x="77023" y="17079"/>
                  </a:lnTo>
                  <a:lnTo>
                    <a:pt x="74803" y="17250"/>
                  </a:lnTo>
                  <a:lnTo>
                    <a:pt x="70704" y="17250"/>
                  </a:lnTo>
                  <a:lnTo>
                    <a:pt x="68825" y="17592"/>
                  </a:lnTo>
                  <a:lnTo>
                    <a:pt x="66776" y="18104"/>
                  </a:lnTo>
                  <a:lnTo>
                    <a:pt x="65410" y="16567"/>
                  </a:lnTo>
                  <a:lnTo>
                    <a:pt x="64043" y="14859"/>
                  </a:lnTo>
                  <a:lnTo>
                    <a:pt x="63360" y="13151"/>
                  </a:lnTo>
                  <a:lnTo>
                    <a:pt x="62336" y="11443"/>
                  </a:lnTo>
                  <a:lnTo>
                    <a:pt x="61140" y="9736"/>
                  </a:lnTo>
                  <a:lnTo>
                    <a:pt x="59603" y="8369"/>
                  </a:lnTo>
                  <a:lnTo>
                    <a:pt x="59774" y="8199"/>
                  </a:lnTo>
                  <a:lnTo>
                    <a:pt x="59774" y="8028"/>
                  </a:lnTo>
                  <a:lnTo>
                    <a:pt x="59603" y="7515"/>
                  </a:lnTo>
                  <a:lnTo>
                    <a:pt x="59261" y="7003"/>
                  </a:lnTo>
                  <a:lnTo>
                    <a:pt x="58237" y="6149"/>
                  </a:lnTo>
                  <a:lnTo>
                    <a:pt x="56358" y="4441"/>
                  </a:lnTo>
                  <a:lnTo>
                    <a:pt x="53626" y="2392"/>
                  </a:lnTo>
                  <a:lnTo>
                    <a:pt x="52259" y="1367"/>
                  </a:lnTo>
                  <a:lnTo>
                    <a:pt x="50722" y="513"/>
                  </a:lnTo>
                  <a:lnTo>
                    <a:pt x="49698" y="172"/>
                  </a:lnTo>
                  <a:lnTo>
                    <a:pt x="4867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9" name="Google Shape;816;p32"/>
            <p:cNvSpPr/>
            <p:nvPr/>
          </p:nvSpPr>
          <p:spPr>
            <a:xfrm>
              <a:off x="8251560" y="982800"/>
              <a:ext cx="694080" cy="657720"/>
            </a:xfrm>
            <a:custGeom>
              <a:avLst/>
              <a:gdLst>
                <a:gd name="textAreaLeft" fmla="*/ 0 w 694080"/>
                <a:gd name="textAreaRight" fmla="*/ 694440 w 694080"/>
                <a:gd name="textAreaTop" fmla="*/ 0 h 657720"/>
                <a:gd name="textAreaBottom" fmla="*/ 658080 h 657720"/>
              </a:gdLst>
              <a:ahLst/>
              <a:cxnLst/>
              <a:rect l="textAreaLeft" t="textAreaTop" r="textAreaRight" b="textAreaBottom"/>
              <a:pathLst>
                <a:path w="104519" h="99054">
                  <a:moveTo>
                    <a:pt x="49698" y="1366"/>
                  </a:moveTo>
                  <a:lnTo>
                    <a:pt x="50210" y="1537"/>
                  </a:lnTo>
                  <a:lnTo>
                    <a:pt x="51064" y="1879"/>
                  </a:lnTo>
                  <a:lnTo>
                    <a:pt x="51918" y="2391"/>
                  </a:lnTo>
                  <a:lnTo>
                    <a:pt x="53626" y="3587"/>
                  </a:lnTo>
                  <a:lnTo>
                    <a:pt x="53797" y="3928"/>
                  </a:lnTo>
                  <a:lnTo>
                    <a:pt x="56529" y="6148"/>
                  </a:lnTo>
                  <a:lnTo>
                    <a:pt x="54821" y="5294"/>
                  </a:lnTo>
                  <a:lnTo>
                    <a:pt x="53284" y="4611"/>
                  </a:lnTo>
                  <a:lnTo>
                    <a:pt x="51577" y="3928"/>
                  </a:lnTo>
                  <a:lnTo>
                    <a:pt x="49869" y="3587"/>
                  </a:lnTo>
                  <a:lnTo>
                    <a:pt x="48844" y="3416"/>
                  </a:lnTo>
                  <a:lnTo>
                    <a:pt x="48502" y="2733"/>
                  </a:lnTo>
                  <a:lnTo>
                    <a:pt x="48332" y="2220"/>
                  </a:lnTo>
                  <a:lnTo>
                    <a:pt x="48502" y="1708"/>
                  </a:lnTo>
                  <a:lnTo>
                    <a:pt x="48673" y="1537"/>
                  </a:lnTo>
                  <a:lnTo>
                    <a:pt x="49186" y="1366"/>
                  </a:lnTo>
                  <a:close/>
                  <a:moveTo>
                    <a:pt x="49186" y="1025"/>
                  </a:moveTo>
                  <a:lnTo>
                    <a:pt x="48502" y="1196"/>
                  </a:lnTo>
                  <a:lnTo>
                    <a:pt x="48161" y="1537"/>
                  </a:lnTo>
                  <a:lnTo>
                    <a:pt x="47990" y="1708"/>
                  </a:lnTo>
                  <a:lnTo>
                    <a:pt x="47990" y="2050"/>
                  </a:lnTo>
                  <a:lnTo>
                    <a:pt x="47990" y="2391"/>
                  </a:lnTo>
                  <a:lnTo>
                    <a:pt x="48161" y="2904"/>
                  </a:lnTo>
                  <a:lnTo>
                    <a:pt x="48673" y="3587"/>
                  </a:lnTo>
                  <a:lnTo>
                    <a:pt x="48673" y="3757"/>
                  </a:lnTo>
                  <a:lnTo>
                    <a:pt x="49869" y="3928"/>
                  </a:lnTo>
                  <a:lnTo>
                    <a:pt x="51918" y="4441"/>
                  </a:lnTo>
                  <a:lnTo>
                    <a:pt x="53967" y="5124"/>
                  </a:lnTo>
                  <a:lnTo>
                    <a:pt x="55846" y="6148"/>
                  </a:lnTo>
                  <a:lnTo>
                    <a:pt x="57725" y="7173"/>
                  </a:lnTo>
                  <a:lnTo>
                    <a:pt x="57895" y="7173"/>
                  </a:lnTo>
                  <a:lnTo>
                    <a:pt x="57895" y="7002"/>
                  </a:lnTo>
                  <a:lnTo>
                    <a:pt x="57383" y="6490"/>
                  </a:lnTo>
                  <a:lnTo>
                    <a:pt x="55675" y="4953"/>
                  </a:lnTo>
                  <a:lnTo>
                    <a:pt x="53967" y="3587"/>
                  </a:lnTo>
                  <a:lnTo>
                    <a:pt x="53797" y="3416"/>
                  </a:lnTo>
                  <a:lnTo>
                    <a:pt x="52089" y="2220"/>
                  </a:lnTo>
                  <a:lnTo>
                    <a:pt x="51235" y="1708"/>
                  </a:lnTo>
                  <a:lnTo>
                    <a:pt x="50210" y="1196"/>
                  </a:lnTo>
                  <a:lnTo>
                    <a:pt x="49698" y="1025"/>
                  </a:lnTo>
                  <a:close/>
                  <a:moveTo>
                    <a:pt x="101274" y="10930"/>
                  </a:moveTo>
                  <a:lnTo>
                    <a:pt x="101445" y="11443"/>
                  </a:lnTo>
                  <a:lnTo>
                    <a:pt x="100762" y="12126"/>
                  </a:lnTo>
                  <a:lnTo>
                    <a:pt x="100762" y="11955"/>
                  </a:lnTo>
                  <a:lnTo>
                    <a:pt x="100420" y="11784"/>
                  </a:lnTo>
                  <a:lnTo>
                    <a:pt x="101274" y="10930"/>
                  </a:lnTo>
                  <a:close/>
                  <a:moveTo>
                    <a:pt x="101274" y="10418"/>
                  </a:moveTo>
                  <a:lnTo>
                    <a:pt x="99566" y="12297"/>
                  </a:lnTo>
                  <a:lnTo>
                    <a:pt x="99566" y="12467"/>
                  </a:lnTo>
                  <a:lnTo>
                    <a:pt x="99737" y="12467"/>
                  </a:lnTo>
                  <a:lnTo>
                    <a:pt x="100249" y="12297"/>
                  </a:lnTo>
                  <a:lnTo>
                    <a:pt x="99054" y="13321"/>
                  </a:lnTo>
                  <a:lnTo>
                    <a:pt x="98371" y="14004"/>
                  </a:lnTo>
                  <a:lnTo>
                    <a:pt x="98200" y="14004"/>
                  </a:lnTo>
                  <a:lnTo>
                    <a:pt x="97688" y="15029"/>
                  </a:lnTo>
                  <a:lnTo>
                    <a:pt x="97688" y="15200"/>
                  </a:lnTo>
                  <a:lnTo>
                    <a:pt x="97859" y="15200"/>
                  </a:lnTo>
                  <a:lnTo>
                    <a:pt x="98883" y="14175"/>
                  </a:lnTo>
                  <a:lnTo>
                    <a:pt x="99566" y="13492"/>
                  </a:lnTo>
                  <a:lnTo>
                    <a:pt x="99908" y="13492"/>
                  </a:lnTo>
                  <a:lnTo>
                    <a:pt x="101616" y="11613"/>
                  </a:lnTo>
                  <a:lnTo>
                    <a:pt x="101786" y="11443"/>
                  </a:lnTo>
                  <a:lnTo>
                    <a:pt x="101445" y="10589"/>
                  </a:lnTo>
                  <a:lnTo>
                    <a:pt x="101445" y="10418"/>
                  </a:lnTo>
                  <a:close/>
                  <a:moveTo>
                    <a:pt x="95126" y="12467"/>
                  </a:moveTo>
                  <a:lnTo>
                    <a:pt x="94784" y="15029"/>
                  </a:lnTo>
                  <a:lnTo>
                    <a:pt x="94614" y="15371"/>
                  </a:lnTo>
                  <a:lnTo>
                    <a:pt x="94784" y="14004"/>
                  </a:lnTo>
                  <a:lnTo>
                    <a:pt x="94955" y="12638"/>
                  </a:lnTo>
                  <a:lnTo>
                    <a:pt x="95126" y="12467"/>
                  </a:lnTo>
                  <a:close/>
                  <a:moveTo>
                    <a:pt x="88295" y="17932"/>
                  </a:moveTo>
                  <a:lnTo>
                    <a:pt x="88124" y="19811"/>
                  </a:lnTo>
                  <a:lnTo>
                    <a:pt x="87851" y="21177"/>
                  </a:lnTo>
                  <a:lnTo>
                    <a:pt x="88124" y="18445"/>
                  </a:lnTo>
                  <a:lnTo>
                    <a:pt x="88295" y="17932"/>
                  </a:lnTo>
                  <a:close/>
                  <a:moveTo>
                    <a:pt x="98712" y="5294"/>
                  </a:moveTo>
                  <a:lnTo>
                    <a:pt x="99054" y="5465"/>
                  </a:lnTo>
                  <a:lnTo>
                    <a:pt x="99737" y="6148"/>
                  </a:lnTo>
                  <a:lnTo>
                    <a:pt x="100249" y="7002"/>
                  </a:lnTo>
                  <a:lnTo>
                    <a:pt x="100762" y="8027"/>
                  </a:lnTo>
                  <a:lnTo>
                    <a:pt x="100933" y="8881"/>
                  </a:lnTo>
                  <a:lnTo>
                    <a:pt x="101103" y="9735"/>
                  </a:lnTo>
                  <a:lnTo>
                    <a:pt x="97346" y="13150"/>
                  </a:lnTo>
                  <a:lnTo>
                    <a:pt x="97346" y="13150"/>
                  </a:lnTo>
                  <a:lnTo>
                    <a:pt x="97517" y="12809"/>
                  </a:lnTo>
                  <a:lnTo>
                    <a:pt x="97859" y="9906"/>
                  </a:lnTo>
                  <a:lnTo>
                    <a:pt x="97859" y="8369"/>
                  </a:lnTo>
                  <a:lnTo>
                    <a:pt x="97517" y="6832"/>
                  </a:lnTo>
                  <a:lnTo>
                    <a:pt x="97346" y="6661"/>
                  </a:lnTo>
                  <a:lnTo>
                    <a:pt x="97175" y="7002"/>
                  </a:lnTo>
                  <a:lnTo>
                    <a:pt x="97346" y="8027"/>
                  </a:lnTo>
                  <a:lnTo>
                    <a:pt x="97346" y="8881"/>
                  </a:lnTo>
                  <a:lnTo>
                    <a:pt x="97005" y="10930"/>
                  </a:lnTo>
                  <a:lnTo>
                    <a:pt x="96834" y="12297"/>
                  </a:lnTo>
                  <a:lnTo>
                    <a:pt x="96834" y="13834"/>
                  </a:lnTo>
                  <a:lnTo>
                    <a:pt x="96321" y="14175"/>
                  </a:lnTo>
                  <a:lnTo>
                    <a:pt x="94955" y="15371"/>
                  </a:lnTo>
                  <a:lnTo>
                    <a:pt x="95126" y="15200"/>
                  </a:lnTo>
                  <a:lnTo>
                    <a:pt x="95468" y="12638"/>
                  </a:lnTo>
                  <a:lnTo>
                    <a:pt x="95638" y="10076"/>
                  </a:lnTo>
                  <a:lnTo>
                    <a:pt x="95468" y="9906"/>
                  </a:lnTo>
                  <a:lnTo>
                    <a:pt x="95297" y="9735"/>
                  </a:lnTo>
                  <a:lnTo>
                    <a:pt x="95126" y="9906"/>
                  </a:lnTo>
                  <a:lnTo>
                    <a:pt x="94955" y="10076"/>
                  </a:lnTo>
                  <a:lnTo>
                    <a:pt x="94955" y="11272"/>
                  </a:lnTo>
                  <a:lnTo>
                    <a:pt x="94614" y="12638"/>
                  </a:lnTo>
                  <a:lnTo>
                    <a:pt x="94443" y="14346"/>
                  </a:lnTo>
                  <a:lnTo>
                    <a:pt x="94272" y="16054"/>
                  </a:lnTo>
                  <a:lnTo>
                    <a:pt x="93247" y="16908"/>
                  </a:lnTo>
                  <a:lnTo>
                    <a:pt x="93077" y="16737"/>
                  </a:lnTo>
                  <a:lnTo>
                    <a:pt x="93077" y="16225"/>
                  </a:lnTo>
                  <a:lnTo>
                    <a:pt x="93077" y="14175"/>
                  </a:lnTo>
                  <a:lnTo>
                    <a:pt x="93077" y="13663"/>
                  </a:lnTo>
                  <a:lnTo>
                    <a:pt x="93077" y="12467"/>
                  </a:lnTo>
                  <a:lnTo>
                    <a:pt x="93077" y="11784"/>
                  </a:lnTo>
                  <a:lnTo>
                    <a:pt x="92735" y="11272"/>
                  </a:lnTo>
                  <a:lnTo>
                    <a:pt x="92393" y="11272"/>
                  </a:lnTo>
                  <a:lnTo>
                    <a:pt x="92393" y="11443"/>
                  </a:lnTo>
                  <a:lnTo>
                    <a:pt x="92564" y="11955"/>
                  </a:lnTo>
                  <a:lnTo>
                    <a:pt x="92564" y="12638"/>
                  </a:lnTo>
                  <a:lnTo>
                    <a:pt x="92393" y="14175"/>
                  </a:lnTo>
                  <a:lnTo>
                    <a:pt x="92223" y="15029"/>
                  </a:lnTo>
                  <a:lnTo>
                    <a:pt x="92223" y="15200"/>
                  </a:lnTo>
                  <a:lnTo>
                    <a:pt x="92223" y="16395"/>
                  </a:lnTo>
                  <a:lnTo>
                    <a:pt x="92223" y="17078"/>
                  </a:lnTo>
                  <a:lnTo>
                    <a:pt x="92564" y="17591"/>
                  </a:lnTo>
                  <a:lnTo>
                    <a:pt x="88295" y="21177"/>
                  </a:lnTo>
                  <a:lnTo>
                    <a:pt x="88465" y="19469"/>
                  </a:lnTo>
                  <a:lnTo>
                    <a:pt x="88636" y="17762"/>
                  </a:lnTo>
                  <a:lnTo>
                    <a:pt x="88636" y="14517"/>
                  </a:lnTo>
                  <a:lnTo>
                    <a:pt x="88465" y="14346"/>
                  </a:lnTo>
                  <a:lnTo>
                    <a:pt x="89490" y="13492"/>
                  </a:lnTo>
                  <a:lnTo>
                    <a:pt x="91881" y="11613"/>
                  </a:lnTo>
                  <a:lnTo>
                    <a:pt x="93589" y="10247"/>
                  </a:lnTo>
                  <a:lnTo>
                    <a:pt x="95297" y="8710"/>
                  </a:lnTo>
                  <a:lnTo>
                    <a:pt x="96834" y="7002"/>
                  </a:lnTo>
                  <a:lnTo>
                    <a:pt x="98200" y="5294"/>
                  </a:lnTo>
                  <a:close/>
                  <a:moveTo>
                    <a:pt x="88124" y="14688"/>
                  </a:moveTo>
                  <a:lnTo>
                    <a:pt x="87953" y="16566"/>
                  </a:lnTo>
                  <a:lnTo>
                    <a:pt x="87782" y="18445"/>
                  </a:lnTo>
                  <a:lnTo>
                    <a:pt x="87441" y="21860"/>
                  </a:lnTo>
                  <a:lnTo>
                    <a:pt x="86416" y="22714"/>
                  </a:lnTo>
                  <a:lnTo>
                    <a:pt x="86416" y="21860"/>
                  </a:lnTo>
                  <a:lnTo>
                    <a:pt x="86416" y="19982"/>
                  </a:lnTo>
                  <a:lnTo>
                    <a:pt x="86587" y="18103"/>
                  </a:lnTo>
                  <a:lnTo>
                    <a:pt x="86928" y="15883"/>
                  </a:lnTo>
                  <a:lnTo>
                    <a:pt x="87099" y="15712"/>
                  </a:lnTo>
                  <a:lnTo>
                    <a:pt x="88124" y="14688"/>
                  </a:lnTo>
                  <a:close/>
                  <a:moveTo>
                    <a:pt x="65068" y="17762"/>
                  </a:moveTo>
                  <a:lnTo>
                    <a:pt x="65410" y="18274"/>
                  </a:lnTo>
                  <a:lnTo>
                    <a:pt x="65922" y="18615"/>
                  </a:lnTo>
                  <a:lnTo>
                    <a:pt x="66605" y="19469"/>
                  </a:lnTo>
                  <a:lnTo>
                    <a:pt x="66435" y="19469"/>
                  </a:lnTo>
                  <a:lnTo>
                    <a:pt x="66435" y="19640"/>
                  </a:lnTo>
                  <a:lnTo>
                    <a:pt x="66093" y="22202"/>
                  </a:lnTo>
                  <a:lnTo>
                    <a:pt x="66093" y="22373"/>
                  </a:lnTo>
                  <a:lnTo>
                    <a:pt x="65922" y="23056"/>
                  </a:lnTo>
                  <a:lnTo>
                    <a:pt x="65751" y="23056"/>
                  </a:lnTo>
                  <a:lnTo>
                    <a:pt x="65581" y="22885"/>
                  </a:lnTo>
                  <a:lnTo>
                    <a:pt x="65410" y="22885"/>
                  </a:lnTo>
                  <a:lnTo>
                    <a:pt x="65581" y="22031"/>
                  </a:lnTo>
                  <a:lnTo>
                    <a:pt x="65751" y="20665"/>
                  </a:lnTo>
                  <a:lnTo>
                    <a:pt x="65751" y="19299"/>
                  </a:lnTo>
                  <a:lnTo>
                    <a:pt x="65751" y="19128"/>
                  </a:lnTo>
                  <a:lnTo>
                    <a:pt x="65410" y="19128"/>
                  </a:lnTo>
                  <a:lnTo>
                    <a:pt x="65410" y="19299"/>
                  </a:lnTo>
                  <a:lnTo>
                    <a:pt x="65239" y="20665"/>
                  </a:lnTo>
                  <a:lnTo>
                    <a:pt x="64898" y="22202"/>
                  </a:lnTo>
                  <a:lnTo>
                    <a:pt x="64727" y="22543"/>
                  </a:lnTo>
                  <a:lnTo>
                    <a:pt x="64556" y="22714"/>
                  </a:lnTo>
                  <a:lnTo>
                    <a:pt x="64044" y="22543"/>
                  </a:lnTo>
                  <a:lnTo>
                    <a:pt x="64556" y="20494"/>
                  </a:lnTo>
                  <a:lnTo>
                    <a:pt x="65068" y="18274"/>
                  </a:lnTo>
                  <a:lnTo>
                    <a:pt x="65068" y="17762"/>
                  </a:lnTo>
                  <a:close/>
                  <a:moveTo>
                    <a:pt x="66776" y="19640"/>
                  </a:moveTo>
                  <a:lnTo>
                    <a:pt x="69167" y="22031"/>
                  </a:lnTo>
                  <a:lnTo>
                    <a:pt x="69850" y="22714"/>
                  </a:lnTo>
                  <a:lnTo>
                    <a:pt x="70533" y="23397"/>
                  </a:lnTo>
                  <a:lnTo>
                    <a:pt x="69509" y="23397"/>
                  </a:lnTo>
                  <a:lnTo>
                    <a:pt x="67288" y="23227"/>
                  </a:lnTo>
                  <a:lnTo>
                    <a:pt x="67288" y="23056"/>
                  </a:lnTo>
                  <a:lnTo>
                    <a:pt x="67288" y="22885"/>
                  </a:lnTo>
                  <a:lnTo>
                    <a:pt x="67459" y="22031"/>
                  </a:lnTo>
                  <a:lnTo>
                    <a:pt x="67288" y="21860"/>
                  </a:lnTo>
                  <a:lnTo>
                    <a:pt x="67118" y="22031"/>
                  </a:lnTo>
                  <a:lnTo>
                    <a:pt x="66947" y="22885"/>
                  </a:lnTo>
                  <a:lnTo>
                    <a:pt x="66776" y="22885"/>
                  </a:lnTo>
                  <a:lnTo>
                    <a:pt x="66776" y="23056"/>
                  </a:lnTo>
                  <a:lnTo>
                    <a:pt x="66605" y="23056"/>
                  </a:lnTo>
                  <a:lnTo>
                    <a:pt x="66605" y="22543"/>
                  </a:lnTo>
                  <a:lnTo>
                    <a:pt x="66776" y="21860"/>
                  </a:lnTo>
                  <a:lnTo>
                    <a:pt x="66776" y="21690"/>
                  </a:lnTo>
                  <a:lnTo>
                    <a:pt x="66776" y="19640"/>
                  </a:lnTo>
                  <a:close/>
                  <a:moveTo>
                    <a:pt x="83684" y="17932"/>
                  </a:moveTo>
                  <a:lnTo>
                    <a:pt x="79926" y="22202"/>
                  </a:lnTo>
                  <a:lnTo>
                    <a:pt x="78902" y="23397"/>
                  </a:lnTo>
                  <a:lnTo>
                    <a:pt x="77706" y="23227"/>
                  </a:lnTo>
                  <a:lnTo>
                    <a:pt x="73949" y="23227"/>
                  </a:lnTo>
                  <a:lnTo>
                    <a:pt x="72412" y="23397"/>
                  </a:lnTo>
                  <a:lnTo>
                    <a:pt x="71900" y="22714"/>
                  </a:lnTo>
                  <a:lnTo>
                    <a:pt x="71216" y="22202"/>
                  </a:lnTo>
                  <a:lnTo>
                    <a:pt x="70875" y="21860"/>
                  </a:lnTo>
                  <a:lnTo>
                    <a:pt x="67972" y="18957"/>
                  </a:lnTo>
                  <a:lnTo>
                    <a:pt x="67801" y="18786"/>
                  </a:lnTo>
                  <a:lnTo>
                    <a:pt x="72070" y="18445"/>
                  </a:lnTo>
                  <a:lnTo>
                    <a:pt x="77194" y="18445"/>
                  </a:lnTo>
                  <a:lnTo>
                    <a:pt x="78902" y="18615"/>
                  </a:lnTo>
                  <a:lnTo>
                    <a:pt x="80439" y="18615"/>
                  </a:lnTo>
                  <a:lnTo>
                    <a:pt x="82147" y="18274"/>
                  </a:lnTo>
                  <a:lnTo>
                    <a:pt x="83684" y="17932"/>
                  </a:lnTo>
                  <a:close/>
                  <a:moveTo>
                    <a:pt x="90003" y="21348"/>
                  </a:moveTo>
                  <a:lnTo>
                    <a:pt x="89661" y="21860"/>
                  </a:lnTo>
                  <a:lnTo>
                    <a:pt x="87612" y="23568"/>
                  </a:lnTo>
                  <a:lnTo>
                    <a:pt x="85391" y="25105"/>
                  </a:lnTo>
                  <a:lnTo>
                    <a:pt x="85391" y="25105"/>
                  </a:lnTo>
                  <a:lnTo>
                    <a:pt x="90003" y="21348"/>
                  </a:lnTo>
                  <a:close/>
                  <a:moveTo>
                    <a:pt x="86071" y="16926"/>
                  </a:moveTo>
                  <a:lnTo>
                    <a:pt x="85733" y="18615"/>
                  </a:lnTo>
                  <a:lnTo>
                    <a:pt x="85562" y="20153"/>
                  </a:lnTo>
                  <a:lnTo>
                    <a:pt x="85391" y="21860"/>
                  </a:lnTo>
                  <a:lnTo>
                    <a:pt x="85562" y="23397"/>
                  </a:lnTo>
                  <a:lnTo>
                    <a:pt x="83171" y="25276"/>
                  </a:lnTo>
                  <a:lnTo>
                    <a:pt x="83854" y="22885"/>
                  </a:lnTo>
                  <a:lnTo>
                    <a:pt x="84025" y="21006"/>
                  </a:lnTo>
                  <a:lnTo>
                    <a:pt x="84196" y="18957"/>
                  </a:lnTo>
                  <a:lnTo>
                    <a:pt x="86071" y="16926"/>
                  </a:lnTo>
                  <a:close/>
                  <a:moveTo>
                    <a:pt x="78048" y="24422"/>
                  </a:moveTo>
                  <a:lnTo>
                    <a:pt x="77194" y="25447"/>
                  </a:lnTo>
                  <a:lnTo>
                    <a:pt x="76852" y="25788"/>
                  </a:lnTo>
                  <a:lnTo>
                    <a:pt x="76169" y="25105"/>
                  </a:lnTo>
                  <a:lnTo>
                    <a:pt x="75315" y="24593"/>
                  </a:lnTo>
                  <a:lnTo>
                    <a:pt x="76682" y="24593"/>
                  </a:lnTo>
                  <a:lnTo>
                    <a:pt x="78048" y="24422"/>
                  </a:lnTo>
                  <a:close/>
                  <a:moveTo>
                    <a:pt x="63360" y="23056"/>
                  </a:moveTo>
                  <a:lnTo>
                    <a:pt x="63190" y="23397"/>
                  </a:lnTo>
                  <a:lnTo>
                    <a:pt x="63360" y="23568"/>
                  </a:lnTo>
                  <a:lnTo>
                    <a:pt x="63360" y="23739"/>
                  </a:lnTo>
                  <a:lnTo>
                    <a:pt x="63531" y="23739"/>
                  </a:lnTo>
                  <a:lnTo>
                    <a:pt x="63702" y="23568"/>
                  </a:lnTo>
                  <a:lnTo>
                    <a:pt x="63873" y="23227"/>
                  </a:lnTo>
                  <a:lnTo>
                    <a:pt x="64556" y="23397"/>
                  </a:lnTo>
                  <a:lnTo>
                    <a:pt x="64556" y="23739"/>
                  </a:lnTo>
                  <a:lnTo>
                    <a:pt x="64898" y="24081"/>
                  </a:lnTo>
                  <a:lnTo>
                    <a:pt x="65239" y="24081"/>
                  </a:lnTo>
                  <a:lnTo>
                    <a:pt x="66093" y="25276"/>
                  </a:lnTo>
                  <a:lnTo>
                    <a:pt x="67288" y="26130"/>
                  </a:lnTo>
                  <a:lnTo>
                    <a:pt x="67288" y="26130"/>
                  </a:lnTo>
                  <a:lnTo>
                    <a:pt x="64214" y="25447"/>
                  </a:lnTo>
                  <a:lnTo>
                    <a:pt x="62677" y="25105"/>
                  </a:lnTo>
                  <a:lnTo>
                    <a:pt x="62677" y="24934"/>
                  </a:lnTo>
                  <a:lnTo>
                    <a:pt x="62507" y="24764"/>
                  </a:lnTo>
                  <a:lnTo>
                    <a:pt x="62336" y="24764"/>
                  </a:lnTo>
                  <a:lnTo>
                    <a:pt x="62336" y="24934"/>
                  </a:lnTo>
                  <a:lnTo>
                    <a:pt x="62336" y="25105"/>
                  </a:lnTo>
                  <a:lnTo>
                    <a:pt x="62165" y="25105"/>
                  </a:lnTo>
                  <a:lnTo>
                    <a:pt x="62165" y="24934"/>
                  </a:lnTo>
                  <a:lnTo>
                    <a:pt x="63360" y="23056"/>
                  </a:lnTo>
                  <a:close/>
                  <a:moveTo>
                    <a:pt x="83513" y="19640"/>
                  </a:moveTo>
                  <a:lnTo>
                    <a:pt x="83171" y="22714"/>
                  </a:lnTo>
                  <a:lnTo>
                    <a:pt x="82488" y="25959"/>
                  </a:lnTo>
                  <a:lnTo>
                    <a:pt x="81976" y="26130"/>
                  </a:lnTo>
                  <a:lnTo>
                    <a:pt x="81634" y="26471"/>
                  </a:lnTo>
                  <a:lnTo>
                    <a:pt x="81976" y="25276"/>
                  </a:lnTo>
                  <a:lnTo>
                    <a:pt x="82317" y="23910"/>
                  </a:lnTo>
                  <a:lnTo>
                    <a:pt x="82488" y="22373"/>
                  </a:lnTo>
                  <a:lnTo>
                    <a:pt x="82488" y="21006"/>
                  </a:lnTo>
                  <a:lnTo>
                    <a:pt x="83513" y="19640"/>
                  </a:lnTo>
                  <a:close/>
                  <a:moveTo>
                    <a:pt x="65581" y="23739"/>
                  </a:moveTo>
                  <a:lnTo>
                    <a:pt x="65922" y="23910"/>
                  </a:lnTo>
                  <a:lnTo>
                    <a:pt x="66093" y="24081"/>
                  </a:lnTo>
                  <a:lnTo>
                    <a:pt x="66435" y="24081"/>
                  </a:lnTo>
                  <a:lnTo>
                    <a:pt x="68142" y="24251"/>
                  </a:lnTo>
                  <a:lnTo>
                    <a:pt x="70192" y="24422"/>
                  </a:lnTo>
                  <a:lnTo>
                    <a:pt x="71729" y="24593"/>
                  </a:lnTo>
                  <a:lnTo>
                    <a:pt x="74120" y="24593"/>
                  </a:lnTo>
                  <a:lnTo>
                    <a:pt x="75315" y="25276"/>
                  </a:lnTo>
                  <a:lnTo>
                    <a:pt x="76511" y="26130"/>
                  </a:lnTo>
                  <a:lnTo>
                    <a:pt x="75486" y="27155"/>
                  </a:lnTo>
                  <a:lnTo>
                    <a:pt x="72241" y="26813"/>
                  </a:lnTo>
                  <a:lnTo>
                    <a:pt x="68826" y="26471"/>
                  </a:lnTo>
                  <a:lnTo>
                    <a:pt x="67118" y="25447"/>
                  </a:lnTo>
                  <a:lnTo>
                    <a:pt x="65581" y="23910"/>
                  </a:lnTo>
                  <a:lnTo>
                    <a:pt x="65581" y="23739"/>
                  </a:lnTo>
                  <a:close/>
                  <a:moveTo>
                    <a:pt x="64385" y="16737"/>
                  </a:moveTo>
                  <a:lnTo>
                    <a:pt x="64385" y="16908"/>
                  </a:lnTo>
                  <a:lnTo>
                    <a:pt x="64385" y="18786"/>
                  </a:lnTo>
                  <a:lnTo>
                    <a:pt x="63873" y="20665"/>
                  </a:lnTo>
                  <a:lnTo>
                    <a:pt x="63190" y="22543"/>
                  </a:lnTo>
                  <a:lnTo>
                    <a:pt x="63190" y="22714"/>
                  </a:lnTo>
                  <a:lnTo>
                    <a:pt x="62507" y="23910"/>
                  </a:lnTo>
                  <a:lnTo>
                    <a:pt x="61653" y="24934"/>
                  </a:lnTo>
                  <a:lnTo>
                    <a:pt x="61653" y="25105"/>
                  </a:lnTo>
                  <a:lnTo>
                    <a:pt x="61823" y="25276"/>
                  </a:lnTo>
                  <a:lnTo>
                    <a:pt x="62165" y="25447"/>
                  </a:lnTo>
                  <a:lnTo>
                    <a:pt x="62336" y="25447"/>
                  </a:lnTo>
                  <a:lnTo>
                    <a:pt x="64044" y="25788"/>
                  </a:lnTo>
                  <a:lnTo>
                    <a:pt x="67972" y="26642"/>
                  </a:lnTo>
                  <a:lnTo>
                    <a:pt x="68313" y="26642"/>
                  </a:lnTo>
                  <a:lnTo>
                    <a:pt x="68313" y="26471"/>
                  </a:lnTo>
                  <a:lnTo>
                    <a:pt x="68655" y="26813"/>
                  </a:lnTo>
                  <a:lnTo>
                    <a:pt x="72070" y="27155"/>
                  </a:lnTo>
                  <a:lnTo>
                    <a:pt x="75657" y="27496"/>
                  </a:lnTo>
                  <a:lnTo>
                    <a:pt x="76852" y="26301"/>
                  </a:lnTo>
                  <a:lnTo>
                    <a:pt x="76852" y="26130"/>
                  </a:lnTo>
                  <a:lnTo>
                    <a:pt x="77023" y="26130"/>
                  </a:lnTo>
                  <a:lnTo>
                    <a:pt x="77023" y="25959"/>
                  </a:lnTo>
                  <a:lnTo>
                    <a:pt x="77535" y="25618"/>
                  </a:lnTo>
                  <a:lnTo>
                    <a:pt x="78560" y="24251"/>
                  </a:lnTo>
                  <a:lnTo>
                    <a:pt x="78560" y="24081"/>
                  </a:lnTo>
                  <a:lnTo>
                    <a:pt x="78389" y="24081"/>
                  </a:lnTo>
                  <a:lnTo>
                    <a:pt x="76682" y="24251"/>
                  </a:lnTo>
                  <a:lnTo>
                    <a:pt x="74632" y="24251"/>
                  </a:lnTo>
                  <a:lnTo>
                    <a:pt x="74461" y="24422"/>
                  </a:lnTo>
                  <a:lnTo>
                    <a:pt x="74291" y="24251"/>
                  </a:lnTo>
                  <a:lnTo>
                    <a:pt x="71729" y="24251"/>
                  </a:lnTo>
                  <a:lnTo>
                    <a:pt x="70192" y="24081"/>
                  </a:lnTo>
                  <a:lnTo>
                    <a:pt x="68142" y="23910"/>
                  </a:lnTo>
                  <a:lnTo>
                    <a:pt x="66435" y="23568"/>
                  </a:lnTo>
                  <a:lnTo>
                    <a:pt x="66264" y="23739"/>
                  </a:lnTo>
                  <a:lnTo>
                    <a:pt x="66264" y="23568"/>
                  </a:lnTo>
                  <a:lnTo>
                    <a:pt x="66093" y="23568"/>
                  </a:lnTo>
                  <a:lnTo>
                    <a:pt x="65581" y="23397"/>
                  </a:lnTo>
                  <a:lnTo>
                    <a:pt x="65239" y="23568"/>
                  </a:lnTo>
                  <a:lnTo>
                    <a:pt x="65239" y="23739"/>
                  </a:lnTo>
                  <a:lnTo>
                    <a:pt x="65068" y="23739"/>
                  </a:lnTo>
                  <a:lnTo>
                    <a:pt x="64898" y="23568"/>
                  </a:lnTo>
                  <a:lnTo>
                    <a:pt x="64898" y="23397"/>
                  </a:lnTo>
                  <a:lnTo>
                    <a:pt x="64727" y="23227"/>
                  </a:lnTo>
                  <a:lnTo>
                    <a:pt x="64214" y="22885"/>
                  </a:lnTo>
                  <a:lnTo>
                    <a:pt x="64727" y="23056"/>
                  </a:lnTo>
                  <a:lnTo>
                    <a:pt x="64898" y="23056"/>
                  </a:lnTo>
                  <a:lnTo>
                    <a:pt x="65068" y="22543"/>
                  </a:lnTo>
                  <a:lnTo>
                    <a:pt x="65196" y="22287"/>
                  </a:lnTo>
                  <a:lnTo>
                    <a:pt x="65196" y="22287"/>
                  </a:lnTo>
                  <a:lnTo>
                    <a:pt x="65068" y="23056"/>
                  </a:lnTo>
                  <a:lnTo>
                    <a:pt x="65239" y="23227"/>
                  </a:lnTo>
                  <a:lnTo>
                    <a:pt x="65581" y="23227"/>
                  </a:lnTo>
                  <a:lnTo>
                    <a:pt x="65922" y="23397"/>
                  </a:lnTo>
                  <a:lnTo>
                    <a:pt x="66264" y="23397"/>
                  </a:lnTo>
                  <a:lnTo>
                    <a:pt x="66264" y="23227"/>
                  </a:lnTo>
                  <a:lnTo>
                    <a:pt x="66435" y="23397"/>
                  </a:lnTo>
                  <a:lnTo>
                    <a:pt x="66947" y="23397"/>
                  </a:lnTo>
                  <a:lnTo>
                    <a:pt x="67118" y="23568"/>
                  </a:lnTo>
                  <a:lnTo>
                    <a:pt x="69509" y="23739"/>
                  </a:lnTo>
                  <a:lnTo>
                    <a:pt x="70875" y="23739"/>
                  </a:lnTo>
                  <a:lnTo>
                    <a:pt x="71046" y="23568"/>
                  </a:lnTo>
                  <a:lnTo>
                    <a:pt x="71046" y="23397"/>
                  </a:lnTo>
                  <a:lnTo>
                    <a:pt x="70021" y="22373"/>
                  </a:lnTo>
                  <a:lnTo>
                    <a:pt x="69509" y="21860"/>
                  </a:lnTo>
                  <a:lnTo>
                    <a:pt x="66093" y="18445"/>
                  </a:lnTo>
                  <a:lnTo>
                    <a:pt x="65751" y="17932"/>
                  </a:lnTo>
                  <a:lnTo>
                    <a:pt x="64727" y="16908"/>
                  </a:lnTo>
                  <a:lnTo>
                    <a:pt x="64385" y="16737"/>
                  </a:lnTo>
                  <a:close/>
                  <a:moveTo>
                    <a:pt x="66605" y="27155"/>
                  </a:moveTo>
                  <a:lnTo>
                    <a:pt x="66435" y="27667"/>
                  </a:lnTo>
                  <a:lnTo>
                    <a:pt x="66264" y="28009"/>
                  </a:lnTo>
                  <a:lnTo>
                    <a:pt x="66435" y="27155"/>
                  </a:lnTo>
                  <a:close/>
                  <a:moveTo>
                    <a:pt x="81976" y="21519"/>
                  </a:moveTo>
                  <a:lnTo>
                    <a:pt x="81805" y="22714"/>
                  </a:lnTo>
                  <a:lnTo>
                    <a:pt x="81634" y="23910"/>
                  </a:lnTo>
                  <a:lnTo>
                    <a:pt x="80951" y="26130"/>
                  </a:lnTo>
                  <a:lnTo>
                    <a:pt x="80609" y="27325"/>
                  </a:lnTo>
                  <a:lnTo>
                    <a:pt x="80097" y="27667"/>
                  </a:lnTo>
                  <a:lnTo>
                    <a:pt x="79585" y="28009"/>
                  </a:lnTo>
                  <a:lnTo>
                    <a:pt x="79926" y="27325"/>
                  </a:lnTo>
                  <a:lnTo>
                    <a:pt x="80439" y="25276"/>
                  </a:lnTo>
                  <a:lnTo>
                    <a:pt x="80609" y="23056"/>
                  </a:lnTo>
                  <a:lnTo>
                    <a:pt x="81976" y="21519"/>
                  </a:lnTo>
                  <a:close/>
                  <a:moveTo>
                    <a:pt x="66093" y="27325"/>
                  </a:moveTo>
                  <a:lnTo>
                    <a:pt x="65857" y="28114"/>
                  </a:lnTo>
                  <a:lnTo>
                    <a:pt x="65751" y="28009"/>
                  </a:lnTo>
                  <a:lnTo>
                    <a:pt x="66093" y="27325"/>
                  </a:lnTo>
                  <a:close/>
                  <a:moveTo>
                    <a:pt x="79585" y="27155"/>
                  </a:moveTo>
                  <a:lnTo>
                    <a:pt x="79585" y="27325"/>
                  </a:lnTo>
                  <a:lnTo>
                    <a:pt x="79175" y="28282"/>
                  </a:lnTo>
                  <a:lnTo>
                    <a:pt x="79585" y="27155"/>
                  </a:lnTo>
                  <a:close/>
                  <a:moveTo>
                    <a:pt x="67118" y="27325"/>
                  </a:moveTo>
                  <a:lnTo>
                    <a:pt x="67801" y="27496"/>
                  </a:lnTo>
                  <a:lnTo>
                    <a:pt x="66947" y="28350"/>
                  </a:lnTo>
                  <a:lnTo>
                    <a:pt x="66947" y="28179"/>
                  </a:lnTo>
                  <a:lnTo>
                    <a:pt x="67118" y="27325"/>
                  </a:lnTo>
                  <a:close/>
                  <a:moveTo>
                    <a:pt x="68655" y="27667"/>
                  </a:moveTo>
                  <a:lnTo>
                    <a:pt x="69850" y="27838"/>
                  </a:lnTo>
                  <a:lnTo>
                    <a:pt x="68655" y="28521"/>
                  </a:lnTo>
                  <a:lnTo>
                    <a:pt x="68655" y="27667"/>
                  </a:lnTo>
                  <a:close/>
                  <a:moveTo>
                    <a:pt x="53797" y="20323"/>
                  </a:moveTo>
                  <a:lnTo>
                    <a:pt x="53797" y="20494"/>
                  </a:lnTo>
                  <a:lnTo>
                    <a:pt x="53626" y="20836"/>
                  </a:lnTo>
                  <a:lnTo>
                    <a:pt x="53284" y="21006"/>
                  </a:lnTo>
                  <a:lnTo>
                    <a:pt x="53284" y="21177"/>
                  </a:lnTo>
                  <a:lnTo>
                    <a:pt x="53284" y="21348"/>
                  </a:lnTo>
                  <a:lnTo>
                    <a:pt x="52943" y="21519"/>
                  </a:lnTo>
                  <a:lnTo>
                    <a:pt x="52772" y="21690"/>
                  </a:lnTo>
                  <a:lnTo>
                    <a:pt x="51064" y="23568"/>
                  </a:lnTo>
                  <a:lnTo>
                    <a:pt x="49186" y="25276"/>
                  </a:lnTo>
                  <a:lnTo>
                    <a:pt x="49186" y="25105"/>
                  </a:lnTo>
                  <a:lnTo>
                    <a:pt x="49015" y="25105"/>
                  </a:lnTo>
                  <a:lnTo>
                    <a:pt x="48161" y="25618"/>
                  </a:lnTo>
                  <a:lnTo>
                    <a:pt x="45941" y="26984"/>
                  </a:lnTo>
                  <a:lnTo>
                    <a:pt x="43379" y="28009"/>
                  </a:lnTo>
                  <a:lnTo>
                    <a:pt x="40817" y="28862"/>
                  </a:lnTo>
                  <a:lnTo>
                    <a:pt x="38255" y="29375"/>
                  </a:lnTo>
                  <a:lnTo>
                    <a:pt x="38085" y="29546"/>
                  </a:lnTo>
                  <a:lnTo>
                    <a:pt x="37914" y="29546"/>
                  </a:lnTo>
                  <a:lnTo>
                    <a:pt x="36035" y="29716"/>
                  </a:lnTo>
                  <a:lnTo>
                    <a:pt x="34157" y="29716"/>
                  </a:lnTo>
                  <a:lnTo>
                    <a:pt x="37060" y="29375"/>
                  </a:lnTo>
                  <a:lnTo>
                    <a:pt x="39793" y="28862"/>
                  </a:lnTo>
                  <a:lnTo>
                    <a:pt x="42525" y="28009"/>
                  </a:lnTo>
                  <a:lnTo>
                    <a:pt x="45087" y="26984"/>
                  </a:lnTo>
                  <a:lnTo>
                    <a:pt x="47478" y="25618"/>
                  </a:lnTo>
                  <a:lnTo>
                    <a:pt x="49698" y="24081"/>
                  </a:lnTo>
                  <a:lnTo>
                    <a:pt x="51747" y="22373"/>
                  </a:lnTo>
                  <a:lnTo>
                    <a:pt x="53797" y="20323"/>
                  </a:lnTo>
                  <a:close/>
                  <a:moveTo>
                    <a:pt x="68142" y="28009"/>
                  </a:moveTo>
                  <a:lnTo>
                    <a:pt x="68142" y="28350"/>
                  </a:lnTo>
                  <a:lnTo>
                    <a:pt x="68142" y="28692"/>
                  </a:lnTo>
                  <a:lnTo>
                    <a:pt x="68142" y="28862"/>
                  </a:lnTo>
                  <a:lnTo>
                    <a:pt x="66605" y="29887"/>
                  </a:lnTo>
                  <a:lnTo>
                    <a:pt x="67118" y="29204"/>
                  </a:lnTo>
                  <a:lnTo>
                    <a:pt x="67630" y="28521"/>
                  </a:lnTo>
                  <a:lnTo>
                    <a:pt x="67972" y="28179"/>
                  </a:lnTo>
                  <a:lnTo>
                    <a:pt x="68142" y="28009"/>
                  </a:lnTo>
                  <a:close/>
                  <a:moveTo>
                    <a:pt x="80097" y="23739"/>
                  </a:moveTo>
                  <a:lnTo>
                    <a:pt x="79585" y="26130"/>
                  </a:lnTo>
                  <a:lnTo>
                    <a:pt x="78560" y="28862"/>
                  </a:lnTo>
                  <a:lnTo>
                    <a:pt x="77023" y="29887"/>
                  </a:lnTo>
                  <a:lnTo>
                    <a:pt x="77023" y="29716"/>
                  </a:lnTo>
                  <a:lnTo>
                    <a:pt x="77194" y="29033"/>
                  </a:lnTo>
                  <a:lnTo>
                    <a:pt x="78048" y="26813"/>
                  </a:lnTo>
                  <a:lnTo>
                    <a:pt x="78048" y="26471"/>
                  </a:lnTo>
                  <a:lnTo>
                    <a:pt x="77877" y="26301"/>
                  </a:lnTo>
                  <a:lnTo>
                    <a:pt x="78048" y="26130"/>
                  </a:lnTo>
                  <a:lnTo>
                    <a:pt x="80097" y="23739"/>
                  </a:lnTo>
                  <a:close/>
                  <a:moveTo>
                    <a:pt x="82488" y="28009"/>
                  </a:moveTo>
                  <a:lnTo>
                    <a:pt x="81805" y="28521"/>
                  </a:lnTo>
                  <a:lnTo>
                    <a:pt x="79813" y="30015"/>
                  </a:lnTo>
                  <a:lnTo>
                    <a:pt x="81122" y="29033"/>
                  </a:lnTo>
                  <a:lnTo>
                    <a:pt x="82488" y="28009"/>
                  </a:lnTo>
                  <a:close/>
                  <a:moveTo>
                    <a:pt x="66093" y="30058"/>
                  </a:moveTo>
                  <a:lnTo>
                    <a:pt x="66264" y="30229"/>
                  </a:lnTo>
                  <a:lnTo>
                    <a:pt x="65922" y="30399"/>
                  </a:lnTo>
                  <a:lnTo>
                    <a:pt x="66093" y="30058"/>
                  </a:lnTo>
                  <a:close/>
                  <a:moveTo>
                    <a:pt x="20665" y="27155"/>
                  </a:moveTo>
                  <a:lnTo>
                    <a:pt x="22373" y="28179"/>
                  </a:lnTo>
                  <a:lnTo>
                    <a:pt x="24251" y="29033"/>
                  </a:lnTo>
                  <a:lnTo>
                    <a:pt x="26301" y="29887"/>
                  </a:lnTo>
                  <a:lnTo>
                    <a:pt x="28350" y="30399"/>
                  </a:lnTo>
                  <a:lnTo>
                    <a:pt x="30741" y="30570"/>
                  </a:lnTo>
                  <a:lnTo>
                    <a:pt x="33132" y="30570"/>
                  </a:lnTo>
                  <a:lnTo>
                    <a:pt x="35352" y="30229"/>
                  </a:lnTo>
                  <a:lnTo>
                    <a:pt x="37572" y="29887"/>
                  </a:lnTo>
                  <a:lnTo>
                    <a:pt x="35181" y="30399"/>
                  </a:lnTo>
                  <a:lnTo>
                    <a:pt x="32790" y="30741"/>
                  </a:lnTo>
                  <a:lnTo>
                    <a:pt x="30570" y="30741"/>
                  </a:lnTo>
                  <a:lnTo>
                    <a:pt x="28350" y="30570"/>
                  </a:lnTo>
                  <a:lnTo>
                    <a:pt x="26301" y="30058"/>
                  </a:lnTo>
                  <a:lnTo>
                    <a:pt x="24422" y="29375"/>
                  </a:lnTo>
                  <a:lnTo>
                    <a:pt x="22544" y="28350"/>
                  </a:lnTo>
                  <a:lnTo>
                    <a:pt x="20665" y="27155"/>
                  </a:lnTo>
                  <a:close/>
                  <a:moveTo>
                    <a:pt x="66669" y="27859"/>
                  </a:moveTo>
                  <a:lnTo>
                    <a:pt x="66605" y="28179"/>
                  </a:lnTo>
                  <a:lnTo>
                    <a:pt x="66435" y="28862"/>
                  </a:lnTo>
                  <a:lnTo>
                    <a:pt x="66605" y="29033"/>
                  </a:lnTo>
                  <a:lnTo>
                    <a:pt x="66776" y="29033"/>
                  </a:lnTo>
                  <a:lnTo>
                    <a:pt x="66264" y="29716"/>
                  </a:lnTo>
                  <a:lnTo>
                    <a:pt x="66264" y="29546"/>
                  </a:lnTo>
                  <a:lnTo>
                    <a:pt x="66435" y="29375"/>
                  </a:lnTo>
                  <a:lnTo>
                    <a:pt x="66264" y="29204"/>
                  </a:lnTo>
                  <a:lnTo>
                    <a:pt x="66093" y="29204"/>
                  </a:lnTo>
                  <a:lnTo>
                    <a:pt x="65751" y="29716"/>
                  </a:lnTo>
                  <a:lnTo>
                    <a:pt x="65239" y="30741"/>
                  </a:lnTo>
                  <a:lnTo>
                    <a:pt x="65239" y="30399"/>
                  </a:lnTo>
                  <a:lnTo>
                    <a:pt x="65751" y="28179"/>
                  </a:lnTo>
                  <a:lnTo>
                    <a:pt x="65837" y="28179"/>
                  </a:lnTo>
                  <a:lnTo>
                    <a:pt x="65581" y="29033"/>
                  </a:lnTo>
                  <a:lnTo>
                    <a:pt x="65751" y="29375"/>
                  </a:lnTo>
                  <a:lnTo>
                    <a:pt x="65922" y="29204"/>
                  </a:lnTo>
                  <a:lnTo>
                    <a:pt x="66669" y="27859"/>
                  </a:lnTo>
                  <a:close/>
                  <a:moveTo>
                    <a:pt x="76852" y="27325"/>
                  </a:moveTo>
                  <a:lnTo>
                    <a:pt x="76340" y="28692"/>
                  </a:lnTo>
                  <a:lnTo>
                    <a:pt x="76340" y="29033"/>
                  </a:lnTo>
                  <a:lnTo>
                    <a:pt x="75998" y="29887"/>
                  </a:lnTo>
                  <a:lnTo>
                    <a:pt x="75998" y="30570"/>
                  </a:lnTo>
                  <a:lnTo>
                    <a:pt x="74803" y="31424"/>
                  </a:lnTo>
                  <a:lnTo>
                    <a:pt x="74803" y="30741"/>
                  </a:lnTo>
                  <a:lnTo>
                    <a:pt x="74803" y="30058"/>
                  </a:lnTo>
                  <a:lnTo>
                    <a:pt x="74803" y="29887"/>
                  </a:lnTo>
                  <a:lnTo>
                    <a:pt x="74632" y="29716"/>
                  </a:lnTo>
                  <a:lnTo>
                    <a:pt x="74461" y="29716"/>
                  </a:lnTo>
                  <a:lnTo>
                    <a:pt x="76852" y="27325"/>
                  </a:lnTo>
                  <a:close/>
                  <a:moveTo>
                    <a:pt x="60799" y="28350"/>
                  </a:moveTo>
                  <a:lnTo>
                    <a:pt x="60286" y="31083"/>
                  </a:lnTo>
                  <a:lnTo>
                    <a:pt x="60116" y="32449"/>
                  </a:lnTo>
                  <a:lnTo>
                    <a:pt x="60286" y="30570"/>
                  </a:lnTo>
                  <a:lnTo>
                    <a:pt x="60628" y="28692"/>
                  </a:lnTo>
                  <a:lnTo>
                    <a:pt x="60799" y="28350"/>
                  </a:lnTo>
                  <a:close/>
                  <a:moveTo>
                    <a:pt x="46111" y="4270"/>
                  </a:moveTo>
                  <a:lnTo>
                    <a:pt x="48332" y="4611"/>
                  </a:lnTo>
                  <a:lnTo>
                    <a:pt x="48673" y="4782"/>
                  </a:lnTo>
                  <a:lnTo>
                    <a:pt x="48844" y="4953"/>
                  </a:lnTo>
                  <a:lnTo>
                    <a:pt x="49015" y="4953"/>
                  </a:lnTo>
                  <a:lnTo>
                    <a:pt x="49356" y="4782"/>
                  </a:lnTo>
                  <a:lnTo>
                    <a:pt x="51235" y="5294"/>
                  </a:lnTo>
                  <a:lnTo>
                    <a:pt x="53114" y="5807"/>
                  </a:lnTo>
                  <a:lnTo>
                    <a:pt x="54821" y="6661"/>
                  </a:lnTo>
                  <a:lnTo>
                    <a:pt x="56358" y="7685"/>
                  </a:lnTo>
                  <a:lnTo>
                    <a:pt x="57895" y="8710"/>
                  </a:lnTo>
                  <a:lnTo>
                    <a:pt x="59262" y="9906"/>
                  </a:lnTo>
                  <a:lnTo>
                    <a:pt x="60457" y="11101"/>
                  </a:lnTo>
                  <a:lnTo>
                    <a:pt x="61653" y="12638"/>
                  </a:lnTo>
                  <a:lnTo>
                    <a:pt x="62165" y="14004"/>
                  </a:lnTo>
                  <a:lnTo>
                    <a:pt x="63019" y="15371"/>
                  </a:lnTo>
                  <a:lnTo>
                    <a:pt x="63531" y="17249"/>
                  </a:lnTo>
                  <a:lnTo>
                    <a:pt x="63531" y="18957"/>
                  </a:lnTo>
                  <a:lnTo>
                    <a:pt x="63190" y="20665"/>
                  </a:lnTo>
                  <a:lnTo>
                    <a:pt x="62336" y="22202"/>
                  </a:lnTo>
                  <a:lnTo>
                    <a:pt x="61653" y="23227"/>
                  </a:lnTo>
                  <a:lnTo>
                    <a:pt x="60799" y="24251"/>
                  </a:lnTo>
                  <a:lnTo>
                    <a:pt x="59945" y="25276"/>
                  </a:lnTo>
                  <a:lnTo>
                    <a:pt x="58920" y="26130"/>
                  </a:lnTo>
                  <a:lnTo>
                    <a:pt x="56700" y="27838"/>
                  </a:lnTo>
                  <a:lnTo>
                    <a:pt x="54138" y="29204"/>
                  </a:lnTo>
                  <a:lnTo>
                    <a:pt x="51406" y="30570"/>
                  </a:lnTo>
                  <a:lnTo>
                    <a:pt x="48844" y="31595"/>
                  </a:lnTo>
                  <a:lnTo>
                    <a:pt x="46282" y="32278"/>
                  </a:lnTo>
                  <a:lnTo>
                    <a:pt x="44062" y="32961"/>
                  </a:lnTo>
                  <a:lnTo>
                    <a:pt x="43037" y="33132"/>
                  </a:lnTo>
                  <a:lnTo>
                    <a:pt x="42867" y="32961"/>
                  </a:lnTo>
                  <a:lnTo>
                    <a:pt x="42696" y="32790"/>
                  </a:lnTo>
                  <a:lnTo>
                    <a:pt x="39622" y="33303"/>
                  </a:lnTo>
                  <a:lnTo>
                    <a:pt x="36548" y="33474"/>
                  </a:lnTo>
                  <a:lnTo>
                    <a:pt x="33815" y="33644"/>
                  </a:lnTo>
                  <a:lnTo>
                    <a:pt x="31253" y="33474"/>
                  </a:lnTo>
                  <a:lnTo>
                    <a:pt x="28692" y="33132"/>
                  </a:lnTo>
                  <a:lnTo>
                    <a:pt x="26301" y="32620"/>
                  </a:lnTo>
                  <a:lnTo>
                    <a:pt x="24081" y="31766"/>
                  </a:lnTo>
                  <a:lnTo>
                    <a:pt x="21860" y="30741"/>
                  </a:lnTo>
                  <a:lnTo>
                    <a:pt x="21348" y="30058"/>
                  </a:lnTo>
                  <a:lnTo>
                    <a:pt x="21006" y="29204"/>
                  </a:lnTo>
                  <a:lnTo>
                    <a:pt x="20665" y="28179"/>
                  </a:lnTo>
                  <a:lnTo>
                    <a:pt x="20323" y="27155"/>
                  </a:lnTo>
                  <a:lnTo>
                    <a:pt x="22202" y="28521"/>
                  </a:lnTo>
                  <a:lnTo>
                    <a:pt x="24251" y="29716"/>
                  </a:lnTo>
                  <a:lnTo>
                    <a:pt x="26301" y="30399"/>
                  </a:lnTo>
                  <a:lnTo>
                    <a:pt x="28692" y="30912"/>
                  </a:lnTo>
                  <a:lnTo>
                    <a:pt x="30912" y="31083"/>
                  </a:lnTo>
                  <a:lnTo>
                    <a:pt x="33303" y="31083"/>
                  </a:lnTo>
                  <a:lnTo>
                    <a:pt x="35865" y="30741"/>
                  </a:lnTo>
                  <a:lnTo>
                    <a:pt x="38426" y="30058"/>
                  </a:lnTo>
                  <a:lnTo>
                    <a:pt x="38426" y="29887"/>
                  </a:lnTo>
                  <a:lnTo>
                    <a:pt x="38597" y="29716"/>
                  </a:lnTo>
                  <a:lnTo>
                    <a:pt x="40988" y="29204"/>
                  </a:lnTo>
                  <a:lnTo>
                    <a:pt x="43208" y="28521"/>
                  </a:lnTo>
                  <a:lnTo>
                    <a:pt x="45428" y="27667"/>
                  </a:lnTo>
                  <a:lnTo>
                    <a:pt x="47649" y="26471"/>
                  </a:lnTo>
                  <a:lnTo>
                    <a:pt x="47649" y="26471"/>
                  </a:lnTo>
                  <a:lnTo>
                    <a:pt x="45428" y="28179"/>
                  </a:lnTo>
                  <a:lnTo>
                    <a:pt x="43379" y="29887"/>
                  </a:lnTo>
                  <a:lnTo>
                    <a:pt x="43208" y="30058"/>
                  </a:lnTo>
                  <a:lnTo>
                    <a:pt x="43208" y="30229"/>
                  </a:lnTo>
                  <a:lnTo>
                    <a:pt x="43550" y="30229"/>
                  </a:lnTo>
                  <a:lnTo>
                    <a:pt x="46111" y="28350"/>
                  </a:lnTo>
                  <a:lnTo>
                    <a:pt x="48502" y="26471"/>
                  </a:lnTo>
                  <a:lnTo>
                    <a:pt x="50893" y="24251"/>
                  </a:lnTo>
                  <a:lnTo>
                    <a:pt x="53114" y="21860"/>
                  </a:lnTo>
                  <a:lnTo>
                    <a:pt x="53455" y="21690"/>
                  </a:lnTo>
                  <a:lnTo>
                    <a:pt x="53626" y="21348"/>
                  </a:lnTo>
                  <a:lnTo>
                    <a:pt x="53626" y="21177"/>
                  </a:lnTo>
                  <a:lnTo>
                    <a:pt x="53797" y="21006"/>
                  </a:lnTo>
                  <a:lnTo>
                    <a:pt x="54138" y="20665"/>
                  </a:lnTo>
                  <a:lnTo>
                    <a:pt x="54309" y="20323"/>
                  </a:lnTo>
                  <a:lnTo>
                    <a:pt x="54138" y="20153"/>
                  </a:lnTo>
                  <a:lnTo>
                    <a:pt x="53797" y="19982"/>
                  </a:lnTo>
                  <a:lnTo>
                    <a:pt x="53455" y="20153"/>
                  </a:lnTo>
                  <a:lnTo>
                    <a:pt x="51406" y="22202"/>
                  </a:lnTo>
                  <a:lnTo>
                    <a:pt x="49186" y="24081"/>
                  </a:lnTo>
                  <a:lnTo>
                    <a:pt x="46795" y="25618"/>
                  </a:lnTo>
                  <a:lnTo>
                    <a:pt x="44233" y="26984"/>
                  </a:lnTo>
                  <a:lnTo>
                    <a:pt x="41330" y="28009"/>
                  </a:lnTo>
                  <a:lnTo>
                    <a:pt x="38597" y="28862"/>
                  </a:lnTo>
                  <a:lnTo>
                    <a:pt x="35523" y="29204"/>
                  </a:lnTo>
                  <a:lnTo>
                    <a:pt x="32449" y="29375"/>
                  </a:lnTo>
                  <a:lnTo>
                    <a:pt x="32107" y="29546"/>
                  </a:lnTo>
                  <a:lnTo>
                    <a:pt x="32107" y="29716"/>
                  </a:lnTo>
                  <a:lnTo>
                    <a:pt x="32107" y="29887"/>
                  </a:lnTo>
                  <a:lnTo>
                    <a:pt x="32278" y="30058"/>
                  </a:lnTo>
                  <a:lnTo>
                    <a:pt x="34157" y="30058"/>
                  </a:lnTo>
                  <a:lnTo>
                    <a:pt x="31253" y="30229"/>
                  </a:lnTo>
                  <a:lnTo>
                    <a:pt x="29887" y="30229"/>
                  </a:lnTo>
                  <a:lnTo>
                    <a:pt x="28350" y="30058"/>
                  </a:lnTo>
                  <a:lnTo>
                    <a:pt x="26130" y="29546"/>
                  </a:lnTo>
                  <a:lnTo>
                    <a:pt x="24081" y="28692"/>
                  </a:lnTo>
                  <a:lnTo>
                    <a:pt x="22031" y="27496"/>
                  </a:lnTo>
                  <a:lnTo>
                    <a:pt x="20323" y="26301"/>
                  </a:lnTo>
                  <a:lnTo>
                    <a:pt x="20153" y="25788"/>
                  </a:lnTo>
                  <a:lnTo>
                    <a:pt x="20323" y="23910"/>
                  </a:lnTo>
                  <a:lnTo>
                    <a:pt x="20665" y="21860"/>
                  </a:lnTo>
                  <a:lnTo>
                    <a:pt x="21348" y="19982"/>
                  </a:lnTo>
                  <a:lnTo>
                    <a:pt x="22202" y="18274"/>
                  </a:lnTo>
                  <a:lnTo>
                    <a:pt x="23056" y="16395"/>
                  </a:lnTo>
                  <a:lnTo>
                    <a:pt x="24251" y="14858"/>
                  </a:lnTo>
                  <a:lnTo>
                    <a:pt x="26472" y="11955"/>
                  </a:lnTo>
                  <a:lnTo>
                    <a:pt x="27838" y="10418"/>
                  </a:lnTo>
                  <a:lnTo>
                    <a:pt x="29375" y="9052"/>
                  </a:lnTo>
                  <a:lnTo>
                    <a:pt x="30912" y="7856"/>
                  </a:lnTo>
                  <a:lnTo>
                    <a:pt x="32620" y="6661"/>
                  </a:lnTo>
                  <a:lnTo>
                    <a:pt x="34498" y="5807"/>
                  </a:lnTo>
                  <a:lnTo>
                    <a:pt x="36377" y="5124"/>
                  </a:lnTo>
                  <a:lnTo>
                    <a:pt x="38255" y="4611"/>
                  </a:lnTo>
                  <a:lnTo>
                    <a:pt x="40134" y="4270"/>
                  </a:lnTo>
                  <a:lnTo>
                    <a:pt x="39793" y="4441"/>
                  </a:lnTo>
                  <a:lnTo>
                    <a:pt x="39622" y="4611"/>
                  </a:lnTo>
                  <a:lnTo>
                    <a:pt x="39622" y="4953"/>
                  </a:lnTo>
                  <a:lnTo>
                    <a:pt x="39793" y="5294"/>
                  </a:lnTo>
                  <a:lnTo>
                    <a:pt x="40134" y="5294"/>
                  </a:lnTo>
                  <a:lnTo>
                    <a:pt x="42013" y="4611"/>
                  </a:lnTo>
                  <a:lnTo>
                    <a:pt x="44062" y="4441"/>
                  </a:lnTo>
                  <a:lnTo>
                    <a:pt x="46111" y="4270"/>
                  </a:lnTo>
                  <a:close/>
                  <a:moveTo>
                    <a:pt x="54821" y="34327"/>
                  </a:moveTo>
                  <a:lnTo>
                    <a:pt x="54821" y="34498"/>
                  </a:lnTo>
                  <a:lnTo>
                    <a:pt x="54651" y="34669"/>
                  </a:lnTo>
                  <a:lnTo>
                    <a:pt x="54821" y="34327"/>
                  </a:lnTo>
                  <a:close/>
                  <a:moveTo>
                    <a:pt x="41330" y="34669"/>
                  </a:moveTo>
                  <a:lnTo>
                    <a:pt x="41159" y="34840"/>
                  </a:lnTo>
                  <a:lnTo>
                    <a:pt x="40988" y="35011"/>
                  </a:lnTo>
                  <a:lnTo>
                    <a:pt x="40817" y="35011"/>
                  </a:lnTo>
                  <a:lnTo>
                    <a:pt x="40817" y="34840"/>
                  </a:lnTo>
                  <a:lnTo>
                    <a:pt x="40988" y="34669"/>
                  </a:lnTo>
                  <a:close/>
                  <a:moveTo>
                    <a:pt x="43208" y="34327"/>
                  </a:moveTo>
                  <a:lnTo>
                    <a:pt x="43037" y="34840"/>
                  </a:lnTo>
                  <a:lnTo>
                    <a:pt x="43037" y="35181"/>
                  </a:lnTo>
                  <a:lnTo>
                    <a:pt x="41842" y="35011"/>
                  </a:lnTo>
                  <a:lnTo>
                    <a:pt x="42354" y="34498"/>
                  </a:lnTo>
                  <a:lnTo>
                    <a:pt x="43208" y="34327"/>
                  </a:lnTo>
                  <a:close/>
                  <a:moveTo>
                    <a:pt x="59561" y="27795"/>
                  </a:moveTo>
                  <a:lnTo>
                    <a:pt x="59432" y="29204"/>
                  </a:lnTo>
                  <a:lnTo>
                    <a:pt x="58920" y="31253"/>
                  </a:lnTo>
                  <a:lnTo>
                    <a:pt x="58237" y="33303"/>
                  </a:lnTo>
                  <a:lnTo>
                    <a:pt x="57212" y="35181"/>
                  </a:lnTo>
                  <a:lnTo>
                    <a:pt x="57725" y="33474"/>
                  </a:lnTo>
                  <a:lnTo>
                    <a:pt x="58408" y="31937"/>
                  </a:lnTo>
                  <a:lnTo>
                    <a:pt x="59091" y="29716"/>
                  </a:lnTo>
                  <a:lnTo>
                    <a:pt x="59432" y="28692"/>
                  </a:lnTo>
                  <a:lnTo>
                    <a:pt x="59561" y="27795"/>
                  </a:lnTo>
                  <a:close/>
                  <a:moveTo>
                    <a:pt x="61653" y="25618"/>
                  </a:moveTo>
                  <a:lnTo>
                    <a:pt x="62165" y="25959"/>
                  </a:lnTo>
                  <a:lnTo>
                    <a:pt x="61823" y="27496"/>
                  </a:lnTo>
                  <a:lnTo>
                    <a:pt x="61311" y="29204"/>
                  </a:lnTo>
                  <a:lnTo>
                    <a:pt x="60799" y="30912"/>
                  </a:lnTo>
                  <a:lnTo>
                    <a:pt x="60457" y="32790"/>
                  </a:lnTo>
                  <a:lnTo>
                    <a:pt x="60457" y="32961"/>
                  </a:lnTo>
                  <a:lnTo>
                    <a:pt x="60628" y="33132"/>
                  </a:lnTo>
                  <a:lnTo>
                    <a:pt x="60799" y="33132"/>
                  </a:lnTo>
                  <a:lnTo>
                    <a:pt x="60970" y="32961"/>
                  </a:lnTo>
                  <a:lnTo>
                    <a:pt x="61311" y="32449"/>
                  </a:lnTo>
                  <a:lnTo>
                    <a:pt x="61994" y="31595"/>
                  </a:lnTo>
                  <a:lnTo>
                    <a:pt x="61994" y="31424"/>
                  </a:lnTo>
                  <a:lnTo>
                    <a:pt x="61823" y="31253"/>
                  </a:lnTo>
                  <a:lnTo>
                    <a:pt x="61653" y="31253"/>
                  </a:lnTo>
                  <a:lnTo>
                    <a:pt x="61482" y="31595"/>
                  </a:lnTo>
                  <a:lnTo>
                    <a:pt x="61140" y="31937"/>
                  </a:lnTo>
                  <a:lnTo>
                    <a:pt x="61653" y="29716"/>
                  </a:lnTo>
                  <a:lnTo>
                    <a:pt x="62165" y="27838"/>
                  </a:lnTo>
                  <a:lnTo>
                    <a:pt x="62507" y="25959"/>
                  </a:lnTo>
                  <a:lnTo>
                    <a:pt x="65751" y="26984"/>
                  </a:lnTo>
                  <a:lnTo>
                    <a:pt x="65239" y="28350"/>
                  </a:lnTo>
                  <a:lnTo>
                    <a:pt x="64556" y="29546"/>
                  </a:lnTo>
                  <a:lnTo>
                    <a:pt x="64214" y="30058"/>
                  </a:lnTo>
                  <a:lnTo>
                    <a:pt x="64214" y="30058"/>
                  </a:lnTo>
                  <a:lnTo>
                    <a:pt x="64385" y="29546"/>
                  </a:lnTo>
                  <a:lnTo>
                    <a:pt x="64385" y="29375"/>
                  </a:lnTo>
                  <a:lnTo>
                    <a:pt x="64385" y="29204"/>
                  </a:lnTo>
                  <a:lnTo>
                    <a:pt x="64044" y="29204"/>
                  </a:lnTo>
                  <a:lnTo>
                    <a:pt x="63702" y="29716"/>
                  </a:lnTo>
                  <a:lnTo>
                    <a:pt x="63531" y="30399"/>
                  </a:lnTo>
                  <a:lnTo>
                    <a:pt x="63190" y="30912"/>
                  </a:lnTo>
                  <a:lnTo>
                    <a:pt x="63190" y="31083"/>
                  </a:lnTo>
                  <a:lnTo>
                    <a:pt x="63360" y="31253"/>
                  </a:lnTo>
                  <a:lnTo>
                    <a:pt x="63531" y="31424"/>
                  </a:lnTo>
                  <a:lnTo>
                    <a:pt x="63702" y="31253"/>
                  </a:lnTo>
                  <a:lnTo>
                    <a:pt x="64385" y="30570"/>
                  </a:lnTo>
                  <a:lnTo>
                    <a:pt x="65068" y="29887"/>
                  </a:lnTo>
                  <a:lnTo>
                    <a:pt x="64898" y="30229"/>
                  </a:lnTo>
                  <a:lnTo>
                    <a:pt x="64898" y="30570"/>
                  </a:lnTo>
                  <a:lnTo>
                    <a:pt x="65068" y="30912"/>
                  </a:lnTo>
                  <a:lnTo>
                    <a:pt x="63019" y="32278"/>
                  </a:lnTo>
                  <a:lnTo>
                    <a:pt x="60286" y="33815"/>
                  </a:lnTo>
                  <a:lnTo>
                    <a:pt x="57725" y="35181"/>
                  </a:lnTo>
                  <a:lnTo>
                    <a:pt x="58579" y="33303"/>
                  </a:lnTo>
                  <a:lnTo>
                    <a:pt x="59262" y="31253"/>
                  </a:lnTo>
                  <a:lnTo>
                    <a:pt x="59774" y="29204"/>
                  </a:lnTo>
                  <a:lnTo>
                    <a:pt x="59945" y="27325"/>
                  </a:lnTo>
                  <a:lnTo>
                    <a:pt x="60628" y="26642"/>
                  </a:lnTo>
                  <a:lnTo>
                    <a:pt x="60286" y="28692"/>
                  </a:lnTo>
                  <a:lnTo>
                    <a:pt x="59945" y="31083"/>
                  </a:lnTo>
                  <a:lnTo>
                    <a:pt x="59774" y="32278"/>
                  </a:lnTo>
                  <a:lnTo>
                    <a:pt x="59774" y="33474"/>
                  </a:lnTo>
                  <a:lnTo>
                    <a:pt x="59945" y="33644"/>
                  </a:lnTo>
                  <a:lnTo>
                    <a:pt x="60116" y="33815"/>
                  </a:lnTo>
                  <a:lnTo>
                    <a:pt x="60286" y="33644"/>
                  </a:lnTo>
                  <a:lnTo>
                    <a:pt x="60286" y="33474"/>
                  </a:lnTo>
                  <a:lnTo>
                    <a:pt x="60628" y="31083"/>
                  </a:lnTo>
                  <a:lnTo>
                    <a:pt x="60970" y="28521"/>
                  </a:lnTo>
                  <a:lnTo>
                    <a:pt x="61311" y="25959"/>
                  </a:lnTo>
                  <a:lnTo>
                    <a:pt x="61653" y="25618"/>
                  </a:lnTo>
                  <a:close/>
                  <a:moveTo>
                    <a:pt x="44404" y="34157"/>
                  </a:moveTo>
                  <a:lnTo>
                    <a:pt x="44233" y="35352"/>
                  </a:lnTo>
                  <a:lnTo>
                    <a:pt x="43550" y="35352"/>
                  </a:lnTo>
                  <a:lnTo>
                    <a:pt x="43721" y="34498"/>
                  </a:lnTo>
                  <a:lnTo>
                    <a:pt x="43721" y="34327"/>
                  </a:lnTo>
                  <a:lnTo>
                    <a:pt x="44404" y="34157"/>
                  </a:lnTo>
                  <a:close/>
                  <a:moveTo>
                    <a:pt x="45941" y="33815"/>
                  </a:moveTo>
                  <a:lnTo>
                    <a:pt x="45770" y="34669"/>
                  </a:lnTo>
                  <a:lnTo>
                    <a:pt x="45599" y="35694"/>
                  </a:lnTo>
                  <a:lnTo>
                    <a:pt x="44745" y="35523"/>
                  </a:lnTo>
                  <a:lnTo>
                    <a:pt x="44916" y="33986"/>
                  </a:lnTo>
                  <a:lnTo>
                    <a:pt x="45941" y="33815"/>
                  </a:lnTo>
                  <a:close/>
                  <a:moveTo>
                    <a:pt x="40476" y="34840"/>
                  </a:moveTo>
                  <a:lnTo>
                    <a:pt x="40476" y="35011"/>
                  </a:lnTo>
                  <a:lnTo>
                    <a:pt x="38939" y="35011"/>
                  </a:lnTo>
                  <a:lnTo>
                    <a:pt x="37402" y="35352"/>
                  </a:lnTo>
                  <a:lnTo>
                    <a:pt x="36035" y="35694"/>
                  </a:lnTo>
                  <a:lnTo>
                    <a:pt x="34669" y="36206"/>
                  </a:lnTo>
                  <a:lnTo>
                    <a:pt x="34669" y="35352"/>
                  </a:lnTo>
                  <a:lnTo>
                    <a:pt x="38597" y="35011"/>
                  </a:lnTo>
                  <a:lnTo>
                    <a:pt x="40476" y="34840"/>
                  </a:lnTo>
                  <a:close/>
                  <a:moveTo>
                    <a:pt x="54138" y="31424"/>
                  </a:moveTo>
                  <a:lnTo>
                    <a:pt x="52772" y="35352"/>
                  </a:lnTo>
                  <a:lnTo>
                    <a:pt x="52943" y="35523"/>
                  </a:lnTo>
                  <a:lnTo>
                    <a:pt x="52494" y="36270"/>
                  </a:lnTo>
                  <a:lnTo>
                    <a:pt x="52430" y="36206"/>
                  </a:lnTo>
                  <a:lnTo>
                    <a:pt x="53114" y="34157"/>
                  </a:lnTo>
                  <a:lnTo>
                    <a:pt x="53797" y="32107"/>
                  </a:lnTo>
                  <a:lnTo>
                    <a:pt x="54138" y="31424"/>
                  </a:lnTo>
                  <a:close/>
                  <a:moveTo>
                    <a:pt x="49015" y="32961"/>
                  </a:moveTo>
                  <a:lnTo>
                    <a:pt x="48844" y="34498"/>
                  </a:lnTo>
                  <a:lnTo>
                    <a:pt x="48332" y="36035"/>
                  </a:lnTo>
                  <a:lnTo>
                    <a:pt x="48161" y="36377"/>
                  </a:lnTo>
                  <a:lnTo>
                    <a:pt x="47649" y="36377"/>
                  </a:lnTo>
                  <a:lnTo>
                    <a:pt x="47819" y="35352"/>
                  </a:lnTo>
                  <a:lnTo>
                    <a:pt x="48161" y="33986"/>
                  </a:lnTo>
                  <a:lnTo>
                    <a:pt x="48161" y="33815"/>
                  </a:lnTo>
                  <a:lnTo>
                    <a:pt x="47990" y="33644"/>
                  </a:lnTo>
                  <a:lnTo>
                    <a:pt x="47819" y="33644"/>
                  </a:lnTo>
                  <a:lnTo>
                    <a:pt x="47649" y="33815"/>
                  </a:lnTo>
                  <a:lnTo>
                    <a:pt x="47478" y="34327"/>
                  </a:lnTo>
                  <a:lnTo>
                    <a:pt x="46965" y="36035"/>
                  </a:lnTo>
                  <a:lnTo>
                    <a:pt x="46282" y="35865"/>
                  </a:lnTo>
                  <a:lnTo>
                    <a:pt x="46282" y="35694"/>
                  </a:lnTo>
                  <a:lnTo>
                    <a:pt x="46282" y="34840"/>
                  </a:lnTo>
                  <a:lnTo>
                    <a:pt x="46453" y="33986"/>
                  </a:lnTo>
                  <a:lnTo>
                    <a:pt x="46282" y="33644"/>
                  </a:lnTo>
                  <a:lnTo>
                    <a:pt x="49015" y="32961"/>
                  </a:lnTo>
                  <a:close/>
                  <a:moveTo>
                    <a:pt x="34157" y="35523"/>
                  </a:moveTo>
                  <a:lnTo>
                    <a:pt x="33986" y="36548"/>
                  </a:lnTo>
                  <a:lnTo>
                    <a:pt x="33815" y="36548"/>
                  </a:lnTo>
                  <a:lnTo>
                    <a:pt x="33644" y="36889"/>
                  </a:lnTo>
                  <a:lnTo>
                    <a:pt x="33132" y="37060"/>
                  </a:lnTo>
                  <a:lnTo>
                    <a:pt x="33303" y="36718"/>
                  </a:lnTo>
                  <a:lnTo>
                    <a:pt x="33474" y="35523"/>
                  </a:lnTo>
                  <a:close/>
                  <a:moveTo>
                    <a:pt x="33132" y="35352"/>
                  </a:moveTo>
                  <a:lnTo>
                    <a:pt x="32961" y="36718"/>
                  </a:lnTo>
                  <a:lnTo>
                    <a:pt x="32790" y="37231"/>
                  </a:lnTo>
                  <a:lnTo>
                    <a:pt x="32790" y="36718"/>
                  </a:lnTo>
                  <a:lnTo>
                    <a:pt x="33132" y="35352"/>
                  </a:lnTo>
                  <a:close/>
                  <a:moveTo>
                    <a:pt x="51918" y="32107"/>
                  </a:moveTo>
                  <a:lnTo>
                    <a:pt x="51064" y="34498"/>
                  </a:lnTo>
                  <a:lnTo>
                    <a:pt x="50039" y="37231"/>
                  </a:lnTo>
                  <a:lnTo>
                    <a:pt x="48673" y="36718"/>
                  </a:lnTo>
                  <a:lnTo>
                    <a:pt x="49186" y="34669"/>
                  </a:lnTo>
                  <a:lnTo>
                    <a:pt x="49527" y="32790"/>
                  </a:lnTo>
                  <a:lnTo>
                    <a:pt x="51918" y="32107"/>
                  </a:lnTo>
                  <a:close/>
                  <a:moveTo>
                    <a:pt x="59262" y="28009"/>
                  </a:moveTo>
                  <a:lnTo>
                    <a:pt x="58749" y="29887"/>
                  </a:lnTo>
                  <a:lnTo>
                    <a:pt x="58066" y="31766"/>
                  </a:lnTo>
                  <a:lnTo>
                    <a:pt x="57383" y="33474"/>
                  </a:lnTo>
                  <a:lnTo>
                    <a:pt x="56871" y="35181"/>
                  </a:lnTo>
                  <a:lnTo>
                    <a:pt x="57042" y="35523"/>
                  </a:lnTo>
                  <a:lnTo>
                    <a:pt x="54309" y="36718"/>
                  </a:lnTo>
                  <a:lnTo>
                    <a:pt x="51577" y="37743"/>
                  </a:lnTo>
                  <a:lnTo>
                    <a:pt x="51064" y="37572"/>
                  </a:lnTo>
                  <a:lnTo>
                    <a:pt x="51577" y="37060"/>
                  </a:lnTo>
                  <a:lnTo>
                    <a:pt x="51577" y="36889"/>
                  </a:lnTo>
                  <a:lnTo>
                    <a:pt x="51406" y="36718"/>
                  </a:lnTo>
                  <a:lnTo>
                    <a:pt x="51235" y="36718"/>
                  </a:lnTo>
                  <a:lnTo>
                    <a:pt x="51064" y="37060"/>
                  </a:lnTo>
                  <a:lnTo>
                    <a:pt x="51918" y="34498"/>
                  </a:lnTo>
                  <a:lnTo>
                    <a:pt x="52601" y="31766"/>
                  </a:lnTo>
                  <a:lnTo>
                    <a:pt x="53967" y="31253"/>
                  </a:lnTo>
                  <a:lnTo>
                    <a:pt x="53455" y="32107"/>
                  </a:lnTo>
                  <a:lnTo>
                    <a:pt x="52772" y="34157"/>
                  </a:lnTo>
                  <a:lnTo>
                    <a:pt x="52089" y="36206"/>
                  </a:lnTo>
                  <a:lnTo>
                    <a:pt x="52089" y="36377"/>
                  </a:lnTo>
                  <a:lnTo>
                    <a:pt x="52260" y="36548"/>
                  </a:lnTo>
                  <a:lnTo>
                    <a:pt x="52601" y="36718"/>
                  </a:lnTo>
                  <a:lnTo>
                    <a:pt x="52772" y="36548"/>
                  </a:lnTo>
                  <a:lnTo>
                    <a:pt x="53284" y="35694"/>
                  </a:lnTo>
                  <a:lnTo>
                    <a:pt x="53967" y="34669"/>
                  </a:lnTo>
                  <a:lnTo>
                    <a:pt x="53967" y="34498"/>
                  </a:lnTo>
                  <a:lnTo>
                    <a:pt x="53967" y="34327"/>
                  </a:lnTo>
                  <a:lnTo>
                    <a:pt x="53626" y="34327"/>
                  </a:lnTo>
                  <a:lnTo>
                    <a:pt x="53455" y="34669"/>
                  </a:lnTo>
                  <a:lnTo>
                    <a:pt x="54651" y="30741"/>
                  </a:lnTo>
                  <a:lnTo>
                    <a:pt x="56017" y="30058"/>
                  </a:lnTo>
                  <a:lnTo>
                    <a:pt x="55505" y="31424"/>
                  </a:lnTo>
                  <a:lnTo>
                    <a:pt x="54821" y="33303"/>
                  </a:lnTo>
                  <a:lnTo>
                    <a:pt x="54138" y="35181"/>
                  </a:lnTo>
                  <a:lnTo>
                    <a:pt x="54138" y="35352"/>
                  </a:lnTo>
                  <a:lnTo>
                    <a:pt x="54309" y="35523"/>
                  </a:lnTo>
                  <a:lnTo>
                    <a:pt x="54651" y="35523"/>
                  </a:lnTo>
                  <a:lnTo>
                    <a:pt x="54821" y="35352"/>
                  </a:lnTo>
                  <a:lnTo>
                    <a:pt x="54821" y="35181"/>
                  </a:lnTo>
                  <a:lnTo>
                    <a:pt x="54821" y="35011"/>
                  </a:lnTo>
                  <a:lnTo>
                    <a:pt x="55334" y="34327"/>
                  </a:lnTo>
                  <a:lnTo>
                    <a:pt x="55505" y="34157"/>
                  </a:lnTo>
                  <a:lnTo>
                    <a:pt x="55334" y="33986"/>
                  </a:lnTo>
                  <a:lnTo>
                    <a:pt x="55846" y="32449"/>
                  </a:lnTo>
                  <a:lnTo>
                    <a:pt x="56700" y="29716"/>
                  </a:lnTo>
                  <a:lnTo>
                    <a:pt x="57725" y="29204"/>
                  </a:lnTo>
                  <a:lnTo>
                    <a:pt x="57725" y="29204"/>
                  </a:lnTo>
                  <a:lnTo>
                    <a:pt x="56529" y="31766"/>
                  </a:lnTo>
                  <a:lnTo>
                    <a:pt x="56188" y="32790"/>
                  </a:lnTo>
                  <a:lnTo>
                    <a:pt x="56017" y="33132"/>
                  </a:lnTo>
                  <a:lnTo>
                    <a:pt x="55334" y="34669"/>
                  </a:lnTo>
                  <a:lnTo>
                    <a:pt x="55163" y="35352"/>
                  </a:lnTo>
                  <a:lnTo>
                    <a:pt x="55334" y="35694"/>
                  </a:lnTo>
                  <a:lnTo>
                    <a:pt x="55505" y="35865"/>
                  </a:lnTo>
                  <a:lnTo>
                    <a:pt x="55675" y="35865"/>
                  </a:lnTo>
                  <a:lnTo>
                    <a:pt x="55675" y="35694"/>
                  </a:lnTo>
                  <a:lnTo>
                    <a:pt x="55846" y="35523"/>
                  </a:lnTo>
                  <a:lnTo>
                    <a:pt x="55846" y="35011"/>
                  </a:lnTo>
                  <a:lnTo>
                    <a:pt x="56017" y="34327"/>
                  </a:lnTo>
                  <a:lnTo>
                    <a:pt x="56700" y="32961"/>
                  </a:lnTo>
                  <a:lnTo>
                    <a:pt x="57042" y="32107"/>
                  </a:lnTo>
                  <a:lnTo>
                    <a:pt x="57212" y="31424"/>
                  </a:lnTo>
                  <a:lnTo>
                    <a:pt x="57895" y="30058"/>
                  </a:lnTo>
                  <a:lnTo>
                    <a:pt x="58237" y="28692"/>
                  </a:lnTo>
                  <a:lnTo>
                    <a:pt x="59262" y="28009"/>
                  </a:lnTo>
                  <a:close/>
                  <a:moveTo>
                    <a:pt x="32620" y="35523"/>
                  </a:moveTo>
                  <a:lnTo>
                    <a:pt x="32449" y="36548"/>
                  </a:lnTo>
                  <a:lnTo>
                    <a:pt x="32449" y="36718"/>
                  </a:lnTo>
                  <a:lnTo>
                    <a:pt x="32449" y="37402"/>
                  </a:lnTo>
                  <a:lnTo>
                    <a:pt x="31253" y="37914"/>
                  </a:lnTo>
                  <a:lnTo>
                    <a:pt x="31253" y="37743"/>
                  </a:lnTo>
                  <a:lnTo>
                    <a:pt x="31253" y="37231"/>
                  </a:lnTo>
                  <a:lnTo>
                    <a:pt x="31595" y="35694"/>
                  </a:lnTo>
                  <a:lnTo>
                    <a:pt x="31595" y="35523"/>
                  </a:lnTo>
                  <a:close/>
                  <a:moveTo>
                    <a:pt x="29204" y="36718"/>
                  </a:moveTo>
                  <a:lnTo>
                    <a:pt x="29204" y="36889"/>
                  </a:lnTo>
                  <a:lnTo>
                    <a:pt x="29204" y="37231"/>
                  </a:lnTo>
                  <a:lnTo>
                    <a:pt x="29204" y="37572"/>
                  </a:lnTo>
                  <a:lnTo>
                    <a:pt x="29033" y="38085"/>
                  </a:lnTo>
                  <a:lnTo>
                    <a:pt x="29033" y="37914"/>
                  </a:lnTo>
                  <a:lnTo>
                    <a:pt x="29033" y="37743"/>
                  </a:lnTo>
                  <a:lnTo>
                    <a:pt x="29204" y="36718"/>
                  </a:lnTo>
                  <a:close/>
                  <a:moveTo>
                    <a:pt x="24081" y="35011"/>
                  </a:moveTo>
                  <a:lnTo>
                    <a:pt x="20494" y="37231"/>
                  </a:lnTo>
                  <a:lnTo>
                    <a:pt x="18957" y="38255"/>
                  </a:lnTo>
                  <a:lnTo>
                    <a:pt x="18786" y="38426"/>
                  </a:lnTo>
                  <a:lnTo>
                    <a:pt x="18684" y="38426"/>
                  </a:lnTo>
                  <a:lnTo>
                    <a:pt x="19640" y="37743"/>
                  </a:lnTo>
                  <a:lnTo>
                    <a:pt x="21860" y="36377"/>
                  </a:lnTo>
                  <a:lnTo>
                    <a:pt x="24081" y="35011"/>
                  </a:lnTo>
                  <a:close/>
                  <a:moveTo>
                    <a:pt x="27838" y="36718"/>
                  </a:moveTo>
                  <a:lnTo>
                    <a:pt x="27496" y="38939"/>
                  </a:lnTo>
                  <a:lnTo>
                    <a:pt x="26984" y="41159"/>
                  </a:lnTo>
                  <a:lnTo>
                    <a:pt x="27155" y="39109"/>
                  </a:lnTo>
                  <a:lnTo>
                    <a:pt x="27667" y="37231"/>
                  </a:lnTo>
                  <a:lnTo>
                    <a:pt x="27838" y="36718"/>
                  </a:lnTo>
                  <a:close/>
                  <a:moveTo>
                    <a:pt x="93760" y="39109"/>
                  </a:moveTo>
                  <a:lnTo>
                    <a:pt x="94614" y="39622"/>
                  </a:lnTo>
                  <a:lnTo>
                    <a:pt x="95468" y="40305"/>
                  </a:lnTo>
                  <a:lnTo>
                    <a:pt x="95297" y="40817"/>
                  </a:lnTo>
                  <a:lnTo>
                    <a:pt x="95126" y="41159"/>
                  </a:lnTo>
                  <a:lnTo>
                    <a:pt x="94955" y="41159"/>
                  </a:lnTo>
                  <a:lnTo>
                    <a:pt x="94784" y="40476"/>
                  </a:lnTo>
                  <a:lnTo>
                    <a:pt x="93931" y="39451"/>
                  </a:lnTo>
                  <a:lnTo>
                    <a:pt x="93760" y="39109"/>
                  </a:lnTo>
                  <a:close/>
                  <a:moveTo>
                    <a:pt x="29033" y="35352"/>
                  </a:moveTo>
                  <a:lnTo>
                    <a:pt x="28862" y="36377"/>
                  </a:lnTo>
                  <a:lnTo>
                    <a:pt x="28862" y="36718"/>
                  </a:lnTo>
                  <a:lnTo>
                    <a:pt x="28692" y="37743"/>
                  </a:lnTo>
                  <a:lnTo>
                    <a:pt x="28692" y="38085"/>
                  </a:lnTo>
                  <a:lnTo>
                    <a:pt x="28692" y="38255"/>
                  </a:lnTo>
                  <a:lnTo>
                    <a:pt x="28692" y="38597"/>
                  </a:lnTo>
                  <a:lnTo>
                    <a:pt x="28862" y="38768"/>
                  </a:lnTo>
                  <a:lnTo>
                    <a:pt x="29033" y="38768"/>
                  </a:lnTo>
                  <a:lnTo>
                    <a:pt x="29375" y="38597"/>
                  </a:lnTo>
                  <a:lnTo>
                    <a:pt x="29375" y="38255"/>
                  </a:lnTo>
                  <a:lnTo>
                    <a:pt x="29546" y="37572"/>
                  </a:lnTo>
                  <a:lnTo>
                    <a:pt x="29546" y="37402"/>
                  </a:lnTo>
                  <a:lnTo>
                    <a:pt x="29546" y="36889"/>
                  </a:lnTo>
                  <a:lnTo>
                    <a:pt x="29716" y="35523"/>
                  </a:lnTo>
                  <a:lnTo>
                    <a:pt x="31083" y="35523"/>
                  </a:lnTo>
                  <a:lnTo>
                    <a:pt x="30912" y="36718"/>
                  </a:lnTo>
                  <a:lnTo>
                    <a:pt x="30741" y="37572"/>
                  </a:lnTo>
                  <a:lnTo>
                    <a:pt x="30741" y="38255"/>
                  </a:lnTo>
                  <a:lnTo>
                    <a:pt x="28862" y="39793"/>
                  </a:lnTo>
                  <a:lnTo>
                    <a:pt x="27155" y="41671"/>
                  </a:lnTo>
                  <a:lnTo>
                    <a:pt x="27155" y="41500"/>
                  </a:lnTo>
                  <a:lnTo>
                    <a:pt x="27838" y="38426"/>
                  </a:lnTo>
                  <a:lnTo>
                    <a:pt x="28350" y="35352"/>
                  </a:lnTo>
                  <a:close/>
                  <a:moveTo>
                    <a:pt x="75828" y="33132"/>
                  </a:moveTo>
                  <a:lnTo>
                    <a:pt x="71387" y="36889"/>
                  </a:lnTo>
                  <a:lnTo>
                    <a:pt x="67801" y="39451"/>
                  </a:lnTo>
                  <a:lnTo>
                    <a:pt x="64214" y="41842"/>
                  </a:lnTo>
                  <a:lnTo>
                    <a:pt x="66093" y="40134"/>
                  </a:lnTo>
                  <a:lnTo>
                    <a:pt x="67118" y="39109"/>
                  </a:lnTo>
                  <a:lnTo>
                    <a:pt x="67630" y="38597"/>
                  </a:lnTo>
                  <a:lnTo>
                    <a:pt x="70704" y="36718"/>
                  </a:lnTo>
                  <a:lnTo>
                    <a:pt x="74120" y="34157"/>
                  </a:lnTo>
                  <a:lnTo>
                    <a:pt x="74461" y="34157"/>
                  </a:lnTo>
                  <a:lnTo>
                    <a:pt x="75828" y="33132"/>
                  </a:lnTo>
                  <a:close/>
                  <a:moveTo>
                    <a:pt x="74461" y="28179"/>
                  </a:moveTo>
                  <a:lnTo>
                    <a:pt x="72754" y="29716"/>
                  </a:lnTo>
                  <a:lnTo>
                    <a:pt x="70875" y="31253"/>
                  </a:lnTo>
                  <a:lnTo>
                    <a:pt x="66605" y="34669"/>
                  </a:lnTo>
                  <a:lnTo>
                    <a:pt x="64385" y="36206"/>
                  </a:lnTo>
                  <a:lnTo>
                    <a:pt x="62165" y="37914"/>
                  </a:lnTo>
                  <a:lnTo>
                    <a:pt x="60116" y="39793"/>
                  </a:lnTo>
                  <a:lnTo>
                    <a:pt x="59262" y="40817"/>
                  </a:lnTo>
                  <a:lnTo>
                    <a:pt x="58408" y="42013"/>
                  </a:lnTo>
                  <a:lnTo>
                    <a:pt x="56188" y="40305"/>
                  </a:lnTo>
                  <a:lnTo>
                    <a:pt x="53626" y="38768"/>
                  </a:lnTo>
                  <a:lnTo>
                    <a:pt x="52430" y="38255"/>
                  </a:lnTo>
                  <a:lnTo>
                    <a:pt x="53626" y="37914"/>
                  </a:lnTo>
                  <a:lnTo>
                    <a:pt x="54821" y="37572"/>
                  </a:lnTo>
                  <a:lnTo>
                    <a:pt x="57212" y="36718"/>
                  </a:lnTo>
                  <a:lnTo>
                    <a:pt x="59432" y="35523"/>
                  </a:lnTo>
                  <a:lnTo>
                    <a:pt x="61653" y="34327"/>
                  </a:lnTo>
                  <a:lnTo>
                    <a:pt x="62165" y="34157"/>
                  </a:lnTo>
                  <a:lnTo>
                    <a:pt x="63873" y="33132"/>
                  </a:lnTo>
                  <a:lnTo>
                    <a:pt x="67972" y="30741"/>
                  </a:lnTo>
                  <a:lnTo>
                    <a:pt x="70021" y="29546"/>
                  </a:lnTo>
                  <a:lnTo>
                    <a:pt x="71729" y="28179"/>
                  </a:lnTo>
                  <a:close/>
                  <a:moveTo>
                    <a:pt x="95980" y="40646"/>
                  </a:moveTo>
                  <a:lnTo>
                    <a:pt x="96151" y="40817"/>
                  </a:lnTo>
                  <a:lnTo>
                    <a:pt x="96151" y="42013"/>
                  </a:lnTo>
                  <a:lnTo>
                    <a:pt x="95638" y="41500"/>
                  </a:lnTo>
                  <a:lnTo>
                    <a:pt x="95980" y="40646"/>
                  </a:lnTo>
                  <a:close/>
                  <a:moveTo>
                    <a:pt x="49015" y="342"/>
                  </a:moveTo>
                  <a:lnTo>
                    <a:pt x="50039" y="513"/>
                  </a:lnTo>
                  <a:lnTo>
                    <a:pt x="50893" y="854"/>
                  </a:lnTo>
                  <a:lnTo>
                    <a:pt x="52260" y="1708"/>
                  </a:lnTo>
                  <a:lnTo>
                    <a:pt x="53797" y="2733"/>
                  </a:lnTo>
                  <a:lnTo>
                    <a:pt x="56358" y="4782"/>
                  </a:lnTo>
                  <a:lnTo>
                    <a:pt x="57212" y="5636"/>
                  </a:lnTo>
                  <a:lnTo>
                    <a:pt x="58749" y="6832"/>
                  </a:lnTo>
                  <a:lnTo>
                    <a:pt x="59432" y="7515"/>
                  </a:lnTo>
                  <a:lnTo>
                    <a:pt x="59774" y="8198"/>
                  </a:lnTo>
                  <a:lnTo>
                    <a:pt x="59774" y="8369"/>
                  </a:lnTo>
                  <a:lnTo>
                    <a:pt x="59603" y="8539"/>
                  </a:lnTo>
                  <a:lnTo>
                    <a:pt x="59603" y="8710"/>
                  </a:lnTo>
                  <a:lnTo>
                    <a:pt x="61140" y="10076"/>
                  </a:lnTo>
                  <a:lnTo>
                    <a:pt x="62507" y="11784"/>
                  </a:lnTo>
                  <a:lnTo>
                    <a:pt x="63360" y="13492"/>
                  </a:lnTo>
                  <a:lnTo>
                    <a:pt x="64044" y="15200"/>
                  </a:lnTo>
                  <a:lnTo>
                    <a:pt x="65239" y="16737"/>
                  </a:lnTo>
                  <a:lnTo>
                    <a:pt x="66776" y="18445"/>
                  </a:lnTo>
                  <a:lnTo>
                    <a:pt x="66947" y="18445"/>
                  </a:lnTo>
                  <a:lnTo>
                    <a:pt x="68826" y="17932"/>
                  </a:lnTo>
                  <a:lnTo>
                    <a:pt x="70704" y="17591"/>
                  </a:lnTo>
                  <a:lnTo>
                    <a:pt x="74974" y="17591"/>
                  </a:lnTo>
                  <a:lnTo>
                    <a:pt x="77023" y="17420"/>
                  </a:lnTo>
                  <a:lnTo>
                    <a:pt x="79072" y="17249"/>
                  </a:lnTo>
                  <a:lnTo>
                    <a:pt x="81463" y="17078"/>
                  </a:lnTo>
                  <a:lnTo>
                    <a:pt x="83854" y="17078"/>
                  </a:lnTo>
                  <a:lnTo>
                    <a:pt x="84025" y="17249"/>
                  </a:lnTo>
                  <a:lnTo>
                    <a:pt x="84025" y="17420"/>
                  </a:lnTo>
                  <a:lnTo>
                    <a:pt x="83684" y="17420"/>
                  </a:lnTo>
                  <a:lnTo>
                    <a:pt x="82317" y="17932"/>
                  </a:lnTo>
                  <a:lnTo>
                    <a:pt x="80609" y="18274"/>
                  </a:lnTo>
                  <a:lnTo>
                    <a:pt x="78902" y="18274"/>
                  </a:lnTo>
                  <a:lnTo>
                    <a:pt x="77194" y="18103"/>
                  </a:lnTo>
                  <a:lnTo>
                    <a:pt x="75998" y="18103"/>
                  </a:lnTo>
                  <a:lnTo>
                    <a:pt x="71900" y="18274"/>
                  </a:lnTo>
                  <a:lnTo>
                    <a:pt x="67288" y="18445"/>
                  </a:lnTo>
                  <a:lnTo>
                    <a:pt x="67288" y="18615"/>
                  </a:lnTo>
                  <a:lnTo>
                    <a:pt x="67288" y="18786"/>
                  </a:lnTo>
                  <a:lnTo>
                    <a:pt x="67459" y="18957"/>
                  </a:lnTo>
                  <a:lnTo>
                    <a:pt x="67801" y="19299"/>
                  </a:lnTo>
                  <a:lnTo>
                    <a:pt x="70704" y="22031"/>
                  </a:lnTo>
                  <a:lnTo>
                    <a:pt x="71046" y="22373"/>
                  </a:lnTo>
                  <a:lnTo>
                    <a:pt x="71729" y="23056"/>
                  </a:lnTo>
                  <a:lnTo>
                    <a:pt x="72241" y="23568"/>
                  </a:lnTo>
                  <a:lnTo>
                    <a:pt x="72412" y="23739"/>
                  </a:lnTo>
                  <a:lnTo>
                    <a:pt x="73949" y="23568"/>
                  </a:lnTo>
                  <a:lnTo>
                    <a:pt x="77706" y="23568"/>
                  </a:lnTo>
                  <a:lnTo>
                    <a:pt x="78902" y="23739"/>
                  </a:lnTo>
                  <a:lnTo>
                    <a:pt x="79072" y="23739"/>
                  </a:lnTo>
                  <a:lnTo>
                    <a:pt x="80268" y="22373"/>
                  </a:lnTo>
                  <a:lnTo>
                    <a:pt x="84025" y="18103"/>
                  </a:lnTo>
                  <a:lnTo>
                    <a:pt x="84025" y="17932"/>
                  </a:lnTo>
                  <a:lnTo>
                    <a:pt x="86075" y="15883"/>
                  </a:lnTo>
                  <a:lnTo>
                    <a:pt x="87782" y="14175"/>
                  </a:lnTo>
                  <a:lnTo>
                    <a:pt x="91198" y="11272"/>
                  </a:lnTo>
                  <a:lnTo>
                    <a:pt x="92906" y="9735"/>
                  </a:lnTo>
                  <a:lnTo>
                    <a:pt x="94784" y="8198"/>
                  </a:lnTo>
                  <a:lnTo>
                    <a:pt x="96321" y="6490"/>
                  </a:lnTo>
                  <a:lnTo>
                    <a:pt x="97859" y="4611"/>
                  </a:lnTo>
                  <a:lnTo>
                    <a:pt x="98029" y="4611"/>
                  </a:lnTo>
                  <a:lnTo>
                    <a:pt x="98200" y="4782"/>
                  </a:lnTo>
                  <a:lnTo>
                    <a:pt x="98371" y="4953"/>
                  </a:lnTo>
                  <a:lnTo>
                    <a:pt x="97859" y="4953"/>
                  </a:lnTo>
                  <a:lnTo>
                    <a:pt x="96663" y="6832"/>
                  </a:lnTo>
                  <a:lnTo>
                    <a:pt x="95126" y="8369"/>
                  </a:lnTo>
                  <a:lnTo>
                    <a:pt x="93418" y="9906"/>
                  </a:lnTo>
                  <a:lnTo>
                    <a:pt x="91540" y="11272"/>
                  </a:lnTo>
                  <a:lnTo>
                    <a:pt x="89149" y="13321"/>
                  </a:lnTo>
                  <a:lnTo>
                    <a:pt x="86758" y="15541"/>
                  </a:lnTo>
                  <a:lnTo>
                    <a:pt x="86587" y="15712"/>
                  </a:lnTo>
                  <a:lnTo>
                    <a:pt x="86587" y="15883"/>
                  </a:lnTo>
                  <a:lnTo>
                    <a:pt x="86587" y="16054"/>
                  </a:lnTo>
                  <a:lnTo>
                    <a:pt x="86416" y="16054"/>
                  </a:lnTo>
                  <a:lnTo>
                    <a:pt x="83854" y="18786"/>
                  </a:lnTo>
                  <a:lnTo>
                    <a:pt x="83854" y="18957"/>
                  </a:lnTo>
                  <a:lnTo>
                    <a:pt x="83684" y="18957"/>
                  </a:lnTo>
                  <a:lnTo>
                    <a:pt x="82147" y="20836"/>
                  </a:lnTo>
                  <a:lnTo>
                    <a:pt x="81976" y="21006"/>
                  </a:lnTo>
                  <a:lnTo>
                    <a:pt x="80268" y="22885"/>
                  </a:lnTo>
                  <a:lnTo>
                    <a:pt x="80268" y="23056"/>
                  </a:lnTo>
                  <a:lnTo>
                    <a:pt x="77706" y="25788"/>
                  </a:lnTo>
                  <a:lnTo>
                    <a:pt x="75657" y="28179"/>
                  </a:lnTo>
                  <a:lnTo>
                    <a:pt x="73266" y="30399"/>
                  </a:lnTo>
                  <a:lnTo>
                    <a:pt x="70875" y="32449"/>
                  </a:lnTo>
                  <a:lnTo>
                    <a:pt x="68313" y="34327"/>
                  </a:lnTo>
                  <a:lnTo>
                    <a:pt x="68142" y="34327"/>
                  </a:lnTo>
                  <a:lnTo>
                    <a:pt x="65581" y="36206"/>
                  </a:lnTo>
                  <a:lnTo>
                    <a:pt x="63190" y="38085"/>
                  </a:lnTo>
                  <a:lnTo>
                    <a:pt x="60799" y="40134"/>
                  </a:lnTo>
                  <a:lnTo>
                    <a:pt x="58579" y="42354"/>
                  </a:lnTo>
                  <a:lnTo>
                    <a:pt x="58579" y="42354"/>
                  </a:lnTo>
                  <a:lnTo>
                    <a:pt x="59432" y="41159"/>
                  </a:lnTo>
                  <a:lnTo>
                    <a:pt x="60286" y="40134"/>
                  </a:lnTo>
                  <a:lnTo>
                    <a:pt x="62336" y="38255"/>
                  </a:lnTo>
                  <a:lnTo>
                    <a:pt x="64556" y="36548"/>
                  </a:lnTo>
                  <a:lnTo>
                    <a:pt x="66776" y="34840"/>
                  </a:lnTo>
                  <a:lnTo>
                    <a:pt x="69167" y="33132"/>
                  </a:lnTo>
                  <a:lnTo>
                    <a:pt x="71387" y="31424"/>
                  </a:lnTo>
                  <a:lnTo>
                    <a:pt x="73266" y="29716"/>
                  </a:lnTo>
                  <a:lnTo>
                    <a:pt x="75144" y="28179"/>
                  </a:lnTo>
                  <a:lnTo>
                    <a:pt x="75144" y="27838"/>
                  </a:lnTo>
                  <a:lnTo>
                    <a:pt x="71558" y="27838"/>
                  </a:lnTo>
                  <a:lnTo>
                    <a:pt x="69850" y="29204"/>
                  </a:lnTo>
                  <a:lnTo>
                    <a:pt x="67801" y="30399"/>
                  </a:lnTo>
                  <a:lnTo>
                    <a:pt x="63702" y="32790"/>
                  </a:lnTo>
                  <a:lnTo>
                    <a:pt x="61994" y="33815"/>
                  </a:lnTo>
                  <a:lnTo>
                    <a:pt x="61482" y="34157"/>
                  </a:lnTo>
                  <a:lnTo>
                    <a:pt x="59262" y="35352"/>
                  </a:lnTo>
                  <a:lnTo>
                    <a:pt x="57042" y="36377"/>
                  </a:lnTo>
                  <a:lnTo>
                    <a:pt x="54651" y="37402"/>
                  </a:lnTo>
                  <a:lnTo>
                    <a:pt x="53455" y="37572"/>
                  </a:lnTo>
                  <a:lnTo>
                    <a:pt x="52260" y="37914"/>
                  </a:lnTo>
                  <a:lnTo>
                    <a:pt x="52260" y="37914"/>
                  </a:lnTo>
                  <a:lnTo>
                    <a:pt x="54821" y="36889"/>
                  </a:lnTo>
                  <a:lnTo>
                    <a:pt x="57554" y="35694"/>
                  </a:lnTo>
                  <a:lnTo>
                    <a:pt x="60286" y="34157"/>
                  </a:lnTo>
                  <a:lnTo>
                    <a:pt x="63190" y="32620"/>
                  </a:lnTo>
                  <a:lnTo>
                    <a:pt x="65239" y="31253"/>
                  </a:lnTo>
                  <a:lnTo>
                    <a:pt x="65239" y="31424"/>
                  </a:lnTo>
                  <a:lnTo>
                    <a:pt x="65410" y="31424"/>
                  </a:lnTo>
                  <a:lnTo>
                    <a:pt x="65581" y="31253"/>
                  </a:lnTo>
                  <a:lnTo>
                    <a:pt x="65581" y="31083"/>
                  </a:lnTo>
                  <a:lnTo>
                    <a:pt x="65751" y="30912"/>
                  </a:lnTo>
                  <a:lnTo>
                    <a:pt x="68142" y="29375"/>
                  </a:lnTo>
                  <a:lnTo>
                    <a:pt x="70533" y="28009"/>
                  </a:lnTo>
                  <a:lnTo>
                    <a:pt x="70533" y="27838"/>
                  </a:lnTo>
                  <a:lnTo>
                    <a:pt x="70363" y="27667"/>
                  </a:lnTo>
                  <a:lnTo>
                    <a:pt x="68484" y="27325"/>
                  </a:lnTo>
                  <a:lnTo>
                    <a:pt x="68142" y="27325"/>
                  </a:lnTo>
                  <a:lnTo>
                    <a:pt x="67118" y="26984"/>
                  </a:lnTo>
                  <a:lnTo>
                    <a:pt x="66947" y="27155"/>
                  </a:lnTo>
                  <a:lnTo>
                    <a:pt x="66947" y="26984"/>
                  </a:lnTo>
                  <a:lnTo>
                    <a:pt x="66605" y="26984"/>
                  </a:lnTo>
                  <a:lnTo>
                    <a:pt x="66264" y="26813"/>
                  </a:lnTo>
                  <a:lnTo>
                    <a:pt x="66093" y="26813"/>
                  </a:lnTo>
                  <a:lnTo>
                    <a:pt x="62507" y="25618"/>
                  </a:lnTo>
                  <a:lnTo>
                    <a:pt x="62336" y="25618"/>
                  </a:lnTo>
                  <a:lnTo>
                    <a:pt x="61653" y="25276"/>
                  </a:lnTo>
                  <a:lnTo>
                    <a:pt x="61482" y="25276"/>
                  </a:lnTo>
                  <a:lnTo>
                    <a:pt x="61140" y="25618"/>
                  </a:lnTo>
                  <a:lnTo>
                    <a:pt x="60970" y="25788"/>
                  </a:lnTo>
                  <a:lnTo>
                    <a:pt x="60970" y="25959"/>
                  </a:lnTo>
                  <a:lnTo>
                    <a:pt x="60799" y="25959"/>
                  </a:lnTo>
                  <a:lnTo>
                    <a:pt x="59774" y="2715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432" y="27496"/>
                  </a:lnTo>
                  <a:lnTo>
                    <a:pt x="58066" y="28521"/>
                  </a:lnTo>
                  <a:lnTo>
                    <a:pt x="57895" y="28521"/>
                  </a:lnTo>
                  <a:lnTo>
                    <a:pt x="56529" y="29375"/>
                  </a:lnTo>
                  <a:lnTo>
                    <a:pt x="56529" y="29546"/>
                  </a:lnTo>
                  <a:lnTo>
                    <a:pt x="56188" y="29546"/>
                  </a:lnTo>
                  <a:lnTo>
                    <a:pt x="54480" y="30570"/>
                  </a:lnTo>
                  <a:lnTo>
                    <a:pt x="54309" y="30741"/>
                  </a:lnTo>
                  <a:lnTo>
                    <a:pt x="54138" y="30741"/>
                  </a:lnTo>
                  <a:lnTo>
                    <a:pt x="52260" y="31424"/>
                  </a:lnTo>
                  <a:lnTo>
                    <a:pt x="52260" y="31595"/>
                  </a:lnTo>
                  <a:lnTo>
                    <a:pt x="52089" y="31595"/>
                  </a:lnTo>
                  <a:lnTo>
                    <a:pt x="49356" y="32620"/>
                  </a:lnTo>
                  <a:lnTo>
                    <a:pt x="49186" y="32620"/>
                  </a:lnTo>
                  <a:lnTo>
                    <a:pt x="46965" y="33132"/>
                  </a:lnTo>
                  <a:lnTo>
                    <a:pt x="44745" y="33644"/>
                  </a:lnTo>
                  <a:lnTo>
                    <a:pt x="44745" y="33815"/>
                  </a:lnTo>
                  <a:lnTo>
                    <a:pt x="44574" y="33815"/>
                  </a:lnTo>
                  <a:lnTo>
                    <a:pt x="43550" y="33986"/>
                  </a:lnTo>
                  <a:lnTo>
                    <a:pt x="43379" y="33986"/>
                  </a:lnTo>
                  <a:lnTo>
                    <a:pt x="42183" y="34157"/>
                  </a:lnTo>
                  <a:lnTo>
                    <a:pt x="42183" y="34327"/>
                  </a:lnTo>
                  <a:lnTo>
                    <a:pt x="42013" y="34157"/>
                  </a:lnTo>
                  <a:lnTo>
                    <a:pt x="40988" y="34327"/>
                  </a:lnTo>
                  <a:lnTo>
                    <a:pt x="40817" y="34327"/>
                  </a:lnTo>
                  <a:lnTo>
                    <a:pt x="38597" y="34669"/>
                  </a:lnTo>
                  <a:lnTo>
                    <a:pt x="34498" y="35011"/>
                  </a:lnTo>
                  <a:lnTo>
                    <a:pt x="34498" y="35181"/>
                  </a:lnTo>
                  <a:lnTo>
                    <a:pt x="33303" y="35181"/>
                  </a:lnTo>
                  <a:lnTo>
                    <a:pt x="33132" y="35352"/>
                  </a:lnTo>
                  <a:lnTo>
                    <a:pt x="32961" y="35181"/>
                  </a:lnTo>
                  <a:lnTo>
                    <a:pt x="29546" y="35181"/>
                  </a:lnTo>
                  <a:lnTo>
                    <a:pt x="29375" y="35011"/>
                  </a:lnTo>
                  <a:lnTo>
                    <a:pt x="28009" y="35011"/>
                  </a:lnTo>
                  <a:lnTo>
                    <a:pt x="26472" y="34669"/>
                  </a:lnTo>
                  <a:lnTo>
                    <a:pt x="26301" y="34669"/>
                  </a:lnTo>
                  <a:lnTo>
                    <a:pt x="26301" y="34498"/>
                  </a:lnTo>
                  <a:lnTo>
                    <a:pt x="25447" y="34327"/>
                  </a:lnTo>
                  <a:lnTo>
                    <a:pt x="25276" y="34327"/>
                  </a:lnTo>
                  <a:lnTo>
                    <a:pt x="25105" y="34498"/>
                  </a:lnTo>
                  <a:lnTo>
                    <a:pt x="24934" y="34498"/>
                  </a:lnTo>
                  <a:lnTo>
                    <a:pt x="24764" y="34669"/>
                  </a:lnTo>
                  <a:lnTo>
                    <a:pt x="24764" y="34840"/>
                  </a:lnTo>
                  <a:lnTo>
                    <a:pt x="24593" y="34669"/>
                  </a:lnTo>
                  <a:lnTo>
                    <a:pt x="24764" y="34669"/>
                  </a:lnTo>
                  <a:lnTo>
                    <a:pt x="24764" y="34498"/>
                  </a:lnTo>
                  <a:lnTo>
                    <a:pt x="24764" y="34157"/>
                  </a:lnTo>
                  <a:lnTo>
                    <a:pt x="24764" y="33986"/>
                  </a:lnTo>
                  <a:lnTo>
                    <a:pt x="23910" y="33474"/>
                  </a:lnTo>
                  <a:lnTo>
                    <a:pt x="22885" y="32961"/>
                  </a:lnTo>
                  <a:lnTo>
                    <a:pt x="22202" y="32278"/>
                  </a:lnTo>
                  <a:lnTo>
                    <a:pt x="21348" y="31424"/>
                  </a:lnTo>
                  <a:lnTo>
                    <a:pt x="20836" y="30399"/>
                  </a:lnTo>
                  <a:lnTo>
                    <a:pt x="20323" y="29546"/>
                  </a:lnTo>
                  <a:lnTo>
                    <a:pt x="19982" y="28350"/>
                  </a:lnTo>
                  <a:lnTo>
                    <a:pt x="19640" y="27325"/>
                  </a:lnTo>
                  <a:lnTo>
                    <a:pt x="19640" y="26130"/>
                  </a:lnTo>
                  <a:lnTo>
                    <a:pt x="19469" y="25959"/>
                  </a:lnTo>
                  <a:lnTo>
                    <a:pt x="19640" y="24251"/>
                  </a:lnTo>
                  <a:lnTo>
                    <a:pt x="19982" y="22714"/>
                  </a:lnTo>
                  <a:lnTo>
                    <a:pt x="20494" y="20665"/>
                  </a:lnTo>
                  <a:lnTo>
                    <a:pt x="21177" y="18957"/>
                  </a:lnTo>
                  <a:lnTo>
                    <a:pt x="21860" y="17249"/>
                  </a:lnTo>
                  <a:lnTo>
                    <a:pt x="22714" y="15712"/>
                  </a:lnTo>
                  <a:lnTo>
                    <a:pt x="23739" y="14175"/>
                  </a:lnTo>
                  <a:lnTo>
                    <a:pt x="24764" y="12809"/>
                  </a:lnTo>
                  <a:lnTo>
                    <a:pt x="25959" y="11443"/>
                  </a:lnTo>
                  <a:lnTo>
                    <a:pt x="26984" y="10247"/>
                  </a:lnTo>
                  <a:lnTo>
                    <a:pt x="28350" y="9222"/>
                  </a:lnTo>
                  <a:lnTo>
                    <a:pt x="29546" y="8198"/>
                  </a:lnTo>
                  <a:lnTo>
                    <a:pt x="30912" y="7344"/>
                  </a:lnTo>
                  <a:lnTo>
                    <a:pt x="32107" y="6490"/>
                  </a:lnTo>
                  <a:lnTo>
                    <a:pt x="33269" y="6012"/>
                  </a:lnTo>
                  <a:lnTo>
                    <a:pt x="33269" y="6012"/>
                  </a:lnTo>
                  <a:lnTo>
                    <a:pt x="32961" y="6148"/>
                  </a:lnTo>
                  <a:lnTo>
                    <a:pt x="31424" y="7002"/>
                  </a:lnTo>
                  <a:lnTo>
                    <a:pt x="30058" y="8027"/>
                  </a:lnTo>
                  <a:lnTo>
                    <a:pt x="28692" y="9052"/>
                  </a:lnTo>
                  <a:lnTo>
                    <a:pt x="27325" y="10418"/>
                  </a:lnTo>
                  <a:lnTo>
                    <a:pt x="26130" y="11613"/>
                  </a:lnTo>
                  <a:lnTo>
                    <a:pt x="23910" y="14688"/>
                  </a:lnTo>
                  <a:lnTo>
                    <a:pt x="22714" y="16225"/>
                  </a:lnTo>
                  <a:lnTo>
                    <a:pt x="21860" y="18103"/>
                  </a:lnTo>
                  <a:lnTo>
                    <a:pt x="21006" y="19982"/>
                  </a:lnTo>
                  <a:lnTo>
                    <a:pt x="20323" y="21860"/>
                  </a:lnTo>
                  <a:lnTo>
                    <a:pt x="19982" y="23910"/>
                  </a:lnTo>
                  <a:lnTo>
                    <a:pt x="19811" y="25788"/>
                  </a:lnTo>
                  <a:lnTo>
                    <a:pt x="19982" y="26471"/>
                  </a:lnTo>
                  <a:lnTo>
                    <a:pt x="19982" y="26642"/>
                  </a:lnTo>
                  <a:lnTo>
                    <a:pt x="19982" y="26813"/>
                  </a:lnTo>
                  <a:lnTo>
                    <a:pt x="20153" y="28009"/>
                  </a:lnTo>
                  <a:lnTo>
                    <a:pt x="20494" y="29204"/>
                  </a:lnTo>
                  <a:lnTo>
                    <a:pt x="21006" y="30229"/>
                  </a:lnTo>
                  <a:lnTo>
                    <a:pt x="21690" y="31083"/>
                  </a:lnTo>
                  <a:lnTo>
                    <a:pt x="22373" y="31424"/>
                  </a:lnTo>
                  <a:lnTo>
                    <a:pt x="22373" y="31766"/>
                  </a:lnTo>
                  <a:lnTo>
                    <a:pt x="23056" y="32449"/>
                  </a:lnTo>
                  <a:lnTo>
                    <a:pt x="23910" y="32961"/>
                  </a:lnTo>
                  <a:lnTo>
                    <a:pt x="24934" y="33474"/>
                  </a:lnTo>
                  <a:lnTo>
                    <a:pt x="26130" y="33815"/>
                  </a:lnTo>
                  <a:lnTo>
                    <a:pt x="27325" y="34157"/>
                  </a:lnTo>
                  <a:lnTo>
                    <a:pt x="28692" y="34498"/>
                  </a:lnTo>
                  <a:lnTo>
                    <a:pt x="31595" y="34669"/>
                  </a:lnTo>
                  <a:lnTo>
                    <a:pt x="31766" y="34669"/>
                  </a:lnTo>
                  <a:lnTo>
                    <a:pt x="31766" y="34498"/>
                  </a:lnTo>
                  <a:lnTo>
                    <a:pt x="31595" y="34327"/>
                  </a:lnTo>
                  <a:lnTo>
                    <a:pt x="29204" y="33986"/>
                  </a:lnTo>
                  <a:lnTo>
                    <a:pt x="26813" y="33303"/>
                  </a:lnTo>
                  <a:lnTo>
                    <a:pt x="24593" y="32620"/>
                  </a:lnTo>
                  <a:lnTo>
                    <a:pt x="22714" y="31595"/>
                  </a:lnTo>
                  <a:lnTo>
                    <a:pt x="24764" y="32449"/>
                  </a:lnTo>
                  <a:lnTo>
                    <a:pt x="26984" y="33132"/>
                  </a:lnTo>
                  <a:lnTo>
                    <a:pt x="29204" y="33474"/>
                  </a:lnTo>
                  <a:lnTo>
                    <a:pt x="31595" y="33815"/>
                  </a:lnTo>
                  <a:lnTo>
                    <a:pt x="34157" y="33986"/>
                  </a:lnTo>
                  <a:lnTo>
                    <a:pt x="36718" y="33815"/>
                  </a:lnTo>
                  <a:lnTo>
                    <a:pt x="39622" y="33644"/>
                  </a:lnTo>
                  <a:lnTo>
                    <a:pt x="42525" y="33303"/>
                  </a:lnTo>
                  <a:lnTo>
                    <a:pt x="42525" y="33474"/>
                  </a:lnTo>
                  <a:lnTo>
                    <a:pt x="42696" y="33474"/>
                  </a:lnTo>
                  <a:lnTo>
                    <a:pt x="44062" y="33303"/>
                  </a:lnTo>
                  <a:lnTo>
                    <a:pt x="46624" y="32620"/>
                  </a:lnTo>
                  <a:lnTo>
                    <a:pt x="49186" y="31766"/>
                  </a:lnTo>
                  <a:lnTo>
                    <a:pt x="51747" y="30741"/>
                  </a:lnTo>
                  <a:lnTo>
                    <a:pt x="54309" y="29546"/>
                  </a:lnTo>
                  <a:lnTo>
                    <a:pt x="57042" y="28009"/>
                  </a:lnTo>
                  <a:lnTo>
                    <a:pt x="59432" y="26130"/>
                  </a:lnTo>
                  <a:lnTo>
                    <a:pt x="61311" y="24422"/>
                  </a:lnTo>
                  <a:lnTo>
                    <a:pt x="61994" y="23397"/>
                  </a:lnTo>
                  <a:lnTo>
                    <a:pt x="62677" y="22373"/>
                  </a:lnTo>
                  <a:lnTo>
                    <a:pt x="63360" y="20665"/>
                  </a:lnTo>
                  <a:lnTo>
                    <a:pt x="63873" y="18957"/>
                  </a:lnTo>
                  <a:lnTo>
                    <a:pt x="63873" y="17078"/>
                  </a:lnTo>
                  <a:lnTo>
                    <a:pt x="63360" y="15371"/>
                  </a:lnTo>
                  <a:lnTo>
                    <a:pt x="63360" y="15200"/>
                  </a:lnTo>
                  <a:lnTo>
                    <a:pt x="62507" y="13834"/>
                  </a:lnTo>
                  <a:lnTo>
                    <a:pt x="61994" y="12467"/>
                  </a:lnTo>
                  <a:lnTo>
                    <a:pt x="61823" y="12467"/>
                  </a:lnTo>
                  <a:lnTo>
                    <a:pt x="60799" y="10930"/>
                  </a:lnTo>
                  <a:lnTo>
                    <a:pt x="59603" y="9564"/>
                  </a:lnTo>
                  <a:lnTo>
                    <a:pt x="58066" y="8369"/>
                  </a:lnTo>
                  <a:lnTo>
                    <a:pt x="56529" y="7344"/>
                  </a:lnTo>
                  <a:lnTo>
                    <a:pt x="54821" y="6319"/>
                  </a:lnTo>
                  <a:lnTo>
                    <a:pt x="53114" y="5465"/>
                  </a:lnTo>
                  <a:lnTo>
                    <a:pt x="51235" y="4782"/>
                  </a:lnTo>
                  <a:lnTo>
                    <a:pt x="49356" y="4441"/>
                  </a:lnTo>
                  <a:lnTo>
                    <a:pt x="49186" y="4441"/>
                  </a:lnTo>
                  <a:lnTo>
                    <a:pt x="49015" y="4611"/>
                  </a:lnTo>
                  <a:lnTo>
                    <a:pt x="48844" y="4611"/>
                  </a:lnTo>
                  <a:lnTo>
                    <a:pt x="48502" y="4270"/>
                  </a:lnTo>
                  <a:lnTo>
                    <a:pt x="46282" y="3928"/>
                  </a:lnTo>
                  <a:lnTo>
                    <a:pt x="44062" y="4099"/>
                  </a:lnTo>
                  <a:lnTo>
                    <a:pt x="42013" y="4270"/>
                  </a:lnTo>
                  <a:lnTo>
                    <a:pt x="39963" y="4953"/>
                  </a:lnTo>
                  <a:lnTo>
                    <a:pt x="39963" y="4782"/>
                  </a:lnTo>
                  <a:lnTo>
                    <a:pt x="41500" y="4099"/>
                  </a:lnTo>
                  <a:lnTo>
                    <a:pt x="41671" y="3928"/>
                  </a:lnTo>
                  <a:lnTo>
                    <a:pt x="42183" y="3928"/>
                  </a:lnTo>
                  <a:lnTo>
                    <a:pt x="43379" y="3587"/>
                  </a:lnTo>
                  <a:lnTo>
                    <a:pt x="44745" y="3416"/>
                  </a:lnTo>
                  <a:lnTo>
                    <a:pt x="46111" y="3416"/>
                  </a:lnTo>
                  <a:lnTo>
                    <a:pt x="47478" y="3587"/>
                  </a:lnTo>
                  <a:lnTo>
                    <a:pt x="47649" y="3416"/>
                  </a:lnTo>
                  <a:lnTo>
                    <a:pt x="47649" y="3245"/>
                  </a:lnTo>
                  <a:lnTo>
                    <a:pt x="47307" y="2562"/>
                  </a:lnTo>
                  <a:lnTo>
                    <a:pt x="47136" y="2050"/>
                  </a:lnTo>
                  <a:lnTo>
                    <a:pt x="47136" y="1537"/>
                  </a:lnTo>
                  <a:lnTo>
                    <a:pt x="47307" y="1196"/>
                  </a:lnTo>
                  <a:lnTo>
                    <a:pt x="47649" y="854"/>
                  </a:lnTo>
                  <a:lnTo>
                    <a:pt x="47990" y="513"/>
                  </a:lnTo>
                  <a:lnTo>
                    <a:pt x="48502" y="342"/>
                  </a:lnTo>
                  <a:close/>
                  <a:moveTo>
                    <a:pt x="74291" y="29887"/>
                  </a:moveTo>
                  <a:lnTo>
                    <a:pt x="74291" y="30058"/>
                  </a:lnTo>
                  <a:lnTo>
                    <a:pt x="73949" y="31424"/>
                  </a:lnTo>
                  <a:lnTo>
                    <a:pt x="73607" y="31937"/>
                  </a:lnTo>
                  <a:lnTo>
                    <a:pt x="73437" y="32278"/>
                  </a:lnTo>
                  <a:lnTo>
                    <a:pt x="71729" y="33303"/>
                  </a:lnTo>
                  <a:lnTo>
                    <a:pt x="68484" y="35352"/>
                  </a:lnTo>
                  <a:lnTo>
                    <a:pt x="65239" y="37402"/>
                  </a:lnTo>
                  <a:lnTo>
                    <a:pt x="62165" y="39793"/>
                  </a:lnTo>
                  <a:lnTo>
                    <a:pt x="60628" y="41159"/>
                  </a:lnTo>
                  <a:lnTo>
                    <a:pt x="59262" y="42525"/>
                  </a:lnTo>
                  <a:lnTo>
                    <a:pt x="59262" y="42696"/>
                  </a:lnTo>
                  <a:lnTo>
                    <a:pt x="59091" y="42525"/>
                  </a:lnTo>
                  <a:lnTo>
                    <a:pt x="61140" y="40305"/>
                  </a:lnTo>
                  <a:lnTo>
                    <a:pt x="63531" y="38255"/>
                  </a:lnTo>
                  <a:lnTo>
                    <a:pt x="65922" y="36377"/>
                  </a:lnTo>
                  <a:lnTo>
                    <a:pt x="68313" y="34669"/>
                  </a:lnTo>
                  <a:lnTo>
                    <a:pt x="68484" y="34669"/>
                  </a:lnTo>
                  <a:lnTo>
                    <a:pt x="71558" y="32278"/>
                  </a:lnTo>
                  <a:lnTo>
                    <a:pt x="74291" y="29887"/>
                  </a:lnTo>
                  <a:close/>
                  <a:moveTo>
                    <a:pt x="96492" y="41159"/>
                  </a:moveTo>
                  <a:lnTo>
                    <a:pt x="97517" y="42183"/>
                  </a:lnTo>
                  <a:lnTo>
                    <a:pt x="97517" y="42354"/>
                  </a:lnTo>
                  <a:lnTo>
                    <a:pt x="97346" y="42354"/>
                  </a:lnTo>
                  <a:lnTo>
                    <a:pt x="97175" y="42525"/>
                  </a:lnTo>
                  <a:lnTo>
                    <a:pt x="97005" y="43037"/>
                  </a:lnTo>
                  <a:lnTo>
                    <a:pt x="96663" y="42525"/>
                  </a:lnTo>
                  <a:lnTo>
                    <a:pt x="96492" y="41159"/>
                  </a:lnTo>
                  <a:close/>
                  <a:moveTo>
                    <a:pt x="26642" y="35011"/>
                  </a:moveTo>
                  <a:lnTo>
                    <a:pt x="27838" y="35181"/>
                  </a:lnTo>
                  <a:lnTo>
                    <a:pt x="27325" y="37060"/>
                  </a:lnTo>
                  <a:lnTo>
                    <a:pt x="26813" y="39280"/>
                  </a:lnTo>
                  <a:lnTo>
                    <a:pt x="26642" y="40305"/>
                  </a:lnTo>
                  <a:lnTo>
                    <a:pt x="26472" y="41500"/>
                  </a:lnTo>
                  <a:lnTo>
                    <a:pt x="26642" y="41671"/>
                  </a:lnTo>
                  <a:lnTo>
                    <a:pt x="26984" y="41671"/>
                  </a:lnTo>
                  <a:lnTo>
                    <a:pt x="25618" y="43550"/>
                  </a:lnTo>
                  <a:lnTo>
                    <a:pt x="25618" y="42696"/>
                  </a:lnTo>
                  <a:lnTo>
                    <a:pt x="25788" y="42183"/>
                  </a:lnTo>
                  <a:lnTo>
                    <a:pt x="26130" y="40476"/>
                  </a:lnTo>
                  <a:lnTo>
                    <a:pt x="26472" y="38939"/>
                  </a:lnTo>
                  <a:lnTo>
                    <a:pt x="26472" y="38768"/>
                  </a:lnTo>
                  <a:lnTo>
                    <a:pt x="26813" y="36889"/>
                  </a:lnTo>
                  <a:lnTo>
                    <a:pt x="26813" y="35865"/>
                  </a:lnTo>
                  <a:lnTo>
                    <a:pt x="26642" y="35011"/>
                  </a:lnTo>
                  <a:close/>
                  <a:moveTo>
                    <a:pt x="97517" y="42867"/>
                  </a:moveTo>
                  <a:lnTo>
                    <a:pt x="97517" y="43550"/>
                  </a:lnTo>
                  <a:lnTo>
                    <a:pt x="97346" y="43379"/>
                  </a:lnTo>
                  <a:lnTo>
                    <a:pt x="97517" y="42867"/>
                  </a:lnTo>
                  <a:close/>
                  <a:moveTo>
                    <a:pt x="26472" y="35865"/>
                  </a:moveTo>
                  <a:lnTo>
                    <a:pt x="26472" y="37231"/>
                  </a:lnTo>
                  <a:lnTo>
                    <a:pt x="26130" y="38597"/>
                  </a:lnTo>
                  <a:lnTo>
                    <a:pt x="26130" y="38768"/>
                  </a:lnTo>
                  <a:lnTo>
                    <a:pt x="25788" y="40476"/>
                  </a:lnTo>
                  <a:lnTo>
                    <a:pt x="25447" y="42183"/>
                  </a:lnTo>
                  <a:lnTo>
                    <a:pt x="25276" y="42696"/>
                  </a:lnTo>
                  <a:lnTo>
                    <a:pt x="25105" y="43721"/>
                  </a:lnTo>
                  <a:lnTo>
                    <a:pt x="25105" y="43037"/>
                  </a:lnTo>
                  <a:lnTo>
                    <a:pt x="25105" y="42354"/>
                  </a:lnTo>
                  <a:lnTo>
                    <a:pt x="25618" y="40817"/>
                  </a:lnTo>
                  <a:lnTo>
                    <a:pt x="25788" y="39793"/>
                  </a:lnTo>
                  <a:lnTo>
                    <a:pt x="25959" y="39280"/>
                  </a:lnTo>
                  <a:lnTo>
                    <a:pt x="26301" y="37572"/>
                  </a:lnTo>
                  <a:lnTo>
                    <a:pt x="26472" y="35865"/>
                  </a:lnTo>
                  <a:close/>
                  <a:moveTo>
                    <a:pt x="65068" y="39451"/>
                  </a:moveTo>
                  <a:lnTo>
                    <a:pt x="63531" y="40817"/>
                  </a:lnTo>
                  <a:lnTo>
                    <a:pt x="62165" y="42183"/>
                  </a:lnTo>
                  <a:lnTo>
                    <a:pt x="61994" y="42525"/>
                  </a:lnTo>
                  <a:lnTo>
                    <a:pt x="62165" y="42696"/>
                  </a:lnTo>
                  <a:lnTo>
                    <a:pt x="62336" y="42867"/>
                  </a:lnTo>
                  <a:lnTo>
                    <a:pt x="61823" y="43208"/>
                  </a:lnTo>
                  <a:lnTo>
                    <a:pt x="60628" y="44062"/>
                  </a:lnTo>
                  <a:lnTo>
                    <a:pt x="59945" y="43379"/>
                  </a:lnTo>
                  <a:lnTo>
                    <a:pt x="59945" y="43208"/>
                  </a:lnTo>
                  <a:lnTo>
                    <a:pt x="62507" y="41330"/>
                  </a:lnTo>
                  <a:lnTo>
                    <a:pt x="65068" y="39451"/>
                  </a:lnTo>
                  <a:close/>
                  <a:moveTo>
                    <a:pt x="93589" y="39963"/>
                  </a:moveTo>
                  <a:lnTo>
                    <a:pt x="94955" y="42013"/>
                  </a:lnTo>
                  <a:lnTo>
                    <a:pt x="93931" y="44062"/>
                  </a:lnTo>
                  <a:lnTo>
                    <a:pt x="93077" y="41842"/>
                  </a:lnTo>
                  <a:lnTo>
                    <a:pt x="93589" y="39963"/>
                  </a:lnTo>
                  <a:close/>
                  <a:moveTo>
                    <a:pt x="96663" y="43721"/>
                  </a:moveTo>
                  <a:lnTo>
                    <a:pt x="96834" y="43891"/>
                  </a:lnTo>
                  <a:lnTo>
                    <a:pt x="96834" y="44062"/>
                  </a:lnTo>
                  <a:lnTo>
                    <a:pt x="96663" y="43721"/>
                  </a:lnTo>
                  <a:close/>
                  <a:moveTo>
                    <a:pt x="95297" y="41500"/>
                  </a:moveTo>
                  <a:lnTo>
                    <a:pt x="95297" y="41671"/>
                  </a:lnTo>
                  <a:lnTo>
                    <a:pt x="95980" y="42354"/>
                  </a:lnTo>
                  <a:lnTo>
                    <a:pt x="96151" y="42525"/>
                  </a:lnTo>
                  <a:lnTo>
                    <a:pt x="96321" y="42696"/>
                  </a:lnTo>
                  <a:lnTo>
                    <a:pt x="96492" y="42867"/>
                  </a:lnTo>
                  <a:lnTo>
                    <a:pt x="96321" y="42867"/>
                  </a:lnTo>
                  <a:lnTo>
                    <a:pt x="96321" y="43037"/>
                  </a:lnTo>
                  <a:lnTo>
                    <a:pt x="96151" y="43379"/>
                  </a:lnTo>
                  <a:lnTo>
                    <a:pt x="96321" y="43379"/>
                  </a:lnTo>
                  <a:lnTo>
                    <a:pt x="96492" y="44404"/>
                  </a:lnTo>
                  <a:lnTo>
                    <a:pt x="95297" y="42013"/>
                  </a:lnTo>
                  <a:lnTo>
                    <a:pt x="95297" y="41842"/>
                  </a:lnTo>
                  <a:lnTo>
                    <a:pt x="94955" y="41500"/>
                  </a:lnTo>
                  <a:close/>
                  <a:moveTo>
                    <a:pt x="94101" y="44745"/>
                  </a:moveTo>
                  <a:lnTo>
                    <a:pt x="93931" y="44916"/>
                  </a:lnTo>
                  <a:lnTo>
                    <a:pt x="93931" y="44745"/>
                  </a:lnTo>
                  <a:close/>
                  <a:moveTo>
                    <a:pt x="97859" y="42525"/>
                  </a:moveTo>
                  <a:lnTo>
                    <a:pt x="98542" y="43379"/>
                  </a:lnTo>
                  <a:lnTo>
                    <a:pt x="98712" y="45087"/>
                  </a:lnTo>
                  <a:lnTo>
                    <a:pt x="98712" y="45087"/>
                  </a:lnTo>
                  <a:lnTo>
                    <a:pt x="98029" y="44062"/>
                  </a:lnTo>
                  <a:lnTo>
                    <a:pt x="97859" y="42525"/>
                  </a:lnTo>
                  <a:close/>
                  <a:moveTo>
                    <a:pt x="96663" y="44574"/>
                  </a:moveTo>
                  <a:lnTo>
                    <a:pt x="96663" y="44745"/>
                  </a:lnTo>
                  <a:lnTo>
                    <a:pt x="96794" y="45087"/>
                  </a:lnTo>
                  <a:lnTo>
                    <a:pt x="96663" y="45087"/>
                  </a:lnTo>
                  <a:lnTo>
                    <a:pt x="96663" y="44916"/>
                  </a:lnTo>
                  <a:lnTo>
                    <a:pt x="96492" y="44574"/>
                  </a:lnTo>
                  <a:close/>
                  <a:moveTo>
                    <a:pt x="93931" y="45087"/>
                  </a:moveTo>
                  <a:lnTo>
                    <a:pt x="94101" y="45258"/>
                  </a:lnTo>
                  <a:lnTo>
                    <a:pt x="93931" y="45258"/>
                  </a:lnTo>
                  <a:lnTo>
                    <a:pt x="93931" y="45087"/>
                  </a:lnTo>
                  <a:close/>
                  <a:moveTo>
                    <a:pt x="99566" y="44745"/>
                  </a:moveTo>
                  <a:lnTo>
                    <a:pt x="99566" y="44916"/>
                  </a:lnTo>
                  <a:lnTo>
                    <a:pt x="99566" y="45428"/>
                  </a:lnTo>
                  <a:lnTo>
                    <a:pt x="99396" y="44916"/>
                  </a:lnTo>
                  <a:lnTo>
                    <a:pt x="99566" y="44745"/>
                  </a:lnTo>
                  <a:close/>
                  <a:moveTo>
                    <a:pt x="96834" y="45189"/>
                  </a:moveTo>
                  <a:lnTo>
                    <a:pt x="96948" y="45485"/>
                  </a:lnTo>
                  <a:lnTo>
                    <a:pt x="96834" y="45258"/>
                  </a:lnTo>
                  <a:lnTo>
                    <a:pt x="96834" y="45189"/>
                  </a:lnTo>
                  <a:close/>
                  <a:moveTo>
                    <a:pt x="15883" y="43037"/>
                  </a:moveTo>
                  <a:lnTo>
                    <a:pt x="15371" y="45599"/>
                  </a:lnTo>
                  <a:lnTo>
                    <a:pt x="15371" y="45258"/>
                  </a:lnTo>
                  <a:lnTo>
                    <a:pt x="15883" y="43037"/>
                  </a:lnTo>
                  <a:close/>
                  <a:moveTo>
                    <a:pt x="97175" y="44233"/>
                  </a:moveTo>
                  <a:lnTo>
                    <a:pt x="97517" y="44745"/>
                  </a:lnTo>
                  <a:lnTo>
                    <a:pt x="97517" y="45770"/>
                  </a:lnTo>
                  <a:lnTo>
                    <a:pt x="97005" y="44574"/>
                  </a:lnTo>
                  <a:lnTo>
                    <a:pt x="97175" y="44233"/>
                  </a:lnTo>
                  <a:close/>
                  <a:moveTo>
                    <a:pt x="25447" y="34669"/>
                  </a:moveTo>
                  <a:lnTo>
                    <a:pt x="25959" y="34840"/>
                  </a:lnTo>
                  <a:lnTo>
                    <a:pt x="26130" y="35865"/>
                  </a:lnTo>
                  <a:lnTo>
                    <a:pt x="25959" y="37060"/>
                  </a:lnTo>
                  <a:lnTo>
                    <a:pt x="25618" y="39280"/>
                  </a:lnTo>
                  <a:lnTo>
                    <a:pt x="25447" y="39793"/>
                  </a:lnTo>
                  <a:lnTo>
                    <a:pt x="25276" y="40646"/>
                  </a:lnTo>
                  <a:lnTo>
                    <a:pt x="24764" y="42354"/>
                  </a:lnTo>
                  <a:lnTo>
                    <a:pt x="24764" y="43208"/>
                  </a:lnTo>
                  <a:lnTo>
                    <a:pt x="24934" y="44062"/>
                  </a:lnTo>
                  <a:lnTo>
                    <a:pt x="25105" y="44233"/>
                  </a:lnTo>
                  <a:lnTo>
                    <a:pt x="24081" y="45599"/>
                  </a:lnTo>
                  <a:lnTo>
                    <a:pt x="23739" y="45770"/>
                  </a:lnTo>
                  <a:lnTo>
                    <a:pt x="23397" y="46282"/>
                  </a:lnTo>
                  <a:lnTo>
                    <a:pt x="23397" y="46282"/>
                  </a:lnTo>
                  <a:lnTo>
                    <a:pt x="23910" y="44745"/>
                  </a:lnTo>
                  <a:lnTo>
                    <a:pt x="24081" y="43208"/>
                  </a:lnTo>
                  <a:lnTo>
                    <a:pt x="24422" y="41842"/>
                  </a:lnTo>
                  <a:lnTo>
                    <a:pt x="24934" y="38597"/>
                  </a:lnTo>
                  <a:lnTo>
                    <a:pt x="25105" y="36718"/>
                  </a:lnTo>
                  <a:lnTo>
                    <a:pt x="25105" y="34840"/>
                  </a:lnTo>
                  <a:lnTo>
                    <a:pt x="25276" y="34669"/>
                  </a:lnTo>
                  <a:close/>
                  <a:moveTo>
                    <a:pt x="18445" y="42525"/>
                  </a:moveTo>
                  <a:lnTo>
                    <a:pt x="17762" y="45428"/>
                  </a:lnTo>
                  <a:lnTo>
                    <a:pt x="17420" y="46624"/>
                  </a:lnTo>
                  <a:lnTo>
                    <a:pt x="18445" y="42525"/>
                  </a:lnTo>
                  <a:close/>
                  <a:moveTo>
                    <a:pt x="98029" y="45258"/>
                  </a:moveTo>
                  <a:lnTo>
                    <a:pt x="98542" y="45941"/>
                  </a:lnTo>
                  <a:lnTo>
                    <a:pt x="98542" y="46111"/>
                  </a:lnTo>
                  <a:lnTo>
                    <a:pt x="97859" y="46795"/>
                  </a:lnTo>
                  <a:lnTo>
                    <a:pt x="97688" y="46111"/>
                  </a:lnTo>
                  <a:lnTo>
                    <a:pt x="97859" y="46111"/>
                  </a:lnTo>
                  <a:lnTo>
                    <a:pt x="98029" y="45941"/>
                  </a:lnTo>
                  <a:lnTo>
                    <a:pt x="98029" y="45258"/>
                  </a:lnTo>
                  <a:close/>
                  <a:moveTo>
                    <a:pt x="63360" y="43208"/>
                  </a:moveTo>
                  <a:lnTo>
                    <a:pt x="63360" y="44916"/>
                  </a:lnTo>
                  <a:lnTo>
                    <a:pt x="63190" y="45599"/>
                  </a:lnTo>
                  <a:lnTo>
                    <a:pt x="63190" y="46453"/>
                  </a:lnTo>
                  <a:lnTo>
                    <a:pt x="63019" y="47307"/>
                  </a:lnTo>
                  <a:lnTo>
                    <a:pt x="62165" y="45770"/>
                  </a:lnTo>
                  <a:lnTo>
                    <a:pt x="60970" y="44404"/>
                  </a:lnTo>
                  <a:lnTo>
                    <a:pt x="63360" y="43208"/>
                  </a:lnTo>
                  <a:close/>
                  <a:moveTo>
                    <a:pt x="95297" y="42525"/>
                  </a:moveTo>
                  <a:lnTo>
                    <a:pt x="96151" y="44574"/>
                  </a:lnTo>
                  <a:lnTo>
                    <a:pt x="96151" y="44745"/>
                  </a:lnTo>
                  <a:lnTo>
                    <a:pt x="96321" y="44745"/>
                  </a:lnTo>
                  <a:lnTo>
                    <a:pt x="96321" y="45087"/>
                  </a:lnTo>
                  <a:lnTo>
                    <a:pt x="95809" y="46453"/>
                  </a:lnTo>
                  <a:lnTo>
                    <a:pt x="95126" y="47649"/>
                  </a:lnTo>
                  <a:lnTo>
                    <a:pt x="94272" y="44916"/>
                  </a:lnTo>
                  <a:lnTo>
                    <a:pt x="95297" y="42525"/>
                  </a:lnTo>
                  <a:close/>
                  <a:moveTo>
                    <a:pt x="100079" y="45428"/>
                  </a:moveTo>
                  <a:lnTo>
                    <a:pt x="100933" y="47136"/>
                  </a:lnTo>
                  <a:lnTo>
                    <a:pt x="100762" y="47478"/>
                  </a:lnTo>
                  <a:lnTo>
                    <a:pt x="100591" y="47649"/>
                  </a:lnTo>
                  <a:lnTo>
                    <a:pt x="100420" y="47478"/>
                  </a:lnTo>
                  <a:lnTo>
                    <a:pt x="99908" y="46795"/>
                  </a:lnTo>
                  <a:lnTo>
                    <a:pt x="99908" y="46624"/>
                  </a:lnTo>
                  <a:lnTo>
                    <a:pt x="100079" y="45428"/>
                  </a:lnTo>
                  <a:close/>
                  <a:moveTo>
                    <a:pt x="93077" y="40476"/>
                  </a:moveTo>
                  <a:lnTo>
                    <a:pt x="92735" y="41842"/>
                  </a:lnTo>
                  <a:lnTo>
                    <a:pt x="92735" y="42013"/>
                  </a:lnTo>
                  <a:lnTo>
                    <a:pt x="92564" y="42183"/>
                  </a:lnTo>
                  <a:lnTo>
                    <a:pt x="91369" y="45258"/>
                  </a:lnTo>
                  <a:lnTo>
                    <a:pt x="89832" y="48332"/>
                  </a:lnTo>
                  <a:lnTo>
                    <a:pt x="90515" y="46624"/>
                  </a:lnTo>
                  <a:lnTo>
                    <a:pt x="91369" y="44745"/>
                  </a:lnTo>
                  <a:lnTo>
                    <a:pt x="92735" y="41671"/>
                  </a:lnTo>
                  <a:lnTo>
                    <a:pt x="92564" y="41671"/>
                  </a:lnTo>
                  <a:lnTo>
                    <a:pt x="92564" y="41500"/>
                  </a:lnTo>
                  <a:lnTo>
                    <a:pt x="92735" y="41500"/>
                  </a:lnTo>
                  <a:lnTo>
                    <a:pt x="93077" y="40476"/>
                  </a:lnTo>
                  <a:close/>
                  <a:moveTo>
                    <a:pt x="22202" y="39622"/>
                  </a:moveTo>
                  <a:lnTo>
                    <a:pt x="21348" y="44062"/>
                  </a:lnTo>
                  <a:lnTo>
                    <a:pt x="20665" y="48673"/>
                  </a:lnTo>
                  <a:lnTo>
                    <a:pt x="20665" y="46453"/>
                  </a:lnTo>
                  <a:lnTo>
                    <a:pt x="21006" y="44062"/>
                  </a:lnTo>
                  <a:lnTo>
                    <a:pt x="21519" y="41842"/>
                  </a:lnTo>
                  <a:lnTo>
                    <a:pt x="22202" y="39622"/>
                  </a:lnTo>
                  <a:close/>
                  <a:moveTo>
                    <a:pt x="94101" y="45599"/>
                  </a:moveTo>
                  <a:lnTo>
                    <a:pt x="94784" y="48161"/>
                  </a:lnTo>
                  <a:lnTo>
                    <a:pt x="94784" y="48332"/>
                  </a:lnTo>
                  <a:lnTo>
                    <a:pt x="94870" y="48759"/>
                  </a:lnTo>
                  <a:lnTo>
                    <a:pt x="94870" y="48759"/>
                  </a:lnTo>
                  <a:lnTo>
                    <a:pt x="94784" y="48673"/>
                  </a:lnTo>
                  <a:lnTo>
                    <a:pt x="94101" y="45599"/>
                  </a:lnTo>
                  <a:close/>
                  <a:moveTo>
                    <a:pt x="98542" y="46795"/>
                  </a:moveTo>
                  <a:lnTo>
                    <a:pt x="98883" y="48161"/>
                  </a:lnTo>
                  <a:lnTo>
                    <a:pt x="98542" y="48844"/>
                  </a:lnTo>
                  <a:lnTo>
                    <a:pt x="98029" y="47307"/>
                  </a:lnTo>
                  <a:lnTo>
                    <a:pt x="98200" y="47136"/>
                  </a:lnTo>
                  <a:lnTo>
                    <a:pt x="98542" y="46795"/>
                  </a:lnTo>
                  <a:close/>
                  <a:moveTo>
                    <a:pt x="101274" y="47819"/>
                  </a:moveTo>
                  <a:lnTo>
                    <a:pt x="101616" y="48844"/>
                  </a:lnTo>
                  <a:lnTo>
                    <a:pt x="101616" y="49015"/>
                  </a:lnTo>
                  <a:lnTo>
                    <a:pt x="101103" y="47990"/>
                  </a:lnTo>
                  <a:lnTo>
                    <a:pt x="101274" y="47819"/>
                  </a:lnTo>
                  <a:close/>
                  <a:moveTo>
                    <a:pt x="15029" y="47307"/>
                  </a:moveTo>
                  <a:lnTo>
                    <a:pt x="15029" y="48161"/>
                  </a:lnTo>
                  <a:lnTo>
                    <a:pt x="14858" y="49186"/>
                  </a:lnTo>
                  <a:lnTo>
                    <a:pt x="14688" y="49698"/>
                  </a:lnTo>
                  <a:lnTo>
                    <a:pt x="14688" y="49186"/>
                  </a:lnTo>
                  <a:lnTo>
                    <a:pt x="15029" y="47307"/>
                  </a:lnTo>
                  <a:close/>
                  <a:moveTo>
                    <a:pt x="66093" y="41671"/>
                  </a:moveTo>
                  <a:lnTo>
                    <a:pt x="65751" y="42183"/>
                  </a:lnTo>
                  <a:lnTo>
                    <a:pt x="65581" y="42867"/>
                  </a:lnTo>
                  <a:lnTo>
                    <a:pt x="65410" y="44404"/>
                  </a:lnTo>
                  <a:lnTo>
                    <a:pt x="65239" y="45599"/>
                  </a:lnTo>
                  <a:lnTo>
                    <a:pt x="64556" y="48673"/>
                  </a:lnTo>
                  <a:lnTo>
                    <a:pt x="64214" y="49698"/>
                  </a:lnTo>
                  <a:lnTo>
                    <a:pt x="63702" y="48502"/>
                  </a:lnTo>
                  <a:lnTo>
                    <a:pt x="63873" y="48161"/>
                  </a:lnTo>
                  <a:lnTo>
                    <a:pt x="64044" y="47649"/>
                  </a:lnTo>
                  <a:lnTo>
                    <a:pt x="64214" y="47136"/>
                  </a:lnTo>
                  <a:lnTo>
                    <a:pt x="64385" y="46111"/>
                  </a:lnTo>
                  <a:lnTo>
                    <a:pt x="64385" y="45770"/>
                  </a:lnTo>
                  <a:lnTo>
                    <a:pt x="64385" y="44062"/>
                  </a:lnTo>
                  <a:lnTo>
                    <a:pt x="64214" y="42867"/>
                  </a:lnTo>
                  <a:lnTo>
                    <a:pt x="64214" y="42696"/>
                  </a:lnTo>
                  <a:lnTo>
                    <a:pt x="66093" y="41671"/>
                  </a:lnTo>
                  <a:close/>
                  <a:moveTo>
                    <a:pt x="99054" y="49015"/>
                  </a:moveTo>
                  <a:lnTo>
                    <a:pt x="99225" y="49869"/>
                  </a:lnTo>
                  <a:lnTo>
                    <a:pt x="99054" y="49869"/>
                  </a:lnTo>
                  <a:lnTo>
                    <a:pt x="98883" y="50039"/>
                  </a:lnTo>
                  <a:lnTo>
                    <a:pt x="98712" y="49527"/>
                  </a:lnTo>
                  <a:lnTo>
                    <a:pt x="99054" y="49015"/>
                  </a:lnTo>
                  <a:close/>
                  <a:moveTo>
                    <a:pt x="100933" y="49015"/>
                  </a:moveTo>
                  <a:lnTo>
                    <a:pt x="101274" y="50039"/>
                  </a:lnTo>
                  <a:lnTo>
                    <a:pt x="101274" y="50210"/>
                  </a:lnTo>
                  <a:lnTo>
                    <a:pt x="100933" y="49015"/>
                  </a:lnTo>
                  <a:close/>
                  <a:moveTo>
                    <a:pt x="24422" y="35181"/>
                  </a:moveTo>
                  <a:lnTo>
                    <a:pt x="24081" y="38255"/>
                  </a:lnTo>
                  <a:lnTo>
                    <a:pt x="23568" y="41671"/>
                  </a:lnTo>
                  <a:lnTo>
                    <a:pt x="22885" y="43891"/>
                  </a:lnTo>
                  <a:lnTo>
                    <a:pt x="22373" y="45941"/>
                  </a:lnTo>
                  <a:lnTo>
                    <a:pt x="22202" y="46965"/>
                  </a:lnTo>
                  <a:lnTo>
                    <a:pt x="22031" y="47990"/>
                  </a:lnTo>
                  <a:lnTo>
                    <a:pt x="22031" y="48161"/>
                  </a:lnTo>
                  <a:lnTo>
                    <a:pt x="21860" y="48332"/>
                  </a:lnTo>
                  <a:lnTo>
                    <a:pt x="21006" y="48844"/>
                  </a:lnTo>
                  <a:lnTo>
                    <a:pt x="21860" y="43037"/>
                  </a:lnTo>
                  <a:lnTo>
                    <a:pt x="22373" y="40134"/>
                  </a:lnTo>
                  <a:lnTo>
                    <a:pt x="22885" y="37402"/>
                  </a:lnTo>
                  <a:lnTo>
                    <a:pt x="22885" y="37231"/>
                  </a:lnTo>
                  <a:lnTo>
                    <a:pt x="22714" y="37060"/>
                  </a:lnTo>
                  <a:lnTo>
                    <a:pt x="22544" y="37060"/>
                  </a:lnTo>
                  <a:lnTo>
                    <a:pt x="22373" y="37231"/>
                  </a:lnTo>
                  <a:lnTo>
                    <a:pt x="22373" y="37402"/>
                  </a:lnTo>
                  <a:lnTo>
                    <a:pt x="21519" y="40305"/>
                  </a:lnTo>
                  <a:lnTo>
                    <a:pt x="20836" y="43208"/>
                  </a:lnTo>
                  <a:lnTo>
                    <a:pt x="20323" y="46111"/>
                  </a:lnTo>
                  <a:lnTo>
                    <a:pt x="20323" y="47649"/>
                  </a:lnTo>
                  <a:lnTo>
                    <a:pt x="20323" y="49186"/>
                  </a:lnTo>
                  <a:lnTo>
                    <a:pt x="19128" y="49869"/>
                  </a:lnTo>
                  <a:lnTo>
                    <a:pt x="18445" y="50381"/>
                  </a:lnTo>
                  <a:lnTo>
                    <a:pt x="18445" y="50381"/>
                  </a:lnTo>
                  <a:lnTo>
                    <a:pt x="18957" y="47990"/>
                  </a:lnTo>
                  <a:lnTo>
                    <a:pt x="18957" y="47478"/>
                  </a:lnTo>
                  <a:lnTo>
                    <a:pt x="19640" y="44574"/>
                  </a:lnTo>
                  <a:lnTo>
                    <a:pt x="20323" y="40988"/>
                  </a:lnTo>
                  <a:lnTo>
                    <a:pt x="20836" y="37402"/>
                  </a:lnTo>
                  <a:lnTo>
                    <a:pt x="24422" y="35181"/>
                  </a:lnTo>
                  <a:close/>
                  <a:moveTo>
                    <a:pt x="17420" y="46624"/>
                  </a:moveTo>
                  <a:lnTo>
                    <a:pt x="16737" y="49015"/>
                  </a:lnTo>
                  <a:lnTo>
                    <a:pt x="16566" y="50039"/>
                  </a:lnTo>
                  <a:lnTo>
                    <a:pt x="16566" y="50210"/>
                  </a:lnTo>
                  <a:lnTo>
                    <a:pt x="16054" y="50723"/>
                  </a:lnTo>
                  <a:lnTo>
                    <a:pt x="16225" y="50381"/>
                  </a:lnTo>
                  <a:lnTo>
                    <a:pt x="17420" y="46624"/>
                  </a:lnTo>
                  <a:close/>
                  <a:moveTo>
                    <a:pt x="101616" y="51064"/>
                  </a:moveTo>
                  <a:lnTo>
                    <a:pt x="101616" y="51235"/>
                  </a:lnTo>
                  <a:lnTo>
                    <a:pt x="101445" y="51406"/>
                  </a:lnTo>
                  <a:lnTo>
                    <a:pt x="101445" y="51235"/>
                  </a:lnTo>
                  <a:lnTo>
                    <a:pt x="101616" y="51064"/>
                  </a:lnTo>
                  <a:close/>
                  <a:moveTo>
                    <a:pt x="14346" y="42354"/>
                  </a:moveTo>
                  <a:lnTo>
                    <a:pt x="14346" y="43721"/>
                  </a:lnTo>
                  <a:lnTo>
                    <a:pt x="14175" y="45087"/>
                  </a:lnTo>
                  <a:lnTo>
                    <a:pt x="14004" y="46624"/>
                  </a:lnTo>
                  <a:lnTo>
                    <a:pt x="13663" y="47990"/>
                  </a:lnTo>
                  <a:lnTo>
                    <a:pt x="13151" y="49356"/>
                  </a:lnTo>
                  <a:lnTo>
                    <a:pt x="12638" y="50723"/>
                  </a:lnTo>
                  <a:lnTo>
                    <a:pt x="12126" y="51747"/>
                  </a:lnTo>
                  <a:lnTo>
                    <a:pt x="12297" y="51064"/>
                  </a:lnTo>
                  <a:lnTo>
                    <a:pt x="13151" y="49356"/>
                  </a:lnTo>
                  <a:lnTo>
                    <a:pt x="13663" y="47307"/>
                  </a:lnTo>
                  <a:lnTo>
                    <a:pt x="14175" y="44745"/>
                  </a:lnTo>
                  <a:lnTo>
                    <a:pt x="14346" y="42354"/>
                  </a:lnTo>
                  <a:close/>
                  <a:moveTo>
                    <a:pt x="101957" y="49869"/>
                  </a:moveTo>
                  <a:lnTo>
                    <a:pt x="101957" y="50210"/>
                  </a:lnTo>
                  <a:lnTo>
                    <a:pt x="102299" y="51918"/>
                  </a:lnTo>
                  <a:lnTo>
                    <a:pt x="101786" y="50039"/>
                  </a:lnTo>
                  <a:lnTo>
                    <a:pt x="101957" y="49869"/>
                  </a:lnTo>
                  <a:close/>
                  <a:moveTo>
                    <a:pt x="11955" y="47136"/>
                  </a:moveTo>
                  <a:lnTo>
                    <a:pt x="11101" y="49698"/>
                  </a:lnTo>
                  <a:lnTo>
                    <a:pt x="11101" y="49869"/>
                  </a:lnTo>
                  <a:lnTo>
                    <a:pt x="10930" y="50039"/>
                  </a:lnTo>
                  <a:lnTo>
                    <a:pt x="10247" y="51747"/>
                  </a:lnTo>
                  <a:lnTo>
                    <a:pt x="9741" y="52658"/>
                  </a:lnTo>
                  <a:lnTo>
                    <a:pt x="9741" y="52658"/>
                  </a:lnTo>
                  <a:lnTo>
                    <a:pt x="10760" y="50039"/>
                  </a:lnTo>
                  <a:lnTo>
                    <a:pt x="11955" y="47136"/>
                  </a:lnTo>
                  <a:close/>
                  <a:moveTo>
                    <a:pt x="97021" y="45676"/>
                  </a:moveTo>
                  <a:lnTo>
                    <a:pt x="97517" y="46965"/>
                  </a:lnTo>
                  <a:lnTo>
                    <a:pt x="98371" y="49356"/>
                  </a:lnTo>
                  <a:lnTo>
                    <a:pt x="98371" y="49527"/>
                  </a:lnTo>
                  <a:lnTo>
                    <a:pt x="98712" y="50893"/>
                  </a:lnTo>
                  <a:lnTo>
                    <a:pt x="98883" y="51064"/>
                  </a:lnTo>
                  <a:lnTo>
                    <a:pt x="98883" y="51406"/>
                  </a:lnTo>
                  <a:lnTo>
                    <a:pt x="98883" y="51577"/>
                  </a:lnTo>
                  <a:lnTo>
                    <a:pt x="99225" y="52943"/>
                  </a:lnTo>
                  <a:lnTo>
                    <a:pt x="99054" y="52430"/>
                  </a:lnTo>
                  <a:lnTo>
                    <a:pt x="99054" y="52260"/>
                  </a:lnTo>
                  <a:lnTo>
                    <a:pt x="98883" y="52089"/>
                  </a:lnTo>
                  <a:lnTo>
                    <a:pt x="98883" y="51918"/>
                  </a:lnTo>
                  <a:lnTo>
                    <a:pt x="98883" y="51747"/>
                  </a:lnTo>
                  <a:lnTo>
                    <a:pt x="98542" y="50552"/>
                  </a:lnTo>
                  <a:lnTo>
                    <a:pt x="98371" y="49869"/>
                  </a:lnTo>
                  <a:lnTo>
                    <a:pt x="97859" y="47990"/>
                  </a:lnTo>
                  <a:lnTo>
                    <a:pt x="97517" y="47990"/>
                  </a:lnTo>
                  <a:lnTo>
                    <a:pt x="97021" y="45676"/>
                  </a:lnTo>
                  <a:close/>
                  <a:moveTo>
                    <a:pt x="99396" y="51406"/>
                  </a:moveTo>
                  <a:lnTo>
                    <a:pt x="99566" y="52943"/>
                  </a:lnTo>
                  <a:lnTo>
                    <a:pt x="99225" y="51577"/>
                  </a:lnTo>
                  <a:lnTo>
                    <a:pt x="99396" y="51406"/>
                  </a:lnTo>
                  <a:close/>
                  <a:moveTo>
                    <a:pt x="20323" y="37743"/>
                  </a:moveTo>
                  <a:lnTo>
                    <a:pt x="19128" y="43550"/>
                  </a:lnTo>
                  <a:lnTo>
                    <a:pt x="18445" y="47136"/>
                  </a:lnTo>
                  <a:lnTo>
                    <a:pt x="17762" y="50723"/>
                  </a:lnTo>
                  <a:lnTo>
                    <a:pt x="17078" y="51064"/>
                  </a:lnTo>
                  <a:lnTo>
                    <a:pt x="14517" y="52260"/>
                  </a:lnTo>
                  <a:lnTo>
                    <a:pt x="11784" y="53114"/>
                  </a:lnTo>
                  <a:lnTo>
                    <a:pt x="12467" y="51918"/>
                  </a:lnTo>
                  <a:lnTo>
                    <a:pt x="13151" y="50381"/>
                  </a:lnTo>
                  <a:lnTo>
                    <a:pt x="13663" y="49015"/>
                  </a:lnTo>
                  <a:lnTo>
                    <a:pt x="14175" y="47478"/>
                  </a:lnTo>
                  <a:lnTo>
                    <a:pt x="14517" y="45941"/>
                  </a:lnTo>
                  <a:lnTo>
                    <a:pt x="14688" y="44404"/>
                  </a:lnTo>
                  <a:lnTo>
                    <a:pt x="14688" y="42867"/>
                  </a:lnTo>
                  <a:lnTo>
                    <a:pt x="14688" y="41330"/>
                  </a:lnTo>
                  <a:lnTo>
                    <a:pt x="15712" y="40646"/>
                  </a:lnTo>
                  <a:lnTo>
                    <a:pt x="15883" y="40646"/>
                  </a:lnTo>
                  <a:lnTo>
                    <a:pt x="15541" y="42867"/>
                  </a:lnTo>
                  <a:lnTo>
                    <a:pt x="15029" y="45087"/>
                  </a:lnTo>
                  <a:lnTo>
                    <a:pt x="15029" y="45770"/>
                  </a:lnTo>
                  <a:lnTo>
                    <a:pt x="14688" y="47307"/>
                  </a:lnTo>
                  <a:lnTo>
                    <a:pt x="14346" y="49015"/>
                  </a:lnTo>
                  <a:lnTo>
                    <a:pt x="14346" y="49527"/>
                  </a:lnTo>
                  <a:lnTo>
                    <a:pt x="14175" y="50552"/>
                  </a:lnTo>
                  <a:lnTo>
                    <a:pt x="14004" y="51064"/>
                  </a:lnTo>
                  <a:lnTo>
                    <a:pt x="14004" y="51406"/>
                  </a:lnTo>
                  <a:lnTo>
                    <a:pt x="13834" y="51406"/>
                  </a:lnTo>
                  <a:lnTo>
                    <a:pt x="13834" y="51577"/>
                  </a:lnTo>
                  <a:lnTo>
                    <a:pt x="14004" y="51747"/>
                  </a:lnTo>
                  <a:lnTo>
                    <a:pt x="14175" y="51747"/>
                  </a:lnTo>
                  <a:lnTo>
                    <a:pt x="14688" y="51064"/>
                  </a:lnTo>
                  <a:lnTo>
                    <a:pt x="15029" y="50210"/>
                  </a:lnTo>
                  <a:lnTo>
                    <a:pt x="15371" y="48161"/>
                  </a:lnTo>
                  <a:lnTo>
                    <a:pt x="15371" y="47307"/>
                  </a:lnTo>
                  <a:lnTo>
                    <a:pt x="16054" y="43721"/>
                  </a:lnTo>
                  <a:lnTo>
                    <a:pt x="16225" y="42013"/>
                  </a:lnTo>
                  <a:lnTo>
                    <a:pt x="16395" y="40305"/>
                  </a:lnTo>
                  <a:lnTo>
                    <a:pt x="18616" y="38768"/>
                  </a:lnTo>
                  <a:lnTo>
                    <a:pt x="18616" y="38768"/>
                  </a:lnTo>
                  <a:lnTo>
                    <a:pt x="18274" y="41842"/>
                  </a:lnTo>
                  <a:lnTo>
                    <a:pt x="17591" y="44745"/>
                  </a:lnTo>
                  <a:lnTo>
                    <a:pt x="16737" y="47478"/>
                  </a:lnTo>
                  <a:lnTo>
                    <a:pt x="15883" y="50381"/>
                  </a:lnTo>
                  <a:lnTo>
                    <a:pt x="15883" y="50723"/>
                  </a:lnTo>
                  <a:lnTo>
                    <a:pt x="15883" y="50893"/>
                  </a:lnTo>
                  <a:lnTo>
                    <a:pt x="15883" y="51064"/>
                  </a:lnTo>
                  <a:lnTo>
                    <a:pt x="16225" y="51235"/>
                  </a:lnTo>
                  <a:lnTo>
                    <a:pt x="16395" y="51064"/>
                  </a:lnTo>
                  <a:lnTo>
                    <a:pt x="17078" y="50210"/>
                  </a:lnTo>
                  <a:lnTo>
                    <a:pt x="17762" y="49186"/>
                  </a:lnTo>
                  <a:lnTo>
                    <a:pt x="17762" y="49015"/>
                  </a:lnTo>
                  <a:lnTo>
                    <a:pt x="17591" y="48844"/>
                  </a:lnTo>
                  <a:lnTo>
                    <a:pt x="17420" y="48844"/>
                  </a:lnTo>
                  <a:lnTo>
                    <a:pt x="17249" y="49015"/>
                  </a:lnTo>
                  <a:lnTo>
                    <a:pt x="17078" y="49186"/>
                  </a:lnTo>
                  <a:lnTo>
                    <a:pt x="17078" y="49186"/>
                  </a:lnTo>
                  <a:lnTo>
                    <a:pt x="18103" y="45599"/>
                  </a:lnTo>
                  <a:lnTo>
                    <a:pt x="18616" y="43721"/>
                  </a:lnTo>
                  <a:lnTo>
                    <a:pt x="18957" y="42013"/>
                  </a:lnTo>
                  <a:lnTo>
                    <a:pt x="19128" y="40305"/>
                  </a:lnTo>
                  <a:lnTo>
                    <a:pt x="19128" y="38426"/>
                  </a:lnTo>
                  <a:lnTo>
                    <a:pt x="20323" y="37743"/>
                  </a:lnTo>
                  <a:close/>
                  <a:moveTo>
                    <a:pt x="96663" y="45599"/>
                  </a:moveTo>
                  <a:lnTo>
                    <a:pt x="96663" y="45770"/>
                  </a:lnTo>
                  <a:lnTo>
                    <a:pt x="97688" y="51064"/>
                  </a:lnTo>
                  <a:lnTo>
                    <a:pt x="95809" y="53114"/>
                  </a:lnTo>
                  <a:lnTo>
                    <a:pt x="95638" y="50723"/>
                  </a:lnTo>
                  <a:lnTo>
                    <a:pt x="95126" y="48332"/>
                  </a:lnTo>
                  <a:lnTo>
                    <a:pt x="95980" y="46965"/>
                  </a:lnTo>
                  <a:lnTo>
                    <a:pt x="96663" y="45599"/>
                  </a:lnTo>
                  <a:close/>
                  <a:moveTo>
                    <a:pt x="11662" y="52601"/>
                  </a:moveTo>
                  <a:lnTo>
                    <a:pt x="11272" y="53284"/>
                  </a:lnTo>
                  <a:lnTo>
                    <a:pt x="11613" y="52601"/>
                  </a:lnTo>
                  <a:close/>
                  <a:moveTo>
                    <a:pt x="101786" y="52260"/>
                  </a:moveTo>
                  <a:lnTo>
                    <a:pt x="101957" y="53455"/>
                  </a:lnTo>
                  <a:lnTo>
                    <a:pt x="101616" y="52601"/>
                  </a:lnTo>
                  <a:lnTo>
                    <a:pt x="101786" y="52260"/>
                  </a:lnTo>
                  <a:close/>
                  <a:moveTo>
                    <a:pt x="98883" y="52772"/>
                  </a:moveTo>
                  <a:lnTo>
                    <a:pt x="99225" y="53967"/>
                  </a:lnTo>
                  <a:lnTo>
                    <a:pt x="99054" y="54309"/>
                  </a:lnTo>
                  <a:lnTo>
                    <a:pt x="98883" y="54480"/>
                  </a:lnTo>
                  <a:lnTo>
                    <a:pt x="98712" y="53114"/>
                  </a:lnTo>
                  <a:lnTo>
                    <a:pt x="98883" y="52772"/>
                  </a:lnTo>
                  <a:close/>
                  <a:moveTo>
                    <a:pt x="14175" y="41842"/>
                  </a:moveTo>
                  <a:lnTo>
                    <a:pt x="13834" y="44574"/>
                  </a:lnTo>
                  <a:lnTo>
                    <a:pt x="13321" y="47136"/>
                  </a:lnTo>
                  <a:lnTo>
                    <a:pt x="12809" y="49186"/>
                  </a:lnTo>
                  <a:lnTo>
                    <a:pt x="11955" y="51064"/>
                  </a:lnTo>
                  <a:lnTo>
                    <a:pt x="11784" y="51577"/>
                  </a:lnTo>
                  <a:lnTo>
                    <a:pt x="11443" y="52430"/>
                  </a:lnTo>
                  <a:lnTo>
                    <a:pt x="10930" y="53114"/>
                  </a:lnTo>
                  <a:lnTo>
                    <a:pt x="10930" y="53284"/>
                  </a:lnTo>
                  <a:lnTo>
                    <a:pt x="11101" y="53455"/>
                  </a:lnTo>
                  <a:lnTo>
                    <a:pt x="9393" y="53797"/>
                  </a:lnTo>
                  <a:lnTo>
                    <a:pt x="10418" y="52089"/>
                  </a:lnTo>
                  <a:lnTo>
                    <a:pt x="11272" y="50210"/>
                  </a:lnTo>
                  <a:lnTo>
                    <a:pt x="11443" y="49869"/>
                  </a:lnTo>
                  <a:lnTo>
                    <a:pt x="11443" y="49698"/>
                  </a:lnTo>
                  <a:lnTo>
                    <a:pt x="12809" y="45599"/>
                  </a:lnTo>
                  <a:lnTo>
                    <a:pt x="13492" y="42867"/>
                  </a:lnTo>
                  <a:lnTo>
                    <a:pt x="13492" y="42696"/>
                  </a:lnTo>
                  <a:lnTo>
                    <a:pt x="13151" y="42696"/>
                  </a:lnTo>
                  <a:lnTo>
                    <a:pt x="11955" y="46282"/>
                  </a:lnTo>
                  <a:lnTo>
                    <a:pt x="10589" y="50039"/>
                  </a:lnTo>
                  <a:lnTo>
                    <a:pt x="9223" y="52943"/>
                  </a:lnTo>
                  <a:lnTo>
                    <a:pt x="9052" y="53284"/>
                  </a:lnTo>
                  <a:lnTo>
                    <a:pt x="8881" y="53455"/>
                  </a:lnTo>
                  <a:lnTo>
                    <a:pt x="8710" y="53967"/>
                  </a:lnTo>
                  <a:lnTo>
                    <a:pt x="5978" y="54651"/>
                  </a:lnTo>
                  <a:lnTo>
                    <a:pt x="3245" y="55163"/>
                  </a:lnTo>
                  <a:lnTo>
                    <a:pt x="2904" y="55163"/>
                  </a:lnTo>
                  <a:lnTo>
                    <a:pt x="3757" y="53284"/>
                  </a:lnTo>
                  <a:lnTo>
                    <a:pt x="4270" y="52089"/>
                  </a:lnTo>
                  <a:lnTo>
                    <a:pt x="5636" y="49869"/>
                  </a:lnTo>
                  <a:lnTo>
                    <a:pt x="7856" y="47136"/>
                  </a:lnTo>
                  <a:lnTo>
                    <a:pt x="9223" y="45770"/>
                  </a:lnTo>
                  <a:lnTo>
                    <a:pt x="10760" y="44404"/>
                  </a:lnTo>
                  <a:lnTo>
                    <a:pt x="14175" y="41842"/>
                  </a:lnTo>
                  <a:close/>
                  <a:moveTo>
                    <a:pt x="97688" y="44233"/>
                  </a:moveTo>
                  <a:lnTo>
                    <a:pt x="98712" y="45599"/>
                  </a:lnTo>
                  <a:lnTo>
                    <a:pt x="98883" y="45770"/>
                  </a:lnTo>
                  <a:lnTo>
                    <a:pt x="99054" y="45599"/>
                  </a:lnTo>
                  <a:lnTo>
                    <a:pt x="99054" y="45428"/>
                  </a:lnTo>
                  <a:lnTo>
                    <a:pt x="99152" y="45428"/>
                  </a:lnTo>
                  <a:lnTo>
                    <a:pt x="99396" y="46282"/>
                  </a:lnTo>
                  <a:lnTo>
                    <a:pt x="99566" y="46453"/>
                  </a:lnTo>
                  <a:lnTo>
                    <a:pt x="99566" y="46624"/>
                  </a:lnTo>
                  <a:lnTo>
                    <a:pt x="99566" y="46795"/>
                  </a:lnTo>
                  <a:lnTo>
                    <a:pt x="99566" y="46965"/>
                  </a:lnTo>
                  <a:lnTo>
                    <a:pt x="100420" y="48502"/>
                  </a:lnTo>
                  <a:lnTo>
                    <a:pt x="100591" y="48673"/>
                  </a:lnTo>
                  <a:lnTo>
                    <a:pt x="101103" y="50893"/>
                  </a:lnTo>
                  <a:lnTo>
                    <a:pt x="101274" y="51064"/>
                  </a:lnTo>
                  <a:lnTo>
                    <a:pt x="101103" y="51235"/>
                  </a:lnTo>
                  <a:lnTo>
                    <a:pt x="101274" y="52260"/>
                  </a:lnTo>
                  <a:lnTo>
                    <a:pt x="101445" y="52430"/>
                  </a:lnTo>
                  <a:lnTo>
                    <a:pt x="101274" y="52601"/>
                  </a:lnTo>
                  <a:lnTo>
                    <a:pt x="101274" y="52772"/>
                  </a:lnTo>
                  <a:lnTo>
                    <a:pt x="101616" y="53284"/>
                  </a:lnTo>
                  <a:lnTo>
                    <a:pt x="101445" y="53455"/>
                  </a:lnTo>
                  <a:lnTo>
                    <a:pt x="101445" y="55163"/>
                  </a:lnTo>
                  <a:lnTo>
                    <a:pt x="101103" y="53797"/>
                  </a:lnTo>
                  <a:lnTo>
                    <a:pt x="101103" y="53626"/>
                  </a:lnTo>
                  <a:lnTo>
                    <a:pt x="100762" y="52601"/>
                  </a:lnTo>
                  <a:lnTo>
                    <a:pt x="100762" y="52430"/>
                  </a:lnTo>
                  <a:lnTo>
                    <a:pt x="100762" y="52260"/>
                  </a:lnTo>
                  <a:lnTo>
                    <a:pt x="100079" y="50039"/>
                  </a:lnTo>
                  <a:lnTo>
                    <a:pt x="100079" y="49869"/>
                  </a:lnTo>
                  <a:lnTo>
                    <a:pt x="99566" y="47649"/>
                  </a:lnTo>
                  <a:lnTo>
                    <a:pt x="99566" y="47478"/>
                  </a:lnTo>
                  <a:lnTo>
                    <a:pt x="99566" y="47307"/>
                  </a:lnTo>
                  <a:lnTo>
                    <a:pt x="99396" y="47136"/>
                  </a:lnTo>
                  <a:lnTo>
                    <a:pt x="99396" y="46795"/>
                  </a:lnTo>
                  <a:lnTo>
                    <a:pt x="99225" y="46453"/>
                  </a:lnTo>
                  <a:lnTo>
                    <a:pt x="98883" y="46453"/>
                  </a:lnTo>
                  <a:lnTo>
                    <a:pt x="98883" y="46282"/>
                  </a:lnTo>
                  <a:lnTo>
                    <a:pt x="98883" y="46111"/>
                  </a:lnTo>
                  <a:lnTo>
                    <a:pt x="98883" y="45941"/>
                  </a:lnTo>
                  <a:lnTo>
                    <a:pt x="98712" y="45770"/>
                  </a:lnTo>
                  <a:lnTo>
                    <a:pt x="97859" y="44745"/>
                  </a:lnTo>
                  <a:lnTo>
                    <a:pt x="97859" y="44574"/>
                  </a:lnTo>
                  <a:lnTo>
                    <a:pt x="97602" y="44233"/>
                  </a:lnTo>
                  <a:close/>
                  <a:moveTo>
                    <a:pt x="95126" y="50039"/>
                  </a:moveTo>
                  <a:lnTo>
                    <a:pt x="95297" y="50893"/>
                  </a:lnTo>
                  <a:lnTo>
                    <a:pt x="95468" y="53626"/>
                  </a:lnTo>
                  <a:lnTo>
                    <a:pt x="95638" y="55334"/>
                  </a:lnTo>
                  <a:lnTo>
                    <a:pt x="95468" y="53967"/>
                  </a:lnTo>
                  <a:lnTo>
                    <a:pt x="95297" y="51235"/>
                  </a:lnTo>
                  <a:lnTo>
                    <a:pt x="95126" y="50039"/>
                  </a:lnTo>
                  <a:close/>
                  <a:moveTo>
                    <a:pt x="102299" y="53284"/>
                  </a:moveTo>
                  <a:lnTo>
                    <a:pt x="102470" y="54651"/>
                  </a:lnTo>
                  <a:lnTo>
                    <a:pt x="102470" y="55334"/>
                  </a:lnTo>
                  <a:lnTo>
                    <a:pt x="102299" y="53284"/>
                  </a:lnTo>
                  <a:close/>
                  <a:moveTo>
                    <a:pt x="2733" y="53626"/>
                  </a:moveTo>
                  <a:lnTo>
                    <a:pt x="2391" y="54992"/>
                  </a:lnTo>
                  <a:lnTo>
                    <a:pt x="2391" y="55163"/>
                  </a:lnTo>
                  <a:lnTo>
                    <a:pt x="2562" y="55163"/>
                  </a:lnTo>
                  <a:lnTo>
                    <a:pt x="1196" y="55504"/>
                  </a:lnTo>
                  <a:lnTo>
                    <a:pt x="1196" y="55504"/>
                  </a:lnTo>
                  <a:lnTo>
                    <a:pt x="2733" y="53626"/>
                  </a:lnTo>
                  <a:close/>
                  <a:moveTo>
                    <a:pt x="14858" y="40817"/>
                  </a:moveTo>
                  <a:lnTo>
                    <a:pt x="14517" y="41159"/>
                  </a:lnTo>
                  <a:lnTo>
                    <a:pt x="14346" y="41330"/>
                  </a:lnTo>
                  <a:lnTo>
                    <a:pt x="14175" y="41330"/>
                  </a:lnTo>
                  <a:lnTo>
                    <a:pt x="12297" y="42696"/>
                  </a:lnTo>
                  <a:lnTo>
                    <a:pt x="10589" y="44062"/>
                  </a:lnTo>
                  <a:lnTo>
                    <a:pt x="9052" y="45428"/>
                  </a:lnTo>
                  <a:lnTo>
                    <a:pt x="7685" y="46965"/>
                  </a:lnTo>
                  <a:lnTo>
                    <a:pt x="5295" y="49698"/>
                  </a:lnTo>
                  <a:lnTo>
                    <a:pt x="3928" y="51918"/>
                  </a:lnTo>
                  <a:lnTo>
                    <a:pt x="3416" y="53284"/>
                  </a:lnTo>
                  <a:lnTo>
                    <a:pt x="2733" y="54651"/>
                  </a:lnTo>
                  <a:lnTo>
                    <a:pt x="3074" y="53626"/>
                  </a:lnTo>
                  <a:lnTo>
                    <a:pt x="3587" y="52430"/>
                  </a:lnTo>
                  <a:lnTo>
                    <a:pt x="3587" y="52260"/>
                  </a:lnTo>
                  <a:lnTo>
                    <a:pt x="3245" y="52260"/>
                  </a:lnTo>
                  <a:lnTo>
                    <a:pt x="854" y="55504"/>
                  </a:lnTo>
                  <a:lnTo>
                    <a:pt x="3074" y="51918"/>
                  </a:lnTo>
                  <a:lnTo>
                    <a:pt x="5465" y="48844"/>
                  </a:lnTo>
                  <a:lnTo>
                    <a:pt x="8027" y="46111"/>
                  </a:lnTo>
                  <a:lnTo>
                    <a:pt x="10418" y="43891"/>
                  </a:lnTo>
                  <a:lnTo>
                    <a:pt x="12467" y="42354"/>
                  </a:lnTo>
                  <a:lnTo>
                    <a:pt x="14517" y="40988"/>
                  </a:lnTo>
                  <a:lnTo>
                    <a:pt x="14688" y="40817"/>
                  </a:lnTo>
                  <a:close/>
                  <a:moveTo>
                    <a:pt x="97688" y="51577"/>
                  </a:moveTo>
                  <a:lnTo>
                    <a:pt x="98029" y="53284"/>
                  </a:lnTo>
                  <a:lnTo>
                    <a:pt x="97175" y="54480"/>
                  </a:lnTo>
                  <a:lnTo>
                    <a:pt x="95980" y="55846"/>
                  </a:lnTo>
                  <a:lnTo>
                    <a:pt x="95809" y="53626"/>
                  </a:lnTo>
                  <a:lnTo>
                    <a:pt x="97688" y="51577"/>
                  </a:lnTo>
                  <a:close/>
                  <a:moveTo>
                    <a:pt x="102470" y="55504"/>
                  </a:moveTo>
                  <a:lnTo>
                    <a:pt x="102470" y="55846"/>
                  </a:lnTo>
                  <a:lnTo>
                    <a:pt x="102299" y="55675"/>
                  </a:lnTo>
                  <a:lnTo>
                    <a:pt x="102470" y="55504"/>
                  </a:lnTo>
                  <a:close/>
                  <a:moveTo>
                    <a:pt x="99396" y="54821"/>
                  </a:moveTo>
                  <a:lnTo>
                    <a:pt x="99396" y="54992"/>
                  </a:lnTo>
                  <a:lnTo>
                    <a:pt x="99566" y="55334"/>
                  </a:lnTo>
                  <a:lnTo>
                    <a:pt x="99737" y="55504"/>
                  </a:lnTo>
                  <a:lnTo>
                    <a:pt x="99566" y="55675"/>
                  </a:lnTo>
                  <a:lnTo>
                    <a:pt x="99225" y="56017"/>
                  </a:lnTo>
                  <a:lnTo>
                    <a:pt x="99054" y="56017"/>
                  </a:lnTo>
                  <a:lnTo>
                    <a:pt x="99396" y="54821"/>
                  </a:lnTo>
                  <a:close/>
                  <a:moveTo>
                    <a:pt x="101957" y="55675"/>
                  </a:moveTo>
                  <a:lnTo>
                    <a:pt x="102128" y="55846"/>
                  </a:lnTo>
                  <a:lnTo>
                    <a:pt x="102128" y="56017"/>
                  </a:lnTo>
                  <a:lnTo>
                    <a:pt x="102128" y="56188"/>
                  </a:lnTo>
                  <a:lnTo>
                    <a:pt x="101957" y="56358"/>
                  </a:lnTo>
                  <a:lnTo>
                    <a:pt x="101957" y="55675"/>
                  </a:lnTo>
                  <a:close/>
                  <a:moveTo>
                    <a:pt x="100933" y="54309"/>
                  </a:moveTo>
                  <a:lnTo>
                    <a:pt x="101274" y="55334"/>
                  </a:lnTo>
                  <a:lnTo>
                    <a:pt x="101274" y="56529"/>
                  </a:lnTo>
                  <a:lnTo>
                    <a:pt x="100933" y="54480"/>
                  </a:lnTo>
                  <a:lnTo>
                    <a:pt x="100933" y="54309"/>
                  </a:lnTo>
                  <a:close/>
                  <a:moveTo>
                    <a:pt x="95638" y="56529"/>
                  </a:moveTo>
                  <a:lnTo>
                    <a:pt x="95638" y="56700"/>
                  </a:lnTo>
                  <a:lnTo>
                    <a:pt x="95468" y="56700"/>
                  </a:lnTo>
                  <a:lnTo>
                    <a:pt x="95638" y="56529"/>
                  </a:lnTo>
                  <a:close/>
                  <a:moveTo>
                    <a:pt x="97517" y="48502"/>
                  </a:moveTo>
                  <a:lnTo>
                    <a:pt x="97859" y="50039"/>
                  </a:lnTo>
                  <a:lnTo>
                    <a:pt x="97859" y="50210"/>
                  </a:lnTo>
                  <a:lnTo>
                    <a:pt x="98029" y="50723"/>
                  </a:lnTo>
                  <a:lnTo>
                    <a:pt x="98371" y="52430"/>
                  </a:lnTo>
                  <a:lnTo>
                    <a:pt x="98542" y="52601"/>
                  </a:lnTo>
                  <a:lnTo>
                    <a:pt x="98371" y="52943"/>
                  </a:lnTo>
                  <a:lnTo>
                    <a:pt x="98371" y="53114"/>
                  </a:lnTo>
                  <a:lnTo>
                    <a:pt x="98712" y="54821"/>
                  </a:lnTo>
                  <a:lnTo>
                    <a:pt x="98712" y="54992"/>
                  </a:lnTo>
                  <a:lnTo>
                    <a:pt x="98712" y="55334"/>
                  </a:lnTo>
                  <a:lnTo>
                    <a:pt x="98712" y="55504"/>
                  </a:lnTo>
                  <a:lnTo>
                    <a:pt x="98883" y="55675"/>
                  </a:lnTo>
                  <a:lnTo>
                    <a:pt x="98712" y="55846"/>
                  </a:lnTo>
                  <a:lnTo>
                    <a:pt x="98712" y="56017"/>
                  </a:lnTo>
                  <a:lnTo>
                    <a:pt x="98712" y="56700"/>
                  </a:lnTo>
                  <a:lnTo>
                    <a:pt x="98542" y="56529"/>
                  </a:lnTo>
                  <a:lnTo>
                    <a:pt x="98542" y="56358"/>
                  </a:lnTo>
                  <a:lnTo>
                    <a:pt x="98542" y="56188"/>
                  </a:lnTo>
                  <a:lnTo>
                    <a:pt x="98542" y="56017"/>
                  </a:lnTo>
                  <a:lnTo>
                    <a:pt x="98542" y="55334"/>
                  </a:lnTo>
                  <a:lnTo>
                    <a:pt x="98371" y="53967"/>
                  </a:lnTo>
                  <a:lnTo>
                    <a:pt x="98371" y="53797"/>
                  </a:lnTo>
                  <a:lnTo>
                    <a:pt x="98200" y="53626"/>
                  </a:lnTo>
                  <a:lnTo>
                    <a:pt x="98200" y="53284"/>
                  </a:lnTo>
                  <a:lnTo>
                    <a:pt x="98371" y="53284"/>
                  </a:lnTo>
                  <a:lnTo>
                    <a:pt x="98029" y="51235"/>
                  </a:lnTo>
                  <a:lnTo>
                    <a:pt x="98029" y="51064"/>
                  </a:lnTo>
                  <a:lnTo>
                    <a:pt x="97517" y="48502"/>
                  </a:lnTo>
                  <a:close/>
                  <a:moveTo>
                    <a:pt x="99566" y="56188"/>
                  </a:moveTo>
                  <a:lnTo>
                    <a:pt x="99396" y="58920"/>
                  </a:lnTo>
                  <a:lnTo>
                    <a:pt x="99054" y="59262"/>
                  </a:lnTo>
                  <a:lnTo>
                    <a:pt x="99054" y="56529"/>
                  </a:lnTo>
                  <a:lnTo>
                    <a:pt x="99225" y="56529"/>
                  </a:lnTo>
                  <a:lnTo>
                    <a:pt x="99566" y="56188"/>
                  </a:lnTo>
                  <a:close/>
                  <a:moveTo>
                    <a:pt x="98029" y="54309"/>
                  </a:moveTo>
                  <a:lnTo>
                    <a:pt x="98200" y="55163"/>
                  </a:lnTo>
                  <a:lnTo>
                    <a:pt x="98200" y="55334"/>
                  </a:lnTo>
                  <a:lnTo>
                    <a:pt x="97859" y="55504"/>
                  </a:lnTo>
                  <a:lnTo>
                    <a:pt x="97859" y="55675"/>
                  </a:lnTo>
                  <a:lnTo>
                    <a:pt x="97859" y="55846"/>
                  </a:lnTo>
                  <a:lnTo>
                    <a:pt x="98200" y="55846"/>
                  </a:lnTo>
                  <a:lnTo>
                    <a:pt x="98200" y="56017"/>
                  </a:lnTo>
                  <a:lnTo>
                    <a:pt x="98200" y="56188"/>
                  </a:lnTo>
                  <a:lnTo>
                    <a:pt x="97175" y="57895"/>
                  </a:lnTo>
                  <a:lnTo>
                    <a:pt x="95980" y="59432"/>
                  </a:lnTo>
                  <a:lnTo>
                    <a:pt x="95980" y="56700"/>
                  </a:lnTo>
                  <a:lnTo>
                    <a:pt x="97175" y="55504"/>
                  </a:lnTo>
                  <a:lnTo>
                    <a:pt x="98029" y="54309"/>
                  </a:lnTo>
                  <a:close/>
                  <a:moveTo>
                    <a:pt x="103153" y="57554"/>
                  </a:moveTo>
                  <a:lnTo>
                    <a:pt x="103153" y="59262"/>
                  </a:lnTo>
                  <a:lnTo>
                    <a:pt x="102811" y="59262"/>
                  </a:lnTo>
                  <a:lnTo>
                    <a:pt x="102640" y="59432"/>
                  </a:lnTo>
                  <a:lnTo>
                    <a:pt x="102640" y="58408"/>
                  </a:lnTo>
                  <a:lnTo>
                    <a:pt x="103153" y="57554"/>
                  </a:lnTo>
                  <a:close/>
                  <a:moveTo>
                    <a:pt x="99396" y="59603"/>
                  </a:moveTo>
                  <a:lnTo>
                    <a:pt x="99054" y="60116"/>
                  </a:lnTo>
                  <a:lnTo>
                    <a:pt x="99054" y="59774"/>
                  </a:lnTo>
                  <a:lnTo>
                    <a:pt x="99396" y="59603"/>
                  </a:lnTo>
                  <a:close/>
                  <a:moveTo>
                    <a:pt x="100591" y="58749"/>
                  </a:moveTo>
                  <a:lnTo>
                    <a:pt x="100591" y="59945"/>
                  </a:lnTo>
                  <a:lnTo>
                    <a:pt x="100249" y="60286"/>
                  </a:lnTo>
                  <a:lnTo>
                    <a:pt x="100249" y="60286"/>
                  </a:lnTo>
                  <a:lnTo>
                    <a:pt x="100420" y="59091"/>
                  </a:lnTo>
                  <a:lnTo>
                    <a:pt x="100591" y="58749"/>
                  </a:lnTo>
                  <a:close/>
                  <a:moveTo>
                    <a:pt x="98712" y="60116"/>
                  </a:moveTo>
                  <a:lnTo>
                    <a:pt x="98712" y="60628"/>
                  </a:lnTo>
                  <a:lnTo>
                    <a:pt x="98712" y="60799"/>
                  </a:lnTo>
                  <a:lnTo>
                    <a:pt x="98542" y="60970"/>
                  </a:lnTo>
                  <a:lnTo>
                    <a:pt x="98542" y="60970"/>
                  </a:lnTo>
                  <a:lnTo>
                    <a:pt x="98712" y="60116"/>
                  </a:lnTo>
                  <a:close/>
                  <a:moveTo>
                    <a:pt x="99225" y="60799"/>
                  </a:moveTo>
                  <a:lnTo>
                    <a:pt x="99225" y="61482"/>
                  </a:lnTo>
                  <a:lnTo>
                    <a:pt x="98712" y="61994"/>
                  </a:lnTo>
                  <a:lnTo>
                    <a:pt x="98712" y="61311"/>
                  </a:lnTo>
                  <a:lnTo>
                    <a:pt x="99225" y="60799"/>
                  </a:lnTo>
                  <a:close/>
                  <a:moveTo>
                    <a:pt x="102640" y="61823"/>
                  </a:moveTo>
                  <a:lnTo>
                    <a:pt x="102640" y="61994"/>
                  </a:lnTo>
                  <a:lnTo>
                    <a:pt x="102470" y="62165"/>
                  </a:lnTo>
                  <a:lnTo>
                    <a:pt x="102470" y="61823"/>
                  </a:lnTo>
                  <a:close/>
                  <a:moveTo>
                    <a:pt x="103153" y="62507"/>
                  </a:moveTo>
                  <a:lnTo>
                    <a:pt x="103153" y="62677"/>
                  </a:lnTo>
                  <a:lnTo>
                    <a:pt x="102982" y="62677"/>
                  </a:lnTo>
                  <a:lnTo>
                    <a:pt x="103153" y="62507"/>
                  </a:lnTo>
                  <a:close/>
                  <a:moveTo>
                    <a:pt x="99054" y="62336"/>
                  </a:moveTo>
                  <a:lnTo>
                    <a:pt x="98542" y="62848"/>
                  </a:lnTo>
                  <a:lnTo>
                    <a:pt x="98542" y="62677"/>
                  </a:lnTo>
                  <a:lnTo>
                    <a:pt x="99054" y="62336"/>
                  </a:lnTo>
                  <a:close/>
                  <a:moveTo>
                    <a:pt x="102640" y="62507"/>
                  </a:moveTo>
                  <a:lnTo>
                    <a:pt x="102640" y="62848"/>
                  </a:lnTo>
                  <a:lnTo>
                    <a:pt x="102470" y="62848"/>
                  </a:lnTo>
                  <a:lnTo>
                    <a:pt x="102640" y="62507"/>
                  </a:lnTo>
                  <a:close/>
                  <a:moveTo>
                    <a:pt x="100762" y="61140"/>
                  </a:moveTo>
                  <a:lnTo>
                    <a:pt x="100762" y="61653"/>
                  </a:lnTo>
                  <a:lnTo>
                    <a:pt x="100591" y="63019"/>
                  </a:lnTo>
                  <a:lnTo>
                    <a:pt x="99396" y="64044"/>
                  </a:lnTo>
                  <a:lnTo>
                    <a:pt x="99396" y="64044"/>
                  </a:lnTo>
                  <a:lnTo>
                    <a:pt x="100079" y="61994"/>
                  </a:lnTo>
                  <a:lnTo>
                    <a:pt x="100762" y="61140"/>
                  </a:lnTo>
                  <a:close/>
                  <a:moveTo>
                    <a:pt x="98883" y="64727"/>
                  </a:moveTo>
                  <a:lnTo>
                    <a:pt x="99054" y="64898"/>
                  </a:lnTo>
                  <a:lnTo>
                    <a:pt x="98883" y="65068"/>
                  </a:lnTo>
                  <a:lnTo>
                    <a:pt x="98883" y="64727"/>
                  </a:lnTo>
                  <a:close/>
                  <a:moveTo>
                    <a:pt x="98883" y="63019"/>
                  </a:moveTo>
                  <a:lnTo>
                    <a:pt x="98542" y="64898"/>
                  </a:lnTo>
                  <a:lnTo>
                    <a:pt x="98029" y="65410"/>
                  </a:lnTo>
                  <a:lnTo>
                    <a:pt x="98029" y="65410"/>
                  </a:lnTo>
                  <a:lnTo>
                    <a:pt x="98371" y="63531"/>
                  </a:lnTo>
                  <a:lnTo>
                    <a:pt x="98883" y="63019"/>
                  </a:lnTo>
                  <a:close/>
                  <a:moveTo>
                    <a:pt x="100933" y="63190"/>
                  </a:moveTo>
                  <a:lnTo>
                    <a:pt x="100591" y="65239"/>
                  </a:lnTo>
                  <a:lnTo>
                    <a:pt x="100591" y="65410"/>
                  </a:lnTo>
                  <a:lnTo>
                    <a:pt x="100762" y="65410"/>
                  </a:lnTo>
                  <a:lnTo>
                    <a:pt x="100451" y="65720"/>
                  </a:lnTo>
                  <a:lnTo>
                    <a:pt x="100762" y="63702"/>
                  </a:lnTo>
                  <a:lnTo>
                    <a:pt x="100762" y="63531"/>
                  </a:lnTo>
                  <a:lnTo>
                    <a:pt x="100591" y="63531"/>
                  </a:lnTo>
                  <a:lnTo>
                    <a:pt x="100420" y="63702"/>
                  </a:lnTo>
                  <a:lnTo>
                    <a:pt x="100933" y="63190"/>
                  </a:lnTo>
                  <a:close/>
                  <a:moveTo>
                    <a:pt x="102931" y="64846"/>
                  </a:moveTo>
                  <a:lnTo>
                    <a:pt x="102640" y="67459"/>
                  </a:lnTo>
                  <a:lnTo>
                    <a:pt x="102470" y="67459"/>
                  </a:lnTo>
                  <a:lnTo>
                    <a:pt x="102931" y="64846"/>
                  </a:lnTo>
                  <a:close/>
                  <a:moveTo>
                    <a:pt x="100420" y="65922"/>
                  </a:moveTo>
                  <a:lnTo>
                    <a:pt x="99908" y="67972"/>
                  </a:lnTo>
                  <a:lnTo>
                    <a:pt x="100249" y="66435"/>
                  </a:lnTo>
                  <a:lnTo>
                    <a:pt x="100079" y="66264"/>
                  </a:lnTo>
                  <a:lnTo>
                    <a:pt x="100249" y="66093"/>
                  </a:lnTo>
                  <a:lnTo>
                    <a:pt x="100420" y="65922"/>
                  </a:lnTo>
                  <a:close/>
                  <a:moveTo>
                    <a:pt x="100420" y="64214"/>
                  </a:moveTo>
                  <a:lnTo>
                    <a:pt x="100079" y="65922"/>
                  </a:lnTo>
                  <a:lnTo>
                    <a:pt x="99225" y="66776"/>
                  </a:lnTo>
                  <a:lnTo>
                    <a:pt x="99225" y="66776"/>
                  </a:lnTo>
                  <a:lnTo>
                    <a:pt x="99396" y="66093"/>
                  </a:lnTo>
                  <a:lnTo>
                    <a:pt x="99396" y="65922"/>
                  </a:lnTo>
                  <a:lnTo>
                    <a:pt x="99225" y="65751"/>
                  </a:lnTo>
                  <a:lnTo>
                    <a:pt x="99054" y="65751"/>
                  </a:lnTo>
                  <a:lnTo>
                    <a:pt x="98883" y="65922"/>
                  </a:lnTo>
                  <a:lnTo>
                    <a:pt x="98371" y="67630"/>
                  </a:lnTo>
                  <a:lnTo>
                    <a:pt x="97005" y="68826"/>
                  </a:lnTo>
                  <a:lnTo>
                    <a:pt x="97859" y="66093"/>
                  </a:lnTo>
                  <a:lnTo>
                    <a:pt x="98712" y="65581"/>
                  </a:lnTo>
                  <a:lnTo>
                    <a:pt x="99054" y="65410"/>
                  </a:lnTo>
                  <a:lnTo>
                    <a:pt x="99054" y="65239"/>
                  </a:lnTo>
                  <a:lnTo>
                    <a:pt x="100420" y="64214"/>
                  </a:lnTo>
                  <a:close/>
                  <a:moveTo>
                    <a:pt x="99396" y="69509"/>
                  </a:moveTo>
                  <a:lnTo>
                    <a:pt x="99396" y="69850"/>
                  </a:lnTo>
                  <a:lnTo>
                    <a:pt x="99225" y="69850"/>
                  </a:lnTo>
                  <a:lnTo>
                    <a:pt x="99225" y="69679"/>
                  </a:lnTo>
                  <a:lnTo>
                    <a:pt x="99396" y="69509"/>
                  </a:lnTo>
                  <a:close/>
                  <a:moveTo>
                    <a:pt x="99737" y="66947"/>
                  </a:moveTo>
                  <a:lnTo>
                    <a:pt x="99225" y="69338"/>
                  </a:lnTo>
                  <a:lnTo>
                    <a:pt x="98029" y="70533"/>
                  </a:lnTo>
                  <a:lnTo>
                    <a:pt x="99054" y="67801"/>
                  </a:lnTo>
                  <a:lnTo>
                    <a:pt x="99737" y="66947"/>
                  </a:lnTo>
                  <a:close/>
                  <a:moveTo>
                    <a:pt x="101582" y="70226"/>
                  </a:moveTo>
                  <a:lnTo>
                    <a:pt x="101445" y="70590"/>
                  </a:lnTo>
                  <a:lnTo>
                    <a:pt x="101445" y="70533"/>
                  </a:lnTo>
                  <a:lnTo>
                    <a:pt x="101445" y="70363"/>
                  </a:lnTo>
                  <a:lnTo>
                    <a:pt x="101582" y="70226"/>
                  </a:lnTo>
                  <a:close/>
                  <a:moveTo>
                    <a:pt x="101616" y="67288"/>
                  </a:moveTo>
                  <a:lnTo>
                    <a:pt x="101616" y="68484"/>
                  </a:lnTo>
                  <a:lnTo>
                    <a:pt x="101274" y="70192"/>
                  </a:lnTo>
                  <a:lnTo>
                    <a:pt x="100420" y="71046"/>
                  </a:lnTo>
                  <a:lnTo>
                    <a:pt x="101274" y="67972"/>
                  </a:lnTo>
                  <a:lnTo>
                    <a:pt x="101616" y="67288"/>
                  </a:lnTo>
                  <a:close/>
                  <a:moveTo>
                    <a:pt x="98029" y="68484"/>
                  </a:moveTo>
                  <a:lnTo>
                    <a:pt x="96834" y="71558"/>
                  </a:lnTo>
                  <a:lnTo>
                    <a:pt x="95809" y="71900"/>
                  </a:lnTo>
                  <a:lnTo>
                    <a:pt x="96834" y="69338"/>
                  </a:lnTo>
                  <a:lnTo>
                    <a:pt x="97175" y="69338"/>
                  </a:lnTo>
                  <a:lnTo>
                    <a:pt x="98029" y="68484"/>
                  </a:lnTo>
                  <a:close/>
                  <a:moveTo>
                    <a:pt x="101018" y="71729"/>
                  </a:moveTo>
                  <a:lnTo>
                    <a:pt x="100933" y="71957"/>
                  </a:lnTo>
                  <a:lnTo>
                    <a:pt x="100933" y="71900"/>
                  </a:lnTo>
                  <a:lnTo>
                    <a:pt x="101018" y="71729"/>
                  </a:lnTo>
                  <a:close/>
                  <a:moveTo>
                    <a:pt x="101786" y="70704"/>
                  </a:moveTo>
                  <a:lnTo>
                    <a:pt x="101616" y="71558"/>
                  </a:lnTo>
                  <a:lnTo>
                    <a:pt x="101445" y="72070"/>
                  </a:lnTo>
                  <a:lnTo>
                    <a:pt x="101786" y="70704"/>
                  </a:lnTo>
                  <a:close/>
                  <a:moveTo>
                    <a:pt x="100762" y="72754"/>
                  </a:moveTo>
                  <a:lnTo>
                    <a:pt x="100762" y="72924"/>
                  </a:lnTo>
                  <a:lnTo>
                    <a:pt x="100933" y="72924"/>
                  </a:lnTo>
                  <a:lnTo>
                    <a:pt x="100591" y="73095"/>
                  </a:lnTo>
                  <a:lnTo>
                    <a:pt x="100591" y="73095"/>
                  </a:lnTo>
                  <a:lnTo>
                    <a:pt x="100762" y="72754"/>
                  </a:lnTo>
                  <a:close/>
                  <a:moveTo>
                    <a:pt x="98883" y="70533"/>
                  </a:moveTo>
                  <a:lnTo>
                    <a:pt x="98200" y="72583"/>
                  </a:lnTo>
                  <a:lnTo>
                    <a:pt x="96663" y="73607"/>
                  </a:lnTo>
                  <a:lnTo>
                    <a:pt x="96663" y="73607"/>
                  </a:lnTo>
                  <a:lnTo>
                    <a:pt x="97517" y="71729"/>
                  </a:lnTo>
                  <a:lnTo>
                    <a:pt x="97688" y="71558"/>
                  </a:lnTo>
                  <a:lnTo>
                    <a:pt x="98883" y="70533"/>
                  </a:lnTo>
                  <a:close/>
                  <a:moveTo>
                    <a:pt x="100420" y="73437"/>
                  </a:moveTo>
                  <a:lnTo>
                    <a:pt x="100249" y="73778"/>
                  </a:lnTo>
                  <a:lnTo>
                    <a:pt x="100249" y="73607"/>
                  </a:lnTo>
                  <a:lnTo>
                    <a:pt x="100420" y="73437"/>
                  </a:lnTo>
                  <a:close/>
                  <a:moveTo>
                    <a:pt x="100933" y="71216"/>
                  </a:moveTo>
                  <a:lnTo>
                    <a:pt x="100762" y="71387"/>
                  </a:lnTo>
                  <a:lnTo>
                    <a:pt x="99737" y="73607"/>
                  </a:lnTo>
                  <a:lnTo>
                    <a:pt x="99054" y="74291"/>
                  </a:lnTo>
                  <a:lnTo>
                    <a:pt x="100079" y="71900"/>
                  </a:lnTo>
                  <a:lnTo>
                    <a:pt x="100933" y="71216"/>
                  </a:lnTo>
                  <a:close/>
                  <a:moveTo>
                    <a:pt x="96492" y="72241"/>
                  </a:moveTo>
                  <a:lnTo>
                    <a:pt x="94955" y="74803"/>
                  </a:lnTo>
                  <a:lnTo>
                    <a:pt x="94272" y="74974"/>
                  </a:lnTo>
                  <a:lnTo>
                    <a:pt x="95468" y="72583"/>
                  </a:lnTo>
                  <a:lnTo>
                    <a:pt x="96492" y="72241"/>
                  </a:lnTo>
                  <a:close/>
                  <a:moveTo>
                    <a:pt x="99566" y="74974"/>
                  </a:moveTo>
                  <a:lnTo>
                    <a:pt x="99566" y="75144"/>
                  </a:lnTo>
                  <a:lnTo>
                    <a:pt x="99737" y="75144"/>
                  </a:lnTo>
                  <a:lnTo>
                    <a:pt x="98542" y="76852"/>
                  </a:lnTo>
                  <a:lnTo>
                    <a:pt x="99566" y="74974"/>
                  </a:lnTo>
                  <a:close/>
                  <a:moveTo>
                    <a:pt x="98371" y="73095"/>
                  </a:moveTo>
                  <a:lnTo>
                    <a:pt x="97517" y="74974"/>
                  </a:lnTo>
                  <a:lnTo>
                    <a:pt x="97175" y="75657"/>
                  </a:lnTo>
                  <a:lnTo>
                    <a:pt x="95638" y="76511"/>
                  </a:lnTo>
                  <a:lnTo>
                    <a:pt x="94272" y="77023"/>
                  </a:lnTo>
                  <a:lnTo>
                    <a:pt x="94272" y="77023"/>
                  </a:lnTo>
                  <a:lnTo>
                    <a:pt x="95638" y="75315"/>
                  </a:lnTo>
                  <a:lnTo>
                    <a:pt x="96834" y="74974"/>
                  </a:lnTo>
                  <a:lnTo>
                    <a:pt x="96834" y="74803"/>
                  </a:lnTo>
                  <a:lnTo>
                    <a:pt x="97005" y="74632"/>
                  </a:lnTo>
                  <a:lnTo>
                    <a:pt x="96834" y="74461"/>
                  </a:lnTo>
                  <a:lnTo>
                    <a:pt x="96663" y="74461"/>
                  </a:lnTo>
                  <a:lnTo>
                    <a:pt x="95980" y="74632"/>
                  </a:lnTo>
                  <a:lnTo>
                    <a:pt x="96321" y="74120"/>
                  </a:lnTo>
                  <a:lnTo>
                    <a:pt x="96492" y="74120"/>
                  </a:lnTo>
                  <a:lnTo>
                    <a:pt x="98371" y="73095"/>
                  </a:lnTo>
                  <a:close/>
                  <a:moveTo>
                    <a:pt x="99225" y="47649"/>
                  </a:moveTo>
                  <a:lnTo>
                    <a:pt x="99225" y="47819"/>
                  </a:lnTo>
                  <a:lnTo>
                    <a:pt x="99737" y="50210"/>
                  </a:lnTo>
                  <a:lnTo>
                    <a:pt x="99737" y="50381"/>
                  </a:lnTo>
                  <a:lnTo>
                    <a:pt x="99737" y="50723"/>
                  </a:lnTo>
                  <a:lnTo>
                    <a:pt x="100249" y="52772"/>
                  </a:lnTo>
                  <a:lnTo>
                    <a:pt x="100249" y="52943"/>
                  </a:lnTo>
                  <a:lnTo>
                    <a:pt x="100591" y="54309"/>
                  </a:lnTo>
                  <a:lnTo>
                    <a:pt x="100591" y="54480"/>
                  </a:lnTo>
                  <a:lnTo>
                    <a:pt x="100933" y="57042"/>
                  </a:lnTo>
                  <a:lnTo>
                    <a:pt x="100933" y="57212"/>
                  </a:lnTo>
                  <a:lnTo>
                    <a:pt x="100933" y="57383"/>
                  </a:lnTo>
                  <a:lnTo>
                    <a:pt x="101103" y="57383"/>
                  </a:lnTo>
                  <a:lnTo>
                    <a:pt x="101103" y="57554"/>
                  </a:lnTo>
                  <a:lnTo>
                    <a:pt x="101103" y="58749"/>
                  </a:lnTo>
                  <a:lnTo>
                    <a:pt x="101274" y="58920"/>
                  </a:lnTo>
                  <a:lnTo>
                    <a:pt x="101445" y="58749"/>
                  </a:lnTo>
                  <a:lnTo>
                    <a:pt x="101616" y="57383"/>
                  </a:lnTo>
                  <a:lnTo>
                    <a:pt x="101445" y="57212"/>
                  </a:lnTo>
                  <a:lnTo>
                    <a:pt x="101616" y="57042"/>
                  </a:lnTo>
                  <a:lnTo>
                    <a:pt x="101616" y="56700"/>
                  </a:lnTo>
                  <a:lnTo>
                    <a:pt x="101786" y="56700"/>
                  </a:lnTo>
                  <a:lnTo>
                    <a:pt x="101786" y="58579"/>
                  </a:lnTo>
                  <a:lnTo>
                    <a:pt x="101957" y="58749"/>
                  </a:lnTo>
                  <a:lnTo>
                    <a:pt x="101786" y="58920"/>
                  </a:lnTo>
                  <a:lnTo>
                    <a:pt x="101786" y="61823"/>
                  </a:lnTo>
                  <a:lnTo>
                    <a:pt x="101786" y="61994"/>
                  </a:lnTo>
                  <a:lnTo>
                    <a:pt x="101957" y="61994"/>
                  </a:lnTo>
                  <a:lnTo>
                    <a:pt x="102128" y="61823"/>
                  </a:lnTo>
                  <a:lnTo>
                    <a:pt x="102128" y="61994"/>
                  </a:lnTo>
                  <a:lnTo>
                    <a:pt x="101957" y="61994"/>
                  </a:lnTo>
                  <a:lnTo>
                    <a:pt x="101786" y="62165"/>
                  </a:lnTo>
                  <a:lnTo>
                    <a:pt x="101786" y="62336"/>
                  </a:lnTo>
                  <a:lnTo>
                    <a:pt x="101616" y="63873"/>
                  </a:lnTo>
                  <a:lnTo>
                    <a:pt x="101616" y="64044"/>
                  </a:lnTo>
                  <a:lnTo>
                    <a:pt x="101786" y="64044"/>
                  </a:lnTo>
                  <a:lnTo>
                    <a:pt x="101957" y="63873"/>
                  </a:lnTo>
                  <a:lnTo>
                    <a:pt x="102128" y="63702"/>
                  </a:lnTo>
                  <a:lnTo>
                    <a:pt x="102128" y="63531"/>
                  </a:lnTo>
                  <a:lnTo>
                    <a:pt x="102128" y="63019"/>
                  </a:lnTo>
                  <a:lnTo>
                    <a:pt x="102299" y="63190"/>
                  </a:lnTo>
                  <a:lnTo>
                    <a:pt x="102470" y="63019"/>
                  </a:lnTo>
                  <a:lnTo>
                    <a:pt x="102128" y="63702"/>
                  </a:lnTo>
                  <a:lnTo>
                    <a:pt x="102128" y="64214"/>
                  </a:lnTo>
                  <a:lnTo>
                    <a:pt x="101957" y="64044"/>
                  </a:lnTo>
                  <a:lnTo>
                    <a:pt x="101786" y="64214"/>
                  </a:lnTo>
                  <a:lnTo>
                    <a:pt x="101616" y="64214"/>
                  </a:lnTo>
                  <a:lnTo>
                    <a:pt x="101445" y="64556"/>
                  </a:lnTo>
                  <a:lnTo>
                    <a:pt x="101103" y="66605"/>
                  </a:lnTo>
                  <a:lnTo>
                    <a:pt x="101274" y="66947"/>
                  </a:lnTo>
                  <a:lnTo>
                    <a:pt x="101445" y="66776"/>
                  </a:lnTo>
                  <a:lnTo>
                    <a:pt x="101957" y="65751"/>
                  </a:lnTo>
                  <a:lnTo>
                    <a:pt x="101957" y="65068"/>
                  </a:lnTo>
                  <a:lnTo>
                    <a:pt x="102128" y="65239"/>
                  </a:lnTo>
                  <a:lnTo>
                    <a:pt x="102299" y="65068"/>
                  </a:lnTo>
                  <a:lnTo>
                    <a:pt x="102640" y="64044"/>
                  </a:lnTo>
                  <a:lnTo>
                    <a:pt x="102640" y="64556"/>
                  </a:lnTo>
                  <a:lnTo>
                    <a:pt x="102470" y="65581"/>
                  </a:lnTo>
                  <a:lnTo>
                    <a:pt x="102128" y="65581"/>
                  </a:lnTo>
                  <a:lnTo>
                    <a:pt x="101957" y="66093"/>
                  </a:lnTo>
                  <a:lnTo>
                    <a:pt x="101957" y="66264"/>
                  </a:lnTo>
                  <a:lnTo>
                    <a:pt x="101957" y="66605"/>
                  </a:lnTo>
                  <a:lnTo>
                    <a:pt x="101616" y="66605"/>
                  </a:lnTo>
                  <a:lnTo>
                    <a:pt x="100933" y="67630"/>
                  </a:lnTo>
                  <a:lnTo>
                    <a:pt x="100933" y="67801"/>
                  </a:lnTo>
                  <a:lnTo>
                    <a:pt x="100420" y="69679"/>
                  </a:lnTo>
                  <a:lnTo>
                    <a:pt x="99908" y="71558"/>
                  </a:lnTo>
                  <a:lnTo>
                    <a:pt x="99908" y="71729"/>
                  </a:lnTo>
                  <a:lnTo>
                    <a:pt x="99737" y="71729"/>
                  </a:lnTo>
                  <a:lnTo>
                    <a:pt x="99054" y="73437"/>
                  </a:lnTo>
                  <a:lnTo>
                    <a:pt x="98371" y="74803"/>
                  </a:lnTo>
                  <a:lnTo>
                    <a:pt x="98371" y="74974"/>
                  </a:lnTo>
                  <a:lnTo>
                    <a:pt x="98371" y="75144"/>
                  </a:lnTo>
                  <a:lnTo>
                    <a:pt x="98029" y="75486"/>
                  </a:lnTo>
                  <a:lnTo>
                    <a:pt x="97859" y="75486"/>
                  </a:lnTo>
                  <a:lnTo>
                    <a:pt x="96763" y="77052"/>
                  </a:lnTo>
                  <a:lnTo>
                    <a:pt x="96663" y="76852"/>
                  </a:lnTo>
                  <a:lnTo>
                    <a:pt x="97005" y="76340"/>
                  </a:lnTo>
                  <a:lnTo>
                    <a:pt x="97005" y="76169"/>
                  </a:lnTo>
                  <a:lnTo>
                    <a:pt x="97346" y="75998"/>
                  </a:lnTo>
                  <a:lnTo>
                    <a:pt x="97346" y="75828"/>
                  </a:lnTo>
                  <a:lnTo>
                    <a:pt x="97859" y="75144"/>
                  </a:lnTo>
                  <a:lnTo>
                    <a:pt x="99054" y="72754"/>
                  </a:lnTo>
                  <a:lnTo>
                    <a:pt x="98883" y="72583"/>
                  </a:lnTo>
                  <a:lnTo>
                    <a:pt x="99054" y="72412"/>
                  </a:lnTo>
                  <a:lnTo>
                    <a:pt x="99566" y="71046"/>
                  </a:lnTo>
                  <a:lnTo>
                    <a:pt x="100079" y="69167"/>
                  </a:lnTo>
                  <a:lnTo>
                    <a:pt x="100079" y="68996"/>
                  </a:lnTo>
                  <a:lnTo>
                    <a:pt x="99908" y="68996"/>
                  </a:lnTo>
                  <a:lnTo>
                    <a:pt x="99737" y="69167"/>
                  </a:lnTo>
                  <a:lnTo>
                    <a:pt x="99566" y="69338"/>
                  </a:lnTo>
                  <a:lnTo>
                    <a:pt x="99737" y="68826"/>
                  </a:lnTo>
                  <a:lnTo>
                    <a:pt x="99737" y="68996"/>
                  </a:lnTo>
                  <a:lnTo>
                    <a:pt x="99908" y="68826"/>
                  </a:lnTo>
                  <a:lnTo>
                    <a:pt x="100591" y="68142"/>
                  </a:lnTo>
                  <a:lnTo>
                    <a:pt x="100933" y="66264"/>
                  </a:lnTo>
                  <a:lnTo>
                    <a:pt x="101103" y="65922"/>
                  </a:lnTo>
                  <a:lnTo>
                    <a:pt x="101103" y="65581"/>
                  </a:lnTo>
                  <a:lnTo>
                    <a:pt x="100933" y="65410"/>
                  </a:lnTo>
                  <a:lnTo>
                    <a:pt x="101103" y="65068"/>
                  </a:lnTo>
                  <a:lnTo>
                    <a:pt x="101103" y="64898"/>
                  </a:lnTo>
                  <a:lnTo>
                    <a:pt x="101445" y="63019"/>
                  </a:lnTo>
                  <a:lnTo>
                    <a:pt x="101274" y="62848"/>
                  </a:lnTo>
                  <a:lnTo>
                    <a:pt x="101103" y="63019"/>
                  </a:lnTo>
                  <a:lnTo>
                    <a:pt x="100933" y="63019"/>
                  </a:lnTo>
                  <a:lnTo>
                    <a:pt x="101103" y="61653"/>
                  </a:lnTo>
                  <a:lnTo>
                    <a:pt x="101103" y="60286"/>
                  </a:lnTo>
                  <a:lnTo>
                    <a:pt x="100933" y="60116"/>
                  </a:lnTo>
                  <a:lnTo>
                    <a:pt x="100933" y="59945"/>
                  </a:lnTo>
                  <a:lnTo>
                    <a:pt x="100762" y="58237"/>
                  </a:lnTo>
                  <a:lnTo>
                    <a:pt x="100762" y="58066"/>
                  </a:lnTo>
                  <a:lnTo>
                    <a:pt x="100762" y="57895"/>
                  </a:lnTo>
                  <a:lnTo>
                    <a:pt x="100591" y="56017"/>
                  </a:lnTo>
                  <a:lnTo>
                    <a:pt x="100420" y="55846"/>
                  </a:lnTo>
                  <a:lnTo>
                    <a:pt x="100249" y="56017"/>
                  </a:lnTo>
                  <a:lnTo>
                    <a:pt x="100079" y="58237"/>
                  </a:lnTo>
                  <a:lnTo>
                    <a:pt x="100249" y="58408"/>
                  </a:lnTo>
                  <a:lnTo>
                    <a:pt x="100420" y="58408"/>
                  </a:lnTo>
                  <a:lnTo>
                    <a:pt x="100079" y="58920"/>
                  </a:lnTo>
                  <a:lnTo>
                    <a:pt x="99908" y="60799"/>
                  </a:lnTo>
                  <a:lnTo>
                    <a:pt x="99908" y="60970"/>
                  </a:lnTo>
                  <a:lnTo>
                    <a:pt x="99737" y="61140"/>
                  </a:lnTo>
                  <a:lnTo>
                    <a:pt x="99737" y="61311"/>
                  </a:lnTo>
                  <a:lnTo>
                    <a:pt x="99737" y="61653"/>
                  </a:lnTo>
                  <a:lnTo>
                    <a:pt x="99737" y="61823"/>
                  </a:lnTo>
                  <a:lnTo>
                    <a:pt x="99054" y="64385"/>
                  </a:lnTo>
                  <a:lnTo>
                    <a:pt x="99396" y="62507"/>
                  </a:lnTo>
                  <a:lnTo>
                    <a:pt x="99396" y="61823"/>
                  </a:lnTo>
                  <a:lnTo>
                    <a:pt x="99396" y="61653"/>
                  </a:lnTo>
                  <a:lnTo>
                    <a:pt x="99566" y="61482"/>
                  </a:lnTo>
                  <a:lnTo>
                    <a:pt x="99737" y="60116"/>
                  </a:lnTo>
                  <a:lnTo>
                    <a:pt x="99566" y="59945"/>
                  </a:lnTo>
                  <a:lnTo>
                    <a:pt x="99737" y="59774"/>
                  </a:lnTo>
                  <a:lnTo>
                    <a:pt x="99737" y="59603"/>
                  </a:lnTo>
                  <a:lnTo>
                    <a:pt x="99737" y="59432"/>
                  </a:lnTo>
                  <a:lnTo>
                    <a:pt x="99737" y="59091"/>
                  </a:lnTo>
                  <a:lnTo>
                    <a:pt x="99737" y="58920"/>
                  </a:lnTo>
                  <a:lnTo>
                    <a:pt x="99908" y="55675"/>
                  </a:lnTo>
                  <a:lnTo>
                    <a:pt x="100079" y="55504"/>
                  </a:lnTo>
                  <a:lnTo>
                    <a:pt x="100079" y="55334"/>
                  </a:lnTo>
                  <a:lnTo>
                    <a:pt x="99908" y="55163"/>
                  </a:lnTo>
                  <a:lnTo>
                    <a:pt x="99908" y="54992"/>
                  </a:lnTo>
                  <a:lnTo>
                    <a:pt x="99908" y="53797"/>
                  </a:lnTo>
                  <a:lnTo>
                    <a:pt x="99908" y="53626"/>
                  </a:lnTo>
                  <a:lnTo>
                    <a:pt x="99737" y="51235"/>
                  </a:lnTo>
                  <a:lnTo>
                    <a:pt x="99737" y="50893"/>
                  </a:lnTo>
                  <a:lnTo>
                    <a:pt x="99737" y="50723"/>
                  </a:lnTo>
                  <a:lnTo>
                    <a:pt x="99225" y="48332"/>
                  </a:lnTo>
                  <a:lnTo>
                    <a:pt x="99225" y="48161"/>
                  </a:lnTo>
                  <a:lnTo>
                    <a:pt x="99097" y="47649"/>
                  </a:lnTo>
                  <a:close/>
                  <a:moveTo>
                    <a:pt x="101786" y="72241"/>
                  </a:moveTo>
                  <a:lnTo>
                    <a:pt x="100933" y="73949"/>
                  </a:lnTo>
                  <a:lnTo>
                    <a:pt x="99908" y="75657"/>
                  </a:lnTo>
                  <a:lnTo>
                    <a:pt x="99908" y="75828"/>
                  </a:lnTo>
                  <a:lnTo>
                    <a:pt x="99908" y="75998"/>
                  </a:lnTo>
                  <a:lnTo>
                    <a:pt x="98712" y="77194"/>
                  </a:lnTo>
                  <a:lnTo>
                    <a:pt x="100079" y="75144"/>
                  </a:lnTo>
                  <a:lnTo>
                    <a:pt x="100933" y="73949"/>
                  </a:lnTo>
                  <a:lnTo>
                    <a:pt x="101616" y="72412"/>
                  </a:lnTo>
                  <a:lnTo>
                    <a:pt x="101786" y="72241"/>
                  </a:lnTo>
                  <a:close/>
                  <a:moveTo>
                    <a:pt x="98200" y="68996"/>
                  </a:moveTo>
                  <a:lnTo>
                    <a:pt x="97517" y="71216"/>
                  </a:lnTo>
                  <a:lnTo>
                    <a:pt x="97517" y="71387"/>
                  </a:lnTo>
                  <a:lnTo>
                    <a:pt x="97346" y="71387"/>
                  </a:lnTo>
                  <a:lnTo>
                    <a:pt x="97346" y="71558"/>
                  </a:lnTo>
                  <a:lnTo>
                    <a:pt x="96492" y="73095"/>
                  </a:lnTo>
                  <a:lnTo>
                    <a:pt x="95468" y="74803"/>
                  </a:lnTo>
                  <a:lnTo>
                    <a:pt x="95468" y="74974"/>
                  </a:lnTo>
                  <a:lnTo>
                    <a:pt x="95297" y="75144"/>
                  </a:lnTo>
                  <a:lnTo>
                    <a:pt x="93589" y="77365"/>
                  </a:lnTo>
                  <a:lnTo>
                    <a:pt x="94955" y="75486"/>
                  </a:lnTo>
                  <a:lnTo>
                    <a:pt x="94955" y="75144"/>
                  </a:lnTo>
                  <a:lnTo>
                    <a:pt x="95126" y="75144"/>
                  </a:lnTo>
                  <a:lnTo>
                    <a:pt x="95297" y="74974"/>
                  </a:lnTo>
                  <a:lnTo>
                    <a:pt x="96834" y="72412"/>
                  </a:lnTo>
                  <a:lnTo>
                    <a:pt x="96834" y="72241"/>
                  </a:lnTo>
                  <a:lnTo>
                    <a:pt x="97005" y="72070"/>
                  </a:lnTo>
                  <a:lnTo>
                    <a:pt x="97005" y="71900"/>
                  </a:lnTo>
                  <a:lnTo>
                    <a:pt x="97005" y="71729"/>
                  </a:lnTo>
                  <a:lnTo>
                    <a:pt x="97175" y="71729"/>
                  </a:lnTo>
                  <a:lnTo>
                    <a:pt x="98200" y="68996"/>
                  </a:lnTo>
                  <a:close/>
                  <a:moveTo>
                    <a:pt x="98542" y="77365"/>
                  </a:moveTo>
                  <a:lnTo>
                    <a:pt x="98542" y="77535"/>
                  </a:lnTo>
                  <a:lnTo>
                    <a:pt x="97517" y="78560"/>
                  </a:lnTo>
                  <a:lnTo>
                    <a:pt x="97688" y="78219"/>
                  </a:lnTo>
                  <a:lnTo>
                    <a:pt x="97688" y="78048"/>
                  </a:lnTo>
                  <a:lnTo>
                    <a:pt x="97859" y="77877"/>
                  </a:lnTo>
                  <a:lnTo>
                    <a:pt x="98542" y="77365"/>
                  </a:lnTo>
                  <a:close/>
                  <a:moveTo>
                    <a:pt x="99054" y="75144"/>
                  </a:moveTo>
                  <a:lnTo>
                    <a:pt x="97688" y="77535"/>
                  </a:lnTo>
                  <a:lnTo>
                    <a:pt x="96663" y="78219"/>
                  </a:lnTo>
                  <a:lnTo>
                    <a:pt x="95468" y="78731"/>
                  </a:lnTo>
                  <a:lnTo>
                    <a:pt x="96151" y="77877"/>
                  </a:lnTo>
                  <a:lnTo>
                    <a:pt x="96151" y="78048"/>
                  </a:lnTo>
                  <a:lnTo>
                    <a:pt x="96321" y="78048"/>
                  </a:lnTo>
                  <a:lnTo>
                    <a:pt x="96492" y="77877"/>
                  </a:lnTo>
                  <a:lnTo>
                    <a:pt x="97346" y="76852"/>
                  </a:lnTo>
                  <a:lnTo>
                    <a:pt x="98200" y="75657"/>
                  </a:lnTo>
                  <a:lnTo>
                    <a:pt x="99054" y="75144"/>
                  </a:lnTo>
                  <a:close/>
                  <a:moveTo>
                    <a:pt x="97005" y="78902"/>
                  </a:moveTo>
                  <a:lnTo>
                    <a:pt x="96834" y="79243"/>
                  </a:lnTo>
                  <a:lnTo>
                    <a:pt x="96663" y="79243"/>
                  </a:lnTo>
                  <a:lnTo>
                    <a:pt x="97005" y="78902"/>
                  </a:lnTo>
                  <a:close/>
                  <a:moveTo>
                    <a:pt x="96321" y="76852"/>
                  </a:moveTo>
                  <a:lnTo>
                    <a:pt x="94443" y="79072"/>
                  </a:lnTo>
                  <a:lnTo>
                    <a:pt x="93247" y="79243"/>
                  </a:lnTo>
                  <a:lnTo>
                    <a:pt x="93077" y="79243"/>
                  </a:lnTo>
                  <a:lnTo>
                    <a:pt x="92223" y="79414"/>
                  </a:lnTo>
                  <a:lnTo>
                    <a:pt x="93760" y="77706"/>
                  </a:lnTo>
                  <a:lnTo>
                    <a:pt x="93931" y="77706"/>
                  </a:lnTo>
                  <a:lnTo>
                    <a:pt x="95126" y="77365"/>
                  </a:lnTo>
                  <a:lnTo>
                    <a:pt x="96321" y="76852"/>
                  </a:lnTo>
                  <a:close/>
                  <a:moveTo>
                    <a:pt x="96663" y="79243"/>
                  </a:moveTo>
                  <a:lnTo>
                    <a:pt x="96663" y="79414"/>
                  </a:lnTo>
                  <a:lnTo>
                    <a:pt x="96492" y="79414"/>
                  </a:lnTo>
                  <a:lnTo>
                    <a:pt x="96663" y="79243"/>
                  </a:lnTo>
                  <a:close/>
                  <a:moveTo>
                    <a:pt x="89149" y="79414"/>
                  </a:moveTo>
                  <a:lnTo>
                    <a:pt x="91369" y="79585"/>
                  </a:lnTo>
                  <a:lnTo>
                    <a:pt x="91540" y="79585"/>
                  </a:lnTo>
                  <a:lnTo>
                    <a:pt x="91710" y="79756"/>
                  </a:lnTo>
                  <a:lnTo>
                    <a:pt x="91027" y="79756"/>
                  </a:lnTo>
                  <a:lnTo>
                    <a:pt x="89149" y="79414"/>
                  </a:lnTo>
                  <a:close/>
                  <a:moveTo>
                    <a:pt x="96492" y="78902"/>
                  </a:moveTo>
                  <a:lnTo>
                    <a:pt x="94784" y="80097"/>
                  </a:lnTo>
                  <a:lnTo>
                    <a:pt x="93247" y="80951"/>
                  </a:lnTo>
                  <a:lnTo>
                    <a:pt x="93247" y="80951"/>
                  </a:lnTo>
                  <a:lnTo>
                    <a:pt x="94784" y="79585"/>
                  </a:lnTo>
                  <a:lnTo>
                    <a:pt x="96492" y="78902"/>
                  </a:lnTo>
                  <a:close/>
                  <a:moveTo>
                    <a:pt x="20153" y="79585"/>
                  </a:moveTo>
                  <a:lnTo>
                    <a:pt x="22031" y="80268"/>
                  </a:lnTo>
                  <a:lnTo>
                    <a:pt x="24081" y="80780"/>
                  </a:lnTo>
                  <a:lnTo>
                    <a:pt x="26130" y="81463"/>
                  </a:lnTo>
                  <a:lnTo>
                    <a:pt x="26130" y="81463"/>
                  </a:lnTo>
                  <a:lnTo>
                    <a:pt x="24422" y="81122"/>
                  </a:lnTo>
                  <a:lnTo>
                    <a:pt x="22885" y="80780"/>
                  </a:lnTo>
                  <a:lnTo>
                    <a:pt x="21519" y="80268"/>
                  </a:lnTo>
                  <a:lnTo>
                    <a:pt x="20153" y="79585"/>
                  </a:lnTo>
                  <a:close/>
                  <a:moveTo>
                    <a:pt x="40305" y="36889"/>
                  </a:moveTo>
                  <a:lnTo>
                    <a:pt x="42354" y="37060"/>
                  </a:lnTo>
                  <a:lnTo>
                    <a:pt x="44574" y="37402"/>
                  </a:lnTo>
                  <a:lnTo>
                    <a:pt x="46795" y="37914"/>
                  </a:lnTo>
                  <a:lnTo>
                    <a:pt x="49015" y="38768"/>
                  </a:lnTo>
                  <a:lnTo>
                    <a:pt x="51235" y="39622"/>
                  </a:lnTo>
                  <a:lnTo>
                    <a:pt x="53455" y="40817"/>
                  </a:lnTo>
                  <a:lnTo>
                    <a:pt x="55505" y="42183"/>
                  </a:lnTo>
                  <a:lnTo>
                    <a:pt x="57554" y="43721"/>
                  </a:lnTo>
                  <a:lnTo>
                    <a:pt x="59262" y="45428"/>
                  </a:lnTo>
                  <a:lnTo>
                    <a:pt x="60799" y="47478"/>
                  </a:lnTo>
                  <a:lnTo>
                    <a:pt x="61482" y="48673"/>
                  </a:lnTo>
                  <a:lnTo>
                    <a:pt x="61994" y="49869"/>
                  </a:lnTo>
                  <a:lnTo>
                    <a:pt x="62336" y="51064"/>
                  </a:lnTo>
                  <a:lnTo>
                    <a:pt x="62677" y="52260"/>
                  </a:lnTo>
                  <a:lnTo>
                    <a:pt x="62848" y="53626"/>
                  </a:lnTo>
                  <a:lnTo>
                    <a:pt x="63019" y="54992"/>
                  </a:lnTo>
                  <a:lnTo>
                    <a:pt x="62848" y="56358"/>
                  </a:lnTo>
                  <a:lnTo>
                    <a:pt x="62677" y="57895"/>
                  </a:lnTo>
                  <a:lnTo>
                    <a:pt x="62507" y="58408"/>
                  </a:lnTo>
                  <a:lnTo>
                    <a:pt x="62336" y="58579"/>
                  </a:lnTo>
                  <a:lnTo>
                    <a:pt x="62336" y="58920"/>
                  </a:lnTo>
                  <a:lnTo>
                    <a:pt x="61653" y="60799"/>
                  </a:lnTo>
                  <a:lnTo>
                    <a:pt x="60799" y="62677"/>
                  </a:lnTo>
                  <a:lnTo>
                    <a:pt x="59945" y="64385"/>
                  </a:lnTo>
                  <a:lnTo>
                    <a:pt x="58749" y="65922"/>
                  </a:lnTo>
                  <a:lnTo>
                    <a:pt x="57554" y="67459"/>
                  </a:lnTo>
                  <a:lnTo>
                    <a:pt x="56188" y="68996"/>
                  </a:lnTo>
                  <a:lnTo>
                    <a:pt x="54651" y="70363"/>
                  </a:lnTo>
                  <a:lnTo>
                    <a:pt x="53284" y="71558"/>
                  </a:lnTo>
                  <a:lnTo>
                    <a:pt x="50210" y="73778"/>
                  </a:lnTo>
                  <a:lnTo>
                    <a:pt x="47136" y="75657"/>
                  </a:lnTo>
                  <a:lnTo>
                    <a:pt x="44062" y="77194"/>
                  </a:lnTo>
                  <a:lnTo>
                    <a:pt x="41500" y="78389"/>
                  </a:lnTo>
                  <a:lnTo>
                    <a:pt x="38597" y="79414"/>
                  </a:lnTo>
                  <a:lnTo>
                    <a:pt x="35181" y="80439"/>
                  </a:lnTo>
                  <a:lnTo>
                    <a:pt x="33474" y="80780"/>
                  </a:lnTo>
                  <a:lnTo>
                    <a:pt x="31595" y="81122"/>
                  </a:lnTo>
                  <a:lnTo>
                    <a:pt x="29716" y="81463"/>
                  </a:lnTo>
                  <a:lnTo>
                    <a:pt x="27838" y="81463"/>
                  </a:lnTo>
                  <a:lnTo>
                    <a:pt x="27667" y="81293"/>
                  </a:lnTo>
                  <a:lnTo>
                    <a:pt x="26642" y="80780"/>
                  </a:lnTo>
                  <a:lnTo>
                    <a:pt x="25447" y="80268"/>
                  </a:lnTo>
                  <a:lnTo>
                    <a:pt x="22885" y="79414"/>
                  </a:lnTo>
                  <a:lnTo>
                    <a:pt x="19811" y="78389"/>
                  </a:lnTo>
                  <a:lnTo>
                    <a:pt x="18445" y="77877"/>
                  </a:lnTo>
                  <a:lnTo>
                    <a:pt x="17249" y="77023"/>
                  </a:lnTo>
                  <a:lnTo>
                    <a:pt x="17249" y="76852"/>
                  </a:lnTo>
                  <a:lnTo>
                    <a:pt x="17078" y="76852"/>
                  </a:lnTo>
                  <a:lnTo>
                    <a:pt x="16225" y="75486"/>
                  </a:lnTo>
                  <a:lnTo>
                    <a:pt x="15541" y="73949"/>
                  </a:lnTo>
                  <a:lnTo>
                    <a:pt x="15029" y="72583"/>
                  </a:lnTo>
                  <a:lnTo>
                    <a:pt x="14688" y="71046"/>
                  </a:lnTo>
                  <a:lnTo>
                    <a:pt x="14688" y="69679"/>
                  </a:lnTo>
                  <a:lnTo>
                    <a:pt x="14517" y="68142"/>
                  </a:lnTo>
                  <a:lnTo>
                    <a:pt x="14688" y="66776"/>
                  </a:lnTo>
                  <a:lnTo>
                    <a:pt x="14858" y="65239"/>
                  </a:lnTo>
                  <a:lnTo>
                    <a:pt x="15541" y="62677"/>
                  </a:lnTo>
                  <a:lnTo>
                    <a:pt x="16225" y="60286"/>
                  </a:lnTo>
                  <a:lnTo>
                    <a:pt x="17078" y="58408"/>
                  </a:lnTo>
                  <a:lnTo>
                    <a:pt x="17762" y="57042"/>
                  </a:lnTo>
                  <a:lnTo>
                    <a:pt x="18616" y="55504"/>
                  </a:lnTo>
                  <a:lnTo>
                    <a:pt x="19640" y="53967"/>
                  </a:lnTo>
                  <a:lnTo>
                    <a:pt x="21690" y="51235"/>
                  </a:lnTo>
                  <a:lnTo>
                    <a:pt x="23397" y="49015"/>
                  </a:lnTo>
                  <a:lnTo>
                    <a:pt x="23739" y="48332"/>
                  </a:lnTo>
                  <a:lnTo>
                    <a:pt x="26301" y="44916"/>
                  </a:lnTo>
                  <a:lnTo>
                    <a:pt x="27667" y="43208"/>
                  </a:lnTo>
                  <a:lnTo>
                    <a:pt x="29033" y="41671"/>
                  </a:lnTo>
                  <a:lnTo>
                    <a:pt x="30570" y="40134"/>
                  </a:lnTo>
                  <a:lnTo>
                    <a:pt x="32278" y="38939"/>
                  </a:lnTo>
                  <a:lnTo>
                    <a:pt x="33986" y="38085"/>
                  </a:lnTo>
                  <a:lnTo>
                    <a:pt x="35694" y="37402"/>
                  </a:lnTo>
                  <a:lnTo>
                    <a:pt x="35865" y="37231"/>
                  </a:lnTo>
                  <a:lnTo>
                    <a:pt x="36035" y="37060"/>
                  </a:lnTo>
                  <a:lnTo>
                    <a:pt x="38085" y="36889"/>
                  </a:lnTo>
                  <a:close/>
                  <a:moveTo>
                    <a:pt x="95809" y="80268"/>
                  </a:moveTo>
                  <a:lnTo>
                    <a:pt x="95809" y="80439"/>
                  </a:lnTo>
                  <a:lnTo>
                    <a:pt x="95980" y="80439"/>
                  </a:lnTo>
                  <a:lnTo>
                    <a:pt x="94272" y="81293"/>
                  </a:lnTo>
                  <a:lnTo>
                    <a:pt x="93077" y="81727"/>
                  </a:lnTo>
                  <a:lnTo>
                    <a:pt x="93077" y="81727"/>
                  </a:lnTo>
                  <a:lnTo>
                    <a:pt x="93077" y="81634"/>
                  </a:lnTo>
                  <a:lnTo>
                    <a:pt x="94443" y="80951"/>
                  </a:lnTo>
                  <a:lnTo>
                    <a:pt x="95809" y="80268"/>
                  </a:lnTo>
                  <a:close/>
                  <a:moveTo>
                    <a:pt x="37914" y="36548"/>
                  </a:moveTo>
                  <a:lnTo>
                    <a:pt x="35865" y="36718"/>
                  </a:lnTo>
                  <a:lnTo>
                    <a:pt x="35694" y="36889"/>
                  </a:lnTo>
                  <a:lnTo>
                    <a:pt x="35694" y="37060"/>
                  </a:lnTo>
                  <a:lnTo>
                    <a:pt x="35523" y="37060"/>
                  </a:lnTo>
                  <a:lnTo>
                    <a:pt x="33815" y="37743"/>
                  </a:lnTo>
                  <a:lnTo>
                    <a:pt x="32107" y="38597"/>
                  </a:lnTo>
                  <a:lnTo>
                    <a:pt x="30400" y="39793"/>
                  </a:lnTo>
                  <a:lnTo>
                    <a:pt x="28692" y="41500"/>
                  </a:lnTo>
                  <a:lnTo>
                    <a:pt x="27325" y="43037"/>
                  </a:lnTo>
                  <a:lnTo>
                    <a:pt x="25959" y="44745"/>
                  </a:lnTo>
                  <a:lnTo>
                    <a:pt x="23568" y="48161"/>
                  </a:lnTo>
                  <a:lnTo>
                    <a:pt x="23056" y="48673"/>
                  </a:lnTo>
                  <a:lnTo>
                    <a:pt x="21348" y="50893"/>
                  </a:lnTo>
                  <a:lnTo>
                    <a:pt x="19299" y="53797"/>
                  </a:lnTo>
                  <a:lnTo>
                    <a:pt x="18274" y="55334"/>
                  </a:lnTo>
                  <a:lnTo>
                    <a:pt x="17420" y="56871"/>
                  </a:lnTo>
                  <a:lnTo>
                    <a:pt x="16737" y="58237"/>
                  </a:lnTo>
                  <a:lnTo>
                    <a:pt x="15883" y="60286"/>
                  </a:lnTo>
                  <a:lnTo>
                    <a:pt x="15200" y="62507"/>
                  </a:lnTo>
                  <a:lnTo>
                    <a:pt x="14517" y="65239"/>
                  </a:lnTo>
                  <a:lnTo>
                    <a:pt x="14346" y="66776"/>
                  </a:lnTo>
                  <a:lnTo>
                    <a:pt x="14175" y="68142"/>
                  </a:lnTo>
                  <a:lnTo>
                    <a:pt x="14346" y="69679"/>
                  </a:lnTo>
                  <a:lnTo>
                    <a:pt x="14517" y="71216"/>
                  </a:lnTo>
                  <a:lnTo>
                    <a:pt x="14688" y="72754"/>
                  </a:lnTo>
                  <a:lnTo>
                    <a:pt x="15200" y="74120"/>
                  </a:lnTo>
                  <a:lnTo>
                    <a:pt x="15883" y="75657"/>
                  </a:lnTo>
                  <a:lnTo>
                    <a:pt x="16908" y="77023"/>
                  </a:lnTo>
                  <a:lnTo>
                    <a:pt x="16908" y="77194"/>
                  </a:lnTo>
                  <a:lnTo>
                    <a:pt x="17078" y="77194"/>
                  </a:lnTo>
                  <a:lnTo>
                    <a:pt x="18274" y="78048"/>
                  </a:lnTo>
                  <a:lnTo>
                    <a:pt x="19811" y="78731"/>
                  </a:lnTo>
                  <a:lnTo>
                    <a:pt x="22714" y="79756"/>
                  </a:lnTo>
                  <a:lnTo>
                    <a:pt x="25105" y="80439"/>
                  </a:lnTo>
                  <a:lnTo>
                    <a:pt x="26130" y="80951"/>
                  </a:lnTo>
                  <a:lnTo>
                    <a:pt x="27155" y="81463"/>
                  </a:lnTo>
                  <a:lnTo>
                    <a:pt x="24251" y="80439"/>
                  </a:lnTo>
                  <a:lnTo>
                    <a:pt x="21348" y="79585"/>
                  </a:lnTo>
                  <a:lnTo>
                    <a:pt x="19982" y="79072"/>
                  </a:lnTo>
                  <a:lnTo>
                    <a:pt x="18616" y="78389"/>
                  </a:lnTo>
                  <a:lnTo>
                    <a:pt x="18445" y="78389"/>
                  </a:lnTo>
                  <a:lnTo>
                    <a:pt x="18445" y="78731"/>
                  </a:lnTo>
                  <a:lnTo>
                    <a:pt x="19299" y="79414"/>
                  </a:lnTo>
                  <a:lnTo>
                    <a:pt x="20323" y="79926"/>
                  </a:lnTo>
                  <a:lnTo>
                    <a:pt x="21348" y="80439"/>
                  </a:lnTo>
                  <a:lnTo>
                    <a:pt x="22373" y="80951"/>
                  </a:lnTo>
                  <a:lnTo>
                    <a:pt x="24764" y="81634"/>
                  </a:lnTo>
                  <a:lnTo>
                    <a:pt x="27325" y="81805"/>
                  </a:lnTo>
                  <a:lnTo>
                    <a:pt x="27496" y="81634"/>
                  </a:lnTo>
                  <a:lnTo>
                    <a:pt x="27667" y="81805"/>
                  </a:lnTo>
                  <a:lnTo>
                    <a:pt x="29716" y="81805"/>
                  </a:lnTo>
                  <a:lnTo>
                    <a:pt x="31595" y="81463"/>
                  </a:lnTo>
                  <a:lnTo>
                    <a:pt x="33474" y="81122"/>
                  </a:lnTo>
                  <a:lnTo>
                    <a:pt x="35352" y="80780"/>
                  </a:lnTo>
                  <a:lnTo>
                    <a:pt x="38768" y="79756"/>
                  </a:lnTo>
                  <a:lnTo>
                    <a:pt x="41671" y="78560"/>
                  </a:lnTo>
                  <a:lnTo>
                    <a:pt x="44233" y="77365"/>
                  </a:lnTo>
                  <a:lnTo>
                    <a:pt x="47307" y="75828"/>
                  </a:lnTo>
                  <a:lnTo>
                    <a:pt x="50381" y="73949"/>
                  </a:lnTo>
                  <a:lnTo>
                    <a:pt x="53455" y="71729"/>
                  </a:lnTo>
                  <a:lnTo>
                    <a:pt x="54992" y="70533"/>
                  </a:lnTo>
                  <a:lnTo>
                    <a:pt x="56358" y="69167"/>
                  </a:lnTo>
                  <a:lnTo>
                    <a:pt x="57725" y="67630"/>
                  </a:lnTo>
                  <a:lnTo>
                    <a:pt x="59091" y="66093"/>
                  </a:lnTo>
                  <a:lnTo>
                    <a:pt x="60116" y="64556"/>
                  </a:lnTo>
                  <a:lnTo>
                    <a:pt x="61140" y="62677"/>
                  </a:lnTo>
                  <a:lnTo>
                    <a:pt x="61994" y="60799"/>
                  </a:lnTo>
                  <a:lnTo>
                    <a:pt x="62677" y="58920"/>
                  </a:lnTo>
                  <a:lnTo>
                    <a:pt x="62677" y="58749"/>
                  </a:lnTo>
                  <a:lnTo>
                    <a:pt x="62848" y="58579"/>
                  </a:lnTo>
                  <a:lnTo>
                    <a:pt x="63019" y="57895"/>
                  </a:lnTo>
                  <a:lnTo>
                    <a:pt x="63190" y="56358"/>
                  </a:lnTo>
                  <a:lnTo>
                    <a:pt x="63360" y="54992"/>
                  </a:lnTo>
                  <a:lnTo>
                    <a:pt x="63190" y="53626"/>
                  </a:lnTo>
                  <a:lnTo>
                    <a:pt x="63019" y="52260"/>
                  </a:lnTo>
                  <a:lnTo>
                    <a:pt x="62677" y="50893"/>
                  </a:lnTo>
                  <a:lnTo>
                    <a:pt x="62336" y="49698"/>
                  </a:lnTo>
                  <a:lnTo>
                    <a:pt x="61823" y="48502"/>
                  </a:lnTo>
                  <a:lnTo>
                    <a:pt x="61140" y="47307"/>
                  </a:lnTo>
                  <a:lnTo>
                    <a:pt x="59603" y="45258"/>
                  </a:lnTo>
                  <a:lnTo>
                    <a:pt x="57725" y="43379"/>
                  </a:lnTo>
                  <a:lnTo>
                    <a:pt x="55846" y="41842"/>
                  </a:lnTo>
                  <a:lnTo>
                    <a:pt x="53626" y="40476"/>
                  </a:lnTo>
                  <a:lnTo>
                    <a:pt x="51406" y="39280"/>
                  </a:lnTo>
                  <a:lnTo>
                    <a:pt x="49015" y="38426"/>
                  </a:lnTo>
                  <a:lnTo>
                    <a:pt x="46795" y="37572"/>
                  </a:lnTo>
                  <a:lnTo>
                    <a:pt x="44574" y="37060"/>
                  </a:lnTo>
                  <a:lnTo>
                    <a:pt x="42354" y="36718"/>
                  </a:lnTo>
                  <a:lnTo>
                    <a:pt x="40134" y="36548"/>
                  </a:lnTo>
                  <a:close/>
                  <a:moveTo>
                    <a:pt x="98200" y="79756"/>
                  </a:moveTo>
                  <a:lnTo>
                    <a:pt x="97175" y="80951"/>
                  </a:lnTo>
                  <a:lnTo>
                    <a:pt x="95980" y="81805"/>
                  </a:lnTo>
                  <a:lnTo>
                    <a:pt x="94614" y="82659"/>
                  </a:lnTo>
                  <a:lnTo>
                    <a:pt x="96663" y="81122"/>
                  </a:lnTo>
                  <a:lnTo>
                    <a:pt x="98200" y="79756"/>
                  </a:lnTo>
                  <a:close/>
                  <a:moveTo>
                    <a:pt x="86587" y="36035"/>
                  </a:moveTo>
                  <a:lnTo>
                    <a:pt x="88636" y="36548"/>
                  </a:lnTo>
                  <a:lnTo>
                    <a:pt x="90856" y="37402"/>
                  </a:lnTo>
                  <a:lnTo>
                    <a:pt x="90686" y="39622"/>
                  </a:lnTo>
                  <a:lnTo>
                    <a:pt x="90515" y="40646"/>
                  </a:lnTo>
                  <a:lnTo>
                    <a:pt x="90173" y="41671"/>
                  </a:lnTo>
                  <a:lnTo>
                    <a:pt x="90173" y="41842"/>
                  </a:lnTo>
                  <a:lnTo>
                    <a:pt x="90344" y="42013"/>
                  </a:lnTo>
                  <a:lnTo>
                    <a:pt x="90515" y="42013"/>
                  </a:lnTo>
                  <a:lnTo>
                    <a:pt x="90686" y="41842"/>
                  </a:lnTo>
                  <a:lnTo>
                    <a:pt x="91027" y="40817"/>
                  </a:lnTo>
                  <a:lnTo>
                    <a:pt x="91369" y="39793"/>
                  </a:lnTo>
                  <a:lnTo>
                    <a:pt x="91369" y="37743"/>
                  </a:lnTo>
                  <a:lnTo>
                    <a:pt x="92906" y="38426"/>
                  </a:lnTo>
                  <a:lnTo>
                    <a:pt x="92735" y="38597"/>
                  </a:lnTo>
                  <a:lnTo>
                    <a:pt x="92735" y="38768"/>
                  </a:lnTo>
                  <a:lnTo>
                    <a:pt x="92735" y="38939"/>
                  </a:lnTo>
                  <a:lnTo>
                    <a:pt x="93077" y="39280"/>
                  </a:lnTo>
                  <a:lnTo>
                    <a:pt x="92564" y="41159"/>
                  </a:lnTo>
                  <a:lnTo>
                    <a:pt x="92393" y="41330"/>
                  </a:lnTo>
                  <a:lnTo>
                    <a:pt x="92223" y="41330"/>
                  </a:lnTo>
                  <a:lnTo>
                    <a:pt x="92223" y="41500"/>
                  </a:lnTo>
                  <a:lnTo>
                    <a:pt x="92393" y="41671"/>
                  </a:lnTo>
                  <a:lnTo>
                    <a:pt x="91027" y="44745"/>
                  </a:lnTo>
                  <a:lnTo>
                    <a:pt x="90003" y="46965"/>
                  </a:lnTo>
                  <a:lnTo>
                    <a:pt x="89149" y="49356"/>
                  </a:lnTo>
                  <a:lnTo>
                    <a:pt x="89149" y="49527"/>
                  </a:lnTo>
                  <a:lnTo>
                    <a:pt x="89319" y="49698"/>
                  </a:lnTo>
                  <a:lnTo>
                    <a:pt x="89490" y="49698"/>
                  </a:lnTo>
                  <a:lnTo>
                    <a:pt x="89661" y="49527"/>
                  </a:lnTo>
                  <a:lnTo>
                    <a:pt x="90173" y="48502"/>
                  </a:lnTo>
                  <a:lnTo>
                    <a:pt x="91540" y="45599"/>
                  </a:lnTo>
                  <a:lnTo>
                    <a:pt x="92735" y="42696"/>
                  </a:lnTo>
                  <a:lnTo>
                    <a:pt x="93589" y="45087"/>
                  </a:lnTo>
                  <a:lnTo>
                    <a:pt x="92223" y="47819"/>
                  </a:lnTo>
                  <a:lnTo>
                    <a:pt x="90686" y="50381"/>
                  </a:lnTo>
                  <a:lnTo>
                    <a:pt x="90515" y="50552"/>
                  </a:lnTo>
                  <a:lnTo>
                    <a:pt x="90686" y="50723"/>
                  </a:lnTo>
                  <a:lnTo>
                    <a:pt x="90856" y="50723"/>
                  </a:lnTo>
                  <a:lnTo>
                    <a:pt x="91027" y="50552"/>
                  </a:lnTo>
                  <a:lnTo>
                    <a:pt x="92564" y="48502"/>
                  </a:lnTo>
                  <a:lnTo>
                    <a:pt x="93931" y="45941"/>
                  </a:lnTo>
                  <a:lnTo>
                    <a:pt x="94443" y="48673"/>
                  </a:lnTo>
                  <a:lnTo>
                    <a:pt x="93077" y="50723"/>
                  </a:lnTo>
                  <a:lnTo>
                    <a:pt x="91540" y="52772"/>
                  </a:lnTo>
                  <a:lnTo>
                    <a:pt x="91027" y="53455"/>
                  </a:lnTo>
                  <a:lnTo>
                    <a:pt x="91027" y="53626"/>
                  </a:lnTo>
                  <a:lnTo>
                    <a:pt x="91027" y="53797"/>
                  </a:lnTo>
                  <a:lnTo>
                    <a:pt x="91198" y="53797"/>
                  </a:lnTo>
                  <a:lnTo>
                    <a:pt x="91369" y="53626"/>
                  </a:lnTo>
                  <a:lnTo>
                    <a:pt x="93077" y="51577"/>
                  </a:lnTo>
                  <a:lnTo>
                    <a:pt x="94614" y="49356"/>
                  </a:lnTo>
                  <a:lnTo>
                    <a:pt x="94955" y="51406"/>
                  </a:lnTo>
                  <a:lnTo>
                    <a:pt x="95126" y="53797"/>
                  </a:lnTo>
                  <a:lnTo>
                    <a:pt x="93077" y="55504"/>
                  </a:lnTo>
                  <a:lnTo>
                    <a:pt x="93077" y="55675"/>
                  </a:lnTo>
                  <a:lnTo>
                    <a:pt x="93077" y="55846"/>
                  </a:lnTo>
                  <a:lnTo>
                    <a:pt x="93418" y="55846"/>
                  </a:lnTo>
                  <a:lnTo>
                    <a:pt x="95126" y="54309"/>
                  </a:lnTo>
                  <a:lnTo>
                    <a:pt x="95297" y="56358"/>
                  </a:lnTo>
                  <a:lnTo>
                    <a:pt x="94101" y="57383"/>
                  </a:lnTo>
                  <a:lnTo>
                    <a:pt x="92735" y="58237"/>
                  </a:lnTo>
                  <a:lnTo>
                    <a:pt x="90003" y="59774"/>
                  </a:lnTo>
                  <a:lnTo>
                    <a:pt x="89661" y="59945"/>
                  </a:lnTo>
                  <a:lnTo>
                    <a:pt x="89490" y="60116"/>
                  </a:lnTo>
                  <a:lnTo>
                    <a:pt x="89490" y="60286"/>
                  </a:lnTo>
                  <a:lnTo>
                    <a:pt x="89832" y="60286"/>
                  </a:lnTo>
                  <a:lnTo>
                    <a:pt x="90173" y="60116"/>
                  </a:lnTo>
                  <a:lnTo>
                    <a:pt x="92735" y="58749"/>
                  </a:lnTo>
                  <a:lnTo>
                    <a:pt x="94101" y="58066"/>
                  </a:lnTo>
                  <a:lnTo>
                    <a:pt x="95297" y="57042"/>
                  </a:lnTo>
                  <a:lnTo>
                    <a:pt x="95468" y="59432"/>
                  </a:lnTo>
                  <a:lnTo>
                    <a:pt x="95468" y="59603"/>
                  </a:lnTo>
                  <a:lnTo>
                    <a:pt x="95638" y="59774"/>
                  </a:lnTo>
                  <a:lnTo>
                    <a:pt x="92735" y="62507"/>
                  </a:lnTo>
                  <a:lnTo>
                    <a:pt x="92393" y="62677"/>
                  </a:lnTo>
                  <a:lnTo>
                    <a:pt x="92223" y="62848"/>
                  </a:lnTo>
                  <a:lnTo>
                    <a:pt x="92393" y="63019"/>
                  </a:lnTo>
                  <a:lnTo>
                    <a:pt x="92564" y="63190"/>
                  </a:lnTo>
                  <a:lnTo>
                    <a:pt x="92735" y="63019"/>
                  </a:lnTo>
                  <a:lnTo>
                    <a:pt x="93247" y="62507"/>
                  </a:lnTo>
                  <a:lnTo>
                    <a:pt x="95980" y="60116"/>
                  </a:lnTo>
                  <a:lnTo>
                    <a:pt x="97346" y="58749"/>
                  </a:lnTo>
                  <a:lnTo>
                    <a:pt x="98371" y="57383"/>
                  </a:lnTo>
                  <a:lnTo>
                    <a:pt x="98371" y="58920"/>
                  </a:lnTo>
                  <a:lnTo>
                    <a:pt x="98371" y="59945"/>
                  </a:lnTo>
                  <a:lnTo>
                    <a:pt x="98200" y="59945"/>
                  </a:lnTo>
                  <a:lnTo>
                    <a:pt x="98200" y="60116"/>
                  </a:lnTo>
                  <a:lnTo>
                    <a:pt x="98200" y="60286"/>
                  </a:lnTo>
                  <a:lnTo>
                    <a:pt x="98371" y="60286"/>
                  </a:lnTo>
                  <a:lnTo>
                    <a:pt x="98200" y="60799"/>
                  </a:lnTo>
                  <a:lnTo>
                    <a:pt x="98200" y="61140"/>
                  </a:lnTo>
                  <a:lnTo>
                    <a:pt x="96492" y="62848"/>
                  </a:lnTo>
                  <a:lnTo>
                    <a:pt x="94443" y="64556"/>
                  </a:lnTo>
                  <a:lnTo>
                    <a:pt x="92223" y="65922"/>
                  </a:lnTo>
                  <a:lnTo>
                    <a:pt x="89661" y="67118"/>
                  </a:lnTo>
                  <a:lnTo>
                    <a:pt x="89490" y="67288"/>
                  </a:lnTo>
                  <a:lnTo>
                    <a:pt x="89490" y="67459"/>
                  </a:lnTo>
                  <a:lnTo>
                    <a:pt x="89661" y="67630"/>
                  </a:lnTo>
                  <a:lnTo>
                    <a:pt x="89832" y="67630"/>
                  </a:lnTo>
                  <a:lnTo>
                    <a:pt x="92223" y="66435"/>
                  </a:lnTo>
                  <a:lnTo>
                    <a:pt x="94443" y="65068"/>
                  </a:lnTo>
                  <a:lnTo>
                    <a:pt x="96321" y="63702"/>
                  </a:lnTo>
                  <a:lnTo>
                    <a:pt x="98029" y="62165"/>
                  </a:lnTo>
                  <a:lnTo>
                    <a:pt x="97859" y="63531"/>
                  </a:lnTo>
                  <a:lnTo>
                    <a:pt x="97517" y="63873"/>
                  </a:lnTo>
                  <a:lnTo>
                    <a:pt x="97517" y="64044"/>
                  </a:lnTo>
                  <a:lnTo>
                    <a:pt x="97688" y="64214"/>
                  </a:lnTo>
                  <a:lnTo>
                    <a:pt x="97517" y="64727"/>
                  </a:lnTo>
                  <a:lnTo>
                    <a:pt x="95980" y="65581"/>
                  </a:lnTo>
                  <a:lnTo>
                    <a:pt x="93247" y="66947"/>
                  </a:lnTo>
                  <a:lnTo>
                    <a:pt x="91881" y="67459"/>
                  </a:lnTo>
                  <a:lnTo>
                    <a:pt x="90344" y="67972"/>
                  </a:lnTo>
                  <a:lnTo>
                    <a:pt x="90344" y="68142"/>
                  </a:lnTo>
                  <a:lnTo>
                    <a:pt x="90515" y="68313"/>
                  </a:lnTo>
                  <a:lnTo>
                    <a:pt x="92393" y="67972"/>
                  </a:lnTo>
                  <a:lnTo>
                    <a:pt x="94101" y="67288"/>
                  </a:lnTo>
                  <a:lnTo>
                    <a:pt x="95809" y="66435"/>
                  </a:lnTo>
                  <a:lnTo>
                    <a:pt x="97346" y="65581"/>
                  </a:lnTo>
                  <a:lnTo>
                    <a:pt x="97346" y="65922"/>
                  </a:lnTo>
                  <a:lnTo>
                    <a:pt x="97175" y="65922"/>
                  </a:lnTo>
                  <a:lnTo>
                    <a:pt x="96834" y="66093"/>
                  </a:lnTo>
                  <a:lnTo>
                    <a:pt x="96834" y="66264"/>
                  </a:lnTo>
                  <a:lnTo>
                    <a:pt x="96834" y="66435"/>
                  </a:lnTo>
                  <a:lnTo>
                    <a:pt x="97005" y="66605"/>
                  </a:lnTo>
                  <a:lnTo>
                    <a:pt x="97175" y="66605"/>
                  </a:lnTo>
                  <a:lnTo>
                    <a:pt x="96151" y="69338"/>
                  </a:lnTo>
                  <a:lnTo>
                    <a:pt x="95126" y="72070"/>
                  </a:lnTo>
                  <a:lnTo>
                    <a:pt x="92906" y="72583"/>
                  </a:lnTo>
                  <a:lnTo>
                    <a:pt x="90686" y="73095"/>
                  </a:lnTo>
                  <a:lnTo>
                    <a:pt x="90515" y="73266"/>
                  </a:lnTo>
                  <a:lnTo>
                    <a:pt x="90686" y="73437"/>
                  </a:lnTo>
                  <a:lnTo>
                    <a:pt x="90856" y="73607"/>
                  </a:lnTo>
                  <a:lnTo>
                    <a:pt x="91027" y="73437"/>
                  </a:lnTo>
                  <a:lnTo>
                    <a:pt x="92906" y="73266"/>
                  </a:lnTo>
                  <a:lnTo>
                    <a:pt x="94784" y="72754"/>
                  </a:lnTo>
                  <a:lnTo>
                    <a:pt x="93760" y="74974"/>
                  </a:lnTo>
                  <a:lnTo>
                    <a:pt x="91027" y="75315"/>
                  </a:lnTo>
                  <a:lnTo>
                    <a:pt x="88465" y="75144"/>
                  </a:lnTo>
                  <a:lnTo>
                    <a:pt x="88295" y="75144"/>
                  </a:lnTo>
                  <a:lnTo>
                    <a:pt x="88124" y="75315"/>
                  </a:lnTo>
                  <a:lnTo>
                    <a:pt x="88295" y="75486"/>
                  </a:lnTo>
                  <a:lnTo>
                    <a:pt x="88295" y="75657"/>
                  </a:lnTo>
                  <a:lnTo>
                    <a:pt x="91027" y="75828"/>
                  </a:lnTo>
                  <a:lnTo>
                    <a:pt x="93247" y="75828"/>
                  </a:lnTo>
                  <a:lnTo>
                    <a:pt x="92393" y="77365"/>
                  </a:lnTo>
                  <a:lnTo>
                    <a:pt x="92393" y="77535"/>
                  </a:lnTo>
                  <a:lnTo>
                    <a:pt x="92564" y="77706"/>
                  </a:lnTo>
                  <a:lnTo>
                    <a:pt x="92735" y="77535"/>
                  </a:lnTo>
                  <a:lnTo>
                    <a:pt x="93760" y="75657"/>
                  </a:lnTo>
                  <a:lnTo>
                    <a:pt x="94443" y="75657"/>
                  </a:lnTo>
                  <a:lnTo>
                    <a:pt x="93077" y="77535"/>
                  </a:lnTo>
                  <a:lnTo>
                    <a:pt x="91369" y="79243"/>
                  </a:lnTo>
                  <a:lnTo>
                    <a:pt x="89661" y="79072"/>
                  </a:lnTo>
                  <a:lnTo>
                    <a:pt x="88124" y="78731"/>
                  </a:lnTo>
                  <a:lnTo>
                    <a:pt x="86587" y="78219"/>
                  </a:lnTo>
                  <a:lnTo>
                    <a:pt x="85050" y="77535"/>
                  </a:lnTo>
                  <a:lnTo>
                    <a:pt x="84879" y="77535"/>
                  </a:lnTo>
                  <a:lnTo>
                    <a:pt x="84708" y="77706"/>
                  </a:lnTo>
                  <a:lnTo>
                    <a:pt x="84708" y="77877"/>
                  </a:lnTo>
                  <a:lnTo>
                    <a:pt x="84879" y="78048"/>
                  </a:lnTo>
                  <a:lnTo>
                    <a:pt x="86416" y="78731"/>
                  </a:lnTo>
                  <a:lnTo>
                    <a:pt x="87782" y="79414"/>
                  </a:lnTo>
                  <a:lnTo>
                    <a:pt x="89319" y="79756"/>
                  </a:lnTo>
                  <a:lnTo>
                    <a:pt x="90686" y="79926"/>
                  </a:lnTo>
                  <a:lnTo>
                    <a:pt x="90344" y="80268"/>
                  </a:lnTo>
                  <a:lnTo>
                    <a:pt x="90173" y="80439"/>
                  </a:lnTo>
                  <a:lnTo>
                    <a:pt x="90344" y="80780"/>
                  </a:lnTo>
                  <a:lnTo>
                    <a:pt x="90686" y="80780"/>
                  </a:lnTo>
                  <a:lnTo>
                    <a:pt x="91369" y="80097"/>
                  </a:lnTo>
                  <a:lnTo>
                    <a:pt x="92564" y="80097"/>
                  </a:lnTo>
                  <a:lnTo>
                    <a:pt x="93589" y="79926"/>
                  </a:lnTo>
                  <a:lnTo>
                    <a:pt x="92393" y="80951"/>
                  </a:lnTo>
                  <a:lnTo>
                    <a:pt x="92223" y="81122"/>
                  </a:lnTo>
                  <a:lnTo>
                    <a:pt x="92393" y="81293"/>
                  </a:lnTo>
                  <a:lnTo>
                    <a:pt x="89832" y="81463"/>
                  </a:lnTo>
                  <a:lnTo>
                    <a:pt x="88636" y="81293"/>
                  </a:lnTo>
                  <a:lnTo>
                    <a:pt x="87441" y="80951"/>
                  </a:lnTo>
                  <a:lnTo>
                    <a:pt x="86587" y="80610"/>
                  </a:lnTo>
                  <a:lnTo>
                    <a:pt x="85562" y="80268"/>
                  </a:lnTo>
                  <a:lnTo>
                    <a:pt x="84537" y="79585"/>
                  </a:lnTo>
                  <a:lnTo>
                    <a:pt x="83684" y="78902"/>
                  </a:lnTo>
                  <a:lnTo>
                    <a:pt x="83513" y="78902"/>
                  </a:lnTo>
                  <a:lnTo>
                    <a:pt x="83342" y="79072"/>
                  </a:lnTo>
                  <a:lnTo>
                    <a:pt x="83342" y="79243"/>
                  </a:lnTo>
                  <a:lnTo>
                    <a:pt x="84537" y="80097"/>
                  </a:lnTo>
                  <a:lnTo>
                    <a:pt x="85562" y="80780"/>
                  </a:lnTo>
                  <a:lnTo>
                    <a:pt x="86758" y="81463"/>
                  </a:lnTo>
                  <a:lnTo>
                    <a:pt x="87953" y="81805"/>
                  </a:lnTo>
                  <a:lnTo>
                    <a:pt x="89149" y="81976"/>
                  </a:lnTo>
                  <a:lnTo>
                    <a:pt x="90344" y="82147"/>
                  </a:lnTo>
                  <a:lnTo>
                    <a:pt x="91710" y="81976"/>
                  </a:lnTo>
                  <a:lnTo>
                    <a:pt x="92835" y="81815"/>
                  </a:lnTo>
                  <a:lnTo>
                    <a:pt x="92835" y="81815"/>
                  </a:lnTo>
                  <a:lnTo>
                    <a:pt x="92393" y="81976"/>
                  </a:lnTo>
                  <a:lnTo>
                    <a:pt x="90515" y="82659"/>
                  </a:lnTo>
                  <a:lnTo>
                    <a:pt x="88465" y="83000"/>
                  </a:lnTo>
                  <a:lnTo>
                    <a:pt x="86245" y="82317"/>
                  </a:lnTo>
                  <a:lnTo>
                    <a:pt x="84196" y="81122"/>
                  </a:lnTo>
                  <a:lnTo>
                    <a:pt x="82488" y="79926"/>
                  </a:lnTo>
                  <a:lnTo>
                    <a:pt x="80951" y="78731"/>
                  </a:lnTo>
                  <a:lnTo>
                    <a:pt x="79243" y="77194"/>
                  </a:lnTo>
                  <a:lnTo>
                    <a:pt x="77706" y="75657"/>
                  </a:lnTo>
                  <a:lnTo>
                    <a:pt x="76340" y="73949"/>
                  </a:lnTo>
                  <a:lnTo>
                    <a:pt x="75144" y="72070"/>
                  </a:lnTo>
                  <a:lnTo>
                    <a:pt x="74120" y="70192"/>
                  </a:lnTo>
                  <a:lnTo>
                    <a:pt x="73266" y="68313"/>
                  </a:lnTo>
                  <a:lnTo>
                    <a:pt x="72754" y="66264"/>
                  </a:lnTo>
                  <a:lnTo>
                    <a:pt x="72241" y="64044"/>
                  </a:lnTo>
                  <a:lnTo>
                    <a:pt x="72070" y="61823"/>
                  </a:lnTo>
                  <a:lnTo>
                    <a:pt x="71900" y="59432"/>
                  </a:lnTo>
                  <a:lnTo>
                    <a:pt x="72070" y="57212"/>
                  </a:lnTo>
                  <a:lnTo>
                    <a:pt x="72241" y="54992"/>
                  </a:lnTo>
                  <a:lnTo>
                    <a:pt x="72583" y="52943"/>
                  </a:lnTo>
                  <a:lnTo>
                    <a:pt x="73095" y="50893"/>
                  </a:lnTo>
                  <a:lnTo>
                    <a:pt x="74120" y="47478"/>
                  </a:lnTo>
                  <a:lnTo>
                    <a:pt x="75144" y="44745"/>
                  </a:lnTo>
                  <a:lnTo>
                    <a:pt x="75828" y="43037"/>
                  </a:lnTo>
                  <a:lnTo>
                    <a:pt x="76682" y="41500"/>
                  </a:lnTo>
                  <a:lnTo>
                    <a:pt x="77535" y="39963"/>
                  </a:lnTo>
                  <a:lnTo>
                    <a:pt x="78731" y="38597"/>
                  </a:lnTo>
                  <a:lnTo>
                    <a:pt x="79926" y="37402"/>
                  </a:lnTo>
                  <a:lnTo>
                    <a:pt x="80609" y="37060"/>
                  </a:lnTo>
                  <a:lnTo>
                    <a:pt x="81293" y="36548"/>
                  </a:lnTo>
                  <a:lnTo>
                    <a:pt x="81976" y="36377"/>
                  </a:lnTo>
                  <a:lnTo>
                    <a:pt x="82488" y="36206"/>
                  </a:lnTo>
                  <a:lnTo>
                    <a:pt x="82659" y="36206"/>
                  </a:lnTo>
                  <a:lnTo>
                    <a:pt x="84537" y="36035"/>
                  </a:lnTo>
                  <a:close/>
                  <a:moveTo>
                    <a:pt x="94614" y="81805"/>
                  </a:moveTo>
                  <a:lnTo>
                    <a:pt x="94101" y="82488"/>
                  </a:lnTo>
                  <a:lnTo>
                    <a:pt x="94101" y="82659"/>
                  </a:lnTo>
                  <a:lnTo>
                    <a:pt x="94101" y="82830"/>
                  </a:lnTo>
                  <a:lnTo>
                    <a:pt x="93077" y="83171"/>
                  </a:lnTo>
                  <a:lnTo>
                    <a:pt x="92052" y="83342"/>
                  </a:lnTo>
                  <a:lnTo>
                    <a:pt x="89832" y="83342"/>
                  </a:lnTo>
                  <a:lnTo>
                    <a:pt x="92393" y="82659"/>
                  </a:lnTo>
                  <a:lnTo>
                    <a:pt x="94614" y="81805"/>
                  </a:lnTo>
                  <a:close/>
                  <a:moveTo>
                    <a:pt x="84537" y="35694"/>
                  </a:moveTo>
                  <a:lnTo>
                    <a:pt x="82488" y="35865"/>
                  </a:lnTo>
                  <a:lnTo>
                    <a:pt x="81976" y="36035"/>
                  </a:lnTo>
                  <a:lnTo>
                    <a:pt x="81122" y="36377"/>
                  </a:lnTo>
                  <a:lnTo>
                    <a:pt x="79756" y="37060"/>
                  </a:lnTo>
                  <a:lnTo>
                    <a:pt x="78560" y="38085"/>
                  </a:lnTo>
                  <a:lnTo>
                    <a:pt x="77535" y="39280"/>
                  </a:lnTo>
                  <a:lnTo>
                    <a:pt x="76682" y="40817"/>
                  </a:lnTo>
                  <a:lnTo>
                    <a:pt x="75828" y="42354"/>
                  </a:lnTo>
                  <a:lnTo>
                    <a:pt x="75144" y="44062"/>
                  </a:lnTo>
                  <a:lnTo>
                    <a:pt x="73778" y="47478"/>
                  </a:lnTo>
                  <a:lnTo>
                    <a:pt x="72754" y="50893"/>
                  </a:lnTo>
                  <a:lnTo>
                    <a:pt x="72241" y="52943"/>
                  </a:lnTo>
                  <a:lnTo>
                    <a:pt x="71900" y="54992"/>
                  </a:lnTo>
                  <a:lnTo>
                    <a:pt x="71729" y="57212"/>
                  </a:lnTo>
                  <a:lnTo>
                    <a:pt x="71558" y="59432"/>
                  </a:lnTo>
                  <a:lnTo>
                    <a:pt x="71729" y="61823"/>
                  </a:lnTo>
                  <a:lnTo>
                    <a:pt x="71900" y="64214"/>
                  </a:lnTo>
                  <a:lnTo>
                    <a:pt x="72412" y="66264"/>
                  </a:lnTo>
                  <a:lnTo>
                    <a:pt x="72924" y="68313"/>
                  </a:lnTo>
                  <a:lnTo>
                    <a:pt x="73778" y="70363"/>
                  </a:lnTo>
                  <a:lnTo>
                    <a:pt x="74803" y="72241"/>
                  </a:lnTo>
                  <a:lnTo>
                    <a:pt x="75998" y="74120"/>
                  </a:lnTo>
                  <a:lnTo>
                    <a:pt x="77365" y="75828"/>
                  </a:lnTo>
                  <a:lnTo>
                    <a:pt x="78902" y="77535"/>
                  </a:lnTo>
                  <a:lnTo>
                    <a:pt x="80780" y="79072"/>
                  </a:lnTo>
                  <a:lnTo>
                    <a:pt x="82317" y="80268"/>
                  </a:lnTo>
                  <a:lnTo>
                    <a:pt x="84196" y="81463"/>
                  </a:lnTo>
                  <a:lnTo>
                    <a:pt x="86245" y="82659"/>
                  </a:lnTo>
                  <a:lnTo>
                    <a:pt x="88465" y="83342"/>
                  </a:lnTo>
                  <a:lnTo>
                    <a:pt x="88636" y="83342"/>
                  </a:lnTo>
                  <a:lnTo>
                    <a:pt x="88807" y="83513"/>
                  </a:lnTo>
                  <a:lnTo>
                    <a:pt x="90003" y="83684"/>
                  </a:lnTo>
                  <a:lnTo>
                    <a:pt x="92564" y="83684"/>
                  </a:lnTo>
                  <a:lnTo>
                    <a:pt x="93760" y="83342"/>
                  </a:lnTo>
                  <a:lnTo>
                    <a:pt x="94955" y="82830"/>
                  </a:lnTo>
                  <a:lnTo>
                    <a:pt x="96151" y="82147"/>
                  </a:lnTo>
                  <a:lnTo>
                    <a:pt x="97175" y="81293"/>
                  </a:lnTo>
                  <a:lnTo>
                    <a:pt x="98029" y="80439"/>
                  </a:lnTo>
                  <a:lnTo>
                    <a:pt x="98883" y="79414"/>
                  </a:lnTo>
                  <a:lnTo>
                    <a:pt x="99737" y="78219"/>
                  </a:lnTo>
                  <a:lnTo>
                    <a:pt x="99737" y="77877"/>
                  </a:lnTo>
                  <a:lnTo>
                    <a:pt x="99566" y="77877"/>
                  </a:lnTo>
                  <a:lnTo>
                    <a:pt x="97517" y="79926"/>
                  </a:lnTo>
                  <a:lnTo>
                    <a:pt x="95126" y="81976"/>
                  </a:lnTo>
                  <a:lnTo>
                    <a:pt x="95638" y="81293"/>
                  </a:lnTo>
                  <a:lnTo>
                    <a:pt x="95638" y="81122"/>
                  </a:lnTo>
                  <a:lnTo>
                    <a:pt x="95468" y="81122"/>
                  </a:lnTo>
                  <a:lnTo>
                    <a:pt x="96321" y="80610"/>
                  </a:lnTo>
                  <a:lnTo>
                    <a:pt x="97005" y="79926"/>
                  </a:lnTo>
                  <a:lnTo>
                    <a:pt x="99054" y="77877"/>
                  </a:lnTo>
                  <a:lnTo>
                    <a:pt x="100933" y="75657"/>
                  </a:lnTo>
                  <a:lnTo>
                    <a:pt x="101103" y="75657"/>
                  </a:lnTo>
                  <a:lnTo>
                    <a:pt x="101445" y="74291"/>
                  </a:lnTo>
                  <a:lnTo>
                    <a:pt x="101445" y="74120"/>
                  </a:lnTo>
                  <a:lnTo>
                    <a:pt x="101786" y="73266"/>
                  </a:lnTo>
                  <a:lnTo>
                    <a:pt x="101957" y="73266"/>
                  </a:lnTo>
                  <a:lnTo>
                    <a:pt x="102128" y="72241"/>
                  </a:lnTo>
                  <a:lnTo>
                    <a:pt x="101957" y="72070"/>
                  </a:lnTo>
                  <a:lnTo>
                    <a:pt x="101786" y="72241"/>
                  </a:lnTo>
                  <a:lnTo>
                    <a:pt x="101786" y="72241"/>
                  </a:lnTo>
                  <a:lnTo>
                    <a:pt x="101957" y="71558"/>
                  </a:lnTo>
                  <a:lnTo>
                    <a:pt x="102128" y="70192"/>
                  </a:lnTo>
                  <a:lnTo>
                    <a:pt x="102299" y="69509"/>
                  </a:lnTo>
                  <a:lnTo>
                    <a:pt x="102128" y="69338"/>
                  </a:lnTo>
                  <a:lnTo>
                    <a:pt x="101957" y="69338"/>
                  </a:lnTo>
                  <a:lnTo>
                    <a:pt x="101786" y="69509"/>
                  </a:lnTo>
                  <a:lnTo>
                    <a:pt x="101786" y="69679"/>
                  </a:lnTo>
                  <a:lnTo>
                    <a:pt x="101640" y="70070"/>
                  </a:lnTo>
                  <a:lnTo>
                    <a:pt x="101957" y="68484"/>
                  </a:lnTo>
                  <a:lnTo>
                    <a:pt x="101957" y="67801"/>
                  </a:lnTo>
                  <a:lnTo>
                    <a:pt x="102128" y="67630"/>
                  </a:lnTo>
                  <a:lnTo>
                    <a:pt x="101957" y="68655"/>
                  </a:lnTo>
                  <a:lnTo>
                    <a:pt x="102128" y="68826"/>
                  </a:lnTo>
                  <a:lnTo>
                    <a:pt x="102299" y="68826"/>
                  </a:lnTo>
                  <a:lnTo>
                    <a:pt x="102470" y="67972"/>
                  </a:lnTo>
                  <a:lnTo>
                    <a:pt x="102640" y="68142"/>
                  </a:lnTo>
                  <a:lnTo>
                    <a:pt x="102811" y="67972"/>
                  </a:lnTo>
                  <a:lnTo>
                    <a:pt x="102811" y="67801"/>
                  </a:lnTo>
                  <a:lnTo>
                    <a:pt x="102982" y="67801"/>
                  </a:lnTo>
                  <a:lnTo>
                    <a:pt x="102982" y="67630"/>
                  </a:lnTo>
                  <a:lnTo>
                    <a:pt x="103324" y="64556"/>
                  </a:lnTo>
                  <a:lnTo>
                    <a:pt x="103494" y="61482"/>
                  </a:lnTo>
                  <a:lnTo>
                    <a:pt x="103324" y="61311"/>
                  </a:lnTo>
                  <a:lnTo>
                    <a:pt x="103153" y="61311"/>
                  </a:lnTo>
                  <a:lnTo>
                    <a:pt x="103494" y="60628"/>
                  </a:lnTo>
                  <a:lnTo>
                    <a:pt x="103494" y="60457"/>
                  </a:lnTo>
                  <a:lnTo>
                    <a:pt x="103494" y="57212"/>
                  </a:lnTo>
                  <a:lnTo>
                    <a:pt x="103324" y="57042"/>
                  </a:lnTo>
                  <a:lnTo>
                    <a:pt x="103153" y="57042"/>
                  </a:lnTo>
                  <a:lnTo>
                    <a:pt x="103153" y="56871"/>
                  </a:lnTo>
                  <a:lnTo>
                    <a:pt x="102982" y="54992"/>
                  </a:lnTo>
                  <a:lnTo>
                    <a:pt x="102811" y="52601"/>
                  </a:lnTo>
                  <a:lnTo>
                    <a:pt x="102299" y="50210"/>
                  </a:lnTo>
                  <a:lnTo>
                    <a:pt x="101957" y="49015"/>
                  </a:lnTo>
                  <a:lnTo>
                    <a:pt x="101957" y="48844"/>
                  </a:lnTo>
                  <a:lnTo>
                    <a:pt x="101274" y="47307"/>
                  </a:lnTo>
                  <a:lnTo>
                    <a:pt x="101274" y="47136"/>
                  </a:lnTo>
                  <a:lnTo>
                    <a:pt x="101274" y="46965"/>
                  </a:lnTo>
                  <a:lnTo>
                    <a:pt x="100420" y="45599"/>
                  </a:lnTo>
                  <a:lnTo>
                    <a:pt x="99566" y="44062"/>
                  </a:lnTo>
                  <a:lnTo>
                    <a:pt x="99396" y="44062"/>
                  </a:lnTo>
                  <a:lnTo>
                    <a:pt x="99396" y="43891"/>
                  </a:lnTo>
                  <a:lnTo>
                    <a:pt x="99225" y="43721"/>
                  </a:lnTo>
                  <a:lnTo>
                    <a:pt x="99054" y="43550"/>
                  </a:lnTo>
                  <a:lnTo>
                    <a:pt x="98883" y="43379"/>
                  </a:lnTo>
                  <a:lnTo>
                    <a:pt x="98883" y="43208"/>
                  </a:lnTo>
                  <a:lnTo>
                    <a:pt x="97859" y="42013"/>
                  </a:lnTo>
                  <a:lnTo>
                    <a:pt x="96492" y="40646"/>
                  </a:lnTo>
                  <a:lnTo>
                    <a:pt x="96151" y="40305"/>
                  </a:lnTo>
                  <a:lnTo>
                    <a:pt x="95980" y="40134"/>
                  </a:lnTo>
                  <a:lnTo>
                    <a:pt x="95809" y="40134"/>
                  </a:lnTo>
                  <a:lnTo>
                    <a:pt x="94784" y="39280"/>
                  </a:lnTo>
                  <a:lnTo>
                    <a:pt x="93760" y="38597"/>
                  </a:lnTo>
                  <a:lnTo>
                    <a:pt x="93589" y="38597"/>
                  </a:lnTo>
                  <a:lnTo>
                    <a:pt x="93418" y="38426"/>
                  </a:lnTo>
                  <a:lnTo>
                    <a:pt x="91369" y="37231"/>
                  </a:lnTo>
                  <a:lnTo>
                    <a:pt x="91198" y="37231"/>
                  </a:lnTo>
                  <a:lnTo>
                    <a:pt x="88807" y="36206"/>
                  </a:lnTo>
                  <a:lnTo>
                    <a:pt x="86587" y="35694"/>
                  </a:lnTo>
                  <a:close/>
                  <a:moveTo>
                    <a:pt x="80609" y="30741"/>
                  </a:moveTo>
                  <a:lnTo>
                    <a:pt x="80609" y="30912"/>
                  </a:lnTo>
                  <a:lnTo>
                    <a:pt x="80780" y="32620"/>
                  </a:lnTo>
                  <a:lnTo>
                    <a:pt x="80780" y="33644"/>
                  </a:lnTo>
                  <a:lnTo>
                    <a:pt x="80951" y="34498"/>
                  </a:lnTo>
                  <a:lnTo>
                    <a:pt x="80951" y="35523"/>
                  </a:lnTo>
                  <a:lnTo>
                    <a:pt x="81122" y="35694"/>
                  </a:lnTo>
                  <a:lnTo>
                    <a:pt x="81293" y="35694"/>
                  </a:lnTo>
                  <a:lnTo>
                    <a:pt x="82488" y="35011"/>
                  </a:lnTo>
                  <a:lnTo>
                    <a:pt x="83854" y="34840"/>
                  </a:lnTo>
                  <a:lnTo>
                    <a:pt x="85221" y="34669"/>
                  </a:lnTo>
                  <a:lnTo>
                    <a:pt x="86416" y="34840"/>
                  </a:lnTo>
                  <a:lnTo>
                    <a:pt x="87612" y="35011"/>
                  </a:lnTo>
                  <a:lnTo>
                    <a:pt x="88807" y="35352"/>
                  </a:lnTo>
                  <a:lnTo>
                    <a:pt x="90344" y="36035"/>
                  </a:lnTo>
                  <a:lnTo>
                    <a:pt x="92223" y="36718"/>
                  </a:lnTo>
                  <a:lnTo>
                    <a:pt x="93931" y="37743"/>
                  </a:lnTo>
                  <a:lnTo>
                    <a:pt x="95468" y="38768"/>
                  </a:lnTo>
                  <a:lnTo>
                    <a:pt x="97005" y="39963"/>
                  </a:lnTo>
                  <a:lnTo>
                    <a:pt x="98200" y="41159"/>
                  </a:lnTo>
                  <a:lnTo>
                    <a:pt x="99396" y="42354"/>
                  </a:lnTo>
                  <a:lnTo>
                    <a:pt x="100420" y="43721"/>
                  </a:lnTo>
                  <a:lnTo>
                    <a:pt x="101274" y="45087"/>
                  </a:lnTo>
                  <a:lnTo>
                    <a:pt x="101445" y="45258"/>
                  </a:lnTo>
                  <a:lnTo>
                    <a:pt x="101445" y="45428"/>
                  </a:lnTo>
                  <a:lnTo>
                    <a:pt x="101445" y="45599"/>
                  </a:lnTo>
                  <a:lnTo>
                    <a:pt x="102470" y="47819"/>
                  </a:lnTo>
                  <a:lnTo>
                    <a:pt x="103153" y="50039"/>
                  </a:lnTo>
                  <a:lnTo>
                    <a:pt x="103665" y="52260"/>
                  </a:lnTo>
                  <a:lnTo>
                    <a:pt x="104007" y="54651"/>
                  </a:lnTo>
                  <a:lnTo>
                    <a:pt x="104177" y="57042"/>
                  </a:lnTo>
                  <a:lnTo>
                    <a:pt x="104177" y="59432"/>
                  </a:lnTo>
                  <a:lnTo>
                    <a:pt x="104007" y="64214"/>
                  </a:lnTo>
                  <a:lnTo>
                    <a:pt x="103665" y="67630"/>
                  </a:lnTo>
                  <a:lnTo>
                    <a:pt x="103324" y="70021"/>
                  </a:lnTo>
                  <a:lnTo>
                    <a:pt x="102811" y="72583"/>
                  </a:lnTo>
                  <a:lnTo>
                    <a:pt x="101957" y="75144"/>
                  </a:lnTo>
                  <a:lnTo>
                    <a:pt x="100933" y="77706"/>
                  </a:lnTo>
                  <a:lnTo>
                    <a:pt x="100249" y="78902"/>
                  </a:lnTo>
                  <a:lnTo>
                    <a:pt x="99566" y="80097"/>
                  </a:lnTo>
                  <a:lnTo>
                    <a:pt x="98712" y="81122"/>
                  </a:lnTo>
                  <a:lnTo>
                    <a:pt x="97688" y="82147"/>
                  </a:lnTo>
                  <a:lnTo>
                    <a:pt x="96151" y="83342"/>
                  </a:lnTo>
                  <a:lnTo>
                    <a:pt x="94443" y="84025"/>
                  </a:lnTo>
                  <a:lnTo>
                    <a:pt x="92564" y="84538"/>
                  </a:lnTo>
                  <a:lnTo>
                    <a:pt x="90515" y="84538"/>
                  </a:lnTo>
                  <a:lnTo>
                    <a:pt x="89319" y="84367"/>
                  </a:lnTo>
                  <a:lnTo>
                    <a:pt x="88295" y="84196"/>
                  </a:lnTo>
                  <a:lnTo>
                    <a:pt x="86075" y="83513"/>
                  </a:lnTo>
                  <a:lnTo>
                    <a:pt x="84196" y="82488"/>
                  </a:lnTo>
                  <a:lnTo>
                    <a:pt x="82317" y="81293"/>
                  </a:lnTo>
                  <a:lnTo>
                    <a:pt x="80780" y="80097"/>
                  </a:lnTo>
                  <a:lnTo>
                    <a:pt x="79243" y="78731"/>
                  </a:lnTo>
                  <a:lnTo>
                    <a:pt x="77023" y="76340"/>
                  </a:lnTo>
                  <a:lnTo>
                    <a:pt x="75657" y="74461"/>
                  </a:lnTo>
                  <a:lnTo>
                    <a:pt x="74461" y="72583"/>
                  </a:lnTo>
                  <a:lnTo>
                    <a:pt x="73437" y="70704"/>
                  </a:lnTo>
                  <a:lnTo>
                    <a:pt x="72583" y="68655"/>
                  </a:lnTo>
                  <a:lnTo>
                    <a:pt x="71900" y="66605"/>
                  </a:lnTo>
                  <a:lnTo>
                    <a:pt x="71558" y="64385"/>
                  </a:lnTo>
                  <a:lnTo>
                    <a:pt x="71216" y="62336"/>
                  </a:lnTo>
                  <a:lnTo>
                    <a:pt x="71216" y="60116"/>
                  </a:lnTo>
                  <a:lnTo>
                    <a:pt x="71387" y="56017"/>
                  </a:lnTo>
                  <a:lnTo>
                    <a:pt x="72070" y="52089"/>
                  </a:lnTo>
                  <a:lnTo>
                    <a:pt x="73095" y="48161"/>
                  </a:lnTo>
                  <a:lnTo>
                    <a:pt x="74461" y="44404"/>
                  </a:lnTo>
                  <a:lnTo>
                    <a:pt x="75657" y="42013"/>
                  </a:lnTo>
                  <a:lnTo>
                    <a:pt x="76852" y="39963"/>
                  </a:lnTo>
                  <a:lnTo>
                    <a:pt x="77535" y="38939"/>
                  </a:lnTo>
                  <a:lnTo>
                    <a:pt x="78219" y="38085"/>
                  </a:lnTo>
                  <a:lnTo>
                    <a:pt x="79072" y="37402"/>
                  </a:lnTo>
                  <a:lnTo>
                    <a:pt x="79926" y="36718"/>
                  </a:lnTo>
                  <a:lnTo>
                    <a:pt x="80097" y="36548"/>
                  </a:lnTo>
                  <a:lnTo>
                    <a:pt x="80439" y="36206"/>
                  </a:lnTo>
                  <a:lnTo>
                    <a:pt x="80439" y="35865"/>
                  </a:lnTo>
                  <a:lnTo>
                    <a:pt x="80439" y="35523"/>
                  </a:lnTo>
                  <a:lnTo>
                    <a:pt x="80268" y="35011"/>
                  </a:lnTo>
                  <a:lnTo>
                    <a:pt x="80268" y="34157"/>
                  </a:lnTo>
                  <a:lnTo>
                    <a:pt x="80268" y="33644"/>
                  </a:lnTo>
                  <a:lnTo>
                    <a:pt x="80268" y="33303"/>
                  </a:lnTo>
                  <a:lnTo>
                    <a:pt x="80268" y="30912"/>
                  </a:lnTo>
                  <a:lnTo>
                    <a:pt x="80097" y="30912"/>
                  </a:lnTo>
                  <a:lnTo>
                    <a:pt x="80097" y="30741"/>
                  </a:lnTo>
                  <a:close/>
                  <a:moveTo>
                    <a:pt x="63873" y="60628"/>
                  </a:moveTo>
                  <a:lnTo>
                    <a:pt x="65581" y="62165"/>
                  </a:lnTo>
                  <a:lnTo>
                    <a:pt x="67118" y="63360"/>
                  </a:lnTo>
                  <a:lnTo>
                    <a:pt x="68655" y="64898"/>
                  </a:lnTo>
                  <a:lnTo>
                    <a:pt x="69338" y="66093"/>
                  </a:lnTo>
                  <a:lnTo>
                    <a:pt x="69850" y="67118"/>
                  </a:lnTo>
                  <a:lnTo>
                    <a:pt x="70192" y="68313"/>
                  </a:lnTo>
                  <a:lnTo>
                    <a:pt x="70533" y="69509"/>
                  </a:lnTo>
                  <a:lnTo>
                    <a:pt x="70704" y="70875"/>
                  </a:lnTo>
                  <a:lnTo>
                    <a:pt x="70704" y="72070"/>
                  </a:lnTo>
                  <a:lnTo>
                    <a:pt x="70533" y="74461"/>
                  </a:lnTo>
                  <a:lnTo>
                    <a:pt x="70192" y="77706"/>
                  </a:lnTo>
                  <a:lnTo>
                    <a:pt x="69679" y="80780"/>
                  </a:lnTo>
                  <a:lnTo>
                    <a:pt x="68996" y="83513"/>
                  </a:lnTo>
                  <a:lnTo>
                    <a:pt x="68142" y="86245"/>
                  </a:lnTo>
                  <a:lnTo>
                    <a:pt x="67288" y="88636"/>
                  </a:lnTo>
                  <a:lnTo>
                    <a:pt x="66264" y="90856"/>
                  </a:lnTo>
                  <a:lnTo>
                    <a:pt x="65068" y="92735"/>
                  </a:lnTo>
                  <a:lnTo>
                    <a:pt x="63702" y="94443"/>
                  </a:lnTo>
                  <a:lnTo>
                    <a:pt x="62507" y="95809"/>
                  </a:lnTo>
                  <a:lnTo>
                    <a:pt x="61140" y="96663"/>
                  </a:lnTo>
                  <a:lnTo>
                    <a:pt x="59774" y="97346"/>
                  </a:lnTo>
                  <a:lnTo>
                    <a:pt x="58066" y="97517"/>
                  </a:lnTo>
                  <a:lnTo>
                    <a:pt x="57042" y="97517"/>
                  </a:lnTo>
                  <a:lnTo>
                    <a:pt x="55846" y="97346"/>
                  </a:lnTo>
                  <a:lnTo>
                    <a:pt x="54821" y="97175"/>
                  </a:lnTo>
                  <a:lnTo>
                    <a:pt x="53626" y="96834"/>
                  </a:lnTo>
                  <a:lnTo>
                    <a:pt x="52601" y="96151"/>
                  </a:lnTo>
                  <a:lnTo>
                    <a:pt x="51406" y="95638"/>
                  </a:lnTo>
                  <a:lnTo>
                    <a:pt x="50381" y="94784"/>
                  </a:lnTo>
                  <a:lnTo>
                    <a:pt x="49356" y="93931"/>
                  </a:lnTo>
                  <a:lnTo>
                    <a:pt x="47990" y="92393"/>
                  </a:lnTo>
                  <a:lnTo>
                    <a:pt x="46624" y="90856"/>
                  </a:lnTo>
                  <a:lnTo>
                    <a:pt x="45599" y="89319"/>
                  </a:lnTo>
                  <a:lnTo>
                    <a:pt x="44574" y="87441"/>
                  </a:lnTo>
                  <a:lnTo>
                    <a:pt x="43891" y="85733"/>
                  </a:lnTo>
                  <a:lnTo>
                    <a:pt x="43208" y="83854"/>
                  </a:lnTo>
                  <a:lnTo>
                    <a:pt x="42867" y="81805"/>
                  </a:lnTo>
                  <a:lnTo>
                    <a:pt x="42696" y="79926"/>
                  </a:lnTo>
                  <a:lnTo>
                    <a:pt x="45770" y="78560"/>
                  </a:lnTo>
                  <a:lnTo>
                    <a:pt x="48844" y="76852"/>
                  </a:lnTo>
                  <a:lnTo>
                    <a:pt x="51406" y="75315"/>
                  </a:lnTo>
                  <a:lnTo>
                    <a:pt x="53967" y="73437"/>
                  </a:lnTo>
                  <a:lnTo>
                    <a:pt x="56188" y="71558"/>
                  </a:lnTo>
                  <a:lnTo>
                    <a:pt x="58237" y="69509"/>
                  </a:lnTo>
                  <a:lnTo>
                    <a:pt x="60116" y="67459"/>
                  </a:lnTo>
                  <a:lnTo>
                    <a:pt x="61653" y="65239"/>
                  </a:lnTo>
                  <a:lnTo>
                    <a:pt x="62848" y="62848"/>
                  </a:lnTo>
                  <a:lnTo>
                    <a:pt x="63873" y="60628"/>
                  </a:lnTo>
                  <a:close/>
                  <a:moveTo>
                    <a:pt x="98883" y="4953"/>
                  </a:moveTo>
                  <a:lnTo>
                    <a:pt x="99396" y="5124"/>
                  </a:lnTo>
                  <a:lnTo>
                    <a:pt x="100079" y="5465"/>
                  </a:lnTo>
                  <a:lnTo>
                    <a:pt x="100762" y="6319"/>
                  </a:lnTo>
                  <a:lnTo>
                    <a:pt x="101274" y="7002"/>
                  </a:lnTo>
                  <a:lnTo>
                    <a:pt x="101616" y="8027"/>
                  </a:lnTo>
                  <a:lnTo>
                    <a:pt x="101957" y="9222"/>
                  </a:lnTo>
                  <a:lnTo>
                    <a:pt x="102299" y="10418"/>
                  </a:lnTo>
                  <a:lnTo>
                    <a:pt x="102128" y="10930"/>
                  </a:lnTo>
                  <a:lnTo>
                    <a:pt x="101957" y="11443"/>
                  </a:lnTo>
                  <a:lnTo>
                    <a:pt x="102128" y="11613"/>
                  </a:lnTo>
                  <a:lnTo>
                    <a:pt x="102128" y="11784"/>
                  </a:lnTo>
                  <a:lnTo>
                    <a:pt x="101957" y="11955"/>
                  </a:lnTo>
                  <a:lnTo>
                    <a:pt x="100420" y="14004"/>
                  </a:lnTo>
                  <a:lnTo>
                    <a:pt x="98542" y="16054"/>
                  </a:lnTo>
                  <a:lnTo>
                    <a:pt x="96321" y="18103"/>
                  </a:lnTo>
                  <a:lnTo>
                    <a:pt x="93931" y="20153"/>
                  </a:lnTo>
                  <a:lnTo>
                    <a:pt x="92564" y="22031"/>
                  </a:lnTo>
                  <a:lnTo>
                    <a:pt x="92906" y="21348"/>
                  </a:lnTo>
                  <a:lnTo>
                    <a:pt x="92906" y="21177"/>
                  </a:lnTo>
                  <a:lnTo>
                    <a:pt x="92735" y="21177"/>
                  </a:lnTo>
                  <a:lnTo>
                    <a:pt x="89319" y="23739"/>
                  </a:lnTo>
                  <a:lnTo>
                    <a:pt x="89149" y="23910"/>
                  </a:lnTo>
                  <a:lnTo>
                    <a:pt x="88978" y="23910"/>
                  </a:lnTo>
                  <a:lnTo>
                    <a:pt x="87441" y="25105"/>
                  </a:lnTo>
                  <a:lnTo>
                    <a:pt x="84879" y="27325"/>
                  </a:lnTo>
                  <a:lnTo>
                    <a:pt x="84708" y="27155"/>
                  </a:lnTo>
                  <a:lnTo>
                    <a:pt x="84537" y="27155"/>
                  </a:lnTo>
                  <a:lnTo>
                    <a:pt x="82147" y="29033"/>
                  </a:lnTo>
                  <a:lnTo>
                    <a:pt x="80268" y="30399"/>
                  </a:lnTo>
                  <a:lnTo>
                    <a:pt x="80268" y="30570"/>
                  </a:lnTo>
                  <a:lnTo>
                    <a:pt x="79926" y="30570"/>
                  </a:lnTo>
                  <a:lnTo>
                    <a:pt x="76169" y="33644"/>
                  </a:lnTo>
                  <a:lnTo>
                    <a:pt x="73266" y="36035"/>
                  </a:lnTo>
                  <a:lnTo>
                    <a:pt x="70192" y="38426"/>
                  </a:lnTo>
                  <a:lnTo>
                    <a:pt x="67118" y="40646"/>
                  </a:lnTo>
                  <a:lnTo>
                    <a:pt x="63873" y="42525"/>
                  </a:lnTo>
                  <a:lnTo>
                    <a:pt x="63873" y="42696"/>
                  </a:lnTo>
                  <a:lnTo>
                    <a:pt x="63873" y="42867"/>
                  </a:lnTo>
                  <a:lnTo>
                    <a:pt x="64044" y="44233"/>
                  </a:lnTo>
                  <a:lnTo>
                    <a:pt x="64044" y="45770"/>
                  </a:lnTo>
                  <a:lnTo>
                    <a:pt x="64044" y="46111"/>
                  </a:lnTo>
                  <a:lnTo>
                    <a:pt x="63873" y="47136"/>
                  </a:lnTo>
                  <a:lnTo>
                    <a:pt x="63531" y="47990"/>
                  </a:lnTo>
                  <a:lnTo>
                    <a:pt x="63531" y="48161"/>
                  </a:lnTo>
                  <a:lnTo>
                    <a:pt x="63360" y="48161"/>
                  </a:lnTo>
                  <a:lnTo>
                    <a:pt x="63360" y="48332"/>
                  </a:lnTo>
                  <a:lnTo>
                    <a:pt x="64044" y="50381"/>
                  </a:lnTo>
                  <a:lnTo>
                    <a:pt x="64214" y="50552"/>
                  </a:lnTo>
                  <a:lnTo>
                    <a:pt x="64385" y="50381"/>
                  </a:lnTo>
                  <a:lnTo>
                    <a:pt x="64898" y="48673"/>
                  </a:lnTo>
                  <a:lnTo>
                    <a:pt x="65581" y="45599"/>
                  </a:lnTo>
                  <a:lnTo>
                    <a:pt x="65751" y="44404"/>
                  </a:lnTo>
                  <a:lnTo>
                    <a:pt x="65922" y="42867"/>
                  </a:lnTo>
                  <a:lnTo>
                    <a:pt x="66093" y="42183"/>
                  </a:lnTo>
                  <a:lnTo>
                    <a:pt x="66435" y="41842"/>
                  </a:lnTo>
                  <a:lnTo>
                    <a:pt x="66264" y="42696"/>
                  </a:lnTo>
                  <a:lnTo>
                    <a:pt x="66093" y="44745"/>
                  </a:lnTo>
                  <a:lnTo>
                    <a:pt x="65922" y="46111"/>
                  </a:lnTo>
                  <a:lnTo>
                    <a:pt x="65410" y="48332"/>
                  </a:lnTo>
                  <a:lnTo>
                    <a:pt x="64898" y="50552"/>
                  </a:lnTo>
                  <a:lnTo>
                    <a:pt x="64556" y="52260"/>
                  </a:lnTo>
                  <a:lnTo>
                    <a:pt x="64727" y="53455"/>
                  </a:lnTo>
                  <a:lnTo>
                    <a:pt x="64727" y="54480"/>
                  </a:lnTo>
                  <a:lnTo>
                    <a:pt x="64556" y="56017"/>
                  </a:lnTo>
                  <a:lnTo>
                    <a:pt x="64385" y="57383"/>
                  </a:lnTo>
                  <a:lnTo>
                    <a:pt x="64385" y="57554"/>
                  </a:lnTo>
                  <a:lnTo>
                    <a:pt x="64898" y="58920"/>
                  </a:lnTo>
                  <a:lnTo>
                    <a:pt x="65581" y="60286"/>
                  </a:lnTo>
                  <a:lnTo>
                    <a:pt x="67118" y="61482"/>
                  </a:lnTo>
                  <a:lnTo>
                    <a:pt x="68313" y="62848"/>
                  </a:lnTo>
                  <a:lnTo>
                    <a:pt x="69509" y="64385"/>
                  </a:lnTo>
                  <a:lnTo>
                    <a:pt x="70533" y="65751"/>
                  </a:lnTo>
                  <a:lnTo>
                    <a:pt x="71046" y="66947"/>
                  </a:lnTo>
                  <a:lnTo>
                    <a:pt x="71387" y="67972"/>
                  </a:lnTo>
                  <a:lnTo>
                    <a:pt x="71729" y="69338"/>
                  </a:lnTo>
                  <a:lnTo>
                    <a:pt x="71900" y="70533"/>
                  </a:lnTo>
                  <a:lnTo>
                    <a:pt x="71900" y="72924"/>
                  </a:lnTo>
                  <a:lnTo>
                    <a:pt x="71558" y="75486"/>
                  </a:lnTo>
                  <a:lnTo>
                    <a:pt x="71216" y="78219"/>
                  </a:lnTo>
                  <a:lnTo>
                    <a:pt x="70704" y="81293"/>
                  </a:lnTo>
                  <a:lnTo>
                    <a:pt x="70021" y="84196"/>
                  </a:lnTo>
                  <a:lnTo>
                    <a:pt x="69167" y="87099"/>
                  </a:lnTo>
                  <a:lnTo>
                    <a:pt x="68142" y="90003"/>
                  </a:lnTo>
                  <a:lnTo>
                    <a:pt x="66776" y="92393"/>
                  </a:lnTo>
                  <a:lnTo>
                    <a:pt x="65922" y="93589"/>
                  </a:lnTo>
                  <a:lnTo>
                    <a:pt x="65068" y="94784"/>
                  </a:lnTo>
                  <a:lnTo>
                    <a:pt x="64214" y="95638"/>
                  </a:lnTo>
                  <a:lnTo>
                    <a:pt x="63190" y="96663"/>
                  </a:lnTo>
                  <a:lnTo>
                    <a:pt x="61653" y="97517"/>
                  </a:lnTo>
                  <a:lnTo>
                    <a:pt x="60116" y="98200"/>
                  </a:lnTo>
                  <a:lnTo>
                    <a:pt x="58749" y="98542"/>
                  </a:lnTo>
                  <a:lnTo>
                    <a:pt x="57383" y="98712"/>
                  </a:lnTo>
                  <a:lnTo>
                    <a:pt x="56017" y="98542"/>
                  </a:lnTo>
                  <a:lnTo>
                    <a:pt x="54821" y="98371"/>
                  </a:lnTo>
                  <a:lnTo>
                    <a:pt x="53626" y="97859"/>
                  </a:lnTo>
                  <a:lnTo>
                    <a:pt x="52601" y="97346"/>
                  </a:lnTo>
                  <a:lnTo>
                    <a:pt x="50552" y="96151"/>
                  </a:lnTo>
                  <a:lnTo>
                    <a:pt x="48673" y="94443"/>
                  </a:lnTo>
                  <a:lnTo>
                    <a:pt x="46965" y="92564"/>
                  </a:lnTo>
                  <a:lnTo>
                    <a:pt x="45428" y="90344"/>
                  </a:lnTo>
                  <a:lnTo>
                    <a:pt x="44233" y="87953"/>
                  </a:lnTo>
                  <a:lnTo>
                    <a:pt x="43208" y="85562"/>
                  </a:lnTo>
                  <a:lnTo>
                    <a:pt x="42696" y="83171"/>
                  </a:lnTo>
                  <a:lnTo>
                    <a:pt x="42354" y="80951"/>
                  </a:lnTo>
                  <a:lnTo>
                    <a:pt x="42696" y="82659"/>
                  </a:lnTo>
                  <a:lnTo>
                    <a:pt x="43037" y="84538"/>
                  </a:lnTo>
                  <a:lnTo>
                    <a:pt x="43721" y="86416"/>
                  </a:lnTo>
                  <a:lnTo>
                    <a:pt x="44574" y="88124"/>
                  </a:lnTo>
                  <a:lnTo>
                    <a:pt x="45428" y="89661"/>
                  </a:lnTo>
                  <a:lnTo>
                    <a:pt x="46453" y="91369"/>
                  </a:lnTo>
                  <a:lnTo>
                    <a:pt x="47819" y="92735"/>
                  </a:lnTo>
                  <a:lnTo>
                    <a:pt x="49015" y="94101"/>
                  </a:lnTo>
                  <a:lnTo>
                    <a:pt x="50210" y="95126"/>
                  </a:lnTo>
                  <a:lnTo>
                    <a:pt x="51235" y="95809"/>
                  </a:lnTo>
                  <a:lnTo>
                    <a:pt x="52430" y="96492"/>
                  </a:lnTo>
                  <a:lnTo>
                    <a:pt x="53626" y="97005"/>
                  </a:lnTo>
                  <a:lnTo>
                    <a:pt x="54651" y="97517"/>
                  </a:lnTo>
                  <a:lnTo>
                    <a:pt x="55846" y="97688"/>
                  </a:lnTo>
                  <a:lnTo>
                    <a:pt x="57042" y="97859"/>
                  </a:lnTo>
                  <a:lnTo>
                    <a:pt x="58066" y="97859"/>
                  </a:lnTo>
                  <a:lnTo>
                    <a:pt x="59774" y="97688"/>
                  </a:lnTo>
                  <a:lnTo>
                    <a:pt x="61311" y="97005"/>
                  </a:lnTo>
                  <a:lnTo>
                    <a:pt x="62677" y="95980"/>
                  </a:lnTo>
                  <a:lnTo>
                    <a:pt x="64044" y="94784"/>
                  </a:lnTo>
                  <a:lnTo>
                    <a:pt x="65410" y="92906"/>
                  </a:lnTo>
                  <a:lnTo>
                    <a:pt x="66605" y="91027"/>
                  </a:lnTo>
                  <a:lnTo>
                    <a:pt x="67630" y="88807"/>
                  </a:lnTo>
                  <a:lnTo>
                    <a:pt x="68484" y="86245"/>
                  </a:lnTo>
                  <a:lnTo>
                    <a:pt x="69338" y="83684"/>
                  </a:lnTo>
                  <a:lnTo>
                    <a:pt x="70021" y="80780"/>
                  </a:lnTo>
                  <a:lnTo>
                    <a:pt x="70533" y="77706"/>
                  </a:lnTo>
                  <a:lnTo>
                    <a:pt x="70875" y="74461"/>
                  </a:lnTo>
                  <a:lnTo>
                    <a:pt x="71046" y="72070"/>
                  </a:lnTo>
                  <a:lnTo>
                    <a:pt x="71046" y="70704"/>
                  </a:lnTo>
                  <a:lnTo>
                    <a:pt x="70875" y="69509"/>
                  </a:lnTo>
                  <a:lnTo>
                    <a:pt x="70533" y="68313"/>
                  </a:lnTo>
                  <a:lnTo>
                    <a:pt x="70192" y="66947"/>
                  </a:lnTo>
                  <a:lnTo>
                    <a:pt x="69679" y="65922"/>
                  </a:lnTo>
                  <a:lnTo>
                    <a:pt x="68826" y="64727"/>
                  </a:lnTo>
                  <a:lnTo>
                    <a:pt x="67459" y="63190"/>
                  </a:lnTo>
                  <a:lnTo>
                    <a:pt x="65751" y="61823"/>
                  </a:lnTo>
                  <a:lnTo>
                    <a:pt x="63873" y="60116"/>
                  </a:lnTo>
                  <a:lnTo>
                    <a:pt x="63702" y="60116"/>
                  </a:lnTo>
                  <a:lnTo>
                    <a:pt x="63702" y="60286"/>
                  </a:lnTo>
                  <a:lnTo>
                    <a:pt x="62677" y="62507"/>
                  </a:lnTo>
                  <a:lnTo>
                    <a:pt x="61311" y="64898"/>
                  </a:lnTo>
                  <a:lnTo>
                    <a:pt x="59945" y="67118"/>
                  </a:lnTo>
                  <a:lnTo>
                    <a:pt x="58066" y="69167"/>
                  </a:lnTo>
                  <a:lnTo>
                    <a:pt x="56017" y="71216"/>
                  </a:lnTo>
                  <a:lnTo>
                    <a:pt x="53797" y="73266"/>
                  </a:lnTo>
                  <a:lnTo>
                    <a:pt x="51235" y="74974"/>
                  </a:lnTo>
                  <a:lnTo>
                    <a:pt x="48673" y="76682"/>
                  </a:lnTo>
                  <a:lnTo>
                    <a:pt x="45428" y="78219"/>
                  </a:lnTo>
                  <a:lnTo>
                    <a:pt x="42354" y="79756"/>
                  </a:lnTo>
                  <a:lnTo>
                    <a:pt x="42183" y="79756"/>
                  </a:lnTo>
                  <a:lnTo>
                    <a:pt x="39622" y="80780"/>
                  </a:lnTo>
                  <a:lnTo>
                    <a:pt x="37231" y="81634"/>
                  </a:lnTo>
                  <a:lnTo>
                    <a:pt x="34840" y="82147"/>
                  </a:lnTo>
                  <a:lnTo>
                    <a:pt x="32620" y="82659"/>
                  </a:lnTo>
                  <a:lnTo>
                    <a:pt x="30400" y="82830"/>
                  </a:lnTo>
                  <a:lnTo>
                    <a:pt x="28179" y="83000"/>
                  </a:lnTo>
                  <a:lnTo>
                    <a:pt x="26130" y="82830"/>
                  </a:lnTo>
                  <a:lnTo>
                    <a:pt x="24251" y="82488"/>
                  </a:lnTo>
                  <a:lnTo>
                    <a:pt x="22885" y="82147"/>
                  </a:lnTo>
                  <a:lnTo>
                    <a:pt x="21519" y="81634"/>
                  </a:lnTo>
                  <a:lnTo>
                    <a:pt x="20323" y="81122"/>
                  </a:lnTo>
                  <a:lnTo>
                    <a:pt x="19128" y="80439"/>
                  </a:lnTo>
                  <a:lnTo>
                    <a:pt x="18103" y="79585"/>
                  </a:lnTo>
                  <a:lnTo>
                    <a:pt x="17249" y="78560"/>
                  </a:lnTo>
                  <a:lnTo>
                    <a:pt x="16395" y="77535"/>
                  </a:lnTo>
                  <a:lnTo>
                    <a:pt x="15541" y="76340"/>
                  </a:lnTo>
                  <a:lnTo>
                    <a:pt x="14858" y="74803"/>
                  </a:lnTo>
                  <a:lnTo>
                    <a:pt x="14175" y="73266"/>
                  </a:lnTo>
                  <a:lnTo>
                    <a:pt x="13834" y="71387"/>
                  </a:lnTo>
                  <a:lnTo>
                    <a:pt x="13492" y="69679"/>
                  </a:lnTo>
                  <a:lnTo>
                    <a:pt x="13492" y="67801"/>
                  </a:lnTo>
                  <a:lnTo>
                    <a:pt x="13492" y="65922"/>
                  </a:lnTo>
                  <a:lnTo>
                    <a:pt x="13834" y="63873"/>
                  </a:lnTo>
                  <a:lnTo>
                    <a:pt x="14346" y="61994"/>
                  </a:lnTo>
                  <a:lnTo>
                    <a:pt x="14858" y="60457"/>
                  </a:lnTo>
                  <a:lnTo>
                    <a:pt x="15541" y="58920"/>
                  </a:lnTo>
                  <a:lnTo>
                    <a:pt x="17078" y="55846"/>
                  </a:lnTo>
                  <a:lnTo>
                    <a:pt x="18957" y="52943"/>
                  </a:lnTo>
                  <a:lnTo>
                    <a:pt x="20836" y="50381"/>
                  </a:lnTo>
                  <a:lnTo>
                    <a:pt x="20836" y="50210"/>
                  </a:lnTo>
                  <a:lnTo>
                    <a:pt x="20665" y="50039"/>
                  </a:lnTo>
                  <a:lnTo>
                    <a:pt x="19469" y="50893"/>
                  </a:lnTo>
                  <a:lnTo>
                    <a:pt x="18274" y="51577"/>
                  </a:lnTo>
                  <a:lnTo>
                    <a:pt x="18103" y="51577"/>
                  </a:lnTo>
                  <a:lnTo>
                    <a:pt x="18103" y="51918"/>
                  </a:lnTo>
                  <a:lnTo>
                    <a:pt x="17932" y="51918"/>
                  </a:lnTo>
                  <a:lnTo>
                    <a:pt x="17762" y="51747"/>
                  </a:lnTo>
                  <a:lnTo>
                    <a:pt x="15200" y="52943"/>
                  </a:lnTo>
                  <a:lnTo>
                    <a:pt x="12467" y="53797"/>
                  </a:lnTo>
                  <a:lnTo>
                    <a:pt x="9393" y="54651"/>
                  </a:lnTo>
                  <a:lnTo>
                    <a:pt x="6319" y="55334"/>
                  </a:lnTo>
                  <a:lnTo>
                    <a:pt x="3416" y="55846"/>
                  </a:lnTo>
                  <a:lnTo>
                    <a:pt x="1025" y="56017"/>
                  </a:lnTo>
                  <a:lnTo>
                    <a:pt x="513" y="56017"/>
                  </a:lnTo>
                  <a:lnTo>
                    <a:pt x="683" y="55675"/>
                  </a:lnTo>
                  <a:lnTo>
                    <a:pt x="683" y="55846"/>
                  </a:lnTo>
                  <a:lnTo>
                    <a:pt x="854" y="55846"/>
                  </a:lnTo>
                  <a:lnTo>
                    <a:pt x="3245" y="55504"/>
                  </a:lnTo>
                  <a:lnTo>
                    <a:pt x="5978" y="54992"/>
                  </a:lnTo>
                  <a:lnTo>
                    <a:pt x="8881" y="54309"/>
                  </a:lnTo>
                  <a:lnTo>
                    <a:pt x="9052" y="54309"/>
                  </a:lnTo>
                  <a:lnTo>
                    <a:pt x="11955" y="53455"/>
                  </a:lnTo>
                  <a:lnTo>
                    <a:pt x="14517" y="52601"/>
                  </a:lnTo>
                  <a:lnTo>
                    <a:pt x="17249" y="51406"/>
                  </a:lnTo>
                  <a:lnTo>
                    <a:pt x="17932" y="50893"/>
                  </a:lnTo>
                  <a:lnTo>
                    <a:pt x="18274" y="50893"/>
                  </a:lnTo>
                  <a:lnTo>
                    <a:pt x="19299" y="50210"/>
                  </a:lnTo>
                  <a:lnTo>
                    <a:pt x="20665" y="49356"/>
                  </a:lnTo>
                  <a:lnTo>
                    <a:pt x="20665" y="49186"/>
                  </a:lnTo>
                  <a:lnTo>
                    <a:pt x="20836" y="49186"/>
                  </a:lnTo>
                  <a:lnTo>
                    <a:pt x="22031" y="48673"/>
                  </a:lnTo>
                  <a:lnTo>
                    <a:pt x="22202" y="48673"/>
                  </a:lnTo>
                  <a:lnTo>
                    <a:pt x="22373" y="48161"/>
                  </a:lnTo>
                  <a:lnTo>
                    <a:pt x="22373" y="47990"/>
                  </a:lnTo>
                  <a:lnTo>
                    <a:pt x="22544" y="46965"/>
                  </a:lnTo>
                  <a:lnTo>
                    <a:pt x="22714" y="46111"/>
                  </a:lnTo>
                  <a:lnTo>
                    <a:pt x="23227" y="44062"/>
                  </a:lnTo>
                  <a:lnTo>
                    <a:pt x="23910" y="41671"/>
                  </a:lnTo>
                  <a:lnTo>
                    <a:pt x="24593" y="38255"/>
                  </a:lnTo>
                  <a:lnTo>
                    <a:pt x="24764" y="35181"/>
                  </a:lnTo>
                  <a:lnTo>
                    <a:pt x="24764" y="37060"/>
                  </a:lnTo>
                  <a:lnTo>
                    <a:pt x="24593" y="38768"/>
                  </a:lnTo>
                  <a:lnTo>
                    <a:pt x="24081" y="41671"/>
                  </a:lnTo>
                  <a:lnTo>
                    <a:pt x="23910" y="43037"/>
                  </a:lnTo>
                  <a:lnTo>
                    <a:pt x="23397" y="45258"/>
                  </a:lnTo>
                  <a:lnTo>
                    <a:pt x="23056" y="46282"/>
                  </a:lnTo>
                  <a:lnTo>
                    <a:pt x="22714" y="47307"/>
                  </a:lnTo>
                  <a:lnTo>
                    <a:pt x="22714" y="47478"/>
                  </a:lnTo>
                  <a:lnTo>
                    <a:pt x="23056" y="47478"/>
                  </a:lnTo>
                  <a:lnTo>
                    <a:pt x="24081" y="45941"/>
                  </a:lnTo>
                  <a:lnTo>
                    <a:pt x="24251" y="45770"/>
                  </a:lnTo>
                  <a:lnTo>
                    <a:pt x="25788" y="43721"/>
                  </a:lnTo>
                  <a:lnTo>
                    <a:pt x="27325" y="41842"/>
                  </a:lnTo>
                  <a:lnTo>
                    <a:pt x="29033" y="40134"/>
                  </a:lnTo>
                  <a:lnTo>
                    <a:pt x="30912" y="38597"/>
                  </a:lnTo>
                  <a:lnTo>
                    <a:pt x="31083" y="38426"/>
                  </a:lnTo>
                  <a:lnTo>
                    <a:pt x="31253" y="38426"/>
                  </a:lnTo>
                  <a:lnTo>
                    <a:pt x="32790" y="37572"/>
                  </a:lnTo>
                  <a:lnTo>
                    <a:pt x="32790" y="37402"/>
                  </a:lnTo>
                  <a:lnTo>
                    <a:pt x="32961" y="37402"/>
                  </a:lnTo>
                  <a:lnTo>
                    <a:pt x="33815" y="37060"/>
                  </a:lnTo>
                  <a:lnTo>
                    <a:pt x="33986" y="36889"/>
                  </a:lnTo>
                  <a:lnTo>
                    <a:pt x="34157" y="36889"/>
                  </a:lnTo>
                  <a:lnTo>
                    <a:pt x="34328" y="36718"/>
                  </a:lnTo>
                  <a:lnTo>
                    <a:pt x="34498" y="36718"/>
                  </a:lnTo>
                  <a:lnTo>
                    <a:pt x="35865" y="36035"/>
                  </a:lnTo>
                  <a:lnTo>
                    <a:pt x="37402" y="35523"/>
                  </a:lnTo>
                  <a:lnTo>
                    <a:pt x="39109" y="35352"/>
                  </a:lnTo>
                  <a:lnTo>
                    <a:pt x="41159" y="35352"/>
                  </a:lnTo>
                  <a:lnTo>
                    <a:pt x="41159" y="35181"/>
                  </a:lnTo>
                  <a:lnTo>
                    <a:pt x="41330" y="35352"/>
                  </a:lnTo>
                  <a:lnTo>
                    <a:pt x="43037" y="35523"/>
                  </a:lnTo>
                  <a:lnTo>
                    <a:pt x="43208" y="35523"/>
                  </a:lnTo>
                  <a:lnTo>
                    <a:pt x="44404" y="35694"/>
                  </a:lnTo>
                  <a:lnTo>
                    <a:pt x="44574" y="35865"/>
                  </a:lnTo>
                  <a:lnTo>
                    <a:pt x="45770" y="36035"/>
                  </a:lnTo>
                  <a:lnTo>
                    <a:pt x="45941" y="36035"/>
                  </a:lnTo>
                  <a:lnTo>
                    <a:pt x="45941" y="36206"/>
                  </a:lnTo>
                  <a:lnTo>
                    <a:pt x="46795" y="36377"/>
                  </a:lnTo>
                  <a:lnTo>
                    <a:pt x="47136" y="36377"/>
                  </a:lnTo>
                  <a:lnTo>
                    <a:pt x="47412" y="35641"/>
                  </a:lnTo>
                  <a:lnTo>
                    <a:pt x="47307" y="36377"/>
                  </a:lnTo>
                  <a:lnTo>
                    <a:pt x="47478" y="36548"/>
                  </a:lnTo>
                  <a:lnTo>
                    <a:pt x="47990" y="36718"/>
                  </a:lnTo>
                  <a:lnTo>
                    <a:pt x="48161" y="36889"/>
                  </a:lnTo>
                  <a:lnTo>
                    <a:pt x="48332" y="36889"/>
                  </a:lnTo>
                  <a:lnTo>
                    <a:pt x="50210" y="37572"/>
                  </a:lnTo>
                  <a:lnTo>
                    <a:pt x="50381" y="37402"/>
                  </a:lnTo>
                  <a:lnTo>
                    <a:pt x="51201" y="35216"/>
                  </a:lnTo>
                  <a:lnTo>
                    <a:pt x="51201" y="35216"/>
                  </a:lnTo>
                  <a:lnTo>
                    <a:pt x="50723" y="36889"/>
                  </a:lnTo>
                  <a:lnTo>
                    <a:pt x="50552" y="37231"/>
                  </a:lnTo>
                  <a:lnTo>
                    <a:pt x="50552" y="37402"/>
                  </a:lnTo>
                  <a:lnTo>
                    <a:pt x="50723" y="37572"/>
                  </a:lnTo>
                  <a:lnTo>
                    <a:pt x="50552" y="37743"/>
                  </a:lnTo>
                  <a:lnTo>
                    <a:pt x="50723" y="37743"/>
                  </a:lnTo>
                  <a:lnTo>
                    <a:pt x="51064" y="37914"/>
                  </a:lnTo>
                  <a:lnTo>
                    <a:pt x="51577" y="38255"/>
                  </a:lnTo>
                  <a:lnTo>
                    <a:pt x="51747" y="38255"/>
                  </a:lnTo>
                  <a:lnTo>
                    <a:pt x="53455" y="39109"/>
                  </a:lnTo>
                  <a:lnTo>
                    <a:pt x="56017" y="40646"/>
                  </a:lnTo>
                  <a:lnTo>
                    <a:pt x="58408" y="42354"/>
                  </a:lnTo>
                  <a:lnTo>
                    <a:pt x="58579" y="42525"/>
                  </a:lnTo>
                  <a:lnTo>
                    <a:pt x="58579" y="42354"/>
                  </a:lnTo>
                  <a:lnTo>
                    <a:pt x="58749" y="42696"/>
                  </a:lnTo>
                  <a:lnTo>
                    <a:pt x="60457" y="44404"/>
                  </a:lnTo>
                  <a:lnTo>
                    <a:pt x="61994" y="46111"/>
                  </a:lnTo>
                  <a:lnTo>
                    <a:pt x="63019" y="47990"/>
                  </a:lnTo>
                  <a:lnTo>
                    <a:pt x="63190" y="47990"/>
                  </a:lnTo>
                  <a:lnTo>
                    <a:pt x="63360" y="47819"/>
                  </a:lnTo>
                  <a:lnTo>
                    <a:pt x="63360" y="47136"/>
                  </a:lnTo>
                  <a:lnTo>
                    <a:pt x="63531" y="46453"/>
                  </a:lnTo>
                  <a:lnTo>
                    <a:pt x="63531" y="45599"/>
                  </a:lnTo>
                  <a:lnTo>
                    <a:pt x="63702" y="44916"/>
                  </a:lnTo>
                  <a:lnTo>
                    <a:pt x="63873" y="42867"/>
                  </a:lnTo>
                  <a:lnTo>
                    <a:pt x="63702" y="42696"/>
                  </a:lnTo>
                  <a:lnTo>
                    <a:pt x="63531" y="42696"/>
                  </a:lnTo>
                  <a:lnTo>
                    <a:pt x="61994" y="43550"/>
                  </a:lnTo>
                  <a:lnTo>
                    <a:pt x="61994" y="43550"/>
                  </a:lnTo>
                  <a:lnTo>
                    <a:pt x="66776" y="40476"/>
                  </a:lnTo>
                  <a:lnTo>
                    <a:pt x="69167" y="38939"/>
                  </a:lnTo>
                  <a:lnTo>
                    <a:pt x="71558" y="37060"/>
                  </a:lnTo>
                  <a:lnTo>
                    <a:pt x="76169" y="33474"/>
                  </a:lnTo>
                  <a:lnTo>
                    <a:pt x="81976" y="28862"/>
                  </a:lnTo>
                  <a:lnTo>
                    <a:pt x="86245" y="25447"/>
                  </a:lnTo>
                  <a:lnTo>
                    <a:pt x="87441" y="24422"/>
                  </a:lnTo>
                  <a:lnTo>
                    <a:pt x="87441" y="24081"/>
                  </a:lnTo>
                  <a:lnTo>
                    <a:pt x="87782" y="23910"/>
                  </a:lnTo>
                  <a:lnTo>
                    <a:pt x="90003" y="22031"/>
                  </a:lnTo>
                  <a:lnTo>
                    <a:pt x="91198" y="20323"/>
                  </a:lnTo>
                  <a:lnTo>
                    <a:pt x="91198" y="20153"/>
                  </a:lnTo>
                  <a:lnTo>
                    <a:pt x="91027" y="20153"/>
                  </a:lnTo>
                  <a:lnTo>
                    <a:pt x="86928" y="23397"/>
                  </a:lnTo>
                  <a:lnTo>
                    <a:pt x="83000" y="26471"/>
                  </a:lnTo>
                  <a:lnTo>
                    <a:pt x="82317" y="26984"/>
                  </a:lnTo>
                  <a:lnTo>
                    <a:pt x="82317" y="27155"/>
                  </a:lnTo>
                  <a:lnTo>
                    <a:pt x="82659" y="27155"/>
                  </a:lnTo>
                  <a:lnTo>
                    <a:pt x="84596" y="25963"/>
                  </a:lnTo>
                  <a:lnTo>
                    <a:pt x="80780" y="28862"/>
                  </a:lnTo>
                  <a:lnTo>
                    <a:pt x="78560" y="30570"/>
                  </a:lnTo>
                  <a:lnTo>
                    <a:pt x="76511" y="32278"/>
                  </a:lnTo>
                  <a:lnTo>
                    <a:pt x="74291" y="33815"/>
                  </a:lnTo>
                  <a:lnTo>
                    <a:pt x="73949" y="33815"/>
                  </a:lnTo>
                  <a:lnTo>
                    <a:pt x="70533" y="36377"/>
                  </a:lnTo>
                  <a:lnTo>
                    <a:pt x="67459" y="38255"/>
                  </a:lnTo>
                  <a:lnTo>
                    <a:pt x="66947" y="38768"/>
                  </a:lnTo>
                  <a:lnTo>
                    <a:pt x="65751" y="39793"/>
                  </a:lnTo>
                  <a:lnTo>
                    <a:pt x="64214" y="41330"/>
                  </a:lnTo>
                  <a:lnTo>
                    <a:pt x="63360" y="42013"/>
                  </a:lnTo>
                  <a:lnTo>
                    <a:pt x="62507" y="42525"/>
                  </a:lnTo>
                  <a:lnTo>
                    <a:pt x="62336" y="42525"/>
                  </a:lnTo>
                  <a:lnTo>
                    <a:pt x="63190" y="41500"/>
                  </a:lnTo>
                  <a:lnTo>
                    <a:pt x="64044" y="40646"/>
                  </a:lnTo>
                  <a:lnTo>
                    <a:pt x="65922" y="39109"/>
                  </a:lnTo>
                  <a:lnTo>
                    <a:pt x="66776" y="38426"/>
                  </a:lnTo>
                  <a:lnTo>
                    <a:pt x="69338" y="36548"/>
                  </a:lnTo>
                  <a:lnTo>
                    <a:pt x="69338" y="36377"/>
                  </a:lnTo>
                  <a:lnTo>
                    <a:pt x="68996" y="36206"/>
                  </a:lnTo>
                  <a:lnTo>
                    <a:pt x="64385" y="39451"/>
                  </a:lnTo>
                  <a:lnTo>
                    <a:pt x="62165" y="41159"/>
                  </a:lnTo>
                  <a:lnTo>
                    <a:pt x="59774" y="43037"/>
                  </a:lnTo>
                  <a:lnTo>
                    <a:pt x="59603" y="43037"/>
                  </a:lnTo>
                  <a:lnTo>
                    <a:pt x="59432" y="42867"/>
                  </a:lnTo>
                  <a:lnTo>
                    <a:pt x="59603" y="42696"/>
                  </a:lnTo>
                  <a:lnTo>
                    <a:pt x="60970" y="41330"/>
                  </a:lnTo>
                  <a:lnTo>
                    <a:pt x="62336" y="40134"/>
                  </a:lnTo>
                  <a:lnTo>
                    <a:pt x="65410" y="37743"/>
                  </a:lnTo>
                  <a:lnTo>
                    <a:pt x="68655" y="35523"/>
                  </a:lnTo>
                  <a:lnTo>
                    <a:pt x="71900" y="33474"/>
                  </a:lnTo>
                  <a:lnTo>
                    <a:pt x="73607" y="32449"/>
                  </a:lnTo>
                  <a:lnTo>
                    <a:pt x="73778" y="32449"/>
                  </a:lnTo>
                  <a:lnTo>
                    <a:pt x="73949" y="32107"/>
                  </a:lnTo>
                  <a:lnTo>
                    <a:pt x="74291" y="31424"/>
                  </a:lnTo>
                  <a:lnTo>
                    <a:pt x="74461" y="30399"/>
                  </a:lnTo>
                  <a:lnTo>
                    <a:pt x="74461" y="31083"/>
                  </a:lnTo>
                  <a:lnTo>
                    <a:pt x="74291" y="31766"/>
                  </a:lnTo>
                  <a:lnTo>
                    <a:pt x="74291" y="31937"/>
                  </a:lnTo>
                  <a:lnTo>
                    <a:pt x="74461" y="31937"/>
                  </a:lnTo>
                  <a:lnTo>
                    <a:pt x="76169" y="30912"/>
                  </a:lnTo>
                  <a:lnTo>
                    <a:pt x="76340" y="30741"/>
                  </a:lnTo>
                  <a:lnTo>
                    <a:pt x="76340" y="29887"/>
                  </a:lnTo>
                  <a:lnTo>
                    <a:pt x="76682" y="29033"/>
                  </a:lnTo>
                  <a:lnTo>
                    <a:pt x="76682" y="28692"/>
                  </a:lnTo>
                  <a:lnTo>
                    <a:pt x="77023" y="27667"/>
                  </a:lnTo>
                  <a:lnTo>
                    <a:pt x="77706" y="26642"/>
                  </a:lnTo>
                  <a:lnTo>
                    <a:pt x="76852" y="29033"/>
                  </a:lnTo>
                  <a:lnTo>
                    <a:pt x="76682" y="29716"/>
                  </a:lnTo>
                  <a:lnTo>
                    <a:pt x="76682" y="30229"/>
                  </a:lnTo>
                  <a:lnTo>
                    <a:pt x="76682" y="30399"/>
                  </a:lnTo>
                  <a:lnTo>
                    <a:pt x="76852" y="30399"/>
                  </a:lnTo>
                  <a:lnTo>
                    <a:pt x="78731" y="29033"/>
                  </a:lnTo>
                  <a:lnTo>
                    <a:pt x="78902" y="29033"/>
                  </a:lnTo>
                  <a:lnTo>
                    <a:pt x="79084" y="28532"/>
                  </a:lnTo>
                  <a:lnTo>
                    <a:pt x="79084" y="28532"/>
                  </a:lnTo>
                  <a:lnTo>
                    <a:pt x="79243" y="28692"/>
                  </a:lnTo>
                  <a:lnTo>
                    <a:pt x="79414" y="28692"/>
                  </a:lnTo>
                  <a:lnTo>
                    <a:pt x="79585" y="28521"/>
                  </a:lnTo>
                  <a:lnTo>
                    <a:pt x="80439" y="28009"/>
                  </a:lnTo>
                  <a:lnTo>
                    <a:pt x="80780" y="27496"/>
                  </a:lnTo>
                  <a:lnTo>
                    <a:pt x="80951" y="27496"/>
                  </a:lnTo>
                  <a:lnTo>
                    <a:pt x="81293" y="26130"/>
                  </a:lnTo>
                  <a:lnTo>
                    <a:pt x="81976" y="23739"/>
                  </a:lnTo>
                  <a:lnTo>
                    <a:pt x="81634" y="25447"/>
                  </a:lnTo>
                  <a:lnTo>
                    <a:pt x="81122" y="26984"/>
                  </a:lnTo>
                  <a:lnTo>
                    <a:pt x="81293" y="27155"/>
                  </a:lnTo>
                  <a:lnTo>
                    <a:pt x="81463" y="27155"/>
                  </a:lnTo>
                  <a:lnTo>
                    <a:pt x="82147" y="26471"/>
                  </a:lnTo>
                  <a:lnTo>
                    <a:pt x="82659" y="26130"/>
                  </a:lnTo>
                  <a:lnTo>
                    <a:pt x="82659" y="25959"/>
                  </a:lnTo>
                  <a:lnTo>
                    <a:pt x="82830" y="25788"/>
                  </a:lnTo>
                  <a:lnTo>
                    <a:pt x="83000" y="25788"/>
                  </a:lnTo>
                  <a:lnTo>
                    <a:pt x="85904" y="23568"/>
                  </a:lnTo>
                  <a:lnTo>
                    <a:pt x="85904" y="23397"/>
                  </a:lnTo>
                  <a:lnTo>
                    <a:pt x="85733" y="21860"/>
                  </a:lnTo>
                  <a:lnTo>
                    <a:pt x="85733" y="20323"/>
                  </a:lnTo>
                  <a:lnTo>
                    <a:pt x="86075" y="18615"/>
                  </a:lnTo>
                  <a:lnTo>
                    <a:pt x="86416" y="17078"/>
                  </a:lnTo>
                  <a:lnTo>
                    <a:pt x="86245" y="17932"/>
                  </a:lnTo>
                  <a:lnTo>
                    <a:pt x="86075" y="19811"/>
                  </a:lnTo>
                  <a:lnTo>
                    <a:pt x="86075" y="21860"/>
                  </a:lnTo>
                  <a:lnTo>
                    <a:pt x="85904" y="23056"/>
                  </a:lnTo>
                  <a:lnTo>
                    <a:pt x="86075" y="23227"/>
                  </a:lnTo>
                  <a:lnTo>
                    <a:pt x="86245" y="23227"/>
                  </a:lnTo>
                  <a:lnTo>
                    <a:pt x="87782" y="22031"/>
                  </a:lnTo>
                  <a:lnTo>
                    <a:pt x="87782" y="21860"/>
                  </a:lnTo>
                  <a:lnTo>
                    <a:pt x="87813" y="21550"/>
                  </a:lnTo>
                  <a:lnTo>
                    <a:pt x="87953" y="21690"/>
                  </a:lnTo>
                  <a:lnTo>
                    <a:pt x="88124" y="21690"/>
                  </a:lnTo>
                  <a:lnTo>
                    <a:pt x="92906" y="17762"/>
                  </a:lnTo>
                  <a:lnTo>
                    <a:pt x="92906" y="17591"/>
                  </a:lnTo>
                  <a:lnTo>
                    <a:pt x="92564" y="17078"/>
                  </a:lnTo>
                  <a:lnTo>
                    <a:pt x="92564" y="16395"/>
                  </a:lnTo>
                  <a:lnTo>
                    <a:pt x="92564" y="15200"/>
                  </a:lnTo>
                  <a:lnTo>
                    <a:pt x="92564" y="15029"/>
                  </a:lnTo>
                  <a:lnTo>
                    <a:pt x="92735" y="14175"/>
                  </a:lnTo>
                  <a:lnTo>
                    <a:pt x="92735" y="16225"/>
                  </a:lnTo>
                  <a:lnTo>
                    <a:pt x="92735" y="16737"/>
                  </a:lnTo>
                  <a:lnTo>
                    <a:pt x="92906" y="17420"/>
                  </a:lnTo>
                  <a:lnTo>
                    <a:pt x="93077" y="17420"/>
                  </a:lnTo>
                  <a:lnTo>
                    <a:pt x="94614" y="16225"/>
                  </a:lnTo>
                  <a:lnTo>
                    <a:pt x="94614" y="16054"/>
                  </a:lnTo>
                  <a:lnTo>
                    <a:pt x="94955" y="15883"/>
                  </a:lnTo>
                  <a:lnTo>
                    <a:pt x="96492" y="14517"/>
                  </a:lnTo>
                  <a:lnTo>
                    <a:pt x="97005" y="14004"/>
                  </a:lnTo>
                  <a:lnTo>
                    <a:pt x="97175" y="13834"/>
                  </a:lnTo>
                  <a:lnTo>
                    <a:pt x="97346" y="13834"/>
                  </a:lnTo>
                  <a:lnTo>
                    <a:pt x="101445" y="9906"/>
                  </a:lnTo>
                  <a:lnTo>
                    <a:pt x="101445" y="9735"/>
                  </a:lnTo>
                  <a:lnTo>
                    <a:pt x="101274" y="8710"/>
                  </a:lnTo>
                  <a:lnTo>
                    <a:pt x="101103" y="7856"/>
                  </a:lnTo>
                  <a:lnTo>
                    <a:pt x="100762" y="7002"/>
                  </a:lnTo>
                  <a:lnTo>
                    <a:pt x="100079" y="6148"/>
                  </a:lnTo>
                  <a:lnTo>
                    <a:pt x="99737" y="5636"/>
                  </a:lnTo>
                  <a:lnTo>
                    <a:pt x="99225" y="5294"/>
                  </a:lnTo>
                  <a:lnTo>
                    <a:pt x="98712" y="4953"/>
                  </a:lnTo>
                  <a:close/>
                  <a:moveTo>
                    <a:pt x="48844" y="0"/>
                  </a:moveTo>
                  <a:lnTo>
                    <a:pt x="48332" y="171"/>
                  </a:lnTo>
                  <a:lnTo>
                    <a:pt x="47819" y="342"/>
                  </a:lnTo>
                  <a:lnTo>
                    <a:pt x="47307" y="513"/>
                  </a:lnTo>
                  <a:lnTo>
                    <a:pt x="46965" y="1025"/>
                  </a:lnTo>
                  <a:lnTo>
                    <a:pt x="46795" y="1537"/>
                  </a:lnTo>
                  <a:lnTo>
                    <a:pt x="46795" y="2050"/>
                  </a:lnTo>
                  <a:lnTo>
                    <a:pt x="46965" y="2562"/>
                  </a:lnTo>
                  <a:lnTo>
                    <a:pt x="47307" y="3074"/>
                  </a:lnTo>
                  <a:lnTo>
                    <a:pt x="44574" y="3074"/>
                  </a:lnTo>
                  <a:lnTo>
                    <a:pt x="43379" y="3245"/>
                  </a:lnTo>
                  <a:lnTo>
                    <a:pt x="42183" y="3587"/>
                  </a:lnTo>
                  <a:lnTo>
                    <a:pt x="39622" y="3587"/>
                  </a:lnTo>
                  <a:lnTo>
                    <a:pt x="37743" y="3928"/>
                  </a:lnTo>
                  <a:lnTo>
                    <a:pt x="35694" y="4441"/>
                  </a:lnTo>
                  <a:lnTo>
                    <a:pt x="33815" y="5124"/>
                  </a:lnTo>
                  <a:lnTo>
                    <a:pt x="32107" y="5978"/>
                  </a:lnTo>
                  <a:lnTo>
                    <a:pt x="30400" y="7173"/>
                  </a:lnTo>
                  <a:lnTo>
                    <a:pt x="28862" y="8198"/>
                  </a:lnTo>
                  <a:lnTo>
                    <a:pt x="27325" y="9564"/>
                  </a:lnTo>
                  <a:lnTo>
                    <a:pt x="25959" y="10930"/>
                  </a:lnTo>
                  <a:lnTo>
                    <a:pt x="24764" y="12467"/>
                  </a:lnTo>
                  <a:lnTo>
                    <a:pt x="23568" y="14004"/>
                  </a:lnTo>
                  <a:lnTo>
                    <a:pt x="22544" y="15712"/>
                  </a:lnTo>
                  <a:lnTo>
                    <a:pt x="21519" y="17420"/>
                  </a:lnTo>
                  <a:lnTo>
                    <a:pt x="20836" y="19128"/>
                  </a:lnTo>
                  <a:lnTo>
                    <a:pt x="20153" y="20836"/>
                  </a:lnTo>
                  <a:lnTo>
                    <a:pt x="19640" y="22543"/>
                  </a:lnTo>
                  <a:lnTo>
                    <a:pt x="19299" y="24081"/>
                  </a:lnTo>
                  <a:lnTo>
                    <a:pt x="19128" y="25788"/>
                  </a:lnTo>
                  <a:lnTo>
                    <a:pt x="18957" y="25959"/>
                  </a:lnTo>
                  <a:lnTo>
                    <a:pt x="19128" y="26130"/>
                  </a:lnTo>
                  <a:lnTo>
                    <a:pt x="19299" y="26130"/>
                  </a:lnTo>
                  <a:lnTo>
                    <a:pt x="19299" y="27496"/>
                  </a:lnTo>
                  <a:lnTo>
                    <a:pt x="19640" y="28521"/>
                  </a:lnTo>
                  <a:lnTo>
                    <a:pt x="19982" y="29716"/>
                  </a:lnTo>
                  <a:lnTo>
                    <a:pt x="20494" y="30741"/>
                  </a:lnTo>
                  <a:lnTo>
                    <a:pt x="21177" y="31595"/>
                  </a:lnTo>
                  <a:lnTo>
                    <a:pt x="21860" y="32449"/>
                  </a:lnTo>
                  <a:lnTo>
                    <a:pt x="22714" y="33132"/>
                  </a:lnTo>
                  <a:lnTo>
                    <a:pt x="23739" y="33815"/>
                  </a:lnTo>
                  <a:lnTo>
                    <a:pt x="24422" y="34157"/>
                  </a:lnTo>
                  <a:lnTo>
                    <a:pt x="24422" y="34498"/>
                  </a:lnTo>
                  <a:lnTo>
                    <a:pt x="21860" y="35865"/>
                  </a:lnTo>
                  <a:lnTo>
                    <a:pt x="19469" y="37402"/>
                  </a:lnTo>
                  <a:lnTo>
                    <a:pt x="18274" y="38255"/>
                  </a:lnTo>
                  <a:lnTo>
                    <a:pt x="16908" y="39109"/>
                  </a:lnTo>
                  <a:lnTo>
                    <a:pt x="16225" y="39451"/>
                  </a:lnTo>
                  <a:lnTo>
                    <a:pt x="16054" y="39451"/>
                  </a:lnTo>
                  <a:lnTo>
                    <a:pt x="15883" y="39793"/>
                  </a:lnTo>
                  <a:lnTo>
                    <a:pt x="15712" y="39793"/>
                  </a:lnTo>
                  <a:lnTo>
                    <a:pt x="15200" y="40134"/>
                  </a:lnTo>
                  <a:lnTo>
                    <a:pt x="14858" y="40476"/>
                  </a:lnTo>
                  <a:lnTo>
                    <a:pt x="14517" y="40646"/>
                  </a:lnTo>
                  <a:lnTo>
                    <a:pt x="14346" y="40646"/>
                  </a:lnTo>
                  <a:lnTo>
                    <a:pt x="14346" y="40817"/>
                  </a:lnTo>
                  <a:lnTo>
                    <a:pt x="12297" y="42183"/>
                  </a:lnTo>
                  <a:lnTo>
                    <a:pt x="10247" y="43550"/>
                  </a:lnTo>
                  <a:lnTo>
                    <a:pt x="7685" y="45941"/>
                  </a:lnTo>
                  <a:lnTo>
                    <a:pt x="5124" y="48844"/>
                  </a:lnTo>
                  <a:lnTo>
                    <a:pt x="2562" y="52089"/>
                  </a:lnTo>
                  <a:lnTo>
                    <a:pt x="171" y="55846"/>
                  </a:lnTo>
                  <a:lnTo>
                    <a:pt x="0" y="56017"/>
                  </a:lnTo>
                  <a:lnTo>
                    <a:pt x="0" y="56358"/>
                  </a:lnTo>
                  <a:lnTo>
                    <a:pt x="1025" y="56358"/>
                  </a:lnTo>
                  <a:lnTo>
                    <a:pt x="3416" y="56188"/>
                  </a:lnTo>
                  <a:lnTo>
                    <a:pt x="6319" y="55675"/>
                  </a:lnTo>
                  <a:lnTo>
                    <a:pt x="9393" y="54992"/>
                  </a:lnTo>
                  <a:lnTo>
                    <a:pt x="12467" y="54138"/>
                  </a:lnTo>
                  <a:lnTo>
                    <a:pt x="15200" y="53284"/>
                  </a:lnTo>
                  <a:lnTo>
                    <a:pt x="17591" y="52260"/>
                  </a:lnTo>
                  <a:lnTo>
                    <a:pt x="17762" y="52430"/>
                  </a:lnTo>
                  <a:lnTo>
                    <a:pt x="18103" y="52430"/>
                  </a:lnTo>
                  <a:lnTo>
                    <a:pt x="18274" y="52260"/>
                  </a:lnTo>
                  <a:lnTo>
                    <a:pt x="18274" y="52089"/>
                  </a:lnTo>
                  <a:lnTo>
                    <a:pt x="18445" y="51918"/>
                  </a:lnTo>
                  <a:lnTo>
                    <a:pt x="19982" y="50893"/>
                  </a:lnTo>
                  <a:lnTo>
                    <a:pt x="18274" y="53455"/>
                  </a:lnTo>
                  <a:lnTo>
                    <a:pt x="16566" y="56188"/>
                  </a:lnTo>
                  <a:lnTo>
                    <a:pt x="15200" y="58920"/>
                  </a:lnTo>
                  <a:lnTo>
                    <a:pt x="14004" y="61994"/>
                  </a:lnTo>
                  <a:lnTo>
                    <a:pt x="13492" y="63873"/>
                  </a:lnTo>
                  <a:lnTo>
                    <a:pt x="13151" y="65751"/>
                  </a:lnTo>
                  <a:lnTo>
                    <a:pt x="13151" y="67801"/>
                  </a:lnTo>
                  <a:lnTo>
                    <a:pt x="13151" y="69679"/>
                  </a:lnTo>
                  <a:lnTo>
                    <a:pt x="13492" y="71558"/>
                  </a:lnTo>
                  <a:lnTo>
                    <a:pt x="13834" y="73266"/>
                  </a:lnTo>
                  <a:lnTo>
                    <a:pt x="14517" y="74974"/>
                  </a:lnTo>
                  <a:lnTo>
                    <a:pt x="15200" y="76511"/>
                  </a:lnTo>
                  <a:lnTo>
                    <a:pt x="16054" y="77706"/>
                  </a:lnTo>
                  <a:lnTo>
                    <a:pt x="16908" y="78902"/>
                  </a:lnTo>
                  <a:lnTo>
                    <a:pt x="17932" y="79756"/>
                  </a:lnTo>
                  <a:lnTo>
                    <a:pt x="18957" y="80610"/>
                  </a:lnTo>
                  <a:lnTo>
                    <a:pt x="20153" y="81463"/>
                  </a:lnTo>
                  <a:lnTo>
                    <a:pt x="21348" y="81976"/>
                  </a:lnTo>
                  <a:lnTo>
                    <a:pt x="22714" y="82488"/>
                  </a:lnTo>
                  <a:lnTo>
                    <a:pt x="24251" y="82830"/>
                  </a:lnTo>
                  <a:lnTo>
                    <a:pt x="26130" y="83171"/>
                  </a:lnTo>
                  <a:lnTo>
                    <a:pt x="28179" y="83342"/>
                  </a:lnTo>
                  <a:lnTo>
                    <a:pt x="30229" y="83171"/>
                  </a:lnTo>
                  <a:lnTo>
                    <a:pt x="32449" y="83000"/>
                  </a:lnTo>
                  <a:lnTo>
                    <a:pt x="34840" y="82488"/>
                  </a:lnTo>
                  <a:lnTo>
                    <a:pt x="37060" y="81976"/>
                  </a:lnTo>
                  <a:lnTo>
                    <a:pt x="39622" y="81122"/>
                  </a:lnTo>
                  <a:lnTo>
                    <a:pt x="42013" y="80268"/>
                  </a:lnTo>
                  <a:lnTo>
                    <a:pt x="42013" y="81463"/>
                  </a:lnTo>
                  <a:lnTo>
                    <a:pt x="42183" y="82659"/>
                  </a:lnTo>
                  <a:lnTo>
                    <a:pt x="42696" y="85221"/>
                  </a:lnTo>
                  <a:lnTo>
                    <a:pt x="43721" y="87782"/>
                  </a:lnTo>
                  <a:lnTo>
                    <a:pt x="44916" y="90173"/>
                  </a:lnTo>
                  <a:lnTo>
                    <a:pt x="46453" y="92564"/>
                  </a:lnTo>
                  <a:lnTo>
                    <a:pt x="48332" y="94614"/>
                  </a:lnTo>
                  <a:lnTo>
                    <a:pt x="50381" y="96321"/>
                  </a:lnTo>
                  <a:lnTo>
                    <a:pt x="51406" y="97005"/>
                  </a:lnTo>
                  <a:lnTo>
                    <a:pt x="52430" y="97688"/>
                  </a:lnTo>
                  <a:lnTo>
                    <a:pt x="53455" y="98200"/>
                  </a:lnTo>
                  <a:lnTo>
                    <a:pt x="54821" y="98712"/>
                  </a:lnTo>
                  <a:lnTo>
                    <a:pt x="56017" y="98883"/>
                  </a:lnTo>
                  <a:lnTo>
                    <a:pt x="57383" y="99054"/>
                  </a:lnTo>
                  <a:lnTo>
                    <a:pt x="58920" y="98883"/>
                  </a:lnTo>
                  <a:lnTo>
                    <a:pt x="60286" y="98542"/>
                  </a:lnTo>
                  <a:lnTo>
                    <a:pt x="61823" y="97859"/>
                  </a:lnTo>
                  <a:lnTo>
                    <a:pt x="63360" y="96834"/>
                  </a:lnTo>
                  <a:lnTo>
                    <a:pt x="64385" y="95980"/>
                  </a:lnTo>
                  <a:lnTo>
                    <a:pt x="65410" y="94955"/>
                  </a:lnTo>
                  <a:lnTo>
                    <a:pt x="66264" y="93931"/>
                  </a:lnTo>
                  <a:lnTo>
                    <a:pt x="66947" y="92735"/>
                  </a:lnTo>
                  <a:lnTo>
                    <a:pt x="68313" y="90173"/>
                  </a:lnTo>
                  <a:lnTo>
                    <a:pt x="69509" y="87270"/>
                  </a:lnTo>
                  <a:lnTo>
                    <a:pt x="70363" y="84367"/>
                  </a:lnTo>
                  <a:lnTo>
                    <a:pt x="71046" y="81293"/>
                  </a:lnTo>
                  <a:lnTo>
                    <a:pt x="71558" y="78389"/>
                  </a:lnTo>
                  <a:lnTo>
                    <a:pt x="71900" y="75486"/>
                  </a:lnTo>
                  <a:lnTo>
                    <a:pt x="72241" y="72924"/>
                  </a:lnTo>
                  <a:lnTo>
                    <a:pt x="72241" y="70363"/>
                  </a:lnTo>
                  <a:lnTo>
                    <a:pt x="72070" y="69167"/>
                  </a:lnTo>
                  <a:lnTo>
                    <a:pt x="71729" y="67972"/>
                  </a:lnTo>
                  <a:lnTo>
                    <a:pt x="71387" y="66776"/>
                  </a:lnTo>
                  <a:lnTo>
                    <a:pt x="70704" y="65581"/>
                  </a:lnTo>
                  <a:lnTo>
                    <a:pt x="69850" y="64044"/>
                  </a:lnTo>
                  <a:lnTo>
                    <a:pt x="68655" y="62677"/>
                  </a:lnTo>
                  <a:lnTo>
                    <a:pt x="67288" y="61311"/>
                  </a:lnTo>
                  <a:lnTo>
                    <a:pt x="65922" y="60116"/>
                  </a:lnTo>
                  <a:lnTo>
                    <a:pt x="65239" y="58920"/>
                  </a:lnTo>
                  <a:lnTo>
                    <a:pt x="64727" y="57554"/>
                  </a:lnTo>
                  <a:lnTo>
                    <a:pt x="64898" y="56017"/>
                  </a:lnTo>
                  <a:lnTo>
                    <a:pt x="65068" y="54480"/>
                  </a:lnTo>
                  <a:lnTo>
                    <a:pt x="65068" y="53455"/>
                  </a:lnTo>
                  <a:lnTo>
                    <a:pt x="64898" y="52260"/>
                  </a:lnTo>
                  <a:lnTo>
                    <a:pt x="65239" y="50723"/>
                  </a:lnTo>
                  <a:lnTo>
                    <a:pt x="65751" y="48332"/>
                  </a:lnTo>
                  <a:lnTo>
                    <a:pt x="66264" y="46282"/>
                  </a:lnTo>
                  <a:lnTo>
                    <a:pt x="66435" y="44745"/>
                  </a:lnTo>
                  <a:lnTo>
                    <a:pt x="66605" y="43208"/>
                  </a:lnTo>
                  <a:lnTo>
                    <a:pt x="66776" y="42013"/>
                  </a:lnTo>
                  <a:lnTo>
                    <a:pt x="66776" y="41842"/>
                  </a:lnTo>
                  <a:lnTo>
                    <a:pt x="66776" y="41671"/>
                  </a:lnTo>
                  <a:lnTo>
                    <a:pt x="66605" y="41500"/>
                  </a:lnTo>
                  <a:lnTo>
                    <a:pt x="66264" y="41500"/>
                  </a:lnTo>
                  <a:lnTo>
                    <a:pt x="68996" y="39793"/>
                  </a:lnTo>
                  <a:lnTo>
                    <a:pt x="71558" y="37914"/>
                  </a:lnTo>
                  <a:lnTo>
                    <a:pt x="76511" y="33986"/>
                  </a:lnTo>
                  <a:lnTo>
                    <a:pt x="79926" y="31083"/>
                  </a:lnTo>
                  <a:lnTo>
                    <a:pt x="79926" y="33303"/>
                  </a:lnTo>
                  <a:lnTo>
                    <a:pt x="79926" y="33644"/>
                  </a:lnTo>
                  <a:lnTo>
                    <a:pt x="79926" y="34157"/>
                  </a:lnTo>
                  <a:lnTo>
                    <a:pt x="79926" y="35011"/>
                  </a:lnTo>
                  <a:lnTo>
                    <a:pt x="80097" y="35865"/>
                  </a:lnTo>
                  <a:lnTo>
                    <a:pt x="79756" y="36206"/>
                  </a:lnTo>
                  <a:lnTo>
                    <a:pt x="79585" y="36548"/>
                  </a:lnTo>
                  <a:lnTo>
                    <a:pt x="78731" y="37231"/>
                  </a:lnTo>
                  <a:lnTo>
                    <a:pt x="77877" y="37914"/>
                  </a:lnTo>
                  <a:lnTo>
                    <a:pt x="77194" y="38768"/>
                  </a:lnTo>
                  <a:lnTo>
                    <a:pt x="76511" y="39793"/>
                  </a:lnTo>
                  <a:lnTo>
                    <a:pt x="75315" y="42013"/>
                  </a:lnTo>
                  <a:lnTo>
                    <a:pt x="74291" y="44233"/>
                  </a:lnTo>
                  <a:lnTo>
                    <a:pt x="72754" y="47990"/>
                  </a:lnTo>
                  <a:lnTo>
                    <a:pt x="71729" y="51918"/>
                  </a:lnTo>
                  <a:lnTo>
                    <a:pt x="71046" y="56017"/>
                  </a:lnTo>
                  <a:lnTo>
                    <a:pt x="70875" y="60116"/>
                  </a:lnTo>
                  <a:lnTo>
                    <a:pt x="70875" y="62336"/>
                  </a:lnTo>
                  <a:lnTo>
                    <a:pt x="71216" y="64556"/>
                  </a:lnTo>
                  <a:lnTo>
                    <a:pt x="71558" y="66605"/>
                  </a:lnTo>
                  <a:lnTo>
                    <a:pt x="72241" y="68655"/>
                  </a:lnTo>
                  <a:lnTo>
                    <a:pt x="73095" y="70704"/>
                  </a:lnTo>
                  <a:lnTo>
                    <a:pt x="74120" y="72754"/>
                  </a:lnTo>
                  <a:lnTo>
                    <a:pt x="75315" y="74632"/>
                  </a:lnTo>
                  <a:lnTo>
                    <a:pt x="76852" y="76511"/>
                  </a:lnTo>
                  <a:lnTo>
                    <a:pt x="77877" y="77706"/>
                  </a:lnTo>
                  <a:lnTo>
                    <a:pt x="79072" y="79072"/>
                  </a:lnTo>
                  <a:lnTo>
                    <a:pt x="80439" y="80439"/>
                  </a:lnTo>
                  <a:lnTo>
                    <a:pt x="82147" y="81634"/>
                  </a:lnTo>
                  <a:lnTo>
                    <a:pt x="84025" y="82830"/>
                  </a:lnTo>
                  <a:lnTo>
                    <a:pt x="86075" y="83854"/>
                  </a:lnTo>
                  <a:lnTo>
                    <a:pt x="88124" y="84538"/>
                  </a:lnTo>
                  <a:lnTo>
                    <a:pt x="89319" y="84708"/>
                  </a:lnTo>
                  <a:lnTo>
                    <a:pt x="90515" y="84879"/>
                  </a:lnTo>
                  <a:lnTo>
                    <a:pt x="92564" y="84879"/>
                  </a:lnTo>
                  <a:lnTo>
                    <a:pt x="94443" y="84367"/>
                  </a:lnTo>
                  <a:lnTo>
                    <a:pt x="95468" y="84025"/>
                  </a:lnTo>
                  <a:lnTo>
                    <a:pt x="96321" y="83513"/>
                  </a:lnTo>
                  <a:lnTo>
                    <a:pt x="97859" y="82317"/>
                  </a:lnTo>
                  <a:lnTo>
                    <a:pt x="98883" y="81463"/>
                  </a:lnTo>
                  <a:lnTo>
                    <a:pt x="99737" y="80268"/>
                  </a:lnTo>
                  <a:lnTo>
                    <a:pt x="100591" y="79243"/>
                  </a:lnTo>
                  <a:lnTo>
                    <a:pt x="101274" y="77877"/>
                  </a:lnTo>
                  <a:lnTo>
                    <a:pt x="102299" y="75315"/>
                  </a:lnTo>
                  <a:lnTo>
                    <a:pt x="103153" y="72583"/>
                  </a:lnTo>
                  <a:lnTo>
                    <a:pt x="103665" y="70021"/>
                  </a:lnTo>
                  <a:lnTo>
                    <a:pt x="104007" y="67630"/>
                  </a:lnTo>
                  <a:lnTo>
                    <a:pt x="104348" y="64214"/>
                  </a:lnTo>
                  <a:lnTo>
                    <a:pt x="104519" y="59432"/>
                  </a:lnTo>
                  <a:lnTo>
                    <a:pt x="104519" y="56871"/>
                  </a:lnTo>
                  <a:lnTo>
                    <a:pt x="104348" y="54480"/>
                  </a:lnTo>
                  <a:lnTo>
                    <a:pt x="104007" y="52260"/>
                  </a:lnTo>
                  <a:lnTo>
                    <a:pt x="103494" y="49869"/>
                  </a:lnTo>
                  <a:lnTo>
                    <a:pt x="102811" y="47649"/>
                  </a:lnTo>
                  <a:lnTo>
                    <a:pt x="101786" y="45428"/>
                  </a:lnTo>
                  <a:lnTo>
                    <a:pt x="101786" y="45258"/>
                  </a:lnTo>
                  <a:lnTo>
                    <a:pt x="101786" y="44574"/>
                  </a:lnTo>
                  <a:lnTo>
                    <a:pt x="101616" y="44404"/>
                  </a:lnTo>
                  <a:lnTo>
                    <a:pt x="101445" y="44404"/>
                  </a:lnTo>
                  <a:lnTo>
                    <a:pt x="101274" y="44574"/>
                  </a:lnTo>
                  <a:lnTo>
                    <a:pt x="100420" y="43208"/>
                  </a:lnTo>
                  <a:lnTo>
                    <a:pt x="99396" y="41842"/>
                  </a:lnTo>
                  <a:lnTo>
                    <a:pt x="98200" y="40646"/>
                  </a:lnTo>
                  <a:lnTo>
                    <a:pt x="97005" y="39451"/>
                  </a:lnTo>
                  <a:lnTo>
                    <a:pt x="95468" y="38426"/>
                  </a:lnTo>
                  <a:lnTo>
                    <a:pt x="93931" y="37402"/>
                  </a:lnTo>
                  <a:lnTo>
                    <a:pt x="92223" y="36377"/>
                  </a:lnTo>
                  <a:lnTo>
                    <a:pt x="90515" y="35694"/>
                  </a:lnTo>
                  <a:lnTo>
                    <a:pt x="88807" y="35011"/>
                  </a:lnTo>
                  <a:lnTo>
                    <a:pt x="87782" y="34669"/>
                  </a:lnTo>
                  <a:lnTo>
                    <a:pt x="86587" y="34498"/>
                  </a:lnTo>
                  <a:lnTo>
                    <a:pt x="85221" y="34327"/>
                  </a:lnTo>
                  <a:lnTo>
                    <a:pt x="84025" y="34498"/>
                  </a:lnTo>
                  <a:lnTo>
                    <a:pt x="82659" y="34669"/>
                  </a:lnTo>
                  <a:lnTo>
                    <a:pt x="81293" y="35181"/>
                  </a:lnTo>
                  <a:lnTo>
                    <a:pt x="81293" y="34327"/>
                  </a:lnTo>
                  <a:lnTo>
                    <a:pt x="81122" y="33474"/>
                  </a:lnTo>
                  <a:lnTo>
                    <a:pt x="81122" y="32620"/>
                  </a:lnTo>
                  <a:lnTo>
                    <a:pt x="80951" y="30912"/>
                  </a:lnTo>
                  <a:lnTo>
                    <a:pt x="80780" y="30570"/>
                  </a:lnTo>
                  <a:lnTo>
                    <a:pt x="82317" y="29204"/>
                  </a:lnTo>
                  <a:lnTo>
                    <a:pt x="84708" y="27667"/>
                  </a:lnTo>
                  <a:lnTo>
                    <a:pt x="85221" y="27667"/>
                  </a:lnTo>
                  <a:lnTo>
                    <a:pt x="87612" y="25447"/>
                  </a:lnTo>
                  <a:lnTo>
                    <a:pt x="89149" y="24251"/>
                  </a:lnTo>
                  <a:lnTo>
                    <a:pt x="89490" y="24081"/>
                  </a:lnTo>
                  <a:lnTo>
                    <a:pt x="89490" y="23910"/>
                  </a:lnTo>
                  <a:lnTo>
                    <a:pt x="92223" y="22031"/>
                  </a:lnTo>
                  <a:lnTo>
                    <a:pt x="91540" y="23056"/>
                  </a:lnTo>
                  <a:lnTo>
                    <a:pt x="91540" y="23227"/>
                  </a:lnTo>
                  <a:lnTo>
                    <a:pt x="91710" y="23397"/>
                  </a:lnTo>
                  <a:lnTo>
                    <a:pt x="91881" y="23397"/>
                  </a:lnTo>
                  <a:lnTo>
                    <a:pt x="92052" y="23227"/>
                  </a:lnTo>
                  <a:lnTo>
                    <a:pt x="94101" y="20323"/>
                  </a:lnTo>
                  <a:lnTo>
                    <a:pt x="96492" y="18274"/>
                  </a:lnTo>
                  <a:lnTo>
                    <a:pt x="98712" y="16225"/>
                  </a:lnTo>
                  <a:lnTo>
                    <a:pt x="100591" y="14175"/>
                  </a:lnTo>
                  <a:lnTo>
                    <a:pt x="102299" y="12126"/>
                  </a:lnTo>
                  <a:lnTo>
                    <a:pt x="102470" y="11784"/>
                  </a:lnTo>
                  <a:lnTo>
                    <a:pt x="102470" y="11613"/>
                  </a:lnTo>
                  <a:lnTo>
                    <a:pt x="102470" y="10930"/>
                  </a:lnTo>
                  <a:lnTo>
                    <a:pt x="102640" y="10418"/>
                  </a:lnTo>
                  <a:lnTo>
                    <a:pt x="102299" y="9222"/>
                  </a:lnTo>
                  <a:lnTo>
                    <a:pt x="101957" y="8027"/>
                  </a:lnTo>
                  <a:lnTo>
                    <a:pt x="101445" y="7002"/>
                  </a:lnTo>
                  <a:lnTo>
                    <a:pt x="101103" y="6319"/>
                  </a:lnTo>
                  <a:lnTo>
                    <a:pt x="100591" y="5465"/>
                  </a:lnTo>
                  <a:lnTo>
                    <a:pt x="99737" y="4782"/>
                  </a:lnTo>
                  <a:lnTo>
                    <a:pt x="99225" y="4611"/>
                  </a:lnTo>
                  <a:lnTo>
                    <a:pt x="98542" y="4611"/>
                  </a:lnTo>
                  <a:lnTo>
                    <a:pt x="98371" y="4441"/>
                  </a:lnTo>
                  <a:lnTo>
                    <a:pt x="98200" y="4270"/>
                  </a:lnTo>
                  <a:lnTo>
                    <a:pt x="97859" y="4270"/>
                  </a:lnTo>
                  <a:lnTo>
                    <a:pt x="97688" y="4441"/>
                  </a:lnTo>
                  <a:lnTo>
                    <a:pt x="96151" y="6319"/>
                  </a:lnTo>
                  <a:lnTo>
                    <a:pt x="94443" y="8027"/>
                  </a:lnTo>
                  <a:lnTo>
                    <a:pt x="92735" y="9564"/>
                  </a:lnTo>
                  <a:lnTo>
                    <a:pt x="90856" y="11101"/>
                  </a:lnTo>
                  <a:lnTo>
                    <a:pt x="87612" y="13834"/>
                  </a:lnTo>
                  <a:lnTo>
                    <a:pt x="84367" y="17078"/>
                  </a:lnTo>
                  <a:lnTo>
                    <a:pt x="84196" y="16908"/>
                  </a:lnTo>
                  <a:lnTo>
                    <a:pt x="84025" y="16737"/>
                  </a:lnTo>
                  <a:lnTo>
                    <a:pt x="81463" y="16737"/>
                  </a:lnTo>
                  <a:lnTo>
                    <a:pt x="79072" y="16908"/>
                  </a:lnTo>
                  <a:lnTo>
                    <a:pt x="77023" y="17078"/>
                  </a:lnTo>
                  <a:lnTo>
                    <a:pt x="74974" y="17249"/>
                  </a:lnTo>
                  <a:lnTo>
                    <a:pt x="70704" y="17249"/>
                  </a:lnTo>
                  <a:lnTo>
                    <a:pt x="68826" y="17591"/>
                  </a:lnTo>
                  <a:lnTo>
                    <a:pt x="66947" y="18103"/>
                  </a:lnTo>
                  <a:lnTo>
                    <a:pt x="65581" y="16395"/>
                  </a:lnTo>
                  <a:lnTo>
                    <a:pt x="64385" y="15029"/>
                  </a:lnTo>
                  <a:lnTo>
                    <a:pt x="63702" y="13321"/>
                  </a:lnTo>
                  <a:lnTo>
                    <a:pt x="62848" y="11613"/>
                  </a:lnTo>
                  <a:lnTo>
                    <a:pt x="61482" y="10076"/>
                  </a:lnTo>
                  <a:lnTo>
                    <a:pt x="59945" y="8539"/>
                  </a:lnTo>
                  <a:lnTo>
                    <a:pt x="60116" y="8539"/>
                  </a:lnTo>
                  <a:lnTo>
                    <a:pt x="60116" y="8198"/>
                  </a:lnTo>
                  <a:lnTo>
                    <a:pt x="59603" y="7344"/>
                  </a:lnTo>
                  <a:lnTo>
                    <a:pt x="59091" y="6661"/>
                  </a:lnTo>
                  <a:lnTo>
                    <a:pt x="57383" y="5294"/>
                  </a:lnTo>
                  <a:lnTo>
                    <a:pt x="56529" y="4611"/>
                  </a:lnTo>
                  <a:lnTo>
                    <a:pt x="53967" y="2391"/>
                  </a:lnTo>
                  <a:lnTo>
                    <a:pt x="52430" y="1366"/>
                  </a:lnTo>
                  <a:lnTo>
                    <a:pt x="51064" y="513"/>
                  </a:lnTo>
                  <a:lnTo>
                    <a:pt x="49869" y="171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0" name="Google Shape;817;p32"/>
            <p:cNvSpPr/>
            <p:nvPr/>
          </p:nvSpPr>
          <p:spPr>
            <a:xfrm>
              <a:off x="8892720" y="12722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1" name="Google Shape;818;p32"/>
            <p:cNvSpPr/>
            <p:nvPr/>
          </p:nvSpPr>
          <p:spPr>
            <a:xfrm>
              <a:off x="8891640" y="127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3" h="343">
                  <a:moveTo>
                    <a:pt x="0" y="1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2" y="17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2" name="Google Shape;819;p32"/>
            <p:cNvSpPr/>
            <p:nvPr/>
          </p:nvSpPr>
          <p:spPr>
            <a:xfrm>
              <a:off x="8889480" y="1263240"/>
              <a:ext cx="720" cy="36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72" h="1">
                  <a:moveTo>
                    <a:pt x="1" y="0"/>
                  </a:moveTo>
                  <a:lnTo>
                    <a:pt x="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3" name="Google Shape;820;p32"/>
            <p:cNvSpPr/>
            <p:nvPr/>
          </p:nvSpPr>
          <p:spPr>
            <a:xfrm>
              <a:off x="8888040" y="1262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2" h="343">
                  <a:moveTo>
                    <a:pt x="171" y="1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4" name="Google Shape;821;p32"/>
            <p:cNvSpPr/>
            <p:nvPr/>
          </p:nvSpPr>
          <p:spPr>
            <a:xfrm>
              <a:off x="8840520" y="1294920"/>
              <a:ext cx="51840" cy="193680"/>
            </a:xfrm>
            <a:custGeom>
              <a:avLst/>
              <a:gdLst>
                <a:gd name="textAreaLeft" fmla="*/ 0 w 51840"/>
                <a:gd name="textAreaRight" fmla="*/ 52200 w 51840"/>
                <a:gd name="textAreaTop" fmla="*/ 0 h 193680"/>
                <a:gd name="textAreaBottom" fmla="*/ 194040 h 193680"/>
              </a:gdLst>
              <a:ahLst/>
              <a:cxnLst/>
              <a:rect l="textAreaLeft" t="textAreaTop" r="textAreaRight" b="textAreaBottom"/>
              <a:pathLst>
                <a:path w="7857" h="29205">
                  <a:moveTo>
                    <a:pt x="6319" y="0"/>
                  </a:moveTo>
                  <a:lnTo>
                    <a:pt x="6490" y="2904"/>
                  </a:lnTo>
                  <a:lnTo>
                    <a:pt x="6661" y="5636"/>
                  </a:lnTo>
                  <a:lnTo>
                    <a:pt x="6832" y="8369"/>
                  </a:lnTo>
                  <a:lnTo>
                    <a:pt x="6832" y="11101"/>
                  </a:lnTo>
                  <a:lnTo>
                    <a:pt x="6319" y="16566"/>
                  </a:lnTo>
                  <a:lnTo>
                    <a:pt x="5636" y="22031"/>
                  </a:lnTo>
                  <a:lnTo>
                    <a:pt x="4782" y="22373"/>
                  </a:lnTo>
                  <a:lnTo>
                    <a:pt x="4782" y="22373"/>
                  </a:lnTo>
                  <a:lnTo>
                    <a:pt x="5465" y="20836"/>
                  </a:lnTo>
                  <a:lnTo>
                    <a:pt x="5295" y="20665"/>
                  </a:lnTo>
                  <a:lnTo>
                    <a:pt x="5124" y="20665"/>
                  </a:lnTo>
                  <a:lnTo>
                    <a:pt x="4270" y="22714"/>
                  </a:lnTo>
                  <a:lnTo>
                    <a:pt x="1537" y="23910"/>
                  </a:lnTo>
                  <a:lnTo>
                    <a:pt x="4099" y="22885"/>
                  </a:lnTo>
                  <a:lnTo>
                    <a:pt x="3245" y="24593"/>
                  </a:lnTo>
                  <a:lnTo>
                    <a:pt x="2220" y="26130"/>
                  </a:lnTo>
                  <a:lnTo>
                    <a:pt x="0" y="29033"/>
                  </a:lnTo>
                  <a:lnTo>
                    <a:pt x="0" y="29204"/>
                  </a:lnTo>
                  <a:lnTo>
                    <a:pt x="171" y="29204"/>
                  </a:lnTo>
                  <a:lnTo>
                    <a:pt x="1537" y="27667"/>
                  </a:lnTo>
                  <a:lnTo>
                    <a:pt x="2733" y="26130"/>
                  </a:lnTo>
                  <a:lnTo>
                    <a:pt x="3757" y="24422"/>
                  </a:lnTo>
                  <a:lnTo>
                    <a:pt x="4611" y="22714"/>
                  </a:lnTo>
                  <a:lnTo>
                    <a:pt x="5465" y="22373"/>
                  </a:lnTo>
                  <a:lnTo>
                    <a:pt x="5124" y="24251"/>
                  </a:lnTo>
                  <a:lnTo>
                    <a:pt x="5295" y="24251"/>
                  </a:lnTo>
                  <a:lnTo>
                    <a:pt x="5807" y="22202"/>
                  </a:lnTo>
                  <a:lnTo>
                    <a:pt x="6832" y="21519"/>
                  </a:lnTo>
                  <a:lnTo>
                    <a:pt x="7685" y="20836"/>
                  </a:lnTo>
                  <a:lnTo>
                    <a:pt x="7856" y="20665"/>
                  </a:lnTo>
                  <a:lnTo>
                    <a:pt x="7685" y="20665"/>
                  </a:lnTo>
                  <a:lnTo>
                    <a:pt x="5978" y="21861"/>
                  </a:lnTo>
                  <a:lnTo>
                    <a:pt x="6490" y="19128"/>
                  </a:lnTo>
                  <a:lnTo>
                    <a:pt x="6832" y="16395"/>
                  </a:lnTo>
                  <a:lnTo>
                    <a:pt x="7173" y="13663"/>
                  </a:lnTo>
                  <a:lnTo>
                    <a:pt x="7173" y="10930"/>
                  </a:lnTo>
                  <a:lnTo>
                    <a:pt x="7173" y="8198"/>
                  </a:lnTo>
                  <a:lnTo>
                    <a:pt x="7002" y="5465"/>
                  </a:lnTo>
                  <a:lnTo>
                    <a:pt x="6832" y="273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5" name="Google Shape;822;p32"/>
            <p:cNvSpPr/>
            <p:nvPr/>
          </p:nvSpPr>
          <p:spPr>
            <a:xfrm>
              <a:off x="8839440" y="1293840"/>
              <a:ext cx="54000" cy="19584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195840"/>
                <a:gd name="textAreaBottom" fmla="*/ 196200 h 195840"/>
              </a:gdLst>
              <a:ahLst/>
              <a:cxnLst/>
              <a:rect l="textAreaLeft" t="textAreaTop" r="textAreaRight" b="textAreaBottom"/>
              <a:pathLst>
                <a:path w="8199" h="29546">
                  <a:moveTo>
                    <a:pt x="7173" y="10248"/>
                  </a:moveTo>
                  <a:lnTo>
                    <a:pt x="7173" y="10418"/>
                  </a:lnTo>
                  <a:lnTo>
                    <a:pt x="7003" y="13834"/>
                  </a:lnTo>
                  <a:lnTo>
                    <a:pt x="6661" y="17420"/>
                  </a:lnTo>
                  <a:lnTo>
                    <a:pt x="6149" y="20836"/>
                  </a:lnTo>
                  <a:lnTo>
                    <a:pt x="6661" y="17250"/>
                  </a:lnTo>
                  <a:lnTo>
                    <a:pt x="7003" y="13663"/>
                  </a:lnTo>
                  <a:lnTo>
                    <a:pt x="7173" y="10248"/>
                  </a:lnTo>
                  <a:close/>
                  <a:moveTo>
                    <a:pt x="5783" y="21063"/>
                  </a:moveTo>
                  <a:lnTo>
                    <a:pt x="5636" y="22032"/>
                  </a:lnTo>
                  <a:lnTo>
                    <a:pt x="5295" y="22202"/>
                  </a:lnTo>
                  <a:lnTo>
                    <a:pt x="5295" y="22202"/>
                  </a:lnTo>
                  <a:lnTo>
                    <a:pt x="5783" y="21063"/>
                  </a:lnTo>
                  <a:close/>
                  <a:moveTo>
                    <a:pt x="4782" y="22544"/>
                  </a:moveTo>
                  <a:lnTo>
                    <a:pt x="4782" y="22715"/>
                  </a:lnTo>
                  <a:lnTo>
                    <a:pt x="4612" y="22885"/>
                  </a:lnTo>
                  <a:lnTo>
                    <a:pt x="4612" y="22885"/>
                  </a:lnTo>
                  <a:lnTo>
                    <a:pt x="4782" y="22544"/>
                  </a:lnTo>
                  <a:close/>
                  <a:moveTo>
                    <a:pt x="4526" y="23056"/>
                  </a:moveTo>
                  <a:lnTo>
                    <a:pt x="4441" y="23227"/>
                  </a:lnTo>
                  <a:lnTo>
                    <a:pt x="4441" y="23056"/>
                  </a:lnTo>
                  <a:close/>
                  <a:moveTo>
                    <a:pt x="4441" y="23398"/>
                  </a:moveTo>
                  <a:lnTo>
                    <a:pt x="3416" y="25106"/>
                  </a:lnTo>
                  <a:lnTo>
                    <a:pt x="2391" y="26643"/>
                  </a:lnTo>
                  <a:lnTo>
                    <a:pt x="3416" y="24935"/>
                  </a:lnTo>
                  <a:lnTo>
                    <a:pt x="4441" y="23398"/>
                  </a:lnTo>
                  <a:close/>
                  <a:moveTo>
                    <a:pt x="6319" y="1"/>
                  </a:moveTo>
                  <a:lnTo>
                    <a:pt x="6319" y="171"/>
                  </a:lnTo>
                  <a:lnTo>
                    <a:pt x="6490" y="2904"/>
                  </a:lnTo>
                  <a:lnTo>
                    <a:pt x="6661" y="5466"/>
                  </a:lnTo>
                  <a:lnTo>
                    <a:pt x="6832" y="8198"/>
                  </a:lnTo>
                  <a:lnTo>
                    <a:pt x="6832" y="10760"/>
                  </a:lnTo>
                  <a:lnTo>
                    <a:pt x="6490" y="16396"/>
                  </a:lnTo>
                  <a:lnTo>
                    <a:pt x="5794" y="20993"/>
                  </a:lnTo>
                  <a:lnTo>
                    <a:pt x="5636" y="20836"/>
                  </a:lnTo>
                  <a:lnTo>
                    <a:pt x="5466" y="20665"/>
                  </a:lnTo>
                  <a:lnTo>
                    <a:pt x="5295" y="20665"/>
                  </a:lnTo>
                  <a:lnTo>
                    <a:pt x="5124" y="20836"/>
                  </a:lnTo>
                  <a:lnTo>
                    <a:pt x="4441" y="22715"/>
                  </a:lnTo>
                  <a:lnTo>
                    <a:pt x="1538" y="23910"/>
                  </a:lnTo>
                  <a:lnTo>
                    <a:pt x="1367" y="24081"/>
                  </a:lnTo>
                  <a:lnTo>
                    <a:pt x="1538" y="24252"/>
                  </a:lnTo>
                  <a:lnTo>
                    <a:pt x="1708" y="24252"/>
                  </a:lnTo>
                  <a:lnTo>
                    <a:pt x="3928" y="23398"/>
                  </a:lnTo>
                  <a:lnTo>
                    <a:pt x="2221" y="26130"/>
                  </a:lnTo>
                  <a:lnTo>
                    <a:pt x="0" y="29034"/>
                  </a:lnTo>
                  <a:lnTo>
                    <a:pt x="0" y="29204"/>
                  </a:lnTo>
                  <a:lnTo>
                    <a:pt x="0" y="29546"/>
                  </a:lnTo>
                  <a:lnTo>
                    <a:pt x="342" y="29546"/>
                  </a:lnTo>
                  <a:lnTo>
                    <a:pt x="513" y="29375"/>
                  </a:lnTo>
                  <a:lnTo>
                    <a:pt x="1708" y="28009"/>
                  </a:lnTo>
                  <a:lnTo>
                    <a:pt x="2904" y="26472"/>
                  </a:lnTo>
                  <a:lnTo>
                    <a:pt x="3928" y="24935"/>
                  </a:lnTo>
                  <a:lnTo>
                    <a:pt x="4953" y="23056"/>
                  </a:lnTo>
                  <a:lnTo>
                    <a:pt x="5466" y="22715"/>
                  </a:lnTo>
                  <a:lnTo>
                    <a:pt x="5124" y="24422"/>
                  </a:lnTo>
                  <a:lnTo>
                    <a:pt x="5295" y="24593"/>
                  </a:lnTo>
                  <a:lnTo>
                    <a:pt x="5636" y="24593"/>
                  </a:lnTo>
                  <a:lnTo>
                    <a:pt x="5636" y="24422"/>
                  </a:lnTo>
                  <a:lnTo>
                    <a:pt x="6149" y="22373"/>
                  </a:lnTo>
                  <a:lnTo>
                    <a:pt x="7173" y="21861"/>
                  </a:lnTo>
                  <a:lnTo>
                    <a:pt x="8027" y="21178"/>
                  </a:lnTo>
                  <a:lnTo>
                    <a:pt x="8198" y="21007"/>
                  </a:lnTo>
                  <a:lnTo>
                    <a:pt x="8027" y="20836"/>
                  </a:lnTo>
                  <a:lnTo>
                    <a:pt x="7856" y="20665"/>
                  </a:lnTo>
                  <a:lnTo>
                    <a:pt x="7686" y="20665"/>
                  </a:lnTo>
                  <a:lnTo>
                    <a:pt x="6319" y="21690"/>
                  </a:lnTo>
                  <a:lnTo>
                    <a:pt x="6832" y="18957"/>
                  </a:lnTo>
                  <a:lnTo>
                    <a:pt x="7173" y="16225"/>
                  </a:lnTo>
                  <a:lnTo>
                    <a:pt x="7515" y="13663"/>
                  </a:lnTo>
                  <a:lnTo>
                    <a:pt x="7515" y="10931"/>
                  </a:lnTo>
                  <a:lnTo>
                    <a:pt x="7515" y="8369"/>
                  </a:lnTo>
                  <a:lnTo>
                    <a:pt x="7344" y="5636"/>
                  </a:lnTo>
                  <a:lnTo>
                    <a:pt x="7173" y="2904"/>
                  </a:lnTo>
                  <a:lnTo>
                    <a:pt x="6661" y="171"/>
                  </a:lnTo>
                  <a:lnTo>
                    <a:pt x="66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6" name="Google Shape;823;p32"/>
            <p:cNvSpPr/>
            <p:nvPr/>
          </p:nvSpPr>
          <p:spPr>
            <a:xfrm>
              <a:off x="8602200" y="1387080"/>
              <a:ext cx="119880" cy="237960"/>
            </a:xfrm>
            <a:custGeom>
              <a:avLst/>
              <a:gdLst>
                <a:gd name="textAreaLeft" fmla="*/ 0 w 119880"/>
                <a:gd name="textAreaRight" fmla="*/ 120240 w 11988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18104" h="35866">
                  <a:moveTo>
                    <a:pt x="12297" y="3246"/>
                  </a:moveTo>
                  <a:lnTo>
                    <a:pt x="12127" y="3587"/>
                  </a:lnTo>
                  <a:lnTo>
                    <a:pt x="11785" y="4783"/>
                  </a:lnTo>
                  <a:lnTo>
                    <a:pt x="11785" y="4953"/>
                  </a:lnTo>
                  <a:lnTo>
                    <a:pt x="12297" y="3246"/>
                  </a:lnTo>
                  <a:close/>
                  <a:moveTo>
                    <a:pt x="15371" y="4270"/>
                  </a:moveTo>
                  <a:lnTo>
                    <a:pt x="16225" y="6149"/>
                  </a:lnTo>
                  <a:lnTo>
                    <a:pt x="16225" y="6149"/>
                  </a:lnTo>
                  <a:lnTo>
                    <a:pt x="15201" y="4612"/>
                  </a:lnTo>
                  <a:lnTo>
                    <a:pt x="15371" y="4270"/>
                  </a:lnTo>
                  <a:close/>
                  <a:moveTo>
                    <a:pt x="13151" y="1879"/>
                  </a:moveTo>
                  <a:lnTo>
                    <a:pt x="14347" y="2904"/>
                  </a:lnTo>
                  <a:lnTo>
                    <a:pt x="15542" y="3929"/>
                  </a:lnTo>
                  <a:lnTo>
                    <a:pt x="16396" y="5124"/>
                  </a:lnTo>
                  <a:lnTo>
                    <a:pt x="16738" y="5807"/>
                  </a:lnTo>
                  <a:lnTo>
                    <a:pt x="17079" y="6490"/>
                  </a:lnTo>
                  <a:lnTo>
                    <a:pt x="16908" y="6832"/>
                  </a:lnTo>
                  <a:lnTo>
                    <a:pt x="16738" y="6661"/>
                  </a:lnTo>
                  <a:lnTo>
                    <a:pt x="16738" y="5978"/>
                  </a:lnTo>
                  <a:lnTo>
                    <a:pt x="16567" y="5637"/>
                  </a:lnTo>
                  <a:lnTo>
                    <a:pt x="16396" y="5807"/>
                  </a:lnTo>
                  <a:lnTo>
                    <a:pt x="16396" y="5978"/>
                  </a:lnTo>
                  <a:lnTo>
                    <a:pt x="15371" y="4100"/>
                  </a:lnTo>
                  <a:lnTo>
                    <a:pt x="14859" y="3416"/>
                  </a:lnTo>
                  <a:lnTo>
                    <a:pt x="14859" y="3587"/>
                  </a:lnTo>
                  <a:lnTo>
                    <a:pt x="15201" y="4100"/>
                  </a:lnTo>
                  <a:lnTo>
                    <a:pt x="15030" y="4100"/>
                  </a:lnTo>
                  <a:lnTo>
                    <a:pt x="15030" y="4270"/>
                  </a:lnTo>
                  <a:lnTo>
                    <a:pt x="13664" y="3075"/>
                  </a:lnTo>
                  <a:lnTo>
                    <a:pt x="12980" y="2050"/>
                  </a:lnTo>
                  <a:lnTo>
                    <a:pt x="13151" y="1879"/>
                  </a:lnTo>
                  <a:close/>
                  <a:moveTo>
                    <a:pt x="15030" y="5295"/>
                  </a:moveTo>
                  <a:lnTo>
                    <a:pt x="15542" y="6149"/>
                  </a:lnTo>
                  <a:lnTo>
                    <a:pt x="15542" y="6320"/>
                  </a:lnTo>
                  <a:lnTo>
                    <a:pt x="15884" y="6832"/>
                  </a:lnTo>
                  <a:lnTo>
                    <a:pt x="15884" y="7344"/>
                  </a:lnTo>
                  <a:lnTo>
                    <a:pt x="15542" y="6832"/>
                  </a:lnTo>
                  <a:lnTo>
                    <a:pt x="15542" y="6661"/>
                  </a:lnTo>
                  <a:lnTo>
                    <a:pt x="15201" y="5978"/>
                  </a:lnTo>
                  <a:lnTo>
                    <a:pt x="15030" y="5466"/>
                  </a:lnTo>
                  <a:lnTo>
                    <a:pt x="15030" y="5295"/>
                  </a:lnTo>
                  <a:close/>
                  <a:moveTo>
                    <a:pt x="16396" y="7857"/>
                  </a:moveTo>
                  <a:lnTo>
                    <a:pt x="16567" y="8198"/>
                  </a:lnTo>
                  <a:lnTo>
                    <a:pt x="16396" y="8881"/>
                  </a:lnTo>
                  <a:lnTo>
                    <a:pt x="16225" y="8369"/>
                  </a:lnTo>
                  <a:lnTo>
                    <a:pt x="16396" y="7857"/>
                  </a:lnTo>
                  <a:close/>
                  <a:moveTo>
                    <a:pt x="17079" y="9394"/>
                  </a:moveTo>
                  <a:lnTo>
                    <a:pt x="17421" y="10248"/>
                  </a:lnTo>
                  <a:lnTo>
                    <a:pt x="17250" y="10760"/>
                  </a:lnTo>
                  <a:lnTo>
                    <a:pt x="17079" y="11102"/>
                  </a:lnTo>
                  <a:lnTo>
                    <a:pt x="17079" y="9394"/>
                  </a:lnTo>
                  <a:close/>
                  <a:moveTo>
                    <a:pt x="14859" y="5807"/>
                  </a:moveTo>
                  <a:lnTo>
                    <a:pt x="15371" y="7344"/>
                  </a:lnTo>
                  <a:lnTo>
                    <a:pt x="15371" y="8540"/>
                  </a:lnTo>
                  <a:lnTo>
                    <a:pt x="15371" y="8711"/>
                  </a:lnTo>
                  <a:lnTo>
                    <a:pt x="14517" y="9906"/>
                  </a:lnTo>
                  <a:lnTo>
                    <a:pt x="13493" y="11272"/>
                  </a:lnTo>
                  <a:lnTo>
                    <a:pt x="13493" y="7857"/>
                  </a:lnTo>
                  <a:lnTo>
                    <a:pt x="14176" y="6832"/>
                  </a:lnTo>
                  <a:lnTo>
                    <a:pt x="14859" y="5807"/>
                  </a:lnTo>
                  <a:close/>
                  <a:moveTo>
                    <a:pt x="15884" y="8711"/>
                  </a:moveTo>
                  <a:lnTo>
                    <a:pt x="16225" y="9565"/>
                  </a:lnTo>
                  <a:lnTo>
                    <a:pt x="15542" y="10760"/>
                  </a:lnTo>
                  <a:lnTo>
                    <a:pt x="15713" y="10760"/>
                  </a:lnTo>
                  <a:lnTo>
                    <a:pt x="16225" y="9906"/>
                  </a:lnTo>
                  <a:lnTo>
                    <a:pt x="16396" y="10418"/>
                  </a:lnTo>
                  <a:lnTo>
                    <a:pt x="16225" y="12126"/>
                  </a:lnTo>
                  <a:lnTo>
                    <a:pt x="15371" y="12980"/>
                  </a:lnTo>
                  <a:lnTo>
                    <a:pt x="15371" y="12980"/>
                  </a:lnTo>
                  <a:lnTo>
                    <a:pt x="15542" y="9394"/>
                  </a:lnTo>
                  <a:lnTo>
                    <a:pt x="15884" y="8711"/>
                  </a:lnTo>
                  <a:close/>
                  <a:moveTo>
                    <a:pt x="15201" y="9735"/>
                  </a:moveTo>
                  <a:lnTo>
                    <a:pt x="14859" y="13322"/>
                  </a:lnTo>
                  <a:lnTo>
                    <a:pt x="13322" y="14517"/>
                  </a:lnTo>
                  <a:lnTo>
                    <a:pt x="13493" y="11443"/>
                  </a:lnTo>
                  <a:lnTo>
                    <a:pt x="13664" y="11443"/>
                  </a:lnTo>
                  <a:lnTo>
                    <a:pt x="14347" y="10760"/>
                  </a:lnTo>
                  <a:lnTo>
                    <a:pt x="15201" y="9735"/>
                  </a:lnTo>
                  <a:close/>
                  <a:moveTo>
                    <a:pt x="16055" y="12639"/>
                  </a:moveTo>
                  <a:lnTo>
                    <a:pt x="15884" y="14005"/>
                  </a:lnTo>
                  <a:lnTo>
                    <a:pt x="15201" y="14859"/>
                  </a:lnTo>
                  <a:lnTo>
                    <a:pt x="15201" y="13493"/>
                  </a:lnTo>
                  <a:lnTo>
                    <a:pt x="16055" y="12639"/>
                  </a:lnTo>
                  <a:close/>
                  <a:moveTo>
                    <a:pt x="15884" y="14176"/>
                  </a:moveTo>
                  <a:lnTo>
                    <a:pt x="15371" y="17079"/>
                  </a:lnTo>
                  <a:lnTo>
                    <a:pt x="15201" y="17762"/>
                  </a:lnTo>
                  <a:lnTo>
                    <a:pt x="14859" y="17933"/>
                  </a:lnTo>
                  <a:lnTo>
                    <a:pt x="15201" y="15030"/>
                  </a:lnTo>
                  <a:lnTo>
                    <a:pt x="15884" y="14176"/>
                  </a:lnTo>
                  <a:close/>
                  <a:moveTo>
                    <a:pt x="14859" y="13663"/>
                  </a:moveTo>
                  <a:lnTo>
                    <a:pt x="14688" y="15371"/>
                  </a:lnTo>
                  <a:lnTo>
                    <a:pt x="14517" y="15542"/>
                  </a:lnTo>
                  <a:lnTo>
                    <a:pt x="14517" y="15713"/>
                  </a:lnTo>
                  <a:lnTo>
                    <a:pt x="14688" y="15542"/>
                  </a:lnTo>
                  <a:lnTo>
                    <a:pt x="14347" y="18274"/>
                  </a:lnTo>
                  <a:lnTo>
                    <a:pt x="13493" y="18787"/>
                  </a:lnTo>
                  <a:lnTo>
                    <a:pt x="13493" y="18787"/>
                  </a:lnTo>
                  <a:lnTo>
                    <a:pt x="14176" y="15200"/>
                  </a:lnTo>
                  <a:lnTo>
                    <a:pt x="13664" y="17250"/>
                  </a:lnTo>
                  <a:lnTo>
                    <a:pt x="13151" y="19128"/>
                  </a:lnTo>
                  <a:lnTo>
                    <a:pt x="12639" y="19470"/>
                  </a:lnTo>
                  <a:lnTo>
                    <a:pt x="12980" y="17079"/>
                  </a:lnTo>
                  <a:lnTo>
                    <a:pt x="13322" y="14688"/>
                  </a:lnTo>
                  <a:lnTo>
                    <a:pt x="14859" y="13663"/>
                  </a:lnTo>
                  <a:close/>
                  <a:moveTo>
                    <a:pt x="15030" y="18445"/>
                  </a:moveTo>
                  <a:lnTo>
                    <a:pt x="14688" y="19982"/>
                  </a:lnTo>
                  <a:lnTo>
                    <a:pt x="14859" y="18616"/>
                  </a:lnTo>
                  <a:lnTo>
                    <a:pt x="15030" y="18445"/>
                  </a:lnTo>
                  <a:close/>
                  <a:moveTo>
                    <a:pt x="16738" y="17079"/>
                  </a:moveTo>
                  <a:lnTo>
                    <a:pt x="16055" y="19982"/>
                  </a:lnTo>
                  <a:lnTo>
                    <a:pt x="15201" y="20836"/>
                  </a:lnTo>
                  <a:lnTo>
                    <a:pt x="15884" y="17762"/>
                  </a:lnTo>
                  <a:lnTo>
                    <a:pt x="16738" y="17079"/>
                  </a:lnTo>
                  <a:close/>
                  <a:moveTo>
                    <a:pt x="16055" y="20495"/>
                  </a:moveTo>
                  <a:lnTo>
                    <a:pt x="15713" y="21861"/>
                  </a:lnTo>
                  <a:lnTo>
                    <a:pt x="15030" y="22202"/>
                  </a:lnTo>
                  <a:lnTo>
                    <a:pt x="15030" y="22202"/>
                  </a:lnTo>
                  <a:lnTo>
                    <a:pt x="15201" y="21349"/>
                  </a:lnTo>
                  <a:lnTo>
                    <a:pt x="16055" y="20495"/>
                  </a:lnTo>
                  <a:close/>
                  <a:moveTo>
                    <a:pt x="15542" y="22373"/>
                  </a:moveTo>
                  <a:lnTo>
                    <a:pt x="15201" y="23056"/>
                  </a:lnTo>
                  <a:lnTo>
                    <a:pt x="15030" y="23227"/>
                  </a:lnTo>
                  <a:lnTo>
                    <a:pt x="15201" y="22544"/>
                  </a:lnTo>
                  <a:lnTo>
                    <a:pt x="15542" y="22373"/>
                  </a:lnTo>
                  <a:close/>
                  <a:moveTo>
                    <a:pt x="14347" y="19812"/>
                  </a:moveTo>
                  <a:lnTo>
                    <a:pt x="14176" y="21861"/>
                  </a:lnTo>
                  <a:lnTo>
                    <a:pt x="13493" y="22373"/>
                  </a:lnTo>
                  <a:lnTo>
                    <a:pt x="13493" y="22544"/>
                  </a:lnTo>
                  <a:lnTo>
                    <a:pt x="14176" y="22202"/>
                  </a:lnTo>
                  <a:lnTo>
                    <a:pt x="14176" y="22544"/>
                  </a:lnTo>
                  <a:lnTo>
                    <a:pt x="14005" y="22886"/>
                  </a:lnTo>
                  <a:lnTo>
                    <a:pt x="12297" y="24081"/>
                  </a:lnTo>
                  <a:lnTo>
                    <a:pt x="13322" y="22032"/>
                  </a:lnTo>
                  <a:lnTo>
                    <a:pt x="14347" y="19812"/>
                  </a:lnTo>
                  <a:close/>
                  <a:moveTo>
                    <a:pt x="15030" y="23569"/>
                  </a:moveTo>
                  <a:lnTo>
                    <a:pt x="14603" y="24508"/>
                  </a:lnTo>
                  <a:lnTo>
                    <a:pt x="14859" y="23910"/>
                  </a:lnTo>
                  <a:lnTo>
                    <a:pt x="15030" y="23569"/>
                  </a:lnTo>
                  <a:close/>
                  <a:moveTo>
                    <a:pt x="14347" y="18787"/>
                  </a:moveTo>
                  <a:lnTo>
                    <a:pt x="14347" y="19641"/>
                  </a:lnTo>
                  <a:lnTo>
                    <a:pt x="14005" y="19641"/>
                  </a:lnTo>
                  <a:lnTo>
                    <a:pt x="11614" y="24593"/>
                  </a:lnTo>
                  <a:lnTo>
                    <a:pt x="11273" y="24764"/>
                  </a:lnTo>
                  <a:lnTo>
                    <a:pt x="12468" y="22202"/>
                  </a:lnTo>
                  <a:lnTo>
                    <a:pt x="13322" y="19470"/>
                  </a:lnTo>
                  <a:lnTo>
                    <a:pt x="14347" y="18787"/>
                  </a:lnTo>
                  <a:close/>
                  <a:moveTo>
                    <a:pt x="14005" y="23398"/>
                  </a:moveTo>
                  <a:lnTo>
                    <a:pt x="13834" y="24252"/>
                  </a:lnTo>
                  <a:lnTo>
                    <a:pt x="12639" y="24935"/>
                  </a:lnTo>
                  <a:lnTo>
                    <a:pt x="11443" y="25447"/>
                  </a:lnTo>
                  <a:lnTo>
                    <a:pt x="11956" y="24593"/>
                  </a:lnTo>
                  <a:lnTo>
                    <a:pt x="14005" y="23398"/>
                  </a:lnTo>
                  <a:close/>
                  <a:moveTo>
                    <a:pt x="11273" y="24935"/>
                  </a:moveTo>
                  <a:lnTo>
                    <a:pt x="10931" y="25618"/>
                  </a:lnTo>
                  <a:lnTo>
                    <a:pt x="10589" y="25789"/>
                  </a:lnTo>
                  <a:lnTo>
                    <a:pt x="10931" y="25106"/>
                  </a:lnTo>
                  <a:lnTo>
                    <a:pt x="11273" y="24935"/>
                  </a:lnTo>
                  <a:close/>
                  <a:moveTo>
                    <a:pt x="14347" y="26643"/>
                  </a:moveTo>
                  <a:lnTo>
                    <a:pt x="14005" y="27838"/>
                  </a:lnTo>
                  <a:lnTo>
                    <a:pt x="13664" y="28009"/>
                  </a:lnTo>
                  <a:lnTo>
                    <a:pt x="14347" y="26643"/>
                  </a:lnTo>
                  <a:close/>
                  <a:moveTo>
                    <a:pt x="13664" y="26301"/>
                  </a:moveTo>
                  <a:lnTo>
                    <a:pt x="13664" y="26472"/>
                  </a:lnTo>
                  <a:lnTo>
                    <a:pt x="12639" y="28351"/>
                  </a:lnTo>
                  <a:lnTo>
                    <a:pt x="12297" y="28351"/>
                  </a:lnTo>
                  <a:lnTo>
                    <a:pt x="13664" y="26301"/>
                  </a:lnTo>
                  <a:close/>
                  <a:moveTo>
                    <a:pt x="13834" y="24764"/>
                  </a:moveTo>
                  <a:lnTo>
                    <a:pt x="13834" y="25106"/>
                  </a:lnTo>
                  <a:lnTo>
                    <a:pt x="12639" y="26814"/>
                  </a:lnTo>
                  <a:lnTo>
                    <a:pt x="11273" y="28521"/>
                  </a:lnTo>
                  <a:lnTo>
                    <a:pt x="10419" y="28692"/>
                  </a:lnTo>
                  <a:lnTo>
                    <a:pt x="11956" y="26984"/>
                  </a:lnTo>
                  <a:lnTo>
                    <a:pt x="13493" y="24935"/>
                  </a:lnTo>
                  <a:lnTo>
                    <a:pt x="13834" y="24764"/>
                  </a:lnTo>
                  <a:close/>
                  <a:moveTo>
                    <a:pt x="13151" y="25277"/>
                  </a:moveTo>
                  <a:lnTo>
                    <a:pt x="11443" y="27155"/>
                  </a:lnTo>
                  <a:lnTo>
                    <a:pt x="9736" y="28692"/>
                  </a:lnTo>
                  <a:lnTo>
                    <a:pt x="9394" y="28863"/>
                  </a:lnTo>
                  <a:lnTo>
                    <a:pt x="11273" y="25960"/>
                  </a:lnTo>
                  <a:lnTo>
                    <a:pt x="12127" y="25618"/>
                  </a:lnTo>
                  <a:lnTo>
                    <a:pt x="13151" y="25277"/>
                  </a:lnTo>
                  <a:close/>
                  <a:moveTo>
                    <a:pt x="13834" y="28351"/>
                  </a:moveTo>
                  <a:lnTo>
                    <a:pt x="13151" y="29546"/>
                  </a:lnTo>
                  <a:lnTo>
                    <a:pt x="12468" y="30571"/>
                  </a:lnTo>
                  <a:lnTo>
                    <a:pt x="11785" y="31595"/>
                  </a:lnTo>
                  <a:lnTo>
                    <a:pt x="10760" y="32620"/>
                  </a:lnTo>
                  <a:lnTo>
                    <a:pt x="10419" y="32620"/>
                  </a:lnTo>
                  <a:lnTo>
                    <a:pt x="11956" y="30742"/>
                  </a:lnTo>
                  <a:lnTo>
                    <a:pt x="13322" y="28692"/>
                  </a:lnTo>
                  <a:lnTo>
                    <a:pt x="13834" y="28351"/>
                  </a:lnTo>
                  <a:close/>
                  <a:moveTo>
                    <a:pt x="10760" y="29034"/>
                  </a:moveTo>
                  <a:lnTo>
                    <a:pt x="8711" y="31083"/>
                  </a:lnTo>
                  <a:lnTo>
                    <a:pt x="7686" y="31937"/>
                  </a:lnTo>
                  <a:lnTo>
                    <a:pt x="6491" y="32791"/>
                  </a:lnTo>
                  <a:lnTo>
                    <a:pt x="5466" y="32791"/>
                  </a:lnTo>
                  <a:lnTo>
                    <a:pt x="7686" y="31083"/>
                  </a:lnTo>
                  <a:lnTo>
                    <a:pt x="9906" y="29205"/>
                  </a:lnTo>
                  <a:lnTo>
                    <a:pt x="10760" y="29034"/>
                  </a:lnTo>
                  <a:close/>
                  <a:moveTo>
                    <a:pt x="10721" y="31280"/>
                  </a:moveTo>
                  <a:lnTo>
                    <a:pt x="9736" y="32791"/>
                  </a:lnTo>
                  <a:lnTo>
                    <a:pt x="8199" y="32962"/>
                  </a:lnTo>
                  <a:lnTo>
                    <a:pt x="8199" y="32962"/>
                  </a:lnTo>
                  <a:lnTo>
                    <a:pt x="10721" y="31280"/>
                  </a:lnTo>
                  <a:close/>
                  <a:moveTo>
                    <a:pt x="12297" y="28863"/>
                  </a:moveTo>
                  <a:lnTo>
                    <a:pt x="10760" y="31220"/>
                  </a:lnTo>
                  <a:lnTo>
                    <a:pt x="10760" y="31220"/>
                  </a:lnTo>
                  <a:lnTo>
                    <a:pt x="10760" y="31083"/>
                  </a:lnTo>
                  <a:lnTo>
                    <a:pt x="9223" y="31937"/>
                  </a:lnTo>
                  <a:lnTo>
                    <a:pt x="8028" y="32962"/>
                  </a:lnTo>
                  <a:lnTo>
                    <a:pt x="7515" y="32962"/>
                  </a:lnTo>
                  <a:lnTo>
                    <a:pt x="8711" y="32108"/>
                  </a:lnTo>
                  <a:lnTo>
                    <a:pt x="9736" y="31083"/>
                  </a:lnTo>
                  <a:lnTo>
                    <a:pt x="10931" y="30058"/>
                  </a:lnTo>
                  <a:lnTo>
                    <a:pt x="11785" y="29034"/>
                  </a:lnTo>
                  <a:lnTo>
                    <a:pt x="12297" y="28863"/>
                  </a:lnTo>
                  <a:close/>
                  <a:moveTo>
                    <a:pt x="7174" y="33474"/>
                  </a:moveTo>
                  <a:lnTo>
                    <a:pt x="4954" y="34840"/>
                  </a:lnTo>
                  <a:lnTo>
                    <a:pt x="3246" y="34840"/>
                  </a:lnTo>
                  <a:lnTo>
                    <a:pt x="4954" y="34157"/>
                  </a:lnTo>
                  <a:lnTo>
                    <a:pt x="6661" y="33474"/>
                  </a:lnTo>
                  <a:close/>
                  <a:moveTo>
                    <a:pt x="9223" y="33474"/>
                  </a:moveTo>
                  <a:lnTo>
                    <a:pt x="9394" y="33645"/>
                  </a:lnTo>
                  <a:lnTo>
                    <a:pt x="8199" y="34328"/>
                  </a:lnTo>
                  <a:lnTo>
                    <a:pt x="6832" y="34840"/>
                  </a:lnTo>
                  <a:lnTo>
                    <a:pt x="5124" y="34840"/>
                  </a:lnTo>
                  <a:lnTo>
                    <a:pt x="7345" y="33474"/>
                  </a:lnTo>
                  <a:lnTo>
                    <a:pt x="8199" y="33645"/>
                  </a:lnTo>
                  <a:lnTo>
                    <a:pt x="9223" y="33474"/>
                  </a:lnTo>
                  <a:close/>
                  <a:moveTo>
                    <a:pt x="10589" y="1"/>
                  </a:moveTo>
                  <a:lnTo>
                    <a:pt x="10760" y="172"/>
                  </a:lnTo>
                  <a:lnTo>
                    <a:pt x="12980" y="1879"/>
                  </a:lnTo>
                  <a:lnTo>
                    <a:pt x="12810" y="2050"/>
                  </a:lnTo>
                  <a:lnTo>
                    <a:pt x="12127" y="1367"/>
                  </a:lnTo>
                  <a:lnTo>
                    <a:pt x="12127" y="1538"/>
                  </a:lnTo>
                  <a:lnTo>
                    <a:pt x="12810" y="2221"/>
                  </a:lnTo>
                  <a:lnTo>
                    <a:pt x="12810" y="2392"/>
                  </a:lnTo>
                  <a:lnTo>
                    <a:pt x="12810" y="2562"/>
                  </a:lnTo>
                  <a:lnTo>
                    <a:pt x="13664" y="3416"/>
                  </a:lnTo>
                  <a:lnTo>
                    <a:pt x="14517" y="5124"/>
                  </a:lnTo>
                  <a:lnTo>
                    <a:pt x="13322" y="7003"/>
                  </a:lnTo>
                  <a:lnTo>
                    <a:pt x="12980" y="4953"/>
                  </a:lnTo>
                  <a:lnTo>
                    <a:pt x="12468" y="3075"/>
                  </a:lnTo>
                  <a:lnTo>
                    <a:pt x="12810" y="2221"/>
                  </a:lnTo>
                  <a:lnTo>
                    <a:pt x="12297" y="3246"/>
                  </a:lnTo>
                  <a:lnTo>
                    <a:pt x="12810" y="5295"/>
                  </a:lnTo>
                  <a:lnTo>
                    <a:pt x="12980" y="7344"/>
                  </a:lnTo>
                  <a:lnTo>
                    <a:pt x="11956" y="8540"/>
                  </a:lnTo>
                  <a:lnTo>
                    <a:pt x="11956" y="8711"/>
                  </a:lnTo>
                  <a:lnTo>
                    <a:pt x="12127" y="8881"/>
                  </a:lnTo>
                  <a:lnTo>
                    <a:pt x="13151" y="8198"/>
                  </a:lnTo>
                  <a:lnTo>
                    <a:pt x="12980" y="11443"/>
                  </a:lnTo>
                  <a:lnTo>
                    <a:pt x="12810" y="14859"/>
                  </a:lnTo>
                  <a:lnTo>
                    <a:pt x="12810" y="15030"/>
                  </a:lnTo>
                  <a:lnTo>
                    <a:pt x="12468" y="19641"/>
                  </a:lnTo>
                  <a:lnTo>
                    <a:pt x="10931" y="20665"/>
                  </a:lnTo>
                  <a:lnTo>
                    <a:pt x="10931" y="20836"/>
                  </a:lnTo>
                  <a:lnTo>
                    <a:pt x="11102" y="20836"/>
                  </a:lnTo>
                  <a:lnTo>
                    <a:pt x="12810" y="19812"/>
                  </a:lnTo>
                  <a:lnTo>
                    <a:pt x="11785" y="22373"/>
                  </a:lnTo>
                  <a:lnTo>
                    <a:pt x="10589" y="25106"/>
                  </a:lnTo>
                  <a:lnTo>
                    <a:pt x="9223" y="25447"/>
                  </a:lnTo>
                  <a:lnTo>
                    <a:pt x="9223" y="25618"/>
                  </a:lnTo>
                  <a:lnTo>
                    <a:pt x="9394" y="25789"/>
                  </a:lnTo>
                  <a:lnTo>
                    <a:pt x="10419" y="25277"/>
                  </a:lnTo>
                  <a:lnTo>
                    <a:pt x="10077" y="25789"/>
                  </a:lnTo>
                  <a:lnTo>
                    <a:pt x="9736" y="25960"/>
                  </a:lnTo>
                  <a:lnTo>
                    <a:pt x="9565" y="25960"/>
                  </a:lnTo>
                  <a:lnTo>
                    <a:pt x="9736" y="26130"/>
                  </a:lnTo>
                  <a:lnTo>
                    <a:pt x="10077" y="25960"/>
                  </a:lnTo>
                  <a:lnTo>
                    <a:pt x="8540" y="28351"/>
                  </a:lnTo>
                  <a:lnTo>
                    <a:pt x="8711" y="28351"/>
                  </a:lnTo>
                  <a:lnTo>
                    <a:pt x="9565" y="27326"/>
                  </a:lnTo>
                  <a:lnTo>
                    <a:pt x="10419" y="25960"/>
                  </a:lnTo>
                  <a:lnTo>
                    <a:pt x="10760" y="25960"/>
                  </a:lnTo>
                  <a:lnTo>
                    <a:pt x="9223" y="28863"/>
                  </a:lnTo>
                  <a:lnTo>
                    <a:pt x="7686" y="29034"/>
                  </a:lnTo>
                  <a:lnTo>
                    <a:pt x="6149" y="29375"/>
                  </a:lnTo>
                  <a:lnTo>
                    <a:pt x="6320" y="29546"/>
                  </a:lnTo>
                  <a:lnTo>
                    <a:pt x="7686" y="29375"/>
                  </a:lnTo>
                  <a:lnTo>
                    <a:pt x="9052" y="29205"/>
                  </a:lnTo>
                  <a:lnTo>
                    <a:pt x="8882" y="29375"/>
                  </a:lnTo>
                  <a:lnTo>
                    <a:pt x="9052" y="29546"/>
                  </a:lnTo>
                  <a:lnTo>
                    <a:pt x="5124" y="32620"/>
                  </a:lnTo>
                  <a:lnTo>
                    <a:pt x="3075" y="32449"/>
                  </a:lnTo>
                  <a:lnTo>
                    <a:pt x="3075" y="32620"/>
                  </a:lnTo>
                  <a:lnTo>
                    <a:pt x="4783" y="32962"/>
                  </a:lnTo>
                  <a:lnTo>
                    <a:pt x="4100" y="33474"/>
                  </a:lnTo>
                  <a:lnTo>
                    <a:pt x="4100" y="33645"/>
                  </a:lnTo>
                  <a:lnTo>
                    <a:pt x="4271" y="33645"/>
                  </a:lnTo>
                  <a:lnTo>
                    <a:pt x="4954" y="33133"/>
                  </a:lnTo>
                  <a:lnTo>
                    <a:pt x="5808" y="33303"/>
                  </a:lnTo>
                  <a:lnTo>
                    <a:pt x="3929" y="34157"/>
                  </a:lnTo>
                  <a:lnTo>
                    <a:pt x="2050" y="34840"/>
                  </a:lnTo>
                  <a:lnTo>
                    <a:pt x="343" y="34840"/>
                  </a:lnTo>
                  <a:lnTo>
                    <a:pt x="172" y="35011"/>
                  </a:lnTo>
                  <a:lnTo>
                    <a:pt x="343" y="35011"/>
                  </a:lnTo>
                  <a:lnTo>
                    <a:pt x="684" y="35182"/>
                  </a:lnTo>
                  <a:lnTo>
                    <a:pt x="1" y="35182"/>
                  </a:lnTo>
                  <a:lnTo>
                    <a:pt x="1" y="35353"/>
                  </a:lnTo>
                  <a:lnTo>
                    <a:pt x="1196" y="35182"/>
                  </a:lnTo>
                  <a:lnTo>
                    <a:pt x="3587" y="35523"/>
                  </a:lnTo>
                  <a:lnTo>
                    <a:pt x="2392" y="35523"/>
                  </a:lnTo>
                  <a:lnTo>
                    <a:pt x="2392" y="35694"/>
                  </a:lnTo>
                  <a:lnTo>
                    <a:pt x="5124" y="35865"/>
                  </a:lnTo>
                  <a:lnTo>
                    <a:pt x="6320" y="35865"/>
                  </a:lnTo>
                  <a:lnTo>
                    <a:pt x="7686" y="35523"/>
                  </a:lnTo>
                  <a:lnTo>
                    <a:pt x="8711" y="35523"/>
                  </a:lnTo>
                  <a:lnTo>
                    <a:pt x="8711" y="35353"/>
                  </a:lnTo>
                  <a:lnTo>
                    <a:pt x="8882" y="35353"/>
                  </a:lnTo>
                  <a:lnTo>
                    <a:pt x="10248" y="34670"/>
                  </a:lnTo>
                  <a:lnTo>
                    <a:pt x="11785" y="33645"/>
                  </a:lnTo>
                  <a:lnTo>
                    <a:pt x="11785" y="33474"/>
                  </a:lnTo>
                  <a:lnTo>
                    <a:pt x="11614" y="33474"/>
                  </a:lnTo>
                  <a:lnTo>
                    <a:pt x="9906" y="34328"/>
                  </a:lnTo>
                  <a:lnTo>
                    <a:pt x="8028" y="35011"/>
                  </a:lnTo>
                  <a:lnTo>
                    <a:pt x="9565" y="34157"/>
                  </a:lnTo>
                  <a:lnTo>
                    <a:pt x="11102" y="33133"/>
                  </a:lnTo>
                  <a:lnTo>
                    <a:pt x="11614" y="32791"/>
                  </a:lnTo>
                  <a:lnTo>
                    <a:pt x="12127" y="32279"/>
                  </a:lnTo>
                  <a:lnTo>
                    <a:pt x="12297" y="32108"/>
                  </a:lnTo>
                  <a:lnTo>
                    <a:pt x="11956" y="32108"/>
                  </a:lnTo>
                  <a:lnTo>
                    <a:pt x="12639" y="31254"/>
                  </a:lnTo>
                  <a:lnTo>
                    <a:pt x="13322" y="30229"/>
                  </a:lnTo>
                  <a:lnTo>
                    <a:pt x="13834" y="29205"/>
                  </a:lnTo>
                  <a:lnTo>
                    <a:pt x="14176" y="28180"/>
                  </a:lnTo>
                  <a:lnTo>
                    <a:pt x="14859" y="27838"/>
                  </a:lnTo>
                  <a:lnTo>
                    <a:pt x="15030" y="27667"/>
                  </a:lnTo>
                  <a:lnTo>
                    <a:pt x="14859" y="27667"/>
                  </a:lnTo>
                  <a:lnTo>
                    <a:pt x="14347" y="27838"/>
                  </a:lnTo>
                  <a:lnTo>
                    <a:pt x="14517" y="26301"/>
                  </a:lnTo>
                  <a:lnTo>
                    <a:pt x="15542" y="23910"/>
                  </a:lnTo>
                  <a:lnTo>
                    <a:pt x="16225" y="21690"/>
                  </a:lnTo>
                  <a:lnTo>
                    <a:pt x="16396" y="21519"/>
                  </a:lnTo>
                  <a:lnTo>
                    <a:pt x="16396" y="21349"/>
                  </a:lnTo>
                  <a:lnTo>
                    <a:pt x="16738" y="19470"/>
                  </a:lnTo>
                  <a:lnTo>
                    <a:pt x="17762" y="18104"/>
                  </a:lnTo>
                  <a:lnTo>
                    <a:pt x="17592" y="17933"/>
                  </a:lnTo>
                  <a:lnTo>
                    <a:pt x="16908" y="18958"/>
                  </a:lnTo>
                  <a:lnTo>
                    <a:pt x="17250" y="15542"/>
                  </a:lnTo>
                  <a:lnTo>
                    <a:pt x="17933" y="14176"/>
                  </a:lnTo>
                  <a:lnTo>
                    <a:pt x="17933" y="14176"/>
                  </a:lnTo>
                  <a:lnTo>
                    <a:pt x="17250" y="15371"/>
                  </a:lnTo>
                  <a:lnTo>
                    <a:pt x="17250" y="15371"/>
                  </a:lnTo>
                  <a:lnTo>
                    <a:pt x="17421" y="12468"/>
                  </a:lnTo>
                  <a:lnTo>
                    <a:pt x="17250" y="12468"/>
                  </a:lnTo>
                  <a:lnTo>
                    <a:pt x="16908" y="16225"/>
                  </a:lnTo>
                  <a:lnTo>
                    <a:pt x="16738" y="16908"/>
                  </a:lnTo>
                  <a:lnTo>
                    <a:pt x="16567" y="16908"/>
                  </a:lnTo>
                  <a:lnTo>
                    <a:pt x="16225" y="17079"/>
                  </a:lnTo>
                  <a:lnTo>
                    <a:pt x="16908" y="16225"/>
                  </a:lnTo>
                  <a:lnTo>
                    <a:pt x="16908" y="16225"/>
                  </a:lnTo>
                  <a:lnTo>
                    <a:pt x="16089" y="17045"/>
                  </a:lnTo>
                  <a:lnTo>
                    <a:pt x="16089" y="17045"/>
                  </a:lnTo>
                  <a:lnTo>
                    <a:pt x="16225" y="16225"/>
                  </a:lnTo>
                  <a:lnTo>
                    <a:pt x="16738" y="12639"/>
                  </a:lnTo>
                  <a:lnTo>
                    <a:pt x="17421" y="10931"/>
                  </a:lnTo>
                  <a:lnTo>
                    <a:pt x="17592" y="10760"/>
                  </a:lnTo>
                  <a:lnTo>
                    <a:pt x="17933" y="12126"/>
                  </a:lnTo>
                  <a:lnTo>
                    <a:pt x="17933" y="12297"/>
                  </a:lnTo>
                  <a:lnTo>
                    <a:pt x="18104" y="12126"/>
                  </a:lnTo>
                  <a:lnTo>
                    <a:pt x="18104" y="11102"/>
                  </a:lnTo>
                  <a:lnTo>
                    <a:pt x="17933" y="9906"/>
                  </a:lnTo>
                  <a:lnTo>
                    <a:pt x="18104" y="9735"/>
                  </a:lnTo>
                  <a:lnTo>
                    <a:pt x="17933" y="9735"/>
                  </a:lnTo>
                  <a:lnTo>
                    <a:pt x="17592" y="8881"/>
                  </a:lnTo>
                  <a:lnTo>
                    <a:pt x="17762" y="8711"/>
                  </a:lnTo>
                  <a:lnTo>
                    <a:pt x="17592" y="8711"/>
                  </a:lnTo>
                  <a:lnTo>
                    <a:pt x="17079" y="7686"/>
                  </a:lnTo>
                  <a:lnTo>
                    <a:pt x="17079" y="7344"/>
                  </a:lnTo>
                  <a:lnTo>
                    <a:pt x="17250" y="7003"/>
                  </a:lnTo>
                  <a:lnTo>
                    <a:pt x="17421" y="7003"/>
                  </a:lnTo>
                  <a:lnTo>
                    <a:pt x="17421" y="5978"/>
                  </a:lnTo>
                  <a:lnTo>
                    <a:pt x="17250" y="5807"/>
                  </a:lnTo>
                  <a:lnTo>
                    <a:pt x="16908" y="4783"/>
                  </a:lnTo>
                  <a:lnTo>
                    <a:pt x="16225" y="3929"/>
                  </a:lnTo>
                  <a:lnTo>
                    <a:pt x="15542" y="3075"/>
                  </a:lnTo>
                  <a:lnTo>
                    <a:pt x="14517" y="2392"/>
                  </a:lnTo>
                  <a:lnTo>
                    <a:pt x="12639" y="1025"/>
                  </a:lnTo>
                  <a:lnTo>
                    <a:pt x="1076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7" name="Google Shape;824;p32"/>
            <p:cNvSpPr/>
            <p:nvPr/>
          </p:nvSpPr>
          <p:spPr>
            <a:xfrm>
              <a:off x="8601120" y="1386000"/>
              <a:ext cx="122040" cy="24012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240120"/>
                <a:gd name="textAreaBottom" fmla="*/ 240480 h 240120"/>
              </a:gdLst>
              <a:ahLst/>
              <a:cxnLst/>
              <a:rect l="textAreaLeft" t="textAreaTop" r="textAreaRight" b="textAreaBottom"/>
              <a:pathLst>
                <a:path w="18445" h="36207">
                  <a:moveTo>
                    <a:pt x="13492" y="2392"/>
                  </a:moveTo>
                  <a:lnTo>
                    <a:pt x="14858" y="3587"/>
                  </a:lnTo>
                  <a:lnTo>
                    <a:pt x="14858" y="3758"/>
                  </a:lnTo>
                  <a:lnTo>
                    <a:pt x="15029" y="4271"/>
                  </a:lnTo>
                  <a:lnTo>
                    <a:pt x="15029" y="4271"/>
                  </a:lnTo>
                  <a:lnTo>
                    <a:pt x="14004" y="3246"/>
                  </a:lnTo>
                  <a:lnTo>
                    <a:pt x="13492" y="2392"/>
                  </a:lnTo>
                  <a:close/>
                  <a:moveTo>
                    <a:pt x="16054" y="4783"/>
                  </a:moveTo>
                  <a:lnTo>
                    <a:pt x="16737" y="5808"/>
                  </a:lnTo>
                  <a:lnTo>
                    <a:pt x="16566" y="5808"/>
                  </a:lnTo>
                  <a:lnTo>
                    <a:pt x="16054" y="4783"/>
                  </a:lnTo>
                  <a:close/>
                  <a:moveTo>
                    <a:pt x="12980" y="2904"/>
                  </a:moveTo>
                  <a:lnTo>
                    <a:pt x="13663" y="3758"/>
                  </a:lnTo>
                  <a:lnTo>
                    <a:pt x="14517" y="5295"/>
                  </a:lnTo>
                  <a:lnTo>
                    <a:pt x="13663" y="6661"/>
                  </a:lnTo>
                  <a:lnTo>
                    <a:pt x="13321" y="4954"/>
                  </a:lnTo>
                  <a:lnTo>
                    <a:pt x="12809" y="3246"/>
                  </a:lnTo>
                  <a:lnTo>
                    <a:pt x="12809" y="3075"/>
                  </a:lnTo>
                  <a:lnTo>
                    <a:pt x="12980" y="2904"/>
                  </a:lnTo>
                  <a:close/>
                  <a:moveTo>
                    <a:pt x="11955" y="855"/>
                  </a:moveTo>
                  <a:lnTo>
                    <a:pt x="13492" y="1880"/>
                  </a:lnTo>
                  <a:lnTo>
                    <a:pt x="15200" y="3075"/>
                  </a:lnTo>
                  <a:lnTo>
                    <a:pt x="15883" y="3758"/>
                  </a:lnTo>
                  <a:lnTo>
                    <a:pt x="16566" y="4441"/>
                  </a:lnTo>
                  <a:lnTo>
                    <a:pt x="16908" y="5295"/>
                  </a:lnTo>
                  <a:lnTo>
                    <a:pt x="17249" y="5978"/>
                  </a:lnTo>
                  <a:lnTo>
                    <a:pt x="17420" y="6149"/>
                  </a:lnTo>
                  <a:lnTo>
                    <a:pt x="17420" y="6320"/>
                  </a:lnTo>
                  <a:lnTo>
                    <a:pt x="17420" y="7003"/>
                  </a:lnTo>
                  <a:lnTo>
                    <a:pt x="17249" y="7003"/>
                  </a:lnTo>
                  <a:lnTo>
                    <a:pt x="17420" y="6661"/>
                  </a:lnTo>
                  <a:lnTo>
                    <a:pt x="17078" y="5978"/>
                  </a:lnTo>
                  <a:lnTo>
                    <a:pt x="16737" y="5124"/>
                  </a:lnTo>
                  <a:lnTo>
                    <a:pt x="15712" y="3929"/>
                  </a:lnTo>
                  <a:lnTo>
                    <a:pt x="14517" y="2904"/>
                  </a:lnTo>
                  <a:lnTo>
                    <a:pt x="13321" y="1880"/>
                  </a:lnTo>
                  <a:lnTo>
                    <a:pt x="12638" y="1367"/>
                  </a:lnTo>
                  <a:lnTo>
                    <a:pt x="11955" y="855"/>
                  </a:lnTo>
                  <a:close/>
                  <a:moveTo>
                    <a:pt x="16395" y="7857"/>
                  </a:moveTo>
                  <a:lnTo>
                    <a:pt x="16225" y="8369"/>
                  </a:lnTo>
                  <a:lnTo>
                    <a:pt x="16225" y="8540"/>
                  </a:lnTo>
                  <a:lnTo>
                    <a:pt x="16225" y="8711"/>
                  </a:lnTo>
                  <a:lnTo>
                    <a:pt x="16395" y="9052"/>
                  </a:lnTo>
                  <a:lnTo>
                    <a:pt x="16566" y="9223"/>
                  </a:lnTo>
                  <a:lnTo>
                    <a:pt x="16737" y="9223"/>
                  </a:lnTo>
                  <a:lnTo>
                    <a:pt x="16908" y="8369"/>
                  </a:lnTo>
                  <a:lnTo>
                    <a:pt x="16908" y="8199"/>
                  </a:lnTo>
                  <a:lnTo>
                    <a:pt x="16908" y="8028"/>
                  </a:lnTo>
                  <a:lnTo>
                    <a:pt x="16737" y="7857"/>
                  </a:lnTo>
                  <a:close/>
                  <a:moveTo>
                    <a:pt x="16054" y="9394"/>
                  </a:moveTo>
                  <a:lnTo>
                    <a:pt x="16054" y="9736"/>
                  </a:lnTo>
                  <a:lnTo>
                    <a:pt x="15883" y="10248"/>
                  </a:lnTo>
                  <a:lnTo>
                    <a:pt x="15883" y="9565"/>
                  </a:lnTo>
                  <a:lnTo>
                    <a:pt x="16054" y="9394"/>
                  </a:lnTo>
                  <a:close/>
                  <a:moveTo>
                    <a:pt x="15029" y="6320"/>
                  </a:moveTo>
                  <a:lnTo>
                    <a:pt x="15371" y="7686"/>
                  </a:lnTo>
                  <a:lnTo>
                    <a:pt x="15371" y="8369"/>
                  </a:lnTo>
                  <a:lnTo>
                    <a:pt x="15371" y="8711"/>
                  </a:lnTo>
                  <a:lnTo>
                    <a:pt x="14687" y="9736"/>
                  </a:lnTo>
                  <a:lnTo>
                    <a:pt x="13834" y="10931"/>
                  </a:lnTo>
                  <a:lnTo>
                    <a:pt x="13834" y="8028"/>
                  </a:lnTo>
                  <a:lnTo>
                    <a:pt x="14346" y="7345"/>
                  </a:lnTo>
                  <a:lnTo>
                    <a:pt x="15029" y="6320"/>
                  </a:lnTo>
                  <a:close/>
                  <a:moveTo>
                    <a:pt x="16395" y="10419"/>
                  </a:moveTo>
                  <a:lnTo>
                    <a:pt x="16395" y="10589"/>
                  </a:lnTo>
                  <a:lnTo>
                    <a:pt x="16225" y="12297"/>
                  </a:lnTo>
                  <a:lnTo>
                    <a:pt x="15712" y="12810"/>
                  </a:lnTo>
                  <a:lnTo>
                    <a:pt x="15712" y="11102"/>
                  </a:lnTo>
                  <a:lnTo>
                    <a:pt x="15883" y="11102"/>
                  </a:lnTo>
                  <a:lnTo>
                    <a:pt x="16395" y="10419"/>
                  </a:lnTo>
                  <a:close/>
                  <a:moveTo>
                    <a:pt x="15371" y="13151"/>
                  </a:moveTo>
                  <a:lnTo>
                    <a:pt x="15371" y="13322"/>
                  </a:lnTo>
                  <a:lnTo>
                    <a:pt x="15371" y="13493"/>
                  </a:lnTo>
                  <a:lnTo>
                    <a:pt x="15200" y="13664"/>
                  </a:lnTo>
                  <a:lnTo>
                    <a:pt x="15200" y="13493"/>
                  </a:lnTo>
                  <a:lnTo>
                    <a:pt x="15371" y="13151"/>
                  </a:lnTo>
                  <a:close/>
                  <a:moveTo>
                    <a:pt x="15200" y="10419"/>
                  </a:moveTo>
                  <a:lnTo>
                    <a:pt x="14858" y="13493"/>
                  </a:lnTo>
                  <a:lnTo>
                    <a:pt x="13663" y="14347"/>
                  </a:lnTo>
                  <a:lnTo>
                    <a:pt x="13663" y="14347"/>
                  </a:lnTo>
                  <a:lnTo>
                    <a:pt x="13834" y="11785"/>
                  </a:lnTo>
                  <a:lnTo>
                    <a:pt x="15200" y="10419"/>
                  </a:lnTo>
                  <a:close/>
                  <a:moveTo>
                    <a:pt x="16054" y="13322"/>
                  </a:moveTo>
                  <a:lnTo>
                    <a:pt x="15883" y="14005"/>
                  </a:lnTo>
                  <a:lnTo>
                    <a:pt x="15541" y="14517"/>
                  </a:lnTo>
                  <a:lnTo>
                    <a:pt x="15541" y="14176"/>
                  </a:lnTo>
                  <a:lnTo>
                    <a:pt x="15541" y="13664"/>
                  </a:lnTo>
                  <a:lnTo>
                    <a:pt x="16054" y="13322"/>
                  </a:lnTo>
                  <a:close/>
                  <a:moveTo>
                    <a:pt x="17249" y="12810"/>
                  </a:moveTo>
                  <a:lnTo>
                    <a:pt x="16908" y="16225"/>
                  </a:lnTo>
                  <a:lnTo>
                    <a:pt x="16566" y="16738"/>
                  </a:lnTo>
                  <a:lnTo>
                    <a:pt x="16566" y="16396"/>
                  </a:lnTo>
                  <a:lnTo>
                    <a:pt x="17078" y="12980"/>
                  </a:lnTo>
                  <a:lnTo>
                    <a:pt x="17249" y="12810"/>
                  </a:lnTo>
                  <a:close/>
                  <a:moveTo>
                    <a:pt x="15712" y="15030"/>
                  </a:moveTo>
                  <a:lnTo>
                    <a:pt x="15371" y="17079"/>
                  </a:lnTo>
                  <a:lnTo>
                    <a:pt x="15200" y="17592"/>
                  </a:lnTo>
                  <a:lnTo>
                    <a:pt x="15371" y="15371"/>
                  </a:lnTo>
                  <a:lnTo>
                    <a:pt x="15712" y="15030"/>
                  </a:lnTo>
                  <a:close/>
                  <a:moveTo>
                    <a:pt x="14517" y="15884"/>
                  </a:moveTo>
                  <a:lnTo>
                    <a:pt x="14687" y="16055"/>
                  </a:lnTo>
                  <a:lnTo>
                    <a:pt x="14346" y="18275"/>
                  </a:lnTo>
                  <a:lnTo>
                    <a:pt x="14004" y="18616"/>
                  </a:lnTo>
                  <a:lnTo>
                    <a:pt x="14517" y="15884"/>
                  </a:lnTo>
                  <a:close/>
                  <a:moveTo>
                    <a:pt x="14858" y="14176"/>
                  </a:moveTo>
                  <a:lnTo>
                    <a:pt x="14687" y="15371"/>
                  </a:lnTo>
                  <a:lnTo>
                    <a:pt x="14687" y="15542"/>
                  </a:lnTo>
                  <a:lnTo>
                    <a:pt x="14517" y="15542"/>
                  </a:lnTo>
                  <a:lnTo>
                    <a:pt x="14517" y="15371"/>
                  </a:lnTo>
                  <a:lnTo>
                    <a:pt x="14346" y="15201"/>
                  </a:lnTo>
                  <a:lnTo>
                    <a:pt x="14175" y="15201"/>
                  </a:lnTo>
                  <a:lnTo>
                    <a:pt x="14175" y="15371"/>
                  </a:lnTo>
                  <a:lnTo>
                    <a:pt x="13663" y="17250"/>
                  </a:lnTo>
                  <a:lnTo>
                    <a:pt x="13150" y="19129"/>
                  </a:lnTo>
                  <a:lnTo>
                    <a:pt x="12980" y="19299"/>
                  </a:lnTo>
                  <a:lnTo>
                    <a:pt x="13663" y="15030"/>
                  </a:lnTo>
                  <a:lnTo>
                    <a:pt x="14858" y="14176"/>
                  </a:lnTo>
                  <a:close/>
                  <a:moveTo>
                    <a:pt x="15029" y="18445"/>
                  </a:moveTo>
                  <a:lnTo>
                    <a:pt x="14858" y="18616"/>
                  </a:lnTo>
                  <a:lnTo>
                    <a:pt x="14858" y="18787"/>
                  </a:lnTo>
                  <a:lnTo>
                    <a:pt x="14687" y="20153"/>
                  </a:lnTo>
                  <a:lnTo>
                    <a:pt x="14858" y="20324"/>
                  </a:lnTo>
                  <a:lnTo>
                    <a:pt x="15029" y="20324"/>
                  </a:lnTo>
                  <a:lnTo>
                    <a:pt x="15371" y="18616"/>
                  </a:lnTo>
                  <a:lnTo>
                    <a:pt x="15371" y="18445"/>
                  </a:lnTo>
                  <a:close/>
                  <a:moveTo>
                    <a:pt x="16566" y="17762"/>
                  </a:moveTo>
                  <a:lnTo>
                    <a:pt x="16225" y="19983"/>
                  </a:lnTo>
                  <a:lnTo>
                    <a:pt x="15712" y="20495"/>
                  </a:lnTo>
                  <a:lnTo>
                    <a:pt x="15712" y="20495"/>
                  </a:lnTo>
                  <a:lnTo>
                    <a:pt x="16225" y="18445"/>
                  </a:lnTo>
                  <a:lnTo>
                    <a:pt x="16225" y="18104"/>
                  </a:lnTo>
                  <a:lnTo>
                    <a:pt x="16566" y="17762"/>
                  </a:lnTo>
                  <a:close/>
                  <a:moveTo>
                    <a:pt x="15883" y="21178"/>
                  </a:moveTo>
                  <a:lnTo>
                    <a:pt x="15712" y="21861"/>
                  </a:lnTo>
                  <a:lnTo>
                    <a:pt x="15371" y="22032"/>
                  </a:lnTo>
                  <a:lnTo>
                    <a:pt x="15541" y="21520"/>
                  </a:lnTo>
                  <a:lnTo>
                    <a:pt x="15883" y="21178"/>
                  </a:lnTo>
                  <a:close/>
                  <a:moveTo>
                    <a:pt x="14175" y="21178"/>
                  </a:moveTo>
                  <a:lnTo>
                    <a:pt x="14175" y="22032"/>
                  </a:lnTo>
                  <a:lnTo>
                    <a:pt x="13663" y="22373"/>
                  </a:lnTo>
                  <a:lnTo>
                    <a:pt x="14175" y="21178"/>
                  </a:lnTo>
                  <a:close/>
                  <a:moveTo>
                    <a:pt x="14346" y="19299"/>
                  </a:moveTo>
                  <a:lnTo>
                    <a:pt x="14346" y="19641"/>
                  </a:lnTo>
                  <a:lnTo>
                    <a:pt x="14004" y="19812"/>
                  </a:lnTo>
                  <a:lnTo>
                    <a:pt x="12638" y="22715"/>
                  </a:lnTo>
                  <a:lnTo>
                    <a:pt x="13663" y="19812"/>
                  </a:lnTo>
                  <a:lnTo>
                    <a:pt x="14346" y="19299"/>
                  </a:lnTo>
                  <a:close/>
                  <a:moveTo>
                    <a:pt x="13492" y="22715"/>
                  </a:moveTo>
                  <a:lnTo>
                    <a:pt x="13492" y="22886"/>
                  </a:lnTo>
                  <a:lnTo>
                    <a:pt x="13834" y="22886"/>
                  </a:lnTo>
                  <a:lnTo>
                    <a:pt x="14175" y="22715"/>
                  </a:lnTo>
                  <a:lnTo>
                    <a:pt x="14175" y="22715"/>
                  </a:lnTo>
                  <a:lnTo>
                    <a:pt x="14004" y="22886"/>
                  </a:lnTo>
                  <a:lnTo>
                    <a:pt x="14004" y="23057"/>
                  </a:lnTo>
                  <a:lnTo>
                    <a:pt x="12980" y="23740"/>
                  </a:lnTo>
                  <a:lnTo>
                    <a:pt x="13492" y="22715"/>
                  </a:lnTo>
                  <a:close/>
                  <a:moveTo>
                    <a:pt x="14004" y="23911"/>
                  </a:moveTo>
                  <a:lnTo>
                    <a:pt x="13834" y="24252"/>
                  </a:lnTo>
                  <a:lnTo>
                    <a:pt x="12980" y="24935"/>
                  </a:lnTo>
                  <a:lnTo>
                    <a:pt x="11955" y="25277"/>
                  </a:lnTo>
                  <a:lnTo>
                    <a:pt x="12297" y="24935"/>
                  </a:lnTo>
                  <a:lnTo>
                    <a:pt x="14004" y="23911"/>
                  </a:lnTo>
                  <a:close/>
                  <a:moveTo>
                    <a:pt x="12980" y="20495"/>
                  </a:moveTo>
                  <a:lnTo>
                    <a:pt x="12126" y="22715"/>
                  </a:lnTo>
                  <a:lnTo>
                    <a:pt x="11272" y="24764"/>
                  </a:lnTo>
                  <a:lnTo>
                    <a:pt x="11272" y="24935"/>
                  </a:lnTo>
                  <a:lnTo>
                    <a:pt x="11272" y="25106"/>
                  </a:lnTo>
                  <a:lnTo>
                    <a:pt x="11101" y="25106"/>
                  </a:lnTo>
                  <a:lnTo>
                    <a:pt x="11101" y="25277"/>
                  </a:lnTo>
                  <a:lnTo>
                    <a:pt x="10759" y="25618"/>
                  </a:lnTo>
                  <a:lnTo>
                    <a:pt x="10759" y="25448"/>
                  </a:lnTo>
                  <a:lnTo>
                    <a:pt x="10759" y="25277"/>
                  </a:lnTo>
                  <a:lnTo>
                    <a:pt x="10930" y="25277"/>
                  </a:lnTo>
                  <a:lnTo>
                    <a:pt x="11955" y="22886"/>
                  </a:lnTo>
                  <a:lnTo>
                    <a:pt x="12980" y="20495"/>
                  </a:lnTo>
                  <a:close/>
                  <a:moveTo>
                    <a:pt x="14004" y="20495"/>
                  </a:moveTo>
                  <a:lnTo>
                    <a:pt x="13321" y="22373"/>
                  </a:lnTo>
                  <a:lnTo>
                    <a:pt x="12297" y="24252"/>
                  </a:lnTo>
                  <a:lnTo>
                    <a:pt x="12297" y="24423"/>
                  </a:lnTo>
                  <a:lnTo>
                    <a:pt x="12467" y="24423"/>
                  </a:lnTo>
                  <a:lnTo>
                    <a:pt x="12126" y="24594"/>
                  </a:lnTo>
                  <a:lnTo>
                    <a:pt x="11955" y="24764"/>
                  </a:lnTo>
                  <a:lnTo>
                    <a:pt x="11443" y="25618"/>
                  </a:lnTo>
                  <a:lnTo>
                    <a:pt x="11613" y="25277"/>
                  </a:lnTo>
                  <a:lnTo>
                    <a:pt x="11613" y="24935"/>
                  </a:lnTo>
                  <a:lnTo>
                    <a:pt x="11784" y="24935"/>
                  </a:lnTo>
                  <a:lnTo>
                    <a:pt x="11955" y="24764"/>
                  </a:lnTo>
                  <a:lnTo>
                    <a:pt x="14004" y="20495"/>
                  </a:lnTo>
                  <a:close/>
                  <a:moveTo>
                    <a:pt x="13777" y="24821"/>
                  </a:moveTo>
                  <a:lnTo>
                    <a:pt x="13492" y="25106"/>
                  </a:lnTo>
                  <a:lnTo>
                    <a:pt x="13321" y="25277"/>
                  </a:lnTo>
                  <a:lnTo>
                    <a:pt x="13150" y="25277"/>
                  </a:lnTo>
                  <a:lnTo>
                    <a:pt x="11955" y="25789"/>
                  </a:lnTo>
                  <a:lnTo>
                    <a:pt x="11955" y="25789"/>
                  </a:lnTo>
                  <a:lnTo>
                    <a:pt x="12980" y="25277"/>
                  </a:lnTo>
                  <a:lnTo>
                    <a:pt x="13777" y="24821"/>
                  </a:lnTo>
                  <a:close/>
                  <a:moveTo>
                    <a:pt x="15029" y="23740"/>
                  </a:moveTo>
                  <a:lnTo>
                    <a:pt x="14858" y="23911"/>
                  </a:lnTo>
                  <a:lnTo>
                    <a:pt x="14858" y="24081"/>
                  </a:lnTo>
                  <a:lnTo>
                    <a:pt x="14346" y="25106"/>
                  </a:lnTo>
                  <a:lnTo>
                    <a:pt x="14346" y="25448"/>
                  </a:lnTo>
                  <a:lnTo>
                    <a:pt x="14175" y="25618"/>
                  </a:lnTo>
                  <a:lnTo>
                    <a:pt x="14346" y="25789"/>
                  </a:lnTo>
                  <a:lnTo>
                    <a:pt x="14517" y="25789"/>
                  </a:lnTo>
                  <a:lnTo>
                    <a:pt x="15371" y="23911"/>
                  </a:lnTo>
                  <a:lnTo>
                    <a:pt x="15200" y="23740"/>
                  </a:lnTo>
                  <a:close/>
                  <a:moveTo>
                    <a:pt x="11443" y="25618"/>
                  </a:moveTo>
                  <a:lnTo>
                    <a:pt x="11443" y="25789"/>
                  </a:lnTo>
                  <a:lnTo>
                    <a:pt x="11613" y="25789"/>
                  </a:lnTo>
                  <a:lnTo>
                    <a:pt x="11443" y="25960"/>
                  </a:lnTo>
                  <a:lnTo>
                    <a:pt x="11272" y="25960"/>
                  </a:lnTo>
                  <a:lnTo>
                    <a:pt x="11101" y="26131"/>
                  </a:lnTo>
                  <a:lnTo>
                    <a:pt x="11101" y="25960"/>
                  </a:lnTo>
                  <a:lnTo>
                    <a:pt x="11272" y="25960"/>
                  </a:lnTo>
                  <a:lnTo>
                    <a:pt x="11443" y="25618"/>
                  </a:lnTo>
                  <a:close/>
                  <a:moveTo>
                    <a:pt x="13321" y="25789"/>
                  </a:moveTo>
                  <a:lnTo>
                    <a:pt x="12467" y="27326"/>
                  </a:lnTo>
                  <a:lnTo>
                    <a:pt x="11443" y="28522"/>
                  </a:lnTo>
                  <a:lnTo>
                    <a:pt x="10930" y="28692"/>
                  </a:lnTo>
                  <a:lnTo>
                    <a:pt x="10930" y="28692"/>
                  </a:lnTo>
                  <a:lnTo>
                    <a:pt x="12297" y="27326"/>
                  </a:lnTo>
                  <a:lnTo>
                    <a:pt x="13321" y="25789"/>
                  </a:lnTo>
                  <a:close/>
                  <a:moveTo>
                    <a:pt x="12638" y="25960"/>
                  </a:moveTo>
                  <a:lnTo>
                    <a:pt x="11443" y="27326"/>
                  </a:lnTo>
                  <a:lnTo>
                    <a:pt x="10076" y="28692"/>
                  </a:lnTo>
                  <a:lnTo>
                    <a:pt x="10759" y="27326"/>
                  </a:lnTo>
                  <a:lnTo>
                    <a:pt x="11443" y="26301"/>
                  </a:lnTo>
                  <a:lnTo>
                    <a:pt x="12638" y="25960"/>
                  </a:lnTo>
                  <a:close/>
                  <a:moveTo>
                    <a:pt x="13663" y="26301"/>
                  </a:moveTo>
                  <a:lnTo>
                    <a:pt x="12297" y="28522"/>
                  </a:lnTo>
                  <a:lnTo>
                    <a:pt x="12297" y="28692"/>
                  </a:lnTo>
                  <a:lnTo>
                    <a:pt x="12809" y="28692"/>
                  </a:lnTo>
                  <a:lnTo>
                    <a:pt x="12980" y="28522"/>
                  </a:lnTo>
                  <a:lnTo>
                    <a:pt x="14004" y="26643"/>
                  </a:lnTo>
                  <a:lnTo>
                    <a:pt x="14004" y="26472"/>
                  </a:lnTo>
                  <a:lnTo>
                    <a:pt x="14004" y="26301"/>
                  </a:lnTo>
                  <a:close/>
                  <a:moveTo>
                    <a:pt x="12126" y="29376"/>
                  </a:moveTo>
                  <a:lnTo>
                    <a:pt x="10930" y="31083"/>
                  </a:lnTo>
                  <a:lnTo>
                    <a:pt x="10759" y="31083"/>
                  </a:lnTo>
                  <a:lnTo>
                    <a:pt x="9393" y="31937"/>
                  </a:lnTo>
                  <a:lnTo>
                    <a:pt x="9393" y="31937"/>
                  </a:lnTo>
                  <a:lnTo>
                    <a:pt x="10759" y="30742"/>
                  </a:lnTo>
                  <a:lnTo>
                    <a:pt x="12126" y="29376"/>
                  </a:lnTo>
                  <a:close/>
                  <a:moveTo>
                    <a:pt x="13663" y="28863"/>
                  </a:moveTo>
                  <a:lnTo>
                    <a:pt x="12638" y="30571"/>
                  </a:lnTo>
                  <a:lnTo>
                    <a:pt x="11272" y="32108"/>
                  </a:lnTo>
                  <a:lnTo>
                    <a:pt x="11272" y="32108"/>
                  </a:lnTo>
                  <a:lnTo>
                    <a:pt x="12467" y="30571"/>
                  </a:lnTo>
                  <a:lnTo>
                    <a:pt x="13492" y="28863"/>
                  </a:lnTo>
                  <a:close/>
                  <a:moveTo>
                    <a:pt x="10589" y="29546"/>
                  </a:moveTo>
                  <a:lnTo>
                    <a:pt x="8710" y="31254"/>
                  </a:lnTo>
                  <a:lnTo>
                    <a:pt x="6661" y="32791"/>
                  </a:lnTo>
                  <a:lnTo>
                    <a:pt x="6148" y="32791"/>
                  </a:lnTo>
                  <a:lnTo>
                    <a:pt x="8198" y="31254"/>
                  </a:lnTo>
                  <a:lnTo>
                    <a:pt x="10076" y="29546"/>
                  </a:lnTo>
                  <a:close/>
                  <a:moveTo>
                    <a:pt x="10418" y="31937"/>
                  </a:moveTo>
                  <a:lnTo>
                    <a:pt x="9735" y="32791"/>
                  </a:lnTo>
                  <a:lnTo>
                    <a:pt x="8881" y="32962"/>
                  </a:lnTo>
                  <a:lnTo>
                    <a:pt x="10418" y="31937"/>
                  </a:lnTo>
                  <a:close/>
                  <a:moveTo>
                    <a:pt x="12467" y="28863"/>
                  </a:moveTo>
                  <a:lnTo>
                    <a:pt x="11955" y="29034"/>
                  </a:lnTo>
                  <a:lnTo>
                    <a:pt x="10930" y="30229"/>
                  </a:lnTo>
                  <a:lnTo>
                    <a:pt x="9906" y="31083"/>
                  </a:lnTo>
                  <a:lnTo>
                    <a:pt x="8710" y="32108"/>
                  </a:lnTo>
                  <a:lnTo>
                    <a:pt x="7515" y="32962"/>
                  </a:lnTo>
                  <a:lnTo>
                    <a:pt x="7515" y="33133"/>
                  </a:lnTo>
                  <a:lnTo>
                    <a:pt x="7685" y="33304"/>
                  </a:lnTo>
                  <a:lnTo>
                    <a:pt x="8198" y="33304"/>
                  </a:lnTo>
                  <a:lnTo>
                    <a:pt x="8198" y="33133"/>
                  </a:lnTo>
                  <a:lnTo>
                    <a:pt x="8369" y="33304"/>
                  </a:lnTo>
                  <a:lnTo>
                    <a:pt x="9906" y="33133"/>
                  </a:lnTo>
                  <a:lnTo>
                    <a:pt x="10076" y="33133"/>
                  </a:lnTo>
                  <a:lnTo>
                    <a:pt x="12638" y="29205"/>
                  </a:lnTo>
                  <a:lnTo>
                    <a:pt x="12638" y="29034"/>
                  </a:lnTo>
                  <a:lnTo>
                    <a:pt x="12467" y="28863"/>
                  </a:lnTo>
                  <a:close/>
                  <a:moveTo>
                    <a:pt x="6831" y="33816"/>
                  </a:moveTo>
                  <a:lnTo>
                    <a:pt x="5124" y="34841"/>
                  </a:lnTo>
                  <a:lnTo>
                    <a:pt x="4441" y="34841"/>
                  </a:lnTo>
                  <a:lnTo>
                    <a:pt x="6831" y="33816"/>
                  </a:lnTo>
                  <a:close/>
                  <a:moveTo>
                    <a:pt x="7515" y="33816"/>
                  </a:moveTo>
                  <a:lnTo>
                    <a:pt x="9052" y="33987"/>
                  </a:lnTo>
                  <a:lnTo>
                    <a:pt x="8027" y="34499"/>
                  </a:lnTo>
                  <a:lnTo>
                    <a:pt x="7002" y="34841"/>
                  </a:lnTo>
                  <a:lnTo>
                    <a:pt x="5978" y="34841"/>
                  </a:lnTo>
                  <a:lnTo>
                    <a:pt x="7515" y="33816"/>
                  </a:lnTo>
                  <a:close/>
                  <a:moveTo>
                    <a:pt x="6661" y="33474"/>
                  </a:moveTo>
                  <a:lnTo>
                    <a:pt x="5124" y="34157"/>
                  </a:lnTo>
                  <a:lnTo>
                    <a:pt x="3416" y="34841"/>
                  </a:lnTo>
                  <a:lnTo>
                    <a:pt x="3245" y="35011"/>
                  </a:lnTo>
                  <a:lnTo>
                    <a:pt x="3416" y="35182"/>
                  </a:lnTo>
                  <a:lnTo>
                    <a:pt x="7002" y="35182"/>
                  </a:lnTo>
                  <a:lnTo>
                    <a:pt x="8369" y="34670"/>
                  </a:lnTo>
                  <a:lnTo>
                    <a:pt x="9564" y="33987"/>
                  </a:lnTo>
                  <a:lnTo>
                    <a:pt x="9735" y="33816"/>
                  </a:lnTo>
                  <a:lnTo>
                    <a:pt x="9564" y="33816"/>
                  </a:lnTo>
                  <a:lnTo>
                    <a:pt x="9564" y="33645"/>
                  </a:lnTo>
                  <a:lnTo>
                    <a:pt x="9393" y="33474"/>
                  </a:lnTo>
                  <a:lnTo>
                    <a:pt x="8539" y="33645"/>
                  </a:lnTo>
                  <a:lnTo>
                    <a:pt x="7515" y="33474"/>
                  </a:lnTo>
                  <a:close/>
                  <a:moveTo>
                    <a:pt x="1366" y="35182"/>
                  </a:moveTo>
                  <a:lnTo>
                    <a:pt x="1025" y="35353"/>
                  </a:lnTo>
                  <a:lnTo>
                    <a:pt x="1025" y="35182"/>
                  </a:lnTo>
                  <a:close/>
                  <a:moveTo>
                    <a:pt x="13834" y="3417"/>
                  </a:moveTo>
                  <a:lnTo>
                    <a:pt x="15029" y="4612"/>
                  </a:lnTo>
                  <a:lnTo>
                    <a:pt x="15200" y="4612"/>
                  </a:lnTo>
                  <a:lnTo>
                    <a:pt x="15371" y="4441"/>
                  </a:lnTo>
                  <a:lnTo>
                    <a:pt x="15200" y="4783"/>
                  </a:lnTo>
                  <a:lnTo>
                    <a:pt x="15200" y="4954"/>
                  </a:lnTo>
                  <a:lnTo>
                    <a:pt x="16225" y="6320"/>
                  </a:lnTo>
                  <a:lnTo>
                    <a:pt x="16395" y="6491"/>
                  </a:lnTo>
                  <a:lnTo>
                    <a:pt x="16566" y="6320"/>
                  </a:lnTo>
                  <a:lnTo>
                    <a:pt x="16566" y="6149"/>
                  </a:lnTo>
                  <a:lnTo>
                    <a:pt x="16737" y="6149"/>
                  </a:lnTo>
                  <a:lnTo>
                    <a:pt x="16737" y="6832"/>
                  </a:lnTo>
                  <a:lnTo>
                    <a:pt x="16737" y="7003"/>
                  </a:lnTo>
                  <a:lnTo>
                    <a:pt x="16908" y="7174"/>
                  </a:lnTo>
                  <a:lnTo>
                    <a:pt x="17249" y="7174"/>
                  </a:lnTo>
                  <a:lnTo>
                    <a:pt x="17249" y="7345"/>
                  </a:lnTo>
                  <a:lnTo>
                    <a:pt x="17078" y="7515"/>
                  </a:lnTo>
                  <a:lnTo>
                    <a:pt x="17078" y="7857"/>
                  </a:lnTo>
                  <a:lnTo>
                    <a:pt x="17591" y="8882"/>
                  </a:lnTo>
                  <a:lnTo>
                    <a:pt x="17591" y="9052"/>
                  </a:lnTo>
                  <a:lnTo>
                    <a:pt x="17762" y="9223"/>
                  </a:lnTo>
                  <a:lnTo>
                    <a:pt x="17932" y="9906"/>
                  </a:lnTo>
                  <a:lnTo>
                    <a:pt x="17932" y="10077"/>
                  </a:lnTo>
                  <a:lnTo>
                    <a:pt x="18103" y="11102"/>
                  </a:lnTo>
                  <a:lnTo>
                    <a:pt x="18103" y="11956"/>
                  </a:lnTo>
                  <a:lnTo>
                    <a:pt x="17932" y="10931"/>
                  </a:lnTo>
                  <a:lnTo>
                    <a:pt x="17762" y="10760"/>
                  </a:lnTo>
                  <a:lnTo>
                    <a:pt x="17591" y="10760"/>
                  </a:lnTo>
                  <a:lnTo>
                    <a:pt x="17762" y="10419"/>
                  </a:lnTo>
                  <a:lnTo>
                    <a:pt x="17762" y="10248"/>
                  </a:lnTo>
                  <a:lnTo>
                    <a:pt x="17420" y="9565"/>
                  </a:lnTo>
                  <a:lnTo>
                    <a:pt x="17249" y="9394"/>
                  </a:lnTo>
                  <a:lnTo>
                    <a:pt x="17078" y="9565"/>
                  </a:lnTo>
                  <a:lnTo>
                    <a:pt x="17078" y="11273"/>
                  </a:lnTo>
                  <a:lnTo>
                    <a:pt x="17078" y="11443"/>
                  </a:lnTo>
                  <a:lnTo>
                    <a:pt x="17420" y="11443"/>
                  </a:lnTo>
                  <a:lnTo>
                    <a:pt x="16908" y="12810"/>
                  </a:lnTo>
                  <a:lnTo>
                    <a:pt x="16737" y="12810"/>
                  </a:lnTo>
                  <a:lnTo>
                    <a:pt x="16225" y="16396"/>
                  </a:lnTo>
                  <a:lnTo>
                    <a:pt x="16054" y="17250"/>
                  </a:lnTo>
                  <a:lnTo>
                    <a:pt x="16054" y="17421"/>
                  </a:lnTo>
                  <a:lnTo>
                    <a:pt x="16566" y="17421"/>
                  </a:lnTo>
                  <a:lnTo>
                    <a:pt x="16054" y="17762"/>
                  </a:lnTo>
                  <a:lnTo>
                    <a:pt x="15883" y="17933"/>
                  </a:lnTo>
                  <a:lnTo>
                    <a:pt x="15883" y="18275"/>
                  </a:lnTo>
                  <a:lnTo>
                    <a:pt x="15371" y="21007"/>
                  </a:lnTo>
                  <a:lnTo>
                    <a:pt x="15371" y="21178"/>
                  </a:lnTo>
                  <a:lnTo>
                    <a:pt x="15200" y="21349"/>
                  </a:lnTo>
                  <a:lnTo>
                    <a:pt x="15029" y="22032"/>
                  </a:lnTo>
                  <a:lnTo>
                    <a:pt x="15029" y="22373"/>
                  </a:lnTo>
                  <a:lnTo>
                    <a:pt x="15029" y="22544"/>
                  </a:lnTo>
                  <a:lnTo>
                    <a:pt x="15200" y="22544"/>
                  </a:lnTo>
                  <a:lnTo>
                    <a:pt x="15200" y="22715"/>
                  </a:lnTo>
                  <a:lnTo>
                    <a:pt x="15029" y="23398"/>
                  </a:lnTo>
                  <a:lnTo>
                    <a:pt x="15029" y="23569"/>
                  </a:lnTo>
                  <a:lnTo>
                    <a:pt x="15371" y="23569"/>
                  </a:lnTo>
                  <a:lnTo>
                    <a:pt x="15371" y="23398"/>
                  </a:lnTo>
                  <a:lnTo>
                    <a:pt x="15541" y="23398"/>
                  </a:lnTo>
                  <a:lnTo>
                    <a:pt x="15712" y="22715"/>
                  </a:lnTo>
                  <a:lnTo>
                    <a:pt x="15883" y="22544"/>
                  </a:lnTo>
                  <a:lnTo>
                    <a:pt x="15712" y="22373"/>
                  </a:lnTo>
                  <a:lnTo>
                    <a:pt x="15883" y="22032"/>
                  </a:lnTo>
                  <a:lnTo>
                    <a:pt x="16395" y="20666"/>
                  </a:lnTo>
                  <a:lnTo>
                    <a:pt x="16225" y="20495"/>
                  </a:lnTo>
                  <a:lnTo>
                    <a:pt x="16395" y="20153"/>
                  </a:lnTo>
                  <a:lnTo>
                    <a:pt x="17078" y="17250"/>
                  </a:lnTo>
                  <a:lnTo>
                    <a:pt x="17078" y="17079"/>
                  </a:lnTo>
                  <a:lnTo>
                    <a:pt x="17078" y="16908"/>
                  </a:lnTo>
                  <a:lnTo>
                    <a:pt x="17152" y="16689"/>
                  </a:lnTo>
                  <a:lnTo>
                    <a:pt x="16908" y="19129"/>
                  </a:lnTo>
                  <a:lnTo>
                    <a:pt x="16908" y="19299"/>
                  </a:lnTo>
                  <a:lnTo>
                    <a:pt x="16737" y="19641"/>
                  </a:lnTo>
                  <a:lnTo>
                    <a:pt x="16395" y="21520"/>
                  </a:lnTo>
                  <a:lnTo>
                    <a:pt x="16395" y="21690"/>
                  </a:lnTo>
                  <a:lnTo>
                    <a:pt x="16225" y="21690"/>
                  </a:lnTo>
                  <a:lnTo>
                    <a:pt x="15541" y="24081"/>
                  </a:lnTo>
                  <a:lnTo>
                    <a:pt x="14517" y="26301"/>
                  </a:lnTo>
                  <a:lnTo>
                    <a:pt x="14517" y="26472"/>
                  </a:lnTo>
                  <a:lnTo>
                    <a:pt x="14517" y="26643"/>
                  </a:lnTo>
                  <a:lnTo>
                    <a:pt x="14346" y="26643"/>
                  </a:lnTo>
                  <a:lnTo>
                    <a:pt x="13663" y="28180"/>
                  </a:lnTo>
                  <a:lnTo>
                    <a:pt x="13663" y="28351"/>
                  </a:lnTo>
                  <a:lnTo>
                    <a:pt x="13834" y="28351"/>
                  </a:lnTo>
                  <a:lnTo>
                    <a:pt x="14175" y="28180"/>
                  </a:lnTo>
                  <a:lnTo>
                    <a:pt x="14517" y="28180"/>
                  </a:lnTo>
                  <a:lnTo>
                    <a:pt x="14175" y="28351"/>
                  </a:lnTo>
                  <a:lnTo>
                    <a:pt x="14175" y="28522"/>
                  </a:lnTo>
                  <a:lnTo>
                    <a:pt x="13834" y="28522"/>
                  </a:lnTo>
                  <a:lnTo>
                    <a:pt x="13321" y="28692"/>
                  </a:lnTo>
                  <a:lnTo>
                    <a:pt x="11955" y="30742"/>
                  </a:lnTo>
                  <a:lnTo>
                    <a:pt x="10418" y="32791"/>
                  </a:lnTo>
                  <a:lnTo>
                    <a:pt x="10418" y="32962"/>
                  </a:lnTo>
                  <a:lnTo>
                    <a:pt x="10589" y="32962"/>
                  </a:lnTo>
                  <a:lnTo>
                    <a:pt x="11101" y="32791"/>
                  </a:lnTo>
                  <a:lnTo>
                    <a:pt x="11955" y="31937"/>
                  </a:lnTo>
                  <a:lnTo>
                    <a:pt x="12638" y="31083"/>
                  </a:lnTo>
                  <a:lnTo>
                    <a:pt x="13321" y="30059"/>
                  </a:lnTo>
                  <a:lnTo>
                    <a:pt x="14004" y="29034"/>
                  </a:lnTo>
                  <a:lnTo>
                    <a:pt x="13150" y="30571"/>
                  </a:lnTo>
                  <a:lnTo>
                    <a:pt x="11955" y="32108"/>
                  </a:lnTo>
                  <a:lnTo>
                    <a:pt x="12126" y="32279"/>
                  </a:lnTo>
                  <a:lnTo>
                    <a:pt x="12126" y="32450"/>
                  </a:lnTo>
                  <a:lnTo>
                    <a:pt x="11101" y="33133"/>
                  </a:lnTo>
                  <a:lnTo>
                    <a:pt x="9735" y="34157"/>
                  </a:lnTo>
                  <a:lnTo>
                    <a:pt x="8027" y="35011"/>
                  </a:lnTo>
                  <a:lnTo>
                    <a:pt x="8027" y="35182"/>
                  </a:lnTo>
                  <a:lnTo>
                    <a:pt x="8198" y="35353"/>
                  </a:lnTo>
                  <a:lnTo>
                    <a:pt x="9735" y="34841"/>
                  </a:lnTo>
                  <a:lnTo>
                    <a:pt x="11272" y="34157"/>
                  </a:lnTo>
                  <a:lnTo>
                    <a:pt x="10076" y="34841"/>
                  </a:lnTo>
                  <a:lnTo>
                    <a:pt x="8881" y="35353"/>
                  </a:lnTo>
                  <a:lnTo>
                    <a:pt x="8881" y="35524"/>
                  </a:lnTo>
                  <a:lnTo>
                    <a:pt x="7685" y="35524"/>
                  </a:lnTo>
                  <a:lnTo>
                    <a:pt x="5978" y="35865"/>
                  </a:lnTo>
                  <a:lnTo>
                    <a:pt x="3757" y="35865"/>
                  </a:lnTo>
                  <a:lnTo>
                    <a:pt x="3928" y="35694"/>
                  </a:lnTo>
                  <a:lnTo>
                    <a:pt x="3757" y="35524"/>
                  </a:lnTo>
                  <a:lnTo>
                    <a:pt x="1366" y="35182"/>
                  </a:lnTo>
                  <a:lnTo>
                    <a:pt x="2220" y="35182"/>
                  </a:lnTo>
                  <a:lnTo>
                    <a:pt x="4099" y="34499"/>
                  </a:lnTo>
                  <a:lnTo>
                    <a:pt x="6148" y="33474"/>
                  </a:lnTo>
                  <a:lnTo>
                    <a:pt x="6148" y="33304"/>
                  </a:lnTo>
                  <a:lnTo>
                    <a:pt x="5978" y="33304"/>
                  </a:lnTo>
                  <a:lnTo>
                    <a:pt x="5294" y="33133"/>
                  </a:lnTo>
                  <a:lnTo>
                    <a:pt x="5124" y="33133"/>
                  </a:lnTo>
                  <a:lnTo>
                    <a:pt x="4953" y="32962"/>
                  </a:lnTo>
                  <a:lnTo>
                    <a:pt x="5465" y="32962"/>
                  </a:lnTo>
                  <a:lnTo>
                    <a:pt x="5636" y="33133"/>
                  </a:lnTo>
                  <a:lnTo>
                    <a:pt x="6831" y="33133"/>
                  </a:lnTo>
                  <a:lnTo>
                    <a:pt x="7856" y="32279"/>
                  </a:lnTo>
                  <a:lnTo>
                    <a:pt x="9052" y="31425"/>
                  </a:lnTo>
                  <a:lnTo>
                    <a:pt x="11101" y="29376"/>
                  </a:lnTo>
                  <a:lnTo>
                    <a:pt x="11101" y="29205"/>
                  </a:lnTo>
                  <a:lnTo>
                    <a:pt x="10930" y="29034"/>
                  </a:lnTo>
                  <a:lnTo>
                    <a:pt x="10076" y="29205"/>
                  </a:lnTo>
                  <a:lnTo>
                    <a:pt x="9906" y="29205"/>
                  </a:lnTo>
                  <a:lnTo>
                    <a:pt x="8198" y="30742"/>
                  </a:lnTo>
                  <a:lnTo>
                    <a:pt x="6319" y="32279"/>
                  </a:lnTo>
                  <a:lnTo>
                    <a:pt x="6319" y="32279"/>
                  </a:lnTo>
                  <a:lnTo>
                    <a:pt x="9222" y="29717"/>
                  </a:lnTo>
                  <a:lnTo>
                    <a:pt x="9222" y="29546"/>
                  </a:lnTo>
                  <a:lnTo>
                    <a:pt x="9393" y="29546"/>
                  </a:lnTo>
                  <a:lnTo>
                    <a:pt x="9393" y="29376"/>
                  </a:lnTo>
                  <a:lnTo>
                    <a:pt x="9222" y="29205"/>
                  </a:lnTo>
                  <a:lnTo>
                    <a:pt x="9564" y="29205"/>
                  </a:lnTo>
                  <a:lnTo>
                    <a:pt x="9906" y="29034"/>
                  </a:lnTo>
                  <a:lnTo>
                    <a:pt x="10076" y="29034"/>
                  </a:lnTo>
                  <a:lnTo>
                    <a:pt x="10418" y="28806"/>
                  </a:lnTo>
                  <a:lnTo>
                    <a:pt x="10418" y="28806"/>
                  </a:lnTo>
                  <a:lnTo>
                    <a:pt x="10418" y="28863"/>
                  </a:lnTo>
                  <a:lnTo>
                    <a:pt x="10589" y="29034"/>
                  </a:lnTo>
                  <a:lnTo>
                    <a:pt x="11443" y="28863"/>
                  </a:lnTo>
                  <a:lnTo>
                    <a:pt x="11613" y="28863"/>
                  </a:lnTo>
                  <a:lnTo>
                    <a:pt x="12980" y="27155"/>
                  </a:lnTo>
                  <a:lnTo>
                    <a:pt x="14175" y="25277"/>
                  </a:lnTo>
                  <a:lnTo>
                    <a:pt x="14175" y="25106"/>
                  </a:lnTo>
                  <a:lnTo>
                    <a:pt x="14175" y="24935"/>
                  </a:lnTo>
                  <a:lnTo>
                    <a:pt x="14004" y="24764"/>
                  </a:lnTo>
                  <a:lnTo>
                    <a:pt x="13876" y="24764"/>
                  </a:lnTo>
                  <a:lnTo>
                    <a:pt x="14175" y="24594"/>
                  </a:lnTo>
                  <a:lnTo>
                    <a:pt x="14175" y="24423"/>
                  </a:lnTo>
                  <a:lnTo>
                    <a:pt x="14346" y="23569"/>
                  </a:lnTo>
                  <a:lnTo>
                    <a:pt x="14175" y="23398"/>
                  </a:lnTo>
                  <a:lnTo>
                    <a:pt x="14107" y="23398"/>
                  </a:lnTo>
                  <a:lnTo>
                    <a:pt x="14346" y="23227"/>
                  </a:lnTo>
                  <a:lnTo>
                    <a:pt x="14346" y="23057"/>
                  </a:lnTo>
                  <a:lnTo>
                    <a:pt x="14517" y="22715"/>
                  </a:lnTo>
                  <a:lnTo>
                    <a:pt x="14517" y="22544"/>
                  </a:lnTo>
                  <a:lnTo>
                    <a:pt x="14517" y="22373"/>
                  </a:lnTo>
                  <a:lnTo>
                    <a:pt x="14517" y="22203"/>
                  </a:lnTo>
                  <a:lnTo>
                    <a:pt x="14687" y="19983"/>
                  </a:lnTo>
                  <a:lnTo>
                    <a:pt x="14687" y="19812"/>
                  </a:lnTo>
                  <a:lnTo>
                    <a:pt x="14687" y="19641"/>
                  </a:lnTo>
                  <a:lnTo>
                    <a:pt x="14687" y="18958"/>
                  </a:lnTo>
                  <a:lnTo>
                    <a:pt x="14687" y="18787"/>
                  </a:lnTo>
                  <a:lnTo>
                    <a:pt x="14517" y="18787"/>
                  </a:lnTo>
                  <a:lnTo>
                    <a:pt x="13321" y="19470"/>
                  </a:lnTo>
                  <a:lnTo>
                    <a:pt x="13321" y="19641"/>
                  </a:lnTo>
                  <a:lnTo>
                    <a:pt x="13150" y="19812"/>
                  </a:lnTo>
                  <a:lnTo>
                    <a:pt x="12980" y="19812"/>
                  </a:lnTo>
                  <a:lnTo>
                    <a:pt x="12126" y="20324"/>
                  </a:lnTo>
                  <a:lnTo>
                    <a:pt x="12638" y="19812"/>
                  </a:lnTo>
                  <a:lnTo>
                    <a:pt x="12809" y="19812"/>
                  </a:lnTo>
                  <a:lnTo>
                    <a:pt x="13150" y="19470"/>
                  </a:lnTo>
                  <a:lnTo>
                    <a:pt x="13321" y="19470"/>
                  </a:lnTo>
                  <a:lnTo>
                    <a:pt x="13492" y="19299"/>
                  </a:lnTo>
                  <a:lnTo>
                    <a:pt x="13492" y="19129"/>
                  </a:lnTo>
                  <a:lnTo>
                    <a:pt x="13663" y="19129"/>
                  </a:lnTo>
                  <a:lnTo>
                    <a:pt x="14004" y="18958"/>
                  </a:lnTo>
                  <a:lnTo>
                    <a:pt x="14687" y="18445"/>
                  </a:lnTo>
                  <a:lnTo>
                    <a:pt x="15029" y="15713"/>
                  </a:lnTo>
                  <a:lnTo>
                    <a:pt x="15029" y="15542"/>
                  </a:lnTo>
                  <a:lnTo>
                    <a:pt x="15200" y="13834"/>
                  </a:lnTo>
                  <a:lnTo>
                    <a:pt x="15200" y="14005"/>
                  </a:lnTo>
                  <a:lnTo>
                    <a:pt x="15200" y="15030"/>
                  </a:lnTo>
                  <a:lnTo>
                    <a:pt x="15200" y="15201"/>
                  </a:lnTo>
                  <a:lnTo>
                    <a:pt x="14858" y="18104"/>
                  </a:lnTo>
                  <a:lnTo>
                    <a:pt x="14858" y="18275"/>
                  </a:lnTo>
                  <a:lnTo>
                    <a:pt x="15029" y="18275"/>
                  </a:lnTo>
                  <a:lnTo>
                    <a:pt x="15371" y="17933"/>
                  </a:lnTo>
                  <a:lnTo>
                    <a:pt x="15541" y="17933"/>
                  </a:lnTo>
                  <a:lnTo>
                    <a:pt x="15712" y="17250"/>
                  </a:lnTo>
                  <a:lnTo>
                    <a:pt x="16225" y="14517"/>
                  </a:lnTo>
                  <a:lnTo>
                    <a:pt x="16225" y="14347"/>
                  </a:lnTo>
                  <a:lnTo>
                    <a:pt x="16225" y="14176"/>
                  </a:lnTo>
                  <a:lnTo>
                    <a:pt x="16395" y="12810"/>
                  </a:lnTo>
                  <a:lnTo>
                    <a:pt x="16395" y="12639"/>
                  </a:lnTo>
                  <a:lnTo>
                    <a:pt x="16225" y="12639"/>
                  </a:lnTo>
                  <a:lnTo>
                    <a:pt x="16566" y="12468"/>
                  </a:lnTo>
                  <a:lnTo>
                    <a:pt x="16566" y="12297"/>
                  </a:lnTo>
                  <a:lnTo>
                    <a:pt x="16737" y="10589"/>
                  </a:lnTo>
                  <a:lnTo>
                    <a:pt x="16566" y="10077"/>
                  </a:lnTo>
                  <a:lnTo>
                    <a:pt x="16566" y="9906"/>
                  </a:lnTo>
                  <a:lnTo>
                    <a:pt x="16395" y="9906"/>
                  </a:lnTo>
                  <a:lnTo>
                    <a:pt x="16395" y="9736"/>
                  </a:lnTo>
                  <a:lnTo>
                    <a:pt x="16225" y="8882"/>
                  </a:lnTo>
                  <a:lnTo>
                    <a:pt x="16054" y="8711"/>
                  </a:lnTo>
                  <a:lnTo>
                    <a:pt x="15883" y="8882"/>
                  </a:lnTo>
                  <a:lnTo>
                    <a:pt x="15541" y="9394"/>
                  </a:lnTo>
                  <a:lnTo>
                    <a:pt x="15541" y="9565"/>
                  </a:lnTo>
                  <a:lnTo>
                    <a:pt x="15541" y="9736"/>
                  </a:lnTo>
                  <a:lnTo>
                    <a:pt x="15371" y="9736"/>
                  </a:lnTo>
                  <a:lnTo>
                    <a:pt x="14517" y="10589"/>
                  </a:lnTo>
                  <a:lnTo>
                    <a:pt x="15712" y="8882"/>
                  </a:lnTo>
                  <a:lnTo>
                    <a:pt x="15712" y="8711"/>
                  </a:lnTo>
                  <a:lnTo>
                    <a:pt x="15712" y="8369"/>
                  </a:lnTo>
                  <a:lnTo>
                    <a:pt x="15712" y="7515"/>
                  </a:lnTo>
                  <a:lnTo>
                    <a:pt x="15883" y="7686"/>
                  </a:lnTo>
                  <a:lnTo>
                    <a:pt x="16054" y="7686"/>
                  </a:lnTo>
                  <a:lnTo>
                    <a:pt x="16054" y="7515"/>
                  </a:lnTo>
                  <a:lnTo>
                    <a:pt x="16225" y="7174"/>
                  </a:lnTo>
                  <a:lnTo>
                    <a:pt x="16225" y="7003"/>
                  </a:lnTo>
                  <a:lnTo>
                    <a:pt x="16225" y="6832"/>
                  </a:lnTo>
                  <a:lnTo>
                    <a:pt x="15883" y="6320"/>
                  </a:lnTo>
                  <a:lnTo>
                    <a:pt x="15883" y="6149"/>
                  </a:lnTo>
                  <a:lnTo>
                    <a:pt x="15371" y="5637"/>
                  </a:lnTo>
                  <a:lnTo>
                    <a:pt x="15371" y="5466"/>
                  </a:lnTo>
                  <a:lnTo>
                    <a:pt x="15200" y="5295"/>
                  </a:lnTo>
                  <a:lnTo>
                    <a:pt x="15029" y="5466"/>
                  </a:lnTo>
                  <a:lnTo>
                    <a:pt x="15029" y="5637"/>
                  </a:lnTo>
                  <a:lnTo>
                    <a:pt x="15029" y="5808"/>
                  </a:lnTo>
                  <a:lnTo>
                    <a:pt x="14858" y="5978"/>
                  </a:lnTo>
                  <a:lnTo>
                    <a:pt x="14175" y="7003"/>
                  </a:lnTo>
                  <a:lnTo>
                    <a:pt x="13492" y="7857"/>
                  </a:lnTo>
                  <a:lnTo>
                    <a:pt x="13492" y="8028"/>
                  </a:lnTo>
                  <a:lnTo>
                    <a:pt x="13492" y="11273"/>
                  </a:lnTo>
                  <a:lnTo>
                    <a:pt x="13663" y="11443"/>
                  </a:lnTo>
                  <a:lnTo>
                    <a:pt x="13663" y="11614"/>
                  </a:lnTo>
                  <a:lnTo>
                    <a:pt x="13492" y="11614"/>
                  </a:lnTo>
                  <a:lnTo>
                    <a:pt x="13321" y="14688"/>
                  </a:lnTo>
                  <a:lnTo>
                    <a:pt x="13321" y="14859"/>
                  </a:lnTo>
                  <a:lnTo>
                    <a:pt x="12809" y="18445"/>
                  </a:lnTo>
                  <a:lnTo>
                    <a:pt x="13150" y="15542"/>
                  </a:lnTo>
                  <a:lnTo>
                    <a:pt x="13150" y="15201"/>
                  </a:lnTo>
                  <a:lnTo>
                    <a:pt x="13150" y="15030"/>
                  </a:lnTo>
                  <a:lnTo>
                    <a:pt x="13321" y="11614"/>
                  </a:lnTo>
                  <a:lnTo>
                    <a:pt x="13492" y="8369"/>
                  </a:lnTo>
                  <a:lnTo>
                    <a:pt x="13321" y="8199"/>
                  </a:lnTo>
                  <a:lnTo>
                    <a:pt x="13150" y="8199"/>
                  </a:lnTo>
                  <a:lnTo>
                    <a:pt x="12467" y="8711"/>
                  </a:lnTo>
                  <a:lnTo>
                    <a:pt x="13321" y="7515"/>
                  </a:lnTo>
                  <a:lnTo>
                    <a:pt x="13321" y="7174"/>
                  </a:lnTo>
                  <a:lnTo>
                    <a:pt x="13492" y="7345"/>
                  </a:lnTo>
                  <a:lnTo>
                    <a:pt x="13663" y="7174"/>
                  </a:lnTo>
                  <a:lnTo>
                    <a:pt x="14858" y="5295"/>
                  </a:lnTo>
                  <a:lnTo>
                    <a:pt x="14858" y="5124"/>
                  </a:lnTo>
                  <a:lnTo>
                    <a:pt x="13834" y="3587"/>
                  </a:lnTo>
                  <a:lnTo>
                    <a:pt x="13834" y="3417"/>
                  </a:lnTo>
                  <a:close/>
                  <a:moveTo>
                    <a:pt x="10759" y="1"/>
                  </a:moveTo>
                  <a:lnTo>
                    <a:pt x="10589" y="172"/>
                  </a:lnTo>
                  <a:lnTo>
                    <a:pt x="10759" y="343"/>
                  </a:lnTo>
                  <a:lnTo>
                    <a:pt x="12126" y="1367"/>
                  </a:lnTo>
                  <a:lnTo>
                    <a:pt x="12126" y="1538"/>
                  </a:lnTo>
                  <a:lnTo>
                    <a:pt x="12126" y="1709"/>
                  </a:lnTo>
                  <a:lnTo>
                    <a:pt x="12638" y="2392"/>
                  </a:lnTo>
                  <a:lnTo>
                    <a:pt x="12126" y="3587"/>
                  </a:lnTo>
                  <a:lnTo>
                    <a:pt x="11784" y="4783"/>
                  </a:lnTo>
                  <a:lnTo>
                    <a:pt x="11784" y="4954"/>
                  </a:lnTo>
                  <a:lnTo>
                    <a:pt x="11784" y="5124"/>
                  </a:lnTo>
                  <a:lnTo>
                    <a:pt x="11784" y="5295"/>
                  </a:lnTo>
                  <a:lnTo>
                    <a:pt x="11955" y="5295"/>
                  </a:lnTo>
                  <a:lnTo>
                    <a:pt x="12126" y="5124"/>
                  </a:lnTo>
                  <a:lnTo>
                    <a:pt x="12467" y="4271"/>
                  </a:lnTo>
                  <a:lnTo>
                    <a:pt x="12467" y="3929"/>
                  </a:lnTo>
                  <a:lnTo>
                    <a:pt x="12809" y="5637"/>
                  </a:lnTo>
                  <a:lnTo>
                    <a:pt x="12980" y="7515"/>
                  </a:lnTo>
                  <a:lnTo>
                    <a:pt x="12126" y="8711"/>
                  </a:lnTo>
                  <a:lnTo>
                    <a:pt x="11955" y="8882"/>
                  </a:lnTo>
                  <a:lnTo>
                    <a:pt x="11955" y="9052"/>
                  </a:lnTo>
                  <a:lnTo>
                    <a:pt x="12297" y="9223"/>
                  </a:lnTo>
                  <a:lnTo>
                    <a:pt x="12467" y="9052"/>
                  </a:lnTo>
                  <a:lnTo>
                    <a:pt x="13150" y="8711"/>
                  </a:lnTo>
                  <a:lnTo>
                    <a:pt x="12980" y="11785"/>
                  </a:lnTo>
                  <a:lnTo>
                    <a:pt x="12809" y="14859"/>
                  </a:lnTo>
                  <a:lnTo>
                    <a:pt x="12638" y="15030"/>
                  </a:lnTo>
                  <a:lnTo>
                    <a:pt x="12809" y="15201"/>
                  </a:lnTo>
                  <a:lnTo>
                    <a:pt x="12809" y="15542"/>
                  </a:lnTo>
                  <a:lnTo>
                    <a:pt x="12467" y="19641"/>
                  </a:lnTo>
                  <a:lnTo>
                    <a:pt x="11101" y="20666"/>
                  </a:lnTo>
                  <a:lnTo>
                    <a:pt x="10930" y="20836"/>
                  </a:lnTo>
                  <a:lnTo>
                    <a:pt x="10930" y="21178"/>
                  </a:lnTo>
                  <a:lnTo>
                    <a:pt x="11443" y="21178"/>
                  </a:lnTo>
                  <a:lnTo>
                    <a:pt x="12809" y="20324"/>
                  </a:lnTo>
                  <a:lnTo>
                    <a:pt x="11784" y="22715"/>
                  </a:lnTo>
                  <a:lnTo>
                    <a:pt x="10589" y="25106"/>
                  </a:lnTo>
                  <a:lnTo>
                    <a:pt x="9393" y="25448"/>
                  </a:lnTo>
                  <a:lnTo>
                    <a:pt x="9222" y="25618"/>
                  </a:lnTo>
                  <a:lnTo>
                    <a:pt x="9222" y="25789"/>
                  </a:lnTo>
                  <a:lnTo>
                    <a:pt x="9393" y="25960"/>
                  </a:lnTo>
                  <a:lnTo>
                    <a:pt x="9564" y="26131"/>
                  </a:lnTo>
                  <a:lnTo>
                    <a:pt x="9735" y="26301"/>
                  </a:lnTo>
                  <a:lnTo>
                    <a:pt x="9906" y="26472"/>
                  </a:lnTo>
                  <a:lnTo>
                    <a:pt x="8710" y="28351"/>
                  </a:lnTo>
                  <a:lnTo>
                    <a:pt x="8539" y="28522"/>
                  </a:lnTo>
                  <a:lnTo>
                    <a:pt x="8710" y="28692"/>
                  </a:lnTo>
                  <a:lnTo>
                    <a:pt x="8881" y="28863"/>
                  </a:lnTo>
                  <a:lnTo>
                    <a:pt x="9052" y="28692"/>
                  </a:lnTo>
                  <a:lnTo>
                    <a:pt x="10247" y="27155"/>
                  </a:lnTo>
                  <a:lnTo>
                    <a:pt x="10247" y="27155"/>
                  </a:lnTo>
                  <a:lnTo>
                    <a:pt x="9393" y="28863"/>
                  </a:lnTo>
                  <a:lnTo>
                    <a:pt x="7856" y="29034"/>
                  </a:lnTo>
                  <a:lnTo>
                    <a:pt x="6319" y="29376"/>
                  </a:lnTo>
                  <a:lnTo>
                    <a:pt x="6148" y="29546"/>
                  </a:lnTo>
                  <a:lnTo>
                    <a:pt x="6148" y="29717"/>
                  </a:lnTo>
                  <a:lnTo>
                    <a:pt x="6319" y="29717"/>
                  </a:lnTo>
                  <a:lnTo>
                    <a:pt x="6490" y="29888"/>
                  </a:lnTo>
                  <a:lnTo>
                    <a:pt x="8881" y="29546"/>
                  </a:lnTo>
                  <a:lnTo>
                    <a:pt x="5294" y="32620"/>
                  </a:lnTo>
                  <a:lnTo>
                    <a:pt x="4953" y="32620"/>
                  </a:lnTo>
                  <a:lnTo>
                    <a:pt x="3245" y="32450"/>
                  </a:lnTo>
                  <a:lnTo>
                    <a:pt x="3074" y="32450"/>
                  </a:lnTo>
                  <a:lnTo>
                    <a:pt x="3074" y="32620"/>
                  </a:lnTo>
                  <a:lnTo>
                    <a:pt x="3074" y="32791"/>
                  </a:lnTo>
                  <a:lnTo>
                    <a:pt x="3245" y="32962"/>
                  </a:lnTo>
                  <a:lnTo>
                    <a:pt x="4611" y="33304"/>
                  </a:lnTo>
                  <a:lnTo>
                    <a:pt x="4099" y="33474"/>
                  </a:lnTo>
                  <a:lnTo>
                    <a:pt x="4099" y="33645"/>
                  </a:lnTo>
                  <a:lnTo>
                    <a:pt x="4099" y="33816"/>
                  </a:lnTo>
                  <a:lnTo>
                    <a:pt x="4270" y="33987"/>
                  </a:lnTo>
                  <a:lnTo>
                    <a:pt x="4441" y="33987"/>
                  </a:lnTo>
                  <a:lnTo>
                    <a:pt x="5124" y="33474"/>
                  </a:lnTo>
                  <a:lnTo>
                    <a:pt x="5465" y="33474"/>
                  </a:lnTo>
                  <a:lnTo>
                    <a:pt x="3928" y="34328"/>
                  </a:lnTo>
                  <a:lnTo>
                    <a:pt x="2220" y="34841"/>
                  </a:lnTo>
                  <a:lnTo>
                    <a:pt x="342" y="34841"/>
                  </a:lnTo>
                  <a:lnTo>
                    <a:pt x="171" y="35011"/>
                  </a:lnTo>
                  <a:lnTo>
                    <a:pt x="342" y="35182"/>
                  </a:lnTo>
                  <a:lnTo>
                    <a:pt x="171" y="35182"/>
                  </a:lnTo>
                  <a:lnTo>
                    <a:pt x="0" y="35353"/>
                  </a:lnTo>
                  <a:lnTo>
                    <a:pt x="0" y="35524"/>
                  </a:lnTo>
                  <a:lnTo>
                    <a:pt x="0" y="35694"/>
                  </a:lnTo>
                  <a:lnTo>
                    <a:pt x="171" y="35694"/>
                  </a:lnTo>
                  <a:lnTo>
                    <a:pt x="1366" y="35524"/>
                  </a:lnTo>
                  <a:lnTo>
                    <a:pt x="2391" y="35694"/>
                  </a:lnTo>
                  <a:lnTo>
                    <a:pt x="2391" y="35865"/>
                  </a:lnTo>
                  <a:lnTo>
                    <a:pt x="2391" y="36036"/>
                  </a:lnTo>
                  <a:lnTo>
                    <a:pt x="2562" y="36036"/>
                  </a:lnTo>
                  <a:lnTo>
                    <a:pt x="4953" y="36207"/>
                  </a:lnTo>
                  <a:lnTo>
                    <a:pt x="6490" y="36207"/>
                  </a:lnTo>
                  <a:lnTo>
                    <a:pt x="7856" y="35865"/>
                  </a:lnTo>
                  <a:lnTo>
                    <a:pt x="8881" y="35865"/>
                  </a:lnTo>
                  <a:lnTo>
                    <a:pt x="9052" y="35694"/>
                  </a:lnTo>
                  <a:lnTo>
                    <a:pt x="9052" y="35524"/>
                  </a:lnTo>
                  <a:lnTo>
                    <a:pt x="10589" y="34841"/>
                  </a:lnTo>
                  <a:lnTo>
                    <a:pt x="12126" y="33987"/>
                  </a:lnTo>
                  <a:lnTo>
                    <a:pt x="12297" y="33816"/>
                  </a:lnTo>
                  <a:lnTo>
                    <a:pt x="12126" y="33645"/>
                  </a:lnTo>
                  <a:lnTo>
                    <a:pt x="11955" y="33474"/>
                  </a:lnTo>
                  <a:lnTo>
                    <a:pt x="11784" y="33474"/>
                  </a:lnTo>
                  <a:lnTo>
                    <a:pt x="10076" y="34328"/>
                  </a:lnTo>
                  <a:lnTo>
                    <a:pt x="10076" y="34328"/>
                  </a:lnTo>
                  <a:lnTo>
                    <a:pt x="11272" y="33304"/>
                  </a:lnTo>
                  <a:lnTo>
                    <a:pt x="12467" y="32620"/>
                  </a:lnTo>
                  <a:lnTo>
                    <a:pt x="12638" y="32450"/>
                  </a:lnTo>
                  <a:lnTo>
                    <a:pt x="12467" y="32108"/>
                  </a:lnTo>
                  <a:lnTo>
                    <a:pt x="13663" y="30400"/>
                  </a:lnTo>
                  <a:lnTo>
                    <a:pt x="14517" y="28522"/>
                  </a:lnTo>
                  <a:lnTo>
                    <a:pt x="15200" y="28180"/>
                  </a:lnTo>
                  <a:lnTo>
                    <a:pt x="15371" y="28009"/>
                  </a:lnTo>
                  <a:lnTo>
                    <a:pt x="15371" y="27668"/>
                  </a:lnTo>
                  <a:lnTo>
                    <a:pt x="14687" y="27668"/>
                  </a:lnTo>
                  <a:lnTo>
                    <a:pt x="14858" y="26472"/>
                  </a:lnTo>
                  <a:lnTo>
                    <a:pt x="14858" y="26301"/>
                  </a:lnTo>
                  <a:lnTo>
                    <a:pt x="15883" y="24252"/>
                  </a:lnTo>
                  <a:lnTo>
                    <a:pt x="16566" y="21861"/>
                  </a:lnTo>
                  <a:lnTo>
                    <a:pt x="16737" y="21690"/>
                  </a:lnTo>
                  <a:lnTo>
                    <a:pt x="16737" y="21520"/>
                  </a:lnTo>
                  <a:lnTo>
                    <a:pt x="17078" y="19812"/>
                  </a:lnTo>
                  <a:lnTo>
                    <a:pt x="17932" y="18275"/>
                  </a:lnTo>
                  <a:lnTo>
                    <a:pt x="18103" y="18104"/>
                  </a:lnTo>
                  <a:lnTo>
                    <a:pt x="17932" y="17933"/>
                  </a:lnTo>
                  <a:lnTo>
                    <a:pt x="17762" y="17933"/>
                  </a:lnTo>
                  <a:lnTo>
                    <a:pt x="17591" y="18104"/>
                  </a:lnTo>
                  <a:lnTo>
                    <a:pt x="17249" y="18445"/>
                  </a:lnTo>
                  <a:lnTo>
                    <a:pt x="17591" y="15713"/>
                  </a:lnTo>
                  <a:lnTo>
                    <a:pt x="18274" y="14517"/>
                  </a:lnTo>
                  <a:lnTo>
                    <a:pt x="18274" y="14347"/>
                  </a:lnTo>
                  <a:lnTo>
                    <a:pt x="18274" y="14176"/>
                  </a:lnTo>
                  <a:lnTo>
                    <a:pt x="17932" y="14347"/>
                  </a:lnTo>
                  <a:lnTo>
                    <a:pt x="17762" y="14859"/>
                  </a:lnTo>
                  <a:lnTo>
                    <a:pt x="17762" y="12639"/>
                  </a:lnTo>
                  <a:lnTo>
                    <a:pt x="17591" y="12468"/>
                  </a:lnTo>
                  <a:lnTo>
                    <a:pt x="17420" y="12468"/>
                  </a:lnTo>
                  <a:lnTo>
                    <a:pt x="17762" y="11443"/>
                  </a:lnTo>
                  <a:lnTo>
                    <a:pt x="17932" y="12297"/>
                  </a:lnTo>
                  <a:lnTo>
                    <a:pt x="17932" y="12468"/>
                  </a:lnTo>
                  <a:lnTo>
                    <a:pt x="18103" y="12639"/>
                  </a:lnTo>
                  <a:lnTo>
                    <a:pt x="18445" y="12468"/>
                  </a:lnTo>
                  <a:lnTo>
                    <a:pt x="18445" y="12297"/>
                  </a:lnTo>
                  <a:lnTo>
                    <a:pt x="18445" y="11273"/>
                  </a:lnTo>
                  <a:lnTo>
                    <a:pt x="18274" y="10077"/>
                  </a:lnTo>
                  <a:lnTo>
                    <a:pt x="18445" y="9906"/>
                  </a:lnTo>
                  <a:lnTo>
                    <a:pt x="18445" y="9736"/>
                  </a:lnTo>
                  <a:lnTo>
                    <a:pt x="18103" y="9736"/>
                  </a:lnTo>
                  <a:lnTo>
                    <a:pt x="17932" y="9052"/>
                  </a:lnTo>
                  <a:lnTo>
                    <a:pt x="18103" y="8882"/>
                  </a:lnTo>
                  <a:lnTo>
                    <a:pt x="17932" y="8711"/>
                  </a:lnTo>
                  <a:lnTo>
                    <a:pt x="17420" y="7686"/>
                  </a:lnTo>
                  <a:lnTo>
                    <a:pt x="17420" y="7515"/>
                  </a:lnTo>
                  <a:lnTo>
                    <a:pt x="17420" y="7345"/>
                  </a:lnTo>
                  <a:lnTo>
                    <a:pt x="17591" y="7345"/>
                  </a:lnTo>
                  <a:lnTo>
                    <a:pt x="17762" y="7174"/>
                  </a:lnTo>
                  <a:lnTo>
                    <a:pt x="17762" y="6149"/>
                  </a:lnTo>
                  <a:lnTo>
                    <a:pt x="17591" y="5978"/>
                  </a:lnTo>
                  <a:lnTo>
                    <a:pt x="17249" y="4783"/>
                  </a:lnTo>
                  <a:lnTo>
                    <a:pt x="16566" y="3929"/>
                  </a:lnTo>
                  <a:lnTo>
                    <a:pt x="15712" y="3075"/>
                  </a:lnTo>
                  <a:lnTo>
                    <a:pt x="14687" y="2221"/>
                  </a:lnTo>
                  <a:lnTo>
                    <a:pt x="12809" y="855"/>
                  </a:ln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8" name="Google Shape;825;p32"/>
            <p:cNvSpPr/>
            <p:nvPr/>
          </p:nvSpPr>
          <p:spPr>
            <a:xfrm>
              <a:off x="8661240" y="1355040"/>
              <a:ext cx="720" cy="1332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3320"/>
                <a:gd name="textAreaBottom" fmla="*/ 13680 h 13320"/>
              </a:gdLst>
              <a:ahLst/>
              <a:cxnLst/>
              <a:rect l="textAreaLeft" t="textAreaTop" r="textAreaRight" b="textAreaBottom"/>
              <a:pathLst>
                <a:path w="172" h="2051">
                  <a:moveTo>
                    <a:pt x="171" y="1"/>
                  </a:moveTo>
                  <a:lnTo>
                    <a:pt x="1" y="1367"/>
                  </a:lnTo>
                  <a:lnTo>
                    <a:pt x="1" y="2050"/>
                  </a:lnTo>
                  <a:lnTo>
                    <a:pt x="171" y="136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9" name="Google Shape;826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>
                  <a:moveTo>
                    <a:pt x="512" y="0"/>
                  </a:moveTo>
                  <a:lnTo>
                    <a:pt x="342" y="171"/>
                  </a:lnTo>
                  <a:lnTo>
                    <a:pt x="342" y="342"/>
                  </a:lnTo>
                  <a:lnTo>
                    <a:pt x="171" y="1708"/>
                  </a:lnTo>
                  <a:lnTo>
                    <a:pt x="171" y="2220"/>
                  </a:lnTo>
                  <a:lnTo>
                    <a:pt x="0" y="2903"/>
                  </a:lnTo>
                  <a:lnTo>
                    <a:pt x="0" y="3074"/>
                  </a:lnTo>
                  <a:lnTo>
                    <a:pt x="342" y="3074"/>
                  </a:lnTo>
                  <a:lnTo>
                    <a:pt x="512" y="2391"/>
                  </a:lnTo>
                  <a:lnTo>
                    <a:pt x="683" y="1708"/>
                  </a:lnTo>
                  <a:lnTo>
                    <a:pt x="683" y="342"/>
                  </a:lnTo>
                  <a:lnTo>
                    <a:pt x="683" y="17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0" name="Google Shape;827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 fill="none">
                  <a:moveTo>
                    <a:pt x="171" y="3074"/>
                  </a:moveTo>
                  <a:lnTo>
                    <a:pt x="171" y="3074"/>
                  </a:lnTo>
                  <a:lnTo>
                    <a:pt x="0" y="3074"/>
                  </a:lnTo>
                  <a:lnTo>
                    <a:pt x="0" y="3074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171" y="2220"/>
                  </a:lnTo>
                  <a:lnTo>
                    <a:pt x="171" y="1708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83" y="171"/>
                  </a:lnTo>
                  <a:lnTo>
                    <a:pt x="683" y="171"/>
                  </a:lnTo>
                  <a:lnTo>
                    <a:pt x="683" y="342"/>
                  </a:lnTo>
                  <a:lnTo>
                    <a:pt x="683" y="342"/>
                  </a:lnTo>
                  <a:lnTo>
                    <a:pt x="683" y="1708"/>
                  </a:lnTo>
                  <a:lnTo>
                    <a:pt x="512" y="2391"/>
                  </a:lnTo>
                  <a:lnTo>
                    <a:pt x="342" y="3074"/>
                  </a:lnTo>
                  <a:lnTo>
                    <a:pt x="342" y="3074"/>
                  </a:lnTo>
                  <a:lnTo>
                    <a:pt x="171" y="3074"/>
                  </a:lnTo>
                  <a:lnTo>
                    <a:pt x="171" y="3074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1" name="Google Shape;828;p32"/>
            <p:cNvSpPr/>
            <p:nvPr/>
          </p:nvSpPr>
          <p:spPr>
            <a:xfrm>
              <a:off x="8661240" y="13550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2" name="Google Shape;829;p32"/>
            <p:cNvSpPr/>
            <p:nvPr/>
          </p:nvSpPr>
          <p:spPr>
            <a:xfrm>
              <a:off x="8355960" y="1281600"/>
              <a:ext cx="311760" cy="243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243720"/>
                <a:gd name="textAreaBottom" fmla="*/ 244080 h 243720"/>
              </a:gdLst>
              <a:ahLst/>
              <a:cxnLst/>
              <a:rect l="textAreaLeft" t="textAreaTop" r="textAreaRight" b="textAreaBottom"/>
              <a:pathLst>
                <a:path w="46966" h="36720">
                  <a:moveTo>
                    <a:pt x="44404" y="12468"/>
                  </a:moveTo>
                  <a:lnTo>
                    <a:pt x="44233" y="13664"/>
                  </a:lnTo>
                  <a:lnTo>
                    <a:pt x="44233" y="13493"/>
                  </a:lnTo>
                  <a:lnTo>
                    <a:pt x="44233" y="12980"/>
                  </a:lnTo>
                  <a:lnTo>
                    <a:pt x="44404" y="12468"/>
                  </a:lnTo>
                  <a:close/>
                  <a:moveTo>
                    <a:pt x="45599" y="5466"/>
                  </a:moveTo>
                  <a:lnTo>
                    <a:pt x="46111" y="7515"/>
                  </a:lnTo>
                  <a:lnTo>
                    <a:pt x="46282" y="9565"/>
                  </a:lnTo>
                  <a:lnTo>
                    <a:pt x="46282" y="11785"/>
                  </a:lnTo>
                  <a:lnTo>
                    <a:pt x="46111" y="13834"/>
                  </a:lnTo>
                  <a:lnTo>
                    <a:pt x="45428" y="15201"/>
                  </a:lnTo>
                  <a:lnTo>
                    <a:pt x="45770" y="12810"/>
                  </a:lnTo>
                  <a:lnTo>
                    <a:pt x="45770" y="10248"/>
                  </a:lnTo>
                  <a:lnTo>
                    <a:pt x="45770" y="7857"/>
                  </a:lnTo>
                  <a:lnTo>
                    <a:pt x="45599" y="5466"/>
                  </a:lnTo>
                  <a:close/>
                  <a:moveTo>
                    <a:pt x="43379" y="16738"/>
                  </a:moveTo>
                  <a:lnTo>
                    <a:pt x="43037" y="18445"/>
                  </a:lnTo>
                  <a:lnTo>
                    <a:pt x="40305" y="21349"/>
                  </a:lnTo>
                  <a:lnTo>
                    <a:pt x="42183" y="18787"/>
                  </a:lnTo>
                  <a:lnTo>
                    <a:pt x="43379" y="16738"/>
                  </a:lnTo>
                  <a:close/>
                  <a:moveTo>
                    <a:pt x="42867" y="19470"/>
                  </a:moveTo>
                  <a:lnTo>
                    <a:pt x="42525" y="20836"/>
                  </a:lnTo>
                  <a:lnTo>
                    <a:pt x="42354" y="21007"/>
                  </a:lnTo>
                  <a:lnTo>
                    <a:pt x="41330" y="21690"/>
                  </a:lnTo>
                  <a:lnTo>
                    <a:pt x="40134" y="22544"/>
                  </a:lnTo>
                  <a:lnTo>
                    <a:pt x="39963" y="22544"/>
                  </a:lnTo>
                  <a:lnTo>
                    <a:pt x="41500" y="20836"/>
                  </a:lnTo>
                  <a:lnTo>
                    <a:pt x="42867" y="19470"/>
                  </a:lnTo>
                  <a:close/>
                  <a:moveTo>
                    <a:pt x="43550" y="13664"/>
                  </a:moveTo>
                  <a:lnTo>
                    <a:pt x="43550" y="15542"/>
                  </a:lnTo>
                  <a:lnTo>
                    <a:pt x="42525" y="17421"/>
                  </a:lnTo>
                  <a:lnTo>
                    <a:pt x="41500" y="19299"/>
                  </a:lnTo>
                  <a:lnTo>
                    <a:pt x="40476" y="20666"/>
                  </a:lnTo>
                  <a:lnTo>
                    <a:pt x="39451" y="22203"/>
                  </a:lnTo>
                  <a:lnTo>
                    <a:pt x="38426" y="23227"/>
                  </a:lnTo>
                  <a:lnTo>
                    <a:pt x="38255" y="23227"/>
                  </a:lnTo>
                  <a:lnTo>
                    <a:pt x="39963" y="20666"/>
                  </a:lnTo>
                  <a:lnTo>
                    <a:pt x="41671" y="18445"/>
                  </a:lnTo>
                  <a:lnTo>
                    <a:pt x="41671" y="18275"/>
                  </a:lnTo>
                  <a:lnTo>
                    <a:pt x="41500" y="18275"/>
                  </a:lnTo>
                  <a:lnTo>
                    <a:pt x="40476" y="19299"/>
                  </a:lnTo>
                  <a:lnTo>
                    <a:pt x="40476" y="19299"/>
                  </a:lnTo>
                  <a:lnTo>
                    <a:pt x="42013" y="16396"/>
                  </a:lnTo>
                  <a:lnTo>
                    <a:pt x="43550" y="13664"/>
                  </a:lnTo>
                  <a:close/>
                  <a:moveTo>
                    <a:pt x="40476" y="23057"/>
                  </a:moveTo>
                  <a:lnTo>
                    <a:pt x="39451" y="23911"/>
                  </a:lnTo>
                  <a:lnTo>
                    <a:pt x="39451" y="23911"/>
                  </a:lnTo>
                  <a:lnTo>
                    <a:pt x="39793" y="23227"/>
                  </a:lnTo>
                  <a:lnTo>
                    <a:pt x="40476" y="23057"/>
                  </a:lnTo>
                  <a:close/>
                  <a:moveTo>
                    <a:pt x="39451" y="23398"/>
                  </a:moveTo>
                  <a:lnTo>
                    <a:pt x="38255" y="24594"/>
                  </a:lnTo>
                  <a:lnTo>
                    <a:pt x="36889" y="25618"/>
                  </a:lnTo>
                  <a:lnTo>
                    <a:pt x="38939" y="23569"/>
                  </a:lnTo>
                  <a:lnTo>
                    <a:pt x="39451" y="23398"/>
                  </a:lnTo>
                  <a:close/>
                  <a:moveTo>
                    <a:pt x="43720" y="10589"/>
                  </a:moveTo>
                  <a:lnTo>
                    <a:pt x="43720" y="11102"/>
                  </a:lnTo>
                  <a:lnTo>
                    <a:pt x="43720" y="13322"/>
                  </a:lnTo>
                  <a:lnTo>
                    <a:pt x="42183" y="15371"/>
                  </a:lnTo>
                  <a:lnTo>
                    <a:pt x="40817" y="17592"/>
                  </a:lnTo>
                  <a:lnTo>
                    <a:pt x="39451" y="19812"/>
                  </a:lnTo>
                  <a:lnTo>
                    <a:pt x="38085" y="22032"/>
                  </a:lnTo>
                  <a:lnTo>
                    <a:pt x="36718" y="23740"/>
                  </a:lnTo>
                  <a:lnTo>
                    <a:pt x="36035" y="23740"/>
                  </a:lnTo>
                  <a:lnTo>
                    <a:pt x="35865" y="23911"/>
                  </a:lnTo>
                  <a:lnTo>
                    <a:pt x="36377" y="23911"/>
                  </a:lnTo>
                  <a:lnTo>
                    <a:pt x="35011" y="25448"/>
                  </a:lnTo>
                  <a:lnTo>
                    <a:pt x="31766" y="26643"/>
                  </a:lnTo>
                  <a:lnTo>
                    <a:pt x="31766" y="26643"/>
                  </a:lnTo>
                  <a:lnTo>
                    <a:pt x="33132" y="25448"/>
                  </a:lnTo>
                  <a:lnTo>
                    <a:pt x="34498" y="24081"/>
                  </a:lnTo>
                  <a:lnTo>
                    <a:pt x="35694" y="22715"/>
                  </a:lnTo>
                  <a:lnTo>
                    <a:pt x="36889" y="21178"/>
                  </a:lnTo>
                  <a:lnTo>
                    <a:pt x="38085" y="20324"/>
                  </a:lnTo>
                  <a:lnTo>
                    <a:pt x="39280" y="19129"/>
                  </a:lnTo>
                  <a:lnTo>
                    <a:pt x="40305" y="17933"/>
                  </a:lnTo>
                  <a:lnTo>
                    <a:pt x="41159" y="16567"/>
                  </a:lnTo>
                  <a:lnTo>
                    <a:pt x="42013" y="15201"/>
                  </a:lnTo>
                  <a:lnTo>
                    <a:pt x="42696" y="13664"/>
                  </a:lnTo>
                  <a:lnTo>
                    <a:pt x="43208" y="12127"/>
                  </a:lnTo>
                  <a:lnTo>
                    <a:pt x="43720" y="10589"/>
                  </a:lnTo>
                  <a:close/>
                  <a:moveTo>
                    <a:pt x="36889" y="25618"/>
                  </a:moveTo>
                  <a:lnTo>
                    <a:pt x="34669" y="27497"/>
                  </a:lnTo>
                  <a:lnTo>
                    <a:pt x="34498" y="27497"/>
                  </a:lnTo>
                  <a:lnTo>
                    <a:pt x="36889" y="25618"/>
                  </a:lnTo>
                  <a:close/>
                  <a:moveTo>
                    <a:pt x="34498" y="26472"/>
                  </a:moveTo>
                  <a:lnTo>
                    <a:pt x="34327" y="26643"/>
                  </a:lnTo>
                  <a:lnTo>
                    <a:pt x="30058" y="30059"/>
                  </a:lnTo>
                  <a:lnTo>
                    <a:pt x="30058" y="30229"/>
                  </a:lnTo>
                  <a:lnTo>
                    <a:pt x="29033" y="30571"/>
                  </a:lnTo>
                  <a:lnTo>
                    <a:pt x="28179" y="30742"/>
                  </a:lnTo>
                  <a:lnTo>
                    <a:pt x="29204" y="30059"/>
                  </a:lnTo>
                  <a:lnTo>
                    <a:pt x="30570" y="29205"/>
                  </a:lnTo>
                  <a:lnTo>
                    <a:pt x="31937" y="28351"/>
                  </a:lnTo>
                  <a:lnTo>
                    <a:pt x="34498" y="26472"/>
                  </a:lnTo>
                  <a:close/>
                  <a:moveTo>
                    <a:pt x="33474" y="26643"/>
                  </a:moveTo>
                  <a:lnTo>
                    <a:pt x="31937" y="28009"/>
                  </a:lnTo>
                  <a:lnTo>
                    <a:pt x="30229" y="29034"/>
                  </a:lnTo>
                  <a:lnTo>
                    <a:pt x="29887" y="29376"/>
                  </a:lnTo>
                  <a:lnTo>
                    <a:pt x="29716" y="29376"/>
                  </a:lnTo>
                  <a:lnTo>
                    <a:pt x="29033" y="29717"/>
                  </a:lnTo>
                  <a:lnTo>
                    <a:pt x="27496" y="30400"/>
                  </a:lnTo>
                  <a:lnTo>
                    <a:pt x="26301" y="31083"/>
                  </a:lnTo>
                  <a:lnTo>
                    <a:pt x="26130" y="31083"/>
                  </a:lnTo>
                  <a:lnTo>
                    <a:pt x="26471" y="30913"/>
                  </a:lnTo>
                  <a:lnTo>
                    <a:pt x="26471" y="30742"/>
                  </a:lnTo>
                  <a:lnTo>
                    <a:pt x="26301" y="30742"/>
                  </a:lnTo>
                  <a:lnTo>
                    <a:pt x="25788" y="31083"/>
                  </a:lnTo>
                  <a:lnTo>
                    <a:pt x="23910" y="31083"/>
                  </a:lnTo>
                  <a:lnTo>
                    <a:pt x="27155" y="29546"/>
                  </a:lnTo>
                  <a:lnTo>
                    <a:pt x="28862" y="28692"/>
                  </a:lnTo>
                  <a:lnTo>
                    <a:pt x="30229" y="27668"/>
                  </a:lnTo>
                  <a:lnTo>
                    <a:pt x="31937" y="27155"/>
                  </a:lnTo>
                  <a:lnTo>
                    <a:pt x="33474" y="26643"/>
                  </a:lnTo>
                  <a:close/>
                  <a:moveTo>
                    <a:pt x="19811" y="33816"/>
                  </a:moveTo>
                  <a:lnTo>
                    <a:pt x="18786" y="34157"/>
                  </a:lnTo>
                  <a:lnTo>
                    <a:pt x="17932" y="34157"/>
                  </a:lnTo>
                  <a:lnTo>
                    <a:pt x="19811" y="33816"/>
                  </a:lnTo>
                  <a:close/>
                  <a:moveTo>
                    <a:pt x="4270" y="30400"/>
                  </a:moveTo>
                  <a:lnTo>
                    <a:pt x="6319" y="31083"/>
                  </a:lnTo>
                  <a:lnTo>
                    <a:pt x="8369" y="31596"/>
                  </a:lnTo>
                  <a:lnTo>
                    <a:pt x="9393" y="32791"/>
                  </a:lnTo>
                  <a:lnTo>
                    <a:pt x="7344" y="32108"/>
                  </a:lnTo>
                  <a:lnTo>
                    <a:pt x="7173" y="32108"/>
                  </a:lnTo>
                  <a:lnTo>
                    <a:pt x="7173" y="32279"/>
                  </a:lnTo>
                  <a:lnTo>
                    <a:pt x="7344" y="32279"/>
                  </a:lnTo>
                  <a:lnTo>
                    <a:pt x="8539" y="32962"/>
                  </a:lnTo>
                  <a:lnTo>
                    <a:pt x="10076" y="33304"/>
                  </a:lnTo>
                  <a:lnTo>
                    <a:pt x="11101" y="34328"/>
                  </a:lnTo>
                  <a:lnTo>
                    <a:pt x="9393" y="33987"/>
                  </a:lnTo>
                  <a:lnTo>
                    <a:pt x="7515" y="33304"/>
                  </a:lnTo>
                  <a:lnTo>
                    <a:pt x="4270" y="30400"/>
                  </a:lnTo>
                  <a:close/>
                  <a:moveTo>
                    <a:pt x="27667" y="31596"/>
                  </a:moveTo>
                  <a:lnTo>
                    <a:pt x="23910" y="33133"/>
                  </a:lnTo>
                  <a:lnTo>
                    <a:pt x="19982" y="34328"/>
                  </a:lnTo>
                  <a:lnTo>
                    <a:pt x="19469" y="34328"/>
                  </a:lnTo>
                  <a:lnTo>
                    <a:pt x="20153" y="33987"/>
                  </a:lnTo>
                  <a:lnTo>
                    <a:pt x="20153" y="33816"/>
                  </a:lnTo>
                  <a:lnTo>
                    <a:pt x="21860" y="33474"/>
                  </a:lnTo>
                  <a:lnTo>
                    <a:pt x="23568" y="32962"/>
                  </a:lnTo>
                  <a:lnTo>
                    <a:pt x="25105" y="32450"/>
                  </a:lnTo>
                  <a:lnTo>
                    <a:pt x="26642" y="31767"/>
                  </a:lnTo>
                  <a:lnTo>
                    <a:pt x="27667" y="31596"/>
                  </a:lnTo>
                  <a:close/>
                  <a:moveTo>
                    <a:pt x="10930" y="33645"/>
                  </a:moveTo>
                  <a:lnTo>
                    <a:pt x="12809" y="33987"/>
                  </a:lnTo>
                  <a:lnTo>
                    <a:pt x="15029" y="34157"/>
                  </a:lnTo>
                  <a:lnTo>
                    <a:pt x="17078" y="34499"/>
                  </a:lnTo>
                  <a:lnTo>
                    <a:pt x="14688" y="34670"/>
                  </a:lnTo>
                  <a:lnTo>
                    <a:pt x="12297" y="34499"/>
                  </a:lnTo>
                  <a:lnTo>
                    <a:pt x="10930" y="33645"/>
                  </a:lnTo>
                  <a:close/>
                  <a:moveTo>
                    <a:pt x="42183" y="1"/>
                  </a:moveTo>
                  <a:lnTo>
                    <a:pt x="43037" y="3929"/>
                  </a:lnTo>
                  <a:lnTo>
                    <a:pt x="43550" y="8028"/>
                  </a:lnTo>
                  <a:lnTo>
                    <a:pt x="43720" y="9736"/>
                  </a:lnTo>
                  <a:lnTo>
                    <a:pt x="42525" y="12810"/>
                  </a:lnTo>
                  <a:lnTo>
                    <a:pt x="41159" y="15713"/>
                  </a:lnTo>
                  <a:lnTo>
                    <a:pt x="40305" y="17079"/>
                  </a:lnTo>
                  <a:lnTo>
                    <a:pt x="39280" y="18275"/>
                  </a:lnTo>
                  <a:lnTo>
                    <a:pt x="38255" y="19470"/>
                  </a:lnTo>
                  <a:lnTo>
                    <a:pt x="37060" y="20666"/>
                  </a:lnTo>
                  <a:lnTo>
                    <a:pt x="36548" y="21178"/>
                  </a:lnTo>
                  <a:lnTo>
                    <a:pt x="36377" y="21349"/>
                  </a:lnTo>
                  <a:lnTo>
                    <a:pt x="36206" y="21520"/>
                  </a:lnTo>
                  <a:lnTo>
                    <a:pt x="34840" y="23057"/>
                  </a:lnTo>
                  <a:lnTo>
                    <a:pt x="33132" y="24594"/>
                  </a:lnTo>
                  <a:lnTo>
                    <a:pt x="31595" y="25960"/>
                  </a:lnTo>
                  <a:lnTo>
                    <a:pt x="29716" y="27155"/>
                  </a:lnTo>
                  <a:lnTo>
                    <a:pt x="26301" y="28180"/>
                  </a:lnTo>
                  <a:lnTo>
                    <a:pt x="26301" y="28351"/>
                  </a:lnTo>
                  <a:lnTo>
                    <a:pt x="26471" y="28522"/>
                  </a:lnTo>
                  <a:lnTo>
                    <a:pt x="28521" y="28009"/>
                  </a:lnTo>
                  <a:lnTo>
                    <a:pt x="28350" y="28180"/>
                  </a:lnTo>
                  <a:lnTo>
                    <a:pt x="25618" y="29717"/>
                  </a:lnTo>
                  <a:lnTo>
                    <a:pt x="22714" y="30913"/>
                  </a:lnTo>
                  <a:lnTo>
                    <a:pt x="19299" y="30913"/>
                  </a:lnTo>
                  <a:lnTo>
                    <a:pt x="20665" y="30400"/>
                  </a:lnTo>
                  <a:lnTo>
                    <a:pt x="22031" y="29546"/>
                  </a:lnTo>
                  <a:lnTo>
                    <a:pt x="24593" y="27839"/>
                  </a:lnTo>
                  <a:lnTo>
                    <a:pt x="29716" y="23911"/>
                  </a:lnTo>
                  <a:lnTo>
                    <a:pt x="35011" y="19812"/>
                  </a:lnTo>
                  <a:lnTo>
                    <a:pt x="32961" y="22373"/>
                  </a:lnTo>
                  <a:lnTo>
                    <a:pt x="30741" y="24594"/>
                  </a:lnTo>
                  <a:lnTo>
                    <a:pt x="29716" y="25448"/>
                  </a:lnTo>
                  <a:lnTo>
                    <a:pt x="28350" y="26472"/>
                  </a:lnTo>
                  <a:lnTo>
                    <a:pt x="26984" y="27326"/>
                  </a:lnTo>
                  <a:lnTo>
                    <a:pt x="25618" y="28009"/>
                  </a:lnTo>
                  <a:lnTo>
                    <a:pt x="27325" y="27326"/>
                  </a:lnTo>
                  <a:lnTo>
                    <a:pt x="28692" y="26472"/>
                  </a:lnTo>
                  <a:lnTo>
                    <a:pt x="30058" y="25448"/>
                  </a:lnTo>
                  <a:lnTo>
                    <a:pt x="31424" y="24423"/>
                  </a:lnTo>
                  <a:lnTo>
                    <a:pt x="32620" y="23227"/>
                  </a:lnTo>
                  <a:lnTo>
                    <a:pt x="33815" y="21861"/>
                  </a:lnTo>
                  <a:lnTo>
                    <a:pt x="34840" y="20495"/>
                  </a:lnTo>
                  <a:lnTo>
                    <a:pt x="35694" y="19129"/>
                  </a:lnTo>
                  <a:lnTo>
                    <a:pt x="35694" y="18958"/>
                  </a:lnTo>
                  <a:lnTo>
                    <a:pt x="35011" y="19641"/>
                  </a:lnTo>
                  <a:lnTo>
                    <a:pt x="33644" y="20153"/>
                  </a:lnTo>
                  <a:lnTo>
                    <a:pt x="32449" y="20836"/>
                  </a:lnTo>
                  <a:lnTo>
                    <a:pt x="30229" y="22544"/>
                  </a:lnTo>
                  <a:lnTo>
                    <a:pt x="25959" y="26131"/>
                  </a:lnTo>
                  <a:lnTo>
                    <a:pt x="23227" y="28180"/>
                  </a:lnTo>
                  <a:lnTo>
                    <a:pt x="21860" y="29205"/>
                  </a:lnTo>
                  <a:lnTo>
                    <a:pt x="20323" y="30059"/>
                  </a:lnTo>
                  <a:lnTo>
                    <a:pt x="18786" y="30742"/>
                  </a:lnTo>
                  <a:lnTo>
                    <a:pt x="17249" y="31425"/>
                  </a:lnTo>
                  <a:lnTo>
                    <a:pt x="15541" y="31767"/>
                  </a:lnTo>
                  <a:lnTo>
                    <a:pt x="13834" y="32108"/>
                  </a:lnTo>
                  <a:lnTo>
                    <a:pt x="13834" y="32279"/>
                  </a:lnTo>
                  <a:lnTo>
                    <a:pt x="15200" y="32108"/>
                  </a:lnTo>
                  <a:lnTo>
                    <a:pt x="16566" y="31937"/>
                  </a:lnTo>
                  <a:lnTo>
                    <a:pt x="17762" y="31596"/>
                  </a:lnTo>
                  <a:lnTo>
                    <a:pt x="18957" y="31083"/>
                  </a:lnTo>
                  <a:lnTo>
                    <a:pt x="19128" y="31254"/>
                  </a:lnTo>
                  <a:lnTo>
                    <a:pt x="21519" y="31425"/>
                  </a:lnTo>
                  <a:lnTo>
                    <a:pt x="18103" y="32791"/>
                  </a:lnTo>
                  <a:lnTo>
                    <a:pt x="17932" y="32962"/>
                  </a:lnTo>
                  <a:lnTo>
                    <a:pt x="18103" y="32962"/>
                  </a:lnTo>
                  <a:lnTo>
                    <a:pt x="20323" y="32279"/>
                  </a:lnTo>
                  <a:lnTo>
                    <a:pt x="22543" y="31596"/>
                  </a:lnTo>
                  <a:lnTo>
                    <a:pt x="24934" y="31767"/>
                  </a:lnTo>
                  <a:lnTo>
                    <a:pt x="22373" y="32620"/>
                  </a:lnTo>
                  <a:lnTo>
                    <a:pt x="19640" y="33133"/>
                  </a:lnTo>
                  <a:lnTo>
                    <a:pt x="16908" y="33474"/>
                  </a:lnTo>
                  <a:lnTo>
                    <a:pt x="14346" y="33474"/>
                  </a:lnTo>
                  <a:lnTo>
                    <a:pt x="11784" y="33133"/>
                  </a:lnTo>
                  <a:lnTo>
                    <a:pt x="11784" y="33304"/>
                  </a:lnTo>
                  <a:lnTo>
                    <a:pt x="10076" y="32962"/>
                  </a:lnTo>
                  <a:lnTo>
                    <a:pt x="8710" y="31596"/>
                  </a:lnTo>
                  <a:lnTo>
                    <a:pt x="11101" y="31937"/>
                  </a:lnTo>
                  <a:lnTo>
                    <a:pt x="13492" y="31767"/>
                  </a:lnTo>
                  <a:lnTo>
                    <a:pt x="14858" y="31596"/>
                  </a:lnTo>
                  <a:lnTo>
                    <a:pt x="16054" y="31254"/>
                  </a:lnTo>
                  <a:lnTo>
                    <a:pt x="17249" y="30742"/>
                  </a:lnTo>
                  <a:lnTo>
                    <a:pt x="18445" y="30229"/>
                  </a:lnTo>
                  <a:lnTo>
                    <a:pt x="18445" y="30059"/>
                  </a:lnTo>
                  <a:lnTo>
                    <a:pt x="16054" y="30742"/>
                  </a:lnTo>
                  <a:lnTo>
                    <a:pt x="13663" y="31254"/>
                  </a:lnTo>
                  <a:lnTo>
                    <a:pt x="11443" y="31425"/>
                  </a:lnTo>
                  <a:lnTo>
                    <a:pt x="9052" y="31254"/>
                  </a:lnTo>
                  <a:lnTo>
                    <a:pt x="6832" y="30742"/>
                  </a:lnTo>
                  <a:lnTo>
                    <a:pt x="4611" y="30229"/>
                  </a:lnTo>
                  <a:lnTo>
                    <a:pt x="2391" y="29376"/>
                  </a:lnTo>
                  <a:lnTo>
                    <a:pt x="171" y="28351"/>
                  </a:lnTo>
                  <a:lnTo>
                    <a:pt x="0" y="28351"/>
                  </a:lnTo>
                  <a:lnTo>
                    <a:pt x="1879" y="29376"/>
                  </a:lnTo>
                  <a:lnTo>
                    <a:pt x="3928" y="30229"/>
                  </a:lnTo>
                  <a:lnTo>
                    <a:pt x="4953" y="31596"/>
                  </a:lnTo>
                  <a:lnTo>
                    <a:pt x="5978" y="32791"/>
                  </a:lnTo>
                  <a:lnTo>
                    <a:pt x="5978" y="32791"/>
                  </a:lnTo>
                  <a:lnTo>
                    <a:pt x="3587" y="31596"/>
                  </a:lnTo>
                  <a:lnTo>
                    <a:pt x="1537" y="30059"/>
                  </a:lnTo>
                  <a:lnTo>
                    <a:pt x="171" y="28692"/>
                  </a:lnTo>
                  <a:lnTo>
                    <a:pt x="0" y="28692"/>
                  </a:lnTo>
                  <a:lnTo>
                    <a:pt x="1025" y="29888"/>
                  </a:lnTo>
                  <a:lnTo>
                    <a:pt x="2050" y="30913"/>
                  </a:lnTo>
                  <a:lnTo>
                    <a:pt x="4782" y="33816"/>
                  </a:lnTo>
                  <a:lnTo>
                    <a:pt x="6148" y="35182"/>
                  </a:lnTo>
                  <a:lnTo>
                    <a:pt x="7685" y="36378"/>
                  </a:lnTo>
                  <a:lnTo>
                    <a:pt x="7685" y="36207"/>
                  </a:lnTo>
                  <a:lnTo>
                    <a:pt x="5294" y="33987"/>
                  </a:lnTo>
                  <a:lnTo>
                    <a:pt x="2904" y="31596"/>
                  </a:lnTo>
                  <a:lnTo>
                    <a:pt x="2904" y="31596"/>
                  </a:lnTo>
                  <a:lnTo>
                    <a:pt x="4782" y="32620"/>
                  </a:lnTo>
                  <a:lnTo>
                    <a:pt x="6661" y="33474"/>
                  </a:lnTo>
                  <a:lnTo>
                    <a:pt x="7856" y="34499"/>
                  </a:lnTo>
                  <a:lnTo>
                    <a:pt x="9052" y="35353"/>
                  </a:lnTo>
                  <a:lnTo>
                    <a:pt x="10418" y="36207"/>
                  </a:lnTo>
                  <a:lnTo>
                    <a:pt x="11784" y="36719"/>
                  </a:lnTo>
                  <a:lnTo>
                    <a:pt x="11955" y="36719"/>
                  </a:lnTo>
                  <a:lnTo>
                    <a:pt x="11955" y="36548"/>
                  </a:lnTo>
                  <a:lnTo>
                    <a:pt x="10076" y="35353"/>
                  </a:lnTo>
                  <a:lnTo>
                    <a:pt x="8369" y="33987"/>
                  </a:lnTo>
                  <a:lnTo>
                    <a:pt x="8881" y="34157"/>
                  </a:lnTo>
                  <a:lnTo>
                    <a:pt x="10589" y="34670"/>
                  </a:lnTo>
                  <a:lnTo>
                    <a:pt x="12126" y="35011"/>
                  </a:lnTo>
                  <a:lnTo>
                    <a:pt x="12980" y="35353"/>
                  </a:lnTo>
                  <a:lnTo>
                    <a:pt x="14004" y="35695"/>
                  </a:lnTo>
                  <a:lnTo>
                    <a:pt x="15029" y="35695"/>
                  </a:lnTo>
                  <a:lnTo>
                    <a:pt x="16054" y="35353"/>
                  </a:lnTo>
                  <a:lnTo>
                    <a:pt x="16054" y="35182"/>
                  </a:lnTo>
                  <a:lnTo>
                    <a:pt x="17249" y="35011"/>
                  </a:lnTo>
                  <a:lnTo>
                    <a:pt x="18445" y="34670"/>
                  </a:lnTo>
                  <a:lnTo>
                    <a:pt x="19128" y="34670"/>
                  </a:lnTo>
                  <a:lnTo>
                    <a:pt x="18786" y="34841"/>
                  </a:lnTo>
                  <a:lnTo>
                    <a:pt x="18616" y="35011"/>
                  </a:lnTo>
                  <a:lnTo>
                    <a:pt x="18786" y="35011"/>
                  </a:lnTo>
                  <a:lnTo>
                    <a:pt x="19640" y="34670"/>
                  </a:lnTo>
                  <a:lnTo>
                    <a:pt x="20665" y="34670"/>
                  </a:lnTo>
                  <a:lnTo>
                    <a:pt x="20494" y="34499"/>
                  </a:lnTo>
                  <a:lnTo>
                    <a:pt x="23910" y="33474"/>
                  </a:lnTo>
                  <a:lnTo>
                    <a:pt x="27155" y="32279"/>
                  </a:lnTo>
                  <a:lnTo>
                    <a:pt x="28692" y="31596"/>
                  </a:lnTo>
                  <a:lnTo>
                    <a:pt x="30229" y="30742"/>
                  </a:lnTo>
                  <a:lnTo>
                    <a:pt x="31766" y="29888"/>
                  </a:lnTo>
                  <a:lnTo>
                    <a:pt x="33132" y="28863"/>
                  </a:lnTo>
                  <a:lnTo>
                    <a:pt x="33644" y="28692"/>
                  </a:lnTo>
                  <a:lnTo>
                    <a:pt x="34327" y="28351"/>
                  </a:lnTo>
                  <a:lnTo>
                    <a:pt x="35352" y="27497"/>
                  </a:lnTo>
                  <a:lnTo>
                    <a:pt x="37402" y="25789"/>
                  </a:lnTo>
                  <a:lnTo>
                    <a:pt x="37572" y="25618"/>
                  </a:lnTo>
                  <a:lnTo>
                    <a:pt x="39451" y="24423"/>
                  </a:lnTo>
                  <a:lnTo>
                    <a:pt x="41330" y="22886"/>
                  </a:lnTo>
                  <a:lnTo>
                    <a:pt x="41500" y="23057"/>
                  </a:lnTo>
                  <a:lnTo>
                    <a:pt x="41671" y="22886"/>
                  </a:lnTo>
                  <a:lnTo>
                    <a:pt x="42354" y="22203"/>
                  </a:lnTo>
                  <a:lnTo>
                    <a:pt x="43037" y="21349"/>
                  </a:lnTo>
                  <a:lnTo>
                    <a:pt x="44062" y="20495"/>
                  </a:lnTo>
                  <a:lnTo>
                    <a:pt x="44745" y="19470"/>
                  </a:lnTo>
                  <a:lnTo>
                    <a:pt x="44745" y="19299"/>
                  </a:lnTo>
                  <a:lnTo>
                    <a:pt x="44745" y="19129"/>
                  </a:lnTo>
                  <a:lnTo>
                    <a:pt x="44574" y="19299"/>
                  </a:lnTo>
                  <a:lnTo>
                    <a:pt x="44062" y="19641"/>
                  </a:lnTo>
                  <a:lnTo>
                    <a:pt x="44745" y="18275"/>
                  </a:lnTo>
                  <a:lnTo>
                    <a:pt x="45087" y="16738"/>
                  </a:lnTo>
                  <a:lnTo>
                    <a:pt x="46111" y="15201"/>
                  </a:lnTo>
                  <a:lnTo>
                    <a:pt x="46111" y="15201"/>
                  </a:lnTo>
                  <a:lnTo>
                    <a:pt x="45941" y="16225"/>
                  </a:lnTo>
                  <a:lnTo>
                    <a:pt x="46111" y="16396"/>
                  </a:lnTo>
                  <a:lnTo>
                    <a:pt x="46111" y="16225"/>
                  </a:lnTo>
                  <a:lnTo>
                    <a:pt x="46453" y="15030"/>
                  </a:lnTo>
                  <a:lnTo>
                    <a:pt x="46795" y="13664"/>
                  </a:lnTo>
                  <a:lnTo>
                    <a:pt x="46965" y="12297"/>
                  </a:lnTo>
                  <a:lnTo>
                    <a:pt x="46965" y="11273"/>
                  </a:lnTo>
                  <a:lnTo>
                    <a:pt x="46965" y="9052"/>
                  </a:lnTo>
                  <a:lnTo>
                    <a:pt x="46624" y="7003"/>
                  </a:lnTo>
                  <a:lnTo>
                    <a:pt x="46453" y="6149"/>
                  </a:lnTo>
                  <a:lnTo>
                    <a:pt x="46111" y="5295"/>
                  </a:lnTo>
                  <a:lnTo>
                    <a:pt x="45599" y="4441"/>
                  </a:lnTo>
                  <a:lnTo>
                    <a:pt x="45087" y="3758"/>
                  </a:lnTo>
                  <a:lnTo>
                    <a:pt x="44916" y="3758"/>
                  </a:lnTo>
                  <a:lnTo>
                    <a:pt x="44916" y="3929"/>
                  </a:lnTo>
                  <a:lnTo>
                    <a:pt x="45258" y="4783"/>
                  </a:lnTo>
                  <a:lnTo>
                    <a:pt x="45258" y="9394"/>
                  </a:lnTo>
                  <a:lnTo>
                    <a:pt x="45258" y="11614"/>
                  </a:lnTo>
                  <a:lnTo>
                    <a:pt x="45087" y="14005"/>
                  </a:lnTo>
                  <a:lnTo>
                    <a:pt x="44745" y="15542"/>
                  </a:lnTo>
                  <a:lnTo>
                    <a:pt x="44233" y="16908"/>
                  </a:lnTo>
                  <a:lnTo>
                    <a:pt x="43720" y="17592"/>
                  </a:lnTo>
                  <a:lnTo>
                    <a:pt x="44062" y="15030"/>
                  </a:lnTo>
                  <a:lnTo>
                    <a:pt x="44574" y="13493"/>
                  </a:lnTo>
                  <a:lnTo>
                    <a:pt x="44916" y="11956"/>
                  </a:lnTo>
                  <a:lnTo>
                    <a:pt x="45087" y="11785"/>
                  </a:lnTo>
                  <a:lnTo>
                    <a:pt x="44916" y="11785"/>
                  </a:lnTo>
                  <a:lnTo>
                    <a:pt x="45087" y="9736"/>
                  </a:lnTo>
                  <a:lnTo>
                    <a:pt x="45087" y="9565"/>
                  </a:lnTo>
                  <a:lnTo>
                    <a:pt x="44916" y="9736"/>
                  </a:lnTo>
                  <a:lnTo>
                    <a:pt x="44574" y="12127"/>
                  </a:lnTo>
                  <a:lnTo>
                    <a:pt x="44233" y="12639"/>
                  </a:lnTo>
                  <a:lnTo>
                    <a:pt x="44233" y="8369"/>
                  </a:lnTo>
                  <a:lnTo>
                    <a:pt x="44233" y="6149"/>
                  </a:lnTo>
                  <a:lnTo>
                    <a:pt x="44062" y="4100"/>
                  </a:lnTo>
                  <a:lnTo>
                    <a:pt x="43891" y="4100"/>
                  </a:lnTo>
                  <a:lnTo>
                    <a:pt x="43720" y="5978"/>
                  </a:lnTo>
                  <a:lnTo>
                    <a:pt x="43037" y="2904"/>
                  </a:lnTo>
                  <a:lnTo>
                    <a:pt x="423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3" name="Google Shape;830;p32"/>
            <p:cNvSpPr/>
            <p:nvPr/>
          </p:nvSpPr>
          <p:spPr>
            <a:xfrm>
              <a:off x="8354880" y="1280160"/>
              <a:ext cx="313920" cy="24588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45880"/>
                <a:gd name="textAreaBottom" fmla="*/ 246240 h 245880"/>
              </a:gdLst>
              <a:ahLst/>
              <a:cxnLst/>
              <a:rect l="textAreaLeft" t="textAreaTop" r="textAreaRight" b="textAreaBottom"/>
              <a:pathLst>
                <a:path w="47308" h="37060">
                  <a:moveTo>
                    <a:pt x="44859" y="12524"/>
                  </a:moveTo>
                  <a:lnTo>
                    <a:pt x="44660" y="13321"/>
                  </a:lnTo>
                  <a:lnTo>
                    <a:pt x="44745" y="12809"/>
                  </a:lnTo>
                  <a:lnTo>
                    <a:pt x="44745" y="12638"/>
                  </a:lnTo>
                  <a:lnTo>
                    <a:pt x="44859" y="12524"/>
                  </a:lnTo>
                  <a:close/>
                  <a:moveTo>
                    <a:pt x="46112" y="8027"/>
                  </a:moveTo>
                  <a:lnTo>
                    <a:pt x="46282" y="9564"/>
                  </a:lnTo>
                  <a:lnTo>
                    <a:pt x="46282" y="11101"/>
                  </a:lnTo>
                  <a:lnTo>
                    <a:pt x="46112" y="14004"/>
                  </a:lnTo>
                  <a:lnTo>
                    <a:pt x="45941" y="14517"/>
                  </a:lnTo>
                  <a:lnTo>
                    <a:pt x="46112" y="12809"/>
                  </a:lnTo>
                  <a:lnTo>
                    <a:pt x="46112" y="11101"/>
                  </a:lnTo>
                  <a:lnTo>
                    <a:pt x="46112" y="8027"/>
                  </a:lnTo>
                  <a:close/>
                  <a:moveTo>
                    <a:pt x="43721" y="11955"/>
                  </a:moveTo>
                  <a:lnTo>
                    <a:pt x="43721" y="13321"/>
                  </a:lnTo>
                  <a:lnTo>
                    <a:pt x="42696" y="14687"/>
                  </a:lnTo>
                  <a:lnTo>
                    <a:pt x="42696" y="14687"/>
                  </a:lnTo>
                  <a:lnTo>
                    <a:pt x="43721" y="11955"/>
                  </a:lnTo>
                  <a:close/>
                  <a:moveTo>
                    <a:pt x="45087" y="12809"/>
                  </a:moveTo>
                  <a:lnTo>
                    <a:pt x="45087" y="14175"/>
                  </a:lnTo>
                  <a:lnTo>
                    <a:pt x="44745" y="15541"/>
                  </a:lnTo>
                  <a:lnTo>
                    <a:pt x="44404" y="17078"/>
                  </a:lnTo>
                  <a:lnTo>
                    <a:pt x="44233" y="17078"/>
                  </a:lnTo>
                  <a:lnTo>
                    <a:pt x="44404" y="15371"/>
                  </a:lnTo>
                  <a:lnTo>
                    <a:pt x="45087" y="12809"/>
                  </a:lnTo>
                  <a:close/>
                  <a:moveTo>
                    <a:pt x="43550" y="14517"/>
                  </a:moveTo>
                  <a:lnTo>
                    <a:pt x="43550" y="15712"/>
                  </a:lnTo>
                  <a:lnTo>
                    <a:pt x="42696" y="17591"/>
                  </a:lnTo>
                  <a:lnTo>
                    <a:pt x="42013" y="18567"/>
                  </a:lnTo>
                  <a:lnTo>
                    <a:pt x="42013" y="18567"/>
                  </a:lnTo>
                  <a:lnTo>
                    <a:pt x="42013" y="18445"/>
                  </a:lnTo>
                  <a:lnTo>
                    <a:pt x="41842" y="18274"/>
                  </a:lnTo>
                  <a:lnTo>
                    <a:pt x="41586" y="18274"/>
                  </a:lnTo>
                  <a:lnTo>
                    <a:pt x="42525" y="16395"/>
                  </a:lnTo>
                  <a:lnTo>
                    <a:pt x="43550" y="14517"/>
                  </a:lnTo>
                  <a:close/>
                  <a:moveTo>
                    <a:pt x="43208" y="17932"/>
                  </a:moveTo>
                  <a:lnTo>
                    <a:pt x="43038" y="18615"/>
                  </a:lnTo>
                  <a:lnTo>
                    <a:pt x="42184" y="19469"/>
                  </a:lnTo>
                  <a:lnTo>
                    <a:pt x="42525" y="18957"/>
                  </a:lnTo>
                  <a:lnTo>
                    <a:pt x="43208" y="17932"/>
                  </a:lnTo>
                  <a:close/>
                  <a:moveTo>
                    <a:pt x="43379" y="11784"/>
                  </a:moveTo>
                  <a:lnTo>
                    <a:pt x="42525" y="14004"/>
                  </a:lnTo>
                  <a:lnTo>
                    <a:pt x="41330" y="16395"/>
                  </a:lnTo>
                  <a:lnTo>
                    <a:pt x="40647" y="17591"/>
                  </a:lnTo>
                  <a:lnTo>
                    <a:pt x="39622" y="18786"/>
                  </a:lnTo>
                  <a:lnTo>
                    <a:pt x="38597" y="19982"/>
                  </a:lnTo>
                  <a:lnTo>
                    <a:pt x="37402" y="21006"/>
                  </a:lnTo>
                  <a:lnTo>
                    <a:pt x="37060" y="21177"/>
                  </a:lnTo>
                  <a:lnTo>
                    <a:pt x="37231" y="21006"/>
                  </a:lnTo>
                  <a:lnTo>
                    <a:pt x="37402" y="21006"/>
                  </a:lnTo>
                  <a:lnTo>
                    <a:pt x="39280" y="18957"/>
                  </a:lnTo>
                  <a:lnTo>
                    <a:pt x="40817" y="16908"/>
                  </a:lnTo>
                  <a:lnTo>
                    <a:pt x="42184" y="14346"/>
                  </a:lnTo>
                  <a:lnTo>
                    <a:pt x="43379" y="11784"/>
                  </a:lnTo>
                  <a:close/>
                  <a:moveTo>
                    <a:pt x="42696" y="20323"/>
                  </a:moveTo>
                  <a:lnTo>
                    <a:pt x="42525" y="21006"/>
                  </a:lnTo>
                  <a:lnTo>
                    <a:pt x="40988" y="22031"/>
                  </a:lnTo>
                  <a:lnTo>
                    <a:pt x="41842" y="21177"/>
                  </a:lnTo>
                  <a:lnTo>
                    <a:pt x="42013" y="21006"/>
                  </a:lnTo>
                  <a:lnTo>
                    <a:pt x="42696" y="20323"/>
                  </a:lnTo>
                  <a:close/>
                  <a:moveTo>
                    <a:pt x="41815" y="18849"/>
                  </a:moveTo>
                  <a:lnTo>
                    <a:pt x="41501" y="19299"/>
                  </a:lnTo>
                  <a:lnTo>
                    <a:pt x="40476" y="20836"/>
                  </a:lnTo>
                  <a:lnTo>
                    <a:pt x="39451" y="22373"/>
                  </a:lnTo>
                  <a:lnTo>
                    <a:pt x="39280" y="22373"/>
                  </a:lnTo>
                  <a:lnTo>
                    <a:pt x="40134" y="20836"/>
                  </a:lnTo>
                  <a:lnTo>
                    <a:pt x="41815" y="18849"/>
                  </a:lnTo>
                  <a:close/>
                  <a:moveTo>
                    <a:pt x="43038" y="19469"/>
                  </a:moveTo>
                  <a:lnTo>
                    <a:pt x="42867" y="19640"/>
                  </a:lnTo>
                  <a:lnTo>
                    <a:pt x="41671" y="20836"/>
                  </a:lnTo>
                  <a:lnTo>
                    <a:pt x="41671" y="21006"/>
                  </a:lnTo>
                  <a:lnTo>
                    <a:pt x="39964" y="22714"/>
                  </a:lnTo>
                  <a:lnTo>
                    <a:pt x="39964" y="22885"/>
                  </a:lnTo>
                  <a:lnTo>
                    <a:pt x="40134" y="22885"/>
                  </a:lnTo>
                  <a:lnTo>
                    <a:pt x="40476" y="22714"/>
                  </a:lnTo>
                  <a:lnTo>
                    <a:pt x="41501" y="22031"/>
                  </a:lnTo>
                  <a:lnTo>
                    <a:pt x="42696" y="21348"/>
                  </a:lnTo>
                  <a:lnTo>
                    <a:pt x="42696" y="21177"/>
                  </a:lnTo>
                  <a:lnTo>
                    <a:pt x="42867" y="21006"/>
                  </a:lnTo>
                  <a:lnTo>
                    <a:pt x="43208" y="19811"/>
                  </a:lnTo>
                  <a:lnTo>
                    <a:pt x="43038" y="19469"/>
                  </a:lnTo>
                  <a:close/>
                  <a:moveTo>
                    <a:pt x="40134" y="18786"/>
                  </a:moveTo>
                  <a:lnTo>
                    <a:pt x="38085" y="22202"/>
                  </a:lnTo>
                  <a:lnTo>
                    <a:pt x="36719" y="23739"/>
                  </a:lnTo>
                  <a:lnTo>
                    <a:pt x="36206" y="23739"/>
                  </a:lnTo>
                  <a:lnTo>
                    <a:pt x="36036" y="23910"/>
                  </a:lnTo>
                  <a:lnTo>
                    <a:pt x="35865" y="24081"/>
                  </a:lnTo>
                  <a:lnTo>
                    <a:pt x="36036" y="24251"/>
                  </a:lnTo>
                  <a:lnTo>
                    <a:pt x="36206" y="24251"/>
                  </a:lnTo>
                  <a:lnTo>
                    <a:pt x="35011" y="25447"/>
                  </a:lnTo>
                  <a:lnTo>
                    <a:pt x="32791" y="26301"/>
                  </a:lnTo>
                  <a:lnTo>
                    <a:pt x="32791" y="26301"/>
                  </a:lnTo>
                  <a:lnTo>
                    <a:pt x="33986" y="25105"/>
                  </a:lnTo>
                  <a:lnTo>
                    <a:pt x="35182" y="24081"/>
                  </a:lnTo>
                  <a:lnTo>
                    <a:pt x="36206" y="22885"/>
                  </a:lnTo>
                  <a:lnTo>
                    <a:pt x="37231" y="21519"/>
                  </a:lnTo>
                  <a:lnTo>
                    <a:pt x="38768" y="20323"/>
                  </a:lnTo>
                  <a:lnTo>
                    <a:pt x="40134" y="18786"/>
                  </a:lnTo>
                  <a:close/>
                  <a:moveTo>
                    <a:pt x="40647" y="23056"/>
                  </a:moveTo>
                  <a:lnTo>
                    <a:pt x="39964" y="23227"/>
                  </a:lnTo>
                  <a:lnTo>
                    <a:pt x="39793" y="23397"/>
                  </a:lnTo>
                  <a:lnTo>
                    <a:pt x="39793" y="23568"/>
                  </a:lnTo>
                  <a:lnTo>
                    <a:pt x="39622" y="23397"/>
                  </a:lnTo>
                  <a:lnTo>
                    <a:pt x="39110" y="23568"/>
                  </a:lnTo>
                  <a:lnTo>
                    <a:pt x="38939" y="23568"/>
                  </a:lnTo>
                  <a:lnTo>
                    <a:pt x="36719" y="25788"/>
                  </a:lnTo>
                  <a:lnTo>
                    <a:pt x="34669" y="27496"/>
                  </a:lnTo>
                  <a:lnTo>
                    <a:pt x="34498" y="27838"/>
                  </a:lnTo>
                  <a:lnTo>
                    <a:pt x="34840" y="27838"/>
                  </a:lnTo>
                  <a:lnTo>
                    <a:pt x="37231" y="25959"/>
                  </a:lnTo>
                  <a:lnTo>
                    <a:pt x="37914" y="25447"/>
                  </a:lnTo>
                  <a:lnTo>
                    <a:pt x="39451" y="24081"/>
                  </a:lnTo>
                  <a:lnTo>
                    <a:pt x="39622" y="24081"/>
                  </a:lnTo>
                  <a:lnTo>
                    <a:pt x="40817" y="23227"/>
                  </a:lnTo>
                  <a:lnTo>
                    <a:pt x="40817" y="23056"/>
                  </a:lnTo>
                  <a:close/>
                  <a:moveTo>
                    <a:pt x="30115" y="29546"/>
                  </a:moveTo>
                  <a:lnTo>
                    <a:pt x="30058" y="29578"/>
                  </a:lnTo>
                  <a:lnTo>
                    <a:pt x="30058" y="29578"/>
                  </a:lnTo>
                  <a:lnTo>
                    <a:pt x="30058" y="29546"/>
                  </a:lnTo>
                  <a:close/>
                  <a:moveTo>
                    <a:pt x="30570" y="29716"/>
                  </a:moveTo>
                  <a:lnTo>
                    <a:pt x="30229" y="30058"/>
                  </a:lnTo>
                  <a:lnTo>
                    <a:pt x="30058" y="30229"/>
                  </a:lnTo>
                  <a:lnTo>
                    <a:pt x="29204" y="30570"/>
                  </a:lnTo>
                  <a:lnTo>
                    <a:pt x="29375" y="30399"/>
                  </a:lnTo>
                  <a:lnTo>
                    <a:pt x="30570" y="29716"/>
                  </a:lnTo>
                  <a:close/>
                  <a:moveTo>
                    <a:pt x="32791" y="27325"/>
                  </a:moveTo>
                  <a:lnTo>
                    <a:pt x="30400" y="29033"/>
                  </a:lnTo>
                  <a:lnTo>
                    <a:pt x="30058" y="29204"/>
                  </a:lnTo>
                  <a:lnTo>
                    <a:pt x="29887" y="29375"/>
                  </a:lnTo>
                  <a:lnTo>
                    <a:pt x="29204" y="29716"/>
                  </a:lnTo>
                  <a:lnTo>
                    <a:pt x="29033" y="29716"/>
                  </a:lnTo>
                  <a:lnTo>
                    <a:pt x="27667" y="30399"/>
                  </a:lnTo>
                  <a:lnTo>
                    <a:pt x="27326" y="30570"/>
                  </a:lnTo>
                  <a:lnTo>
                    <a:pt x="26813" y="30912"/>
                  </a:lnTo>
                  <a:lnTo>
                    <a:pt x="26642" y="30741"/>
                  </a:lnTo>
                  <a:lnTo>
                    <a:pt x="26472" y="30741"/>
                  </a:lnTo>
                  <a:lnTo>
                    <a:pt x="25959" y="30912"/>
                  </a:lnTo>
                  <a:lnTo>
                    <a:pt x="25959" y="31083"/>
                  </a:lnTo>
                  <a:lnTo>
                    <a:pt x="24935" y="31083"/>
                  </a:lnTo>
                  <a:lnTo>
                    <a:pt x="27838" y="29546"/>
                  </a:lnTo>
                  <a:lnTo>
                    <a:pt x="30570" y="28009"/>
                  </a:lnTo>
                  <a:lnTo>
                    <a:pt x="32791" y="27325"/>
                  </a:lnTo>
                  <a:close/>
                  <a:moveTo>
                    <a:pt x="34498" y="26471"/>
                  </a:moveTo>
                  <a:lnTo>
                    <a:pt x="31937" y="28521"/>
                  </a:lnTo>
                  <a:lnTo>
                    <a:pt x="31192" y="28940"/>
                  </a:lnTo>
                  <a:lnTo>
                    <a:pt x="31192" y="28940"/>
                  </a:lnTo>
                  <a:lnTo>
                    <a:pt x="32278" y="28179"/>
                  </a:lnTo>
                  <a:lnTo>
                    <a:pt x="33815" y="26984"/>
                  </a:lnTo>
                  <a:lnTo>
                    <a:pt x="33815" y="26813"/>
                  </a:lnTo>
                  <a:lnTo>
                    <a:pt x="33645" y="26813"/>
                  </a:lnTo>
                  <a:lnTo>
                    <a:pt x="32108" y="27155"/>
                  </a:lnTo>
                  <a:lnTo>
                    <a:pt x="30400" y="27667"/>
                  </a:lnTo>
                  <a:lnTo>
                    <a:pt x="27326" y="29546"/>
                  </a:lnTo>
                  <a:lnTo>
                    <a:pt x="24081" y="31083"/>
                  </a:lnTo>
                  <a:lnTo>
                    <a:pt x="23910" y="31253"/>
                  </a:lnTo>
                  <a:lnTo>
                    <a:pt x="24081" y="31424"/>
                  </a:lnTo>
                  <a:lnTo>
                    <a:pt x="25959" y="31424"/>
                  </a:lnTo>
                  <a:lnTo>
                    <a:pt x="26130" y="31253"/>
                  </a:lnTo>
                  <a:lnTo>
                    <a:pt x="26301" y="31424"/>
                  </a:lnTo>
                  <a:lnTo>
                    <a:pt x="26642" y="31424"/>
                  </a:lnTo>
                  <a:lnTo>
                    <a:pt x="27496" y="30912"/>
                  </a:lnTo>
                  <a:lnTo>
                    <a:pt x="27838" y="30741"/>
                  </a:lnTo>
                  <a:lnTo>
                    <a:pt x="29204" y="30058"/>
                  </a:lnTo>
                  <a:lnTo>
                    <a:pt x="28180" y="30912"/>
                  </a:lnTo>
                  <a:lnTo>
                    <a:pt x="28180" y="31083"/>
                  </a:lnTo>
                  <a:lnTo>
                    <a:pt x="28350" y="31083"/>
                  </a:lnTo>
                  <a:lnTo>
                    <a:pt x="29375" y="30912"/>
                  </a:lnTo>
                  <a:lnTo>
                    <a:pt x="30400" y="30399"/>
                  </a:lnTo>
                  <a:lnTo>
                    <a:pt x="30400" y="30229"/>
                  </a:lnTo>
                  <a:lnTo>
                    <a:pt x="34669" y="26984"/>
                  </a:lnTo>
                  <a:lnTo>
                    <a:pt x="34669" y="26813"/>
                  </a:lnTo>
                  <a:lnTo>
                    <a:pt x="34669" y="26642"/>
                  </a:lnTo>
                  <a:lnTo>
                    <a:pt x="34669" y="26471"/>
                  </a:lnTo>
                  <a:close/>
                  <a:moveTo>
                    <a:pt x="16908" y="30912"/>
                  </a:moveTo>
                  <a:lnTo>
                    <a:pt x="15029" y="31424"/>
                  </a:lnTo>
                  <a:lnTo>
                    <a:pt x="14517" y="31510"/>
                  </a:lnTo>
                  <a:lnTo>
                    <a:pt x="14517" y="31510"/>
                  </a:lnTo>
                  <a:lnTo>
                    <a:pt x="15542" y="31253"/>
                  </a:lnTo>
                  <a:lnTo>
                    <a:pt x="16908" y="30912"/>
                  </a:lnTo>
                  <a:close/>
                  <a:moveTo>
                    <a:pt x="34840" y="20153"/>
                  </a:moveTo>
                  <a:lnTo>
                    <a:pt x="33815" y="20836"/>
                  </a:lnTo>
                  <a:lnTo>
                    <a:pt x="29204" y="24422"/>
                  </a:lnTo>
                  <a:lnTo>
                    <a:pt x="24593" y="28009"/>
                  </a:lnTo>
                  <a:lnTo>
                    <a:pt x="21861" y="29716"/>
                  </a:lnTo>
                  <a:lnTo>
                    <a:pt x="19470" y="30912"/>
                  </a:lnTo>
                  <a:lnTo>
                    <a:pt x="19299" y="31253"/>
                  </a:lnTo>
                  <a:lnTo>
                    <a:pt x="19299" y="31083"/>
                  </a:lnTo>
                  <a:lnTo>
                    <a:pt x="19128" y="31083"/>
                  </a:lnTo>
                  <a:lnTo>
                    <a:pt x="17762" y="31595"/>
                  </a:lnTo>
                  <a:lnTo>
                    <a:pt x="20153" y="30570"/>
                  </a:lnTo>
                  <a:lnTo>
                    <a:pt x="22202" y="29375"/>
                  </a:lnTo>
                  <a:lnTo>
                    <a:pt x="24252" y="27838"/>
                  </a:lnTo>
                  <a:lnTo>
                    <a:pt x="26301" y="26301"/>
                  </a:lnTo>
                  <a:lnTo>
                    <a:pt x="28180" y="24764"/>
                  </a:lnTo>
                  <a:lnTo>
                    <a:pt x="31254" y="22202"/>
                  </a:lnTo>
                  <a:lnTo>
                    <a:pt x="32961" y="21006"/>
                  </a:lnTo>
                  <a:lnTo>
                    <a:pt x="34840" y="20153"/>
                  </a:lnTo>
                  <a:close/>
                  <a:moveTo>
                    <a:pt x="5295" y="30741"/>
                  </a:moveTo>
                  <a:lnTo>
                    <a:pt x="8369" y="31424"/>
                  </a:lnTo>
                  <a:lnTo>
                    <a:pt x="9735" y="31595"/>
                  </a:lnTo>
                  <a:lnTo>
                    <a:pt x="11272" y="31766"/>
                  </a:lnTo>
                  <a:lnTo>
                    <a:pt x="12638" y="31595"/>
                  </a:lnTo>
                  <a:lnTo>
                    <a:pt x="14005" y="31595"/>
                  </a:lnTo>
                  <a:lnTo>
                    <a:pt x="12980" y="31766"/>
                  </a:lnTo>
                  <a:lnTo>
                    <a:pt x="10931" y="31937"/>
                  </a:lnTo>
                  <a:lnTo>
                    <a:pt x="8881" y="31595"/>
                  </a:lnTo>
                  <a:lnTo>
                    <a:pt x="8710" y="31766"/>
                  </a:lnTo>
                  <a:lnTo>
                    <a:pt x="8540" y="31595"/>
                  </a:lnTo>
                  <a:lnTo>
                    <a:pt x="6832" y="31253"/>
                  </a:lnTo>
                  <a:lnTo>
                    <a:pt x="5295" y="30741"/>
                  </a:lnTo>
                  <a:close/>
                  <a:moveTo>
                    <a:pt x="513" y="29033"/>
                  </a:moveTo>
                  <a:lnTo>
                    <a:pt x="3928" y="30570"/>
                  </a:lnTo>
                  <a:lnTo>
                    <a:pt x="5465" y="32449"/>
                  </a:lnTo>
                  <a:lnTo>
                    <a:pt x="3587" y="31424"/>
                  </a:lnTo>
                  <a:lnTo>
                    <a:pt x="1879" y="30058"/>
                  </a:lnTo>
                  <a:lnTo>
                    <a:pt x="1708" y="30058"/>
                  </a:lnTo>
                  <a:lnTo>
                    <a:pt x="513" y="29033"/>
                  </a:lnTo>
                  <a:close/>
                  <a:moveTo>
                    <a:pt x="7515" y="32278"/>
                  </a:moveTo>
                  <a:lnTo>
                    <a:pt x="9564" y="33132"/>
                  </a:lnTo>
                  <a:lnTo>
                    <a:pt x="9735" y="32961"/>
                  </a:lnTo>
                  <a:lnTo>
                    <a:pt x="9735" y="32790"/>
                  </a:lnTo>
                  <a:lnTo>
                    <a:pt x="10042" y="33252"/>
                  </a:lnTo>
                  <a:lnTo>
                    <a:pt x="8881" y="32961"/>
                  </a:lnTo>
                  <a:lnTo>
                    <a:pt x="7515" y="32278"/>
                  </a:lnTo>
                  <a:close/>
                  <a:moveTo>
                    <a:pt x="5124" y="30912"/>
                  </a:moveTo>
                  <a:lnTo>
                    <a:pt x="6832" y="31424"/>
                  </a:lnTo>
                  <a:lnTo>
                    <a:pt x="8369" y="31937"/>
                  </a:lnTo>
                  <a:lnTo>
                    <a:pt x="9052" y="32620"/>
                  </a:lnTo>
                  <a:lnTo>
                    <a:pt x="9052" y="32620"/>
                  </a:lnTo>
                  <a:lnTo>
                    <a:pt x="7686" y="32107"/>
                  </a:lnTo>
                  <a:lnTo>
                    <a:pt x="7344" y="32107"/>
                  </a:lnTo>
                  <a:lnTo>
                    <a:pt x="7173" y="32278"/>
                  </a:lnTo>
                  <a:lnTo>
                    <a:pt x="7173" y="32449"/>
                  </a:lnTo>
                  <a:lnTo>
                    <a:pt x="7344" y="32620"/>
                  </a:lnTo>
                  <a:lnTo>
                    <a:pt x="8710" y="33132"/>
                  </a:lnTo>
                  <a:lnTo>
                    <a:pt x="10077" y="33644"/>
                  </a:lnTo>
                  <a:lnTo>
                    <a:pt x="10589" y="34157"/>
                  </a:lnTo>
                  <a:lnTo>
                    <a:pt x="7856" y="33474"/>
                  </a:lnTo>
                  <a:lnTo>
                    <a:pt x="5124" y="30912"/>
                  </a:lnTo>
                  <a:close/>
                  <a:moveTo>
                    <a:pt x="21519" y="33986"/>
                  </a:moveTo>
                  <a:lnTo>
                    <a:pt x="20665" y="34327"/>
                  </a:lnTo>
                  <a:lnTo>
                    <a:pt x="20494" y="34327"/>
                  </a:lnTo>
                  <a:lnTo>
                    <a:pt x="20494" y="34157"/>
                  </a:lnTo>
                  <a:lnTo>
                    <a:pt x="21519" y="33986"/>
                  </a:lnTo>
                  <a:close/>
                  <a:moveTo>
                    <a:pt x="11784" y="34157"/>
                  </a:moveTo>
                  <a:lnTo>
                    <a:pt x="13321" y="34327"/>
                  </a:lnTo>
                  <a:lnTo>
                    <a:pt x="15029" y="34498"/>
                  </a:lnTo>
                  <a:lnTo>
                    <a:pt x="15883" y="34669"/>
                  </a:lnTo>
                  <a:lnTo>
                    <a:pt x="14175" y="34669"/>
                  </a:lnTo>
                  <a:lnTo>
                    <a:pt x="12468" y="34498"/>
                  </a:lnTo>
                  <a:lnTo>
                    <a:pt x="11784" y="34157"/>
                  </a:lnTo>
                  <a:close/>
                  <a:moveTo>
                    <a:pt x="10931" y="33644"/>
                  </a:moveTo>
                  <a:lnTo>
                    <a:pt x="10931" y="33815"/>
                  </a:lnTo>
                  <a:lnTo>
                    <a:pt x="12297" y="34840"/>
                  </a:lnTo>
                  <a:lnTo>
                    <a:pt x="12468" y="34840"/>
                  </a:lnTo>
                  <a:lnTo>
                    <a:pt x="15029" y="35011"/>
                  </a:lnTo>
                  <a:lnTo>
                    <a:pt x="17249" y="34840"/>
                  </a:lnTo>
                  <a:lnTo>
                    <a:pt x="17420" y="34669"/>
                  </a:lnTo>
                  <a:lnTo>
                    <a:pt x="17249" y="34498"/>
                  </a:lnTo>
                  <a:lnTo>
                    <a:pt x="15200" y="34157"/>
                  </a:lnTo>
                  <a:lnTo>
                    <a:pt x="12980" y="33986"/>
                  </a:lnTo>
                  <a:lnTo>
                    <a:pt x="11101" y="33644"/>
                  </a:lnTo>
                  <a:close/>
                  <a:moveTo>
                    <a:pt x="45429" y="4270"/>
                  </a:moveTo>
                  <a:lnTo>
                    <a:pt x="46112" y="5636"/>
                  </a:lnTo>
                  <a:lnTo>
                    <a:pt x="46624" y="7344"/>
                  </a:lnTo>
                  <a:lnTo>
                    <a:pt x="46966" y="9222"/>
                  </a:lnTo>
                  <a:lnTo>
                    <a:pt x="46966" y="11272"/>
                  </a:lnTo>
                  <a:lnTo>
                    <a:pt x="46966" y="11443"/>
                  </a:lnTo>
                  <a:lnTo>
                    <a:pt x="46966" y="12467"/>
                  </a:lnTo>
                  <a:lnTo>
                    <a:pt x="46795" y="13663"/>
                  </a:lnTo>
                  <a:lnTo>
                    <a:pt x="46351" y="15439"/>
                  </a:lnTo>
                  <a:lnTo>
                    <a:pt x="46351" y="15439"/>
                  </a:lnTo>
                  <a:lnTo>
                    <a:pt x="46282" y="15371"/>
                  </a:lnTo>
                  <a:lnTo>
                    <a:pt x="46112" y="15371"/>
                  </a:lnTo>
                  <a:lnTo>
                    <a:pt x="45258" y="16737"/>
                  </a:lnTo>
                  <a:lnTo>
                    <a:pt x="45087" y="16908"/>
                  </a:lnTo>
                  <a:lnTo>
                    <a:pt x="44745" y="18274"/>
                  </a:lnTo>
                  <a:lnTo>
                    <a:pt x="44062" y="19811"/>
                  </a:lnTo>
                  <a:lnTo>
                    <a:pt x="44233" y="19982"/>
                  </a:lnTo>
                  <a:lnTo>
                    <a:pt x="44404" y="19982"/>
                  </a:lnTo>
                  <a:lnTo>
                    <a:pt x="44062" y="20494"/>
                  </a:lnTo>
                  <a:lnTo>
                    <a:pt x="43038" y="21519"/>
                  </a:lnTo>
                  <a:lnTo>
                    <a:pt x="42525" y="22202"/>
                  </a:lnTo>
                  <a:lnTo>
                    <a:pt x="41671" y="23056"/>
                  </a:lnTo>
                  <a:lnTo>
                    <a:pt x="41671" y="22885"/>
                  </a:lnTo>
                  <a:lnTo>
                    <a:pt x="41501" y="22885"/>
                  </a:lnTo>
                  <a:lnTo>
                    <a:pt x="39622" y="24422"/>
                  </a:lnTo>
                  <a:lnTo>
                    <a:pt x="37573" y="25788"/>
                  </a:lnTo>
                  <a:lnTo>
                    <a:pt x="36889" y="26301"/>
                  </a:lnTo>
                  <a:lnTo>
                    <a:pt x="35182" y="27838"/>
                  </a:lnTo>
                  <a:lnTo>
                    <a:pt x="34157" y="28521"/>
                  </a:lnTo>
                  <a:lnTo>
                    <a:pt x="33132" y="28862"/>
                  </a:lnTo>
                  <a:lnTo>
                    <a:pt x="31937" y="29887"/>
                  </a:lnTo>
                  <a:lnTo>
                    <a:pt x="30570" y="30741"/>
                  </a:lnTo>
                  <a:lnTo>
                    <a:pt x="29204" y="31424"/>
                  </a:lnTo>
                  <a:lnTo>
                    <a:pt x="27838" y="32107"/>
                  </a:lnTo>
                  <a:lnTo>
                    <a:pt x="24935" y="33303"/>
                  </a:lnTo>
                  <a:lnTo>
                    <a:pt x="21861" y="34157"/>
                  </a:lnTo>
                  <a:lnTo>
                    <a:pt x="24935" y="33132"/>
                  </a:lnTo>
                  <a:lnTo>
                    <a:pt x="27838" y="31937"/>
                  </a:lnTo>
                  <a:lnTo>
                    <a:pt x="28009" y="31595"/>
                  </a:lnTo>
                  <a:lnTo>
                    <a:pt x="27838" y="31595"/>
                  </a:lnTo>
                  <a:lnTo>
                    <a:pt x="26813" y="31766"/>
                  </a:lnTo>
                  <a:lnTo>
                    <a:pt x="25276" y="32449"/>
                  </a:lnTo>
                  <a:lnTo>
                    <a:pt x="23739" y="32961"/>
                  </a:lnTo>
                  <a:lnTo>
                    <a:pt x="22031" y="33474"/>
                  </a:lnTo>
                  <a:lnTo>
                    <a:pt x="20324" y="33815"/>
                  </a:lnTo>
                  <a:lnTo>
                    <a:pt x="20153" y="33986"/>
                  </a:lnTo>
                  <a:lnTo>
                    <a:pt x="19982" y="33815"/>
                  </a:lnTo>
                  <a:lnTo>
                    <a:pt x="18103" y="34157"/>
                  </a:lnTo>
                  <a:lnTo>
                    <a:pt x="17933" y="34327"/>
                  </a:lnTo>
                  <a:lnTo>
                    <a:pt x="18103" y="34498"/>
                  </a:lnTo>
                  <a:lnTo>
                    <a:pt x="18957" y="34498"/>
                  </a:lnTo>
                  <a:lnTo>
                    <a:pt x="19470" y="34327"/>
                  </a:lnTo>
                  <a:lnTo>
                    <a:pt x="19470" y="34498"/>
                  </a:lnTo>
                  <a:lnTo>
                    <a:pt x="19640" y="34669"/>
                  </a:lnTo>
                  <a:lnTo>
                    <a:pt x="19811" y="34669"/>
                  </a:lnTo>
                  <a:lnTo>
                    <a:pt x="19470" y="34840"/>
                  </a:lnTo>
                  <a:lnTo>
                    <a:pt x="19299" y="34669"/>
                  </a:lnTo>
                  <a:lnTo>
                    <a:pt x="18616" y="34669"/>
                  </a:lnTo>
                  <a:lnTo>
                    <a:pt x="17420" y="35011"/>
                  </a:lnTo>
                  <a:lnTo>
                    <a:pt x="16225" y="35181"/>
                  </a:lnTo>
                  <a:lnTo>
                    <a:pt x="16054" y="35352"/>
                  </a:lnTo>
                  <a:lnTo>
                    <a:pt x="15200" y="35694"/>
                  </a:lnTo>
                  <a:lnTo>
                    <a:pt x="14175" y="35694"/>
                  </a:lnTo>
                  <a:lnTo>
                    <a:pt x="13321" y="35352"/>
                  </a:lnTo>
                  <a:lnTo>
                    <a:pt x="12468" y="35011"/>
                  </a:lnTo>
                  <a:lnTo>
                    <a:pt x="12297" y="35011"/>
                  </a:lnTo>
                  <a:lnTo>
                    <a:pt x="10760" y="34669"/>
                  </a:lnTo>
                  <a:lnTo>
                    <a:pt x="9223" y="34327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9393" y="34327"/>
                  </a:lnTo>
                  <a:lnTo>
                    <a:pt x="11272" y="34669"/>
                  </a:lnTo>
                  <a:lnTo>
                    <a:pt x="11443" y="34498"/>
                  </a:lnTo>
                  <a:lnTo>
                    <a:pt x="11443" y="34327"/>
                  </a:lnTo>
                  <a:lnTo>
                    <a:pt x="10247" y="33474"/>
                  </a:lnTo>
                  <a:lnTo>
                    <a:pt x="10247" y="33303"/>
                  </a:lnTo>
                  <a:lnTo>
                    <a:pt x="11955" y="33644"/>
                  </a:lnTo>
                  <a:lnTo>
                    <a:pt x="12126" y="33474"/>
                  </a:lnTo>
                  <a:lnTo>
                    <a:pt x="14517" y="33815"/>
                  </a:lnTo>
                  <a:lnTo>
                    <a:pt x="17079" y="33815"/>
                  </a:lnTo>
                  <a:lnTo>
                    <a:pt x="19811" y="33474"/>
                  </a:lnTo>
                  <a:lnTo>
                    <a:pt x="22373" y="32961"/>
                  </a:lnTo>
                  <a:lnTo>
                    <a:pt x="25105" y="32107"/>
                  </a:lnTo>
                  <a:lnTo>
                    <a:pt x="25276" y="31766"/>
                  </a:lnTo>
                  <a:lnTo>
                    <a:pt x="25105" y="31766"/>
                  </a:lnTo>
                  <a:lnTo>
                    <a:pt x="22885" y="31595"/>
                  </a:lnTo>
                  <a:lnTo>
                    <a:pt x="22714" y="31595"/>
                  </a:lnTo>
                  <a:lnTo>
                    <a:pt x="19982" y="32449"/>
                  </a:lnTo>
                  <a:lnTo>
                    <a:pt x="21690" y="31766"/>
                  </a:lnTo>
                  <a:lnTo>
                    <a:pt x="21861" y="31595"/>
                  </a:lnTo>
                  <a:lnTo>
                    <a:pt x="21690" y="31424"/>
                  </a:lnTo>
                  <a:lnTo>
                    <a:pt x="19982" y="31253"/>
                  </a:lnTo>
                  <a:lnTo>
                    <a:pt x="22885" y="31253"/>
                  </a:lnTo>
                  <a:lnTo>
                    <a:pt x="25618" y="30058"/>
                  </a:lnTo>
                  <a:lnTo>
                    <a:pt x="28692" y="28350"/>
                  </a:lnTo>
                  <a:lnTo>
                    <a:pt x="28863" y="28179"/>
                  </a:lnTo>
                  <a:lnTo>
                    <a:pt x="28692" y="28009"/>
                  </a:lnTo>
                  <a:lnTo>
                    <a:pt x="28009" y="28179"/>
                  </a:lnTo>
                  <a:lnTo>
                    <a:pt x="27496" y="28350"/>
                  </a:lnTo>
                  <a:lnTo>
                    <a:pt x="29033" y="27838"/>
                  </a:lnTo>
                  <a:lnTo>
                    <a:pt x="30058" y="27496"/>
                  </a:lnTo>
                  <a:lnTo>
                    <a:pt x="31766" y="26301"/>
                  </a:lnTo>
                  <a:lnTo>
                    <a:pt x="33303" y="24934"/>
                  </a:lnTo>
                  <a:lnTo>
                    <a:pt x="35011" y="23397"/>
                  </a:lnTo>
                  <a:lnTo>
                    <a:pt x="36548" y="21690"/>
                  </a:lnTo>
                  <a:lnTo>
                    <a:pt x="36719" y="21519"/>
                  </a:lnTo>
                  <a:lnTo>
                    <a:pt x="36719" y="21519"/>
                  </a:lnTo>
                  <a:lnTo>
                    <a:pt x="35694" y="22885"/>
                  </a:lnTo>
                  <a:lnTo>
                    <a:pt x="34498" y="24251"/>
                  </a:lnTo>
                  <a:lnTo>
                    <a:pt x="33303" y="25447"/>
                  </a:lnTo>
                  <a:lnTo>
                    <a:pt x="31766" y="26642"/>
                  </a:lnTo>
                  <a:lnTo>
                    <a:pt x="31766" y="26813"/>
                  </a:lnTo>
                  <a:lnTo>
                    <a:pt x="31937" y="26984"/>
                  </a:lnTo>
                  <a:lnTo>
                    <a:pt x="35182" y="25788"/>
                  </a:lnTo>
                  <a:lnTo>
                    <a:pt x="35182" y="25618"/>
                  </a:lnTo>
                  <a:lnTo>
                    <a:pt x="36719" y="24251"/>
                  </a:lnTo>
                  <a:lnTo>
                    <a:pt x="36719" y="24081"/>
                  </a:lnTo>
                  <a:lnTo>
                    <a:pt x="36889" y="24081"/>
                  </a:lnTo>
                  <a:lnTo>
                    <a:pt x="36889" y="23910"/>
                  </a:lnTo>
                  <a:lnTo>
                    <a:pt x="38426" y="22373"/>
                  </a:lnTo>
                  <a:lnTo>
                    <a:pt x="40476" y="18957"/>
                  </a:lnTo>
                  <a:lnTo>
                    <a:pt x="41671" y="16737"/>
                  </a:lnTo>
                  <a:lnTo>
                    <a:pt x="43038" y="14687"/>
                  </a:lnTo>
                  <a:lnTo>
                    <a:pt x="42013" y="16566"/>
                  </a:lnTo>
                  <a:lnTo>
                    <a:pt x="40988" y="18615"/>
                  </a:lnTo>
                  <a:lnTo>
                    <a:pt x="40476" y="19469"/>
                  </a:lnTo>
                  <a:lnTo>
                    <a:pt x="40647" y="19640"/>
                  </a:lnTo>
                  <a:lnTo>
                    <a:pt x="39964" y="20665"/>
                  </a:lnTo>
                  <a:lnTo>
                    <a:pt x="38256" y="23397"/>
                  </a:lnTo>
                  <a:lnTo>
                    <a:pt x="38426" y="23568"/>
                  </a:lnTo>
                  <a:lnTo>
                    <a:pt x="38597" y="23568"/>
                  </a:lnTo>
                  <a:lnTo>
                    <a:pt x="39622" y="22543"/>
                  </a:lnTo>
                  <a:lnTo>
                    <a:pt x="40476" y="21690"/>
                  </a:lnTo>
                  <a:lnTo>
                    <a:pt x="40647" y="21519"/>
                  </a:lnTo>
                  <a:lnTo>
                    <a:pt x="41159" y="21177"/>
                  </a:lnTo>
                  <a:lnTo>
                    <a:pt x="43379" y="18786"/>
                  </a:lnTo>
                  <a:lnTo>
                    <a:pt x="43379" y="18615"/>
                  </a:lnTo>
                  <a:lnTo>
                    <a:pt x="43721" y="17078"/>
                  </a:lnTo>
                  <a:lnTo>
                    <a:pt x="43550" y="16737"/>
                  </a:lnTo>
                  <a:lnTo>
                    <a:pt x="43379" y="16908"/>
                  </a:lnTo>
                  <a:lnTo>
                    <a:pt x="42696" y="17932"/>
                  </a:lnTo>
                  <a:lnTo>
                    <a:pt x="43721" y="15712"/>
                  </a:lnTo>
                  <a:lnTo>
                    <a:pt x="43891" y="15712"/>
                  </a:lnTo>
                  <a:lnTo>
                    <a:pt x="43891" y="13834"/>
                  </a:lnTo>
                  <a:lnTo>
                    <a:pt x="43891" y="13663"/>
                  </a:lnTo>
                  <a:lnTo>
                    <a:pt x="43721" y="13663"/>
                  </a:lnTo>
                  <a:lnTo>
                    <a:pt x="43891" y="13492"/>
                  </a:lnTo>
                  <a:lnTo>
                    <a:pt x="44062" y="13492"/>
                  </a:lnTo>
                  <a:lnTo>
                    <a:pt x="44062" y="11272"/>
                  </a:lnTo>
                  <a:lnTo>
                    <a:pt x="44062" y="10930"/>
                  </a:lnTo>
                  <a:lnTo>
                    <a:pt x="44062" y="10759"/>
                  </a:lnTo>
                  <a:lnTo>
                    <a:pt x="43891" y="10589"/>
                  </a:lnTo>
                  <a:lnTo>
                    <a:pt x="43721" y="10589"/>
                  </a:lnTo>
                  <a:lnTo>
                    <a:pt x="44062" y="10076"/>
                  </a:lnTo>
                  <a:lnTo>
                    <a:pt x="44062" y="9906"/>
                  </a:lnTo>
                  <a:lnTo>
                    <a:pt x="44062" y="9564"/>
                  </a:lnTo>
                  <a:lnTo>
                    <a:pt x="43891" y="8198"/>
                  </a:lnTo>
                  <a:lnTo>
                    <a:pt x="43721" y="6148"/>
                  </a:lnTo>
                  <a:lnTo>
                    <a:pt x="43891" y="6319"/>
                  </a:lnTo>
                  <a:lnTo>
                    <a:pt x="44062" y="6148"/>
                  </a:lnTo>
                  <a:lnTo>
                    <a:pt x="44062" y="5124"/>
                  </a:lnTo>
                  <a:lnTo>
                    <a:pt x="44233" y="7002"/>
                  </a:lnTo>
                  <a:lnTo>
                    <a:pt x="44233" y="8881"/>
                  </a:lnTo>
                  <a:lnTo>
                    <a:pt x="44233" y="12809"/>
                  </a:lnTo>
                  <a:lnTo>
                    <a:pt x="44233" y="12980"/>
                  </a:lnTo>
                  <a:lnTo>
                    <a:pt x="44233" y="13663"/>
                  </a:lnTo>
                  <a:lnTo>
                    <a:pt x="44233" y="13834"/>
                  </a:lnTo>
                  <a:lnTo>
                    <a:pt x="44233" y="14004"/>
                  </a:lnTo>
                  <a:lnTo>
                    <a:pt x="44506" y="13868"/>
                  </a:lnTo>
                  <a:lnTo>
                    <a:pt x="44062" y="15200"/>
                  </a:lnTo>
                  <a:lnTo>
                    <a:pt x="43721" y="17762"/>
                  </a:lnTo>
                  <a:lnTo>
                    <a:pt x="43891" y="17932"/>
                  </a:lnTo>
                  <a:lnTo>
                    <a:pt x="44062" y="17762"/>
                  </a:lnTo>
                  <a:lnTo>
                    <a:pt x="44575" y="17249"/>
                  </a:lnTo>
                  <a:lnTo>
                    <a:pt x="44575" y="17078"/>
                  </a:lnTo>
                  <a:lnTo>
                    <a:pt x="45087" y="15712"/>
                  </a:lnTo>
                  <a:lnTo>
                    <a:pt x="45429" y="14175"/>
                  </a:lnTo>
                  <a:lnTo>
                    <a:pt x="45599" y="10589"/>
                  </a:lnTo>
                  <a:lnTo>
                    <a:pt x="45599" y="7173"/>
                  </a:lnTo>
                  <a:lnTo>
                    <a:pt x="45770" y="11101"/>
                  </a:lnTo>
                  <a:lnTo>
                    <a:pt x="45770" y="13150"/>
                  </a:lnTo>
                  <a:lnTo>
                    <a:pt x="45429" y="15371"/>
                  </a:lnTo>
                  <a:lnTo>
                    <a:pt x="45599" y="15541"/>
                  </a:lnTo>
                  <a:lnTo>
                    <a:pt x="45770" y="15541"/>
                  </a:lnTo>
                  <a:lnTo>
                    <a:pt x="46453" y="14004"/>
                  </a:lnTo>
                  <a:lnTo>
                    <a:pt x="46624" y="11955"/>
                  </a:lnTo>
                  <a:lnTo>
                    <a:pt x="46624" y="9906"/>
                  </a:lnTo>
                  <a:lnTo>
                    <a:pt x="46453" y="7685"/>
                  </a:lnTo>
                  <a:lnTo>
                    <a:pt x="45941" y="5636"/>
                  </a:lnTo>
                  <a:lnTo>
                    <a:pt x="45599" y="5465"/>
                  </a:lnTo>
                  <a:lnTo>
                    <a:pt x="45599" y="4953"/>
                  </a:lnTo>
                  <a:lnTo>
                    <a:pt x="45429" y="4270"/>
                  </a:lnTo>
                  <a:close/>
                  <a:moveTo>
                    <a:pt x="2221" y="30912"/>
                  </a:moveTo>
                  <a:lnTo>
                    <a:pt x="4099" y="32107"/>
                  </a:lnTo>
                  <a:lnTo>
                    <a:pt x="6149" y="33132"/>
                  </a:lnTo>
                  <a:lnTo>
                    <a:pt x="6319" y="32961"/>
                  </a:lnTo>
                  <a:lnTo>
                    <a:pt x="6319" y="32790"/>
                  </a:lnTo>
                  <a:lnTo>
                    <a:pt x="4953" y="31253"/>
                  </a:lnTo>
                  <a:lnTo>
                    <a:pt x="7686" y="33644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8369" y="34157"/>
                  </a:lnTo>
                  <a:lnTo>
                    <a:pt x="8369" y="34327"/>
                  </a:lnTo>
                  <a:lnTo>
                    <a:pt x="11443" y="36548"/>
                  </a:lnTo>
                  <a:lnTo>
                    <a:pt x="11443" y="36548"/>
                  </a:lnTo>
                  <a:lnTo>
                    <a:pt x="10247" y="36035"/>
                  </a:lnTo>
                  <a:lnTo>
                    <a:pt x="9223" y="35352"/>
                  </a:lnTo>
                  <a:lnTo>
                    <a:pt x="8027" y="34498"/>
                  </a:lnTo>
                  <a:lnTo>
                    <a:pt x="7003" y="33474"/>
                  </a:lnTo>
                  <a:lnTo>
                    <a:pt x="4782" y="32620"/>
                  </a:lnTo>
                  <a:lnTo>
                    <a:pt x="3075" y="31595"/>
                  </a:lnTo>
                  <a:lnTo>
                    <a:pt x="2904" y="31595"/>
                  </a:lnTo>
                  <a:lnTo>
                    <a:pt x="2391" y="31083"/>
                  </a:lnTo>
                  <a:lnTo>
                    <a:pt x="2221" y="30912"/>
                  </a:lnTo>
                  <a:close/>
                  <a:moveTo>
                    <a:pt x="42184" y="0"/>
                  </a:moveTo>
                  <a:lnTo>
                    <a:pt x="42184" y="171"/>
                  </a:lnTo>
                  <a:lnTo>
                    <a:pt x="43038" y="4099"/>
                  </a:lnTo>
                  <a:lnTo>
                    <a:pt x="43550" y="8198"/>
                  </a:lnTo>
                  <a:lnTo>
                    <a:pt x="43721" y="9564"/>
                  </a:lnTo>
                  <a:lnTo>
                    <a:pt x="43721" y="9906"/>
                  </a:lnTo>
                  <a:lnTo>
                    <a:pt x="42525" y="13150"/>
                  </a:lnTo>
                  <a:lnTo>
                    <a:pt x="40988" y="15883"/>
                  </a:lnTo>
                  <a:lnTo>
                    <a:pt x="40134" y="17249"/>
                  </a:lnTo>
                  <a:lnTo>
                    <a:pt x="39280" y="18445"/>
                  </a:lnTo>
                  <a:lnTo>
                    <a:pt x="38256" y="19640"/>
                  </a:lnTo>
                  <a:lnTo>
                    <a:pt x="37231" y="20665"/>
                  </a:lnTo>
                  <a:lnTo>
                    <a:pt x="37060" y="20665"/>
                  </a:lnTo>
                  <a:lnTo>
                    <a:pt x="36719" y="21177"/>
                  </a:lnTo>
                  <a:lnTo>
                    <a:pt x="36548" y="21348"/>
                  </a:lnTo>
                  <a:lnTo>
                    <a:pt x="36377" y="21348"/>
                  </a:lnTo>
                  <a:lnTo>
                    <a:pt x="36377" y="21519"/>
                  </a:lnTo>
                  <a:lnTo>
                    <a:pt x="34669" y="23227"/>
                  </a:lnTo>
                  <a:lnTo>
                    <a:pt x="33132" y="24593"/>
                  </a:lnTo>
                  <a:lnTo>
                    <a:pt x="31595" y="25959"/>
                  </a:lnTo>
                  <a:lnTo>
                    <a:pt x="29887" y="27155"/>
                  </a:lnTo>
                  <a:lnTo>
                    <a:pt x="29033" y="27496"/>
                  </a:lnTo>
                  <a:lnTo>
                    <a:pt x="26472" y="28179"/>
                  </a:lnTo>
                  <a:lnTo>
                    <a:pt x="26301" y="28350"/>
                  </a:lnTo>
                  <a:lnTo>
                    <a:pt x="26301" y="28521"/>
                  </a:lnTo>
                  <a:lnTo>
                    <a:pt x="26301" y="28692"/>
                  </a:lnTo>
                  <a:lnTo>
                    <a:pt x="26642" y="28862"/>
                  </a:lnTo>
                  <a:lnTo>
                    <a:pt x="27667" y="28521"/>
                  </a:lnTo>
                  <a:lnTo>
                    <a:pt x="27667" y="28521"/>
                  </a:lnTo>
                  <a:lnTo>
                    <a:pt x="25105" y="29887"/>
                  </a:lnTo>
                  <a:lnTo>
                    <a:pt x="22714" y="30912"/>
                  </a:lnTo>
                  <a:lnTo>
                    <a:pt x="20324" y="30912"/>
                  </a:lnTo>
                  <a:lnTo>
                    <a:pt x="22544" y="29716"/>
                  </a:lnTo>
                  <a:lnTo>
                    <a:pt x="24764" y="28179"/>
                  </a:lnTo>
                  <a:lnTo>
                    <a:pt x="29546" y="24764"/>
                  </a:lnTo>
                  <a:lnTo>
                    <a:pt x="33986" y="21177"/>
                  </a:lnTo>
                  <a:lnTo>
                    <a:pt x="34157" y="21006"/>
                  </a:lnTo>
                  <a:lnTo>
                    <a:pt x="32278" y="23227"/>
                  </a:lnTo>
                  <a:lnTo>
                    <a:pt x="30229" y="25105"/>
                  </a:lnTo>
                  <a:lnTo>
                    <a:pt x="28009" y="26813"/>
                  </a:lnTo>
                  <a:lnTo>
                    <a:pt x="25789" y="28009"/>
                  </a:lnTo>
                  <a:lnTo>
                    <a:pt x="25618" y="28179"/>
                  </a:lnTo>
                  <a:lnTo>
                    <a:pt x="25618" y="28350"/>
                  </a:lnTo>
                  <a:lnTo>
                    <a:pt x="25959" y="28350"/>
                  </a:lnTo>
                  <a:lnTo>
                    <a:pt x="27496" y="27667"/>
                  </a:lnTo>
                  <a:lnTo>
                    <a:pt x="28863" y="26813"/>
                  </a:lnTo>
                  <a:lnTo>
                    <a:pt x="30229" y="25959"/>
                  </a:lnTo>
                  <a:lnTo>
                    <a:pt x="31595" y="24764"/>
                  </a:lnTo>
                  <a:lnTo>
                    <a:pt x="32791" y="23568"/>
                  </a:lnTo>
                  <a:lnTo>
                    <a:pt x="33986" y="22373"/>
                  </a:lnTo>
                  <a:lnTo>
                    <a:pt x="35011" y="20836"/>
                  </a:lnTo>
                  <a:lnTo>
                    <a:pt x="36036" y="19299"/>
                  </a:lnTo>
                  <a:lnTo>
                    <a:pt x="36036" y="19128"/>
                  </a:lnTo>
                  <a:lnTo>
                    <a:pt x="36036" y="18957"/>
                  </a:lnTo>
                  <a:lnTo>
                    <a:pt x="35865" y="18957"/>
                  </a:lnTo>
                  <a:lnTo>
                    <a:pt x="35694" y="19128"/>
                  </a:lnTo>
                  <a:lnTo>
                    <a:pt x="35182" y="19640"/>
                  </a:lnTo>
                  <a:lnTo>
                    <a:pt x="35011" y="19640"/>
                  </a:lnTo>
                  <a:lnTo>
                    <a:pt x="33132" y="20494"/>
                  </a:lnTo>
                  <a:lnTo>
                    <a:pt x="31254" y="21690"/>
                  </a:lnTo>
                  <a:lnTo>
                    <a:pt x="29546" y="23056"/>
                  </a:lnTo>
                  <a:lnTo>
                    <a:pt x="27838" y="24593"/>
                  </a:lnTo>
                  <a:lnTo>
                    <a:pt x="26130" y="26130"/>
                  </a:lnTo>
                  <a:lnTo>
                    <a:pt x="23398" y="28179"/>
                  </a:lnTo>
                  <a:lnTo>
                    <a:pt x="22031" y="29204"/>
                  </a:lnTo>
                  <a:lnTo>
                    <a:pt x="20494" y="30058"/>
                  </a:lnTo>
                  <a:lnTo>
                    <a:pt x="18957" y="30741"/>
                  </a:lnTo>
                  <a:lnTo>
                    <a:pt x="17420" y="31424"/>
                  </a:lnTo>
                  <a:lnTo>
                    <a:pt x="15712" y="31766"/>
                  </a:lnTo>
                  <a:lnTo>
                    <a:pt x="14005" y="32107"/>
                  </a:lnTo>
                  <a:lnTo>
                    <a:pt x="13834" y="32107"/>
                  </a:lnTo>
                  <a:lnTo>
                    <a:pt x="13834" y="32278"/>
                  </a:lnTo>
                  <a:lnTo>
                    <a:pt x="13834" y="32449"/>
                  </a:lnTo>
                  <a:lnTo>
                    <a:pt x="14005" y="32620"/>
                  </a:lnTo>
                  <a:lnTo>
                    <a:pt x="15371" y="32449"/>
                  </a:lnTo>
                  <a:lnTo>
                    <a:pt x="16566" y="32278"/>
                  </a:lnTo>
                  <a:lnTo>
                    <a:pt x="17762" y="31937"/>
                  </a:lnTo>
                  <a:lnTo>
                    <a:pt x="19128" y="31595"/>
                  </a:lnTo>
                  <a:lnTo>
                    <a:pt x="19299" y="31595"/>
                  </a:lnTo>
                  <a:lnTo>
                    <a:pt x="21007" y="31766"/>
                  </a:lnTo>
                  <a:lnTo>
                    <a:pt x="19640" y="32278"/>
                  </a:lnTo>
                  <a:lnTo>
                    <a:pt x="18103" y="32790"/>
                  </a:lnTo>
                  <a:lnTo>
                    <a:pt x="17933" y="32961"/>
                  </a:lnTo>
                  <a:lnTo>
                    <a:pt x="17933" y="33132"/>
                  </a:lnTo>
                  <a:lnTo>
                    <a:pt x="18103" y="33303"/>
                  </a:lnTo>
                  <a:lnTo>
                    <a:pt x="18274" y="33303"/>
                  </a:lnTo>
                  <a:lnTo>
                    <a:pt x="20494" y="32620"/>
                  </a:lnTo>
                  <a:lnTo>
                    <a:pt x="22885" y="31937"/>
                  </a:lnTo>
                  <a:lnTo>
                    <a:pt x="24252" y="31937"/>
                  </a:lnTo>
                  <a:lnTo>
                    <a:pt x="21690" y="32790"/>
                  </a:lnTo>
                  <a:lnTo>
                    <a:pt x="19299" y="33303"/>
                  </a:lnTo>
                  <a:lnTo>
                    <a:pt x="16908" y="33474"/>
                  </a:lnTo>
                  <a:lnTo>
                    <a:pt x="14517" y="33474"/>
                  </a:lnTo>
                  <a:lnTo>
                    <a:pt x="11955" y="33132"/>
                  </a:lnTo>
                  <a:lnTo>
                    <a:pt x="11784" y="33303"/>
                  </a:lnTo>
                  <a:lnTo>
                    <a:pt x="10247" y="32961"/>
                  </a:lnTo>
                  <a:lnTo>
                    <a:pt x="9393" y="32107"/>
                  </a:lnTo>
                  <a:lnTo>
                    <a:pt x="11784" y="32278"/>
                  </a:lnTo>
                  <a:lnTo>
                    <a:pt x="14175" y="31937"/>
                  </a:lnTo>
                  <a:lnTo>
                    <a:pt x="16566" y="31424"/>
                  </a:lnTo>
                  <a:lnTo>
                    <a:pt x="18616" y="30399"/>
                  </a:lnTo>
                  <a:lnTo>
                    <a:pt x="18787" y="30399"/>
                  </a:lnTo>
                  <a:lnTo>
                    <a:pt x="18787" y="30229"/>
                  </a:lnTo>
                  <a:lnTo>
                    <a:pt x="18616" y="30058"/>
                  </a:lnTo>
                  <a:lnTo>
                    <a:pt x="18445" y="30058"/>
                  </a:lnTo>
                  <a:lnTo>
                    <a:pt x="16396" y="30741"/>
                  </a:lnTo>
                  <a:lnTo>
                    <a:pt x="14346" y="31083"/>
                  </a:lnTo>
                  <a:lnTo>
                    <a:pt x="12126" y="31424"/>
                  </a:lnTo>
                  <a:lnTo>
                    <a:pt x="9906" y="31253"/>
                  </a:lnTo>
                  <a:lnTo>
                    <a:pt x="7686" y="30912"/>
                  </a:lnTo>
                  <a:lnTo>
                    <a:pt x="5295" y="30399"/>
                  </a:lnTo>
                  <a:lnTo>
                    <a:pt x="2904" y="29546"/>
                  </a:lnTo>
                  <a:lnTo>
                    <a:pt x="342" y="28350"/>
                  </a:lnTo>
                  <a:lnTo>
                    <a:pt x="171" y="28350"/>
                  </a:lnTo>
                  <a:lnTo>
                    <a:pt x="0" y="28521"/>
                  </a:lnTo>
                  <a:lnTo>
                    <a:pt x="171" y="28692"/>
                  </a:lnTo>
                  <a:lnTo>
                    <a:pt x="0" y="29033"/>
                  </a:lnTo>
                  <a:lnTo>
                    <a:pt x="1025" y="30229"/>
                  </a:lnTo>
                  <a:lnTo>
                    <a:pt x="2221" y="31253"/>
                  </a:lnTo>
                  <a:lnTo>
                    <a:pt x="4953" y="34157"/>
                  </a:lnTo>
                  <a:lnTo>
                    <a:pt x="7686" y="36718"/>
                  </a:lnTo>
                  <a:lnTo>
                    <a:pt x="7856" y="36718"/>
                  </a:lnTo>
                  <a:lnTo>
                    <a:pt x="8027" y="36548"/>
                  </a:lnTo>
                  <a:lnTo>
                    <a:pt x="8027" y="36377"/>
                  </a:lnTo>
                  <a:lnTo>
                    <a:pt x="7173" y="35523"/>
                  </a:lnTo>
                  <a:lnTo>
                    <a:pt x="4099" y="32620"/>
                  </a:lnTo>
                  <a:lnTo>
                    <a:pt x="4099" y="32620"/>
                  </a:lnTo>
                  <a:lnTo>
                    <a:pt x="5295" y="33132"/>
                  </a:lnTo>
                  <a:lnTo>
                    <a:pt x="6832" y="33815"/>
                  </a:lnTo>
                  <a:lnTo>
                    <a:pt x="8027" y="34840"/>
                  </a:lnTo>
                  <a:lnTo>
                    <a:pt x="9393" y="35865"/>
                  </a:lnTo>
                  <a:lnTo>
                    <a:pt x="10589" y="36548"/>
                  </a:lnTo>
                  <a:lnTo>
                    <a:pt x="11955" y="37060"/>
                  </a:lnTo>
                  <a:lnTo>
                    <a:pt x="12297" y="36889"/>
                  </a:lnTo>
                  <a:lnTo>
                    <a:pt x="12297" y="36718"/>
                  </a:lnTo>
                  <a:lnTo>
                    <a:pt x="12126" y="36548"/>
                  </a:lnTo>
                  <a:lnTo>
                    <a:pt x="9393" y="34669"/>
                  </a:lnTo>
                  <a:lnTo>
                    <a:pt x="9393" y="34669"/>
                  </a:lnTo>
                  <a:lnTo>
                    <a:pt x="12297" y="35352"/>
                  </a:lnTo>
                  <a:lnTo>
                    <a:pt x="13321" y="35694"/>
                  </a:lnTo>
                  <a:lnTo>
                    <a:pt x="14346" y="36035"/>
                  </a:lnTo>
                  <a:lnTo>
                    <a:pt x="15200" y="36035"/>
                  </a:lnTo>
                  <a:lnTo>
                    <a:pt x="16225" y="35694"/>
                  </a:lnTo>
                  <a:lnTo>
                    <a:pt x="16396" y="35523"/>
                  </a:lnTo>
                  <a:lnTo>
                    <a:pt x="17591" y="35352"/>
                  </a:lnTo>
                  <a:lnTo>
                    <a:pt x="18616" y="35011"/>
                  </a:lnTo>
                  <a:lnTo>
                    <a:pt x="18616" y="35181"/>
                  </a:lnTo>
                  <a:lnTo>
                    <a:pt x="18787" y="35352"/>
                  </a:lnTo>
                  <a:lnTo>
                    <a:pt x="18957" y="35352"/>
                  </a:lnTo>
                  <a:lnTo>
                    <a:pt x="19811" y="35181"/>
                  </a:lnTo>
                  <a:lnTo>
                    <a:pt x="19811" y="35011"/>
                  </a:lnTo>
                  <a:lnTo>
                    <a:pt x="20665" y="35011"/>
                  </a:lnTo>
                  <a:lnTo>
                    <a:pt x="20836" y="34840"/>
                  </a:lnTo>
                  <a:lnTo>
                    <a:pt x="21007" y="34840"/>
                  </a:lnTo>
                  <a:lnTo>
                    <a:pt x="24252" y="33815"/>
                  </a:lnTo>
                  <a:lnTo>
                    <a:pt x="27496" y="32620"/>
                  </a:lnTo>
                  <a:lnTo>
                    <a:pt x="29033" y="31937"/>
                  </a:lnTo>
                  <a:lnTo>
                    <a:pt x="30570" y="31083"/>
                  </a:lnTo>
                  <a:lnTo>
                    <a:pt x="31937" y="30229"/>
                  </a:lnTo>
                  <a:lnTo>
                    <a:pt x="33303" y="29204"/>
                  </a:lnTo>
                  <a:lnTo>
                    <a:pt x="34328" y="28692"/>
                  </a:lnTo>
                  <a:lnTo>
                    <a:pt x="35352" y="28179"/>
                  </a:lnTo>
                  <a:lnTo>
                    <a:pt x="37060" y="26642"/>
                  </a:lnTo>
                  <a:lnTo>
                    <a:pt x="37743" y="26130"/>
                  </a:lnTo>
                  <a:lnTo>
                    <a:pt x="37743" y="25959"/>
                  </a:lnTo>
                  <a:lnTo>
                    <a:pt x="39793" y="24764"/>
                  </a:lnTo>
                  <a:lnTo>
                    <a:pt x="41501" y="23227"/>
                  </a:lnTo>
                  <a:lnTo>
                    <a:pt x="41842" y="23397"/>
                  </a:lnTo>
                  <a:lnTo>
                    <a:pt x="42013" y="23227"/>
                  </a:lnTo>
                  <a:lnTo>
                    <a:pt x="42696" y="22543"/>
                  </a:lnTo>
                  <a:lnTo>
                    <a:pt x="43379" y="21690"/>
                  </a:lnTo>
                  <a:lnTo>
                    <a:pt x="44233" y="20836"/>
                  </a:lnTo>
                  <a:lnTo>
                    <a:pt x="45087" y="19811"/>
                  </a:lnTo>
                  <a:lnTo>
                    <a:pt x="45087" y="19469"/>
                  </a:lnTo>
                  <a:lnTo>
                    <a:pt x="45087" y="19299"/>
                  </a:lnTo>
                  <a:lnTo>
                    <a:pt x="44745" y="19299"/>
                  </a:lnTo>
                  <a:lnTo>
                    <a:pt x="45429" y="16908"/>
                  </a:lnTo>
                  <a:lnTo>
                    <a:pt x="45941" y="16225"/>
                  </a:lnTo>
                  <a:lnTo>
                    <a:pt x="45941" y="16395"/>
                  </a:lnTo>
                  <a:lnTo>
                    <a:pt x="45941" y="16566"/>
                  </a:lnTo>
                  <a:lnTo>
                    <a:pt x="46112" y="16737"/>
                  </a:lnTo>
                  <a:lnTo>
                    <a:pt x="46453" y="16737"/>
                  </a:lnTo>
                  <a:lnTo>
                    <a:pt x="46453" y="16566"/>
                  </a:lnTo>
                  <a:lnTo>
                    <a:pt x="46795" y="15200"/>
                  </a:lnTo>
                  <a:lnTo>
                    <a:pt x="47136" y="13834"/>
                  </a:lnTo>
                  <a:lnTo>
                    <a:pt x="47307" y="12467"/>
                  </a:lnTo>
                  <a:lnTo>
                    <a:pt x="47307" y="11272"/>
                  </a:lnTo>
                  <a:lnTo>
                    <a:pt x="47307" y="9052"/>
                  </a:lnTo>
                  <a:lnTo>
                    <a:pt x="46966" y="7002"/>
                  </a:lnTo>
                  <a:lnTo>
                    <a:pt x="46282" y="5124"/>
                  </a:lnTo>
                  <a:lnTo>
                    <a:pt x="45941" y="4441"/>
                  </a:lnTo>
                  <a:lnTo>
                    <a:pt x="45429" y="3757"/>
                  </a:lnTo>
                  <a:lnTo>
                    <a:pt x="45087" y="3757"/>
                  </a:lnTo>
                  <a:lnTo>
                    <a:pt x="44916" y="3928"/>
                  </a:lnTo>
                  <a:lnTo>
                    <a:pt x="44916" y="4099"/>
                  </a:lnTo>
                  <a:lnTo>
                    <a:pt x="45258" y="5124"/>
                  </a:lnTo>
                  <a:lnTo>
                    <a:pt x="45258" y="6490"/>
                  </a:lnTo>
                  <a:lnTo>
                    <a:pt x="45258" y="9564"/>
                  </a:lnTo>
                  <a:lnTo>
                    <a:pt x="45087" y="9735"/>
                  </a:lnTo>
                  <a:lnTo>
                    <a:pt x="44916" y="9906"/>
                  </a:lnTo>
                  <a:lnTo>
                    <a:pt x="44575" y="12297"/>
                  </a:lnTo>
                  <a:lnTo>
                    <a:pt x="44575" y="8198"/>
                  </a:lnTo>
                  <a:lnTo>
                    <a:pt x="44575" y="6319"/>
                  </a:lnTo>
                  <a:lnTo>
                    <a:pt x="44404" y="4270"/>
                  </a:lnTo>
                  <a:lnTo>
                    <a:pt x="44233" y="4099"/>
                  </a:lnTo>
                  <a:lnTo>
                    <a:pt x="43891" y="4270"/>
                  </a:lnTo>
                  <a:lnTo>
                    <a:pt x="43721" y="4953"/>
                  </a:lnTo>
                  <a:lnTo>
                    <a:pt x="43379" y="2562"/>
                  </a:lnTo>
                  <a:lnTo>
                    <a:pt x="42696" y="171"/>
                  </a:lnTo>
                  <a:lnTo>
                    <a:pt x="425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4" name="Google Shape;831;p32"/>
            <p:cNvSpPr/>
            <p:nvPr/>
          </p:nvSpPr>
          <p:spPr>
            <a:xfrm>
              <a:off x="8578440" y="1320120"/>
              <a:ext cx="56520" cy="115560"/>
            </a:xfrm>
            <a:custGeom>
              <a:avLst/>
              <a:gdLst>
                <a:gd name="textAreaLeft" fmla="*/ 0 w 56520"/>
                <a:gd name="textAreaRight" fmla="*/ 56880 w 56520"/>
                <a:gd name="textAreaTop" fmla="*/ 0 h 115560"/>
                <a:gd name="textAreaBottom" fmla="*/ 115920 h 115560"/>
              </a:gdLst>
              <a:ahLst/>
              <a:cxnLst/>
              <a:rect l="textAreaLeft" t="textAreaTop" r="textAreaRight" b="textAreaBottom"/>
              <a:pathLst>
                <a:path w="8540" h="17421">
                  <a:moveTo>
                    <a:pt x="8369" y="1"/>
                  </a:moveTo>
                  <a:lnTo>
                    <a:pt x="8027" y="2562"/>
                  </a:lnTo>
                  <a:lnTo>
                    <a:pt x="7515" y="4782"/>
                  </a:lnTo>
                  <a:lnTo>
                    <a:pt x="6661" y="7173"/>
                  </a:lnTo>
                  <a:lnTo>
                    <a:pt x="5636" y="9394"/>
                  </a:lnTo>
                  <a:lnTo>
                    <a:pt x="4441" y="11443"/>
                  </a:lnTo>
                  <a:lnTo>
                    <a:pt x="3075" y="13492"/>
                  </a:lnTo>
                  <a:lnTo>
                    <a:pt x="1708" y="15542"/>
                  </a:lnTo>
                  <a:lnTo>
                    <a:pt x="1" y="17250"/>
                  </a:lnTo>
                  <a:lnTo>
                    <a:pt x="1" y="17420"/>
                  </a:lnTo>
                  <a:lnTo>
                    <a:pt x="171" y="17420"/>
                  </a:lnTo>
                  <a:lnTo>
                    <a:pt x="1879" y="15713"/>
                  </a:lnTo>
                  <a:lnTo>
                    <a:pt x="3416" y="13834"/>
                  </a:lnTo>
                  <a:lnTo>
                    <a:pt x="4953" y="11785"/>
                  </a:lnTo>
                  <a:lnTo>
                    <a:pt x="6320" y="9564"/>
                  </a:lnTo>
                  <a:lnTo>
                    <a:pt x="7344" y="7344"/>
                  </a:lnTo>
                  <a:lnTo>
                    <a:pt x="8198" y="4953"/>
                  </a:lnTo>
                  <a:lnTo>
                    <a:pt x="8540" y="2562"/>
                  </a:lnTo>
                  <a:lnTo>
                    <a:pt x="8540" y="1367"/>
                  </a:lnTo>
                  <a:lnTo>
                    <a:pt x="854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960" bIns="57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5" name="Google Shape;832;p32"/>
            <p:cNvSpPr/>
            <p:nvPr/>
          </p:nvSpPr>
          <p:spPr>
            <a:xfrm>
              <a:off x="8577360" y="1319040"/>
              <a:ext cx="58680" cy="11772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82" h="17763">
                  <a:moveTo>
                    <a:pt x="8540" y="1538"/>
                  </a:moveTo>
                  <a:lnTo>
                    <a:pt x="8540" y="2733"/>
                  </a:lnTo>
                  <a:lnTo>
                    <a:pt x="8369" y="4100"/>
                  </a:lnTo>
                  <a:lnTo>
                    <a:pt x="8028" y="5637"/>
                  </a:lnTo>
                  <a:lnTo>
                    <a:pt x="7344" y="7515"/>
                  </a:lnTo>
                  <a:lnTo>
                    <a:pt x="6491" y="9394"/>
                  </a:lnTo>
                  <a:lnTo>
                    <a:pt x="5295" y="11443"/>
                  </a:lnTo>
                  <a:lnTo>
                    <a:pt x="3758" y="13663"/>
                  </a:lnTo>
                  <a:lnTo>
                    <a:pt x="1709" y="15884"/>
                  </a:lnTo>
                  <a:lnTo>
                    <a:pt x="3246" y="14176"/>
                  </a:lnTo>
                  <a:lnTo>
                    <a:pt x="4441" y="12297"/>
                  </a:lnTo>
                  <a:lnTo>
                    <a:pt x="5466" y="10419"/>
                  </a:lnTo>
                  <a:lnTo>
                    <a:pt x="6491" y="8711"/>
                  </a:lnTo>
                  <a:lnTo>
                    <a:pt x="7174" y="6832"/>
                  </a:lnTo>
                  <a:lnTo>
                    <a:pt x="7857" y="5124"/>
                  </a:lnTo>
                  <a:lnTo>
                    <a:pt x="8369" y="3246"/>
                  </a:lnTo>
                  <a:lnTo>
                    <a:pt x="8540" y="1538"/>
                  </a:lnTo>
                  <a:close/>
                  <a:moveTo>
                    <a:pt x="8369" y="1"/>
                  </a:moveTo>
                  <a:lnTo>
                    <a:pt x="8369" y="172"/>
                  </a:lnTo>
                  <a:lnTo>
                    <a:pt x="8198" y="2392"/>
                  </a:lnTo>
                  <a:lnTo>
                    <a:pt x="7686" y="4441"/>
                  </a:lnTo>
                  <a:lnTo>
                    <a:pt x="7003" y="6661"/>
                  </a:lnTo>
                  <a:lnTo>
                    <a:pt x="5978" y="8711"/>
                  </a:lnTo>
                  <a:lnTo>
                    <a:pt x="4953" y="10931"/>
                  </a:lnTo>
                  <a:lnTo>
                    <a:pt x="3587" y="12980"/>
                  </a:lnTo>
                  <a:lnTo>
                    <a:pt x="1879" y="15200"/>
                  </a:lnTo>
                  <a:lnTo>
                    <a:pt x="172" y="17421"/>
                  </a:lnTo>
                  <a:lnTo>
                    <a:pt x="1" y="17591"/>
                  </a:lnTo>
                  <a:lnTo>
                    <a:pt x="172" y="17762"/>
                  </a:lnTo>
                  <a:lnTo>
                    <a:pt x="513" y="17762"/>
                  </a:lnTo>
                  <a:lnTo>
                    <a:pt x="1538" y="16737"/>
                  </a:lnTo>
                  <a:lnTo>
                    <a:pt x="2904" y="15200"/>
                  </a:lnTo>
                  <a:lnTo>
                    <a:pt x="4270" y="13493"/>
                  </a:lnTo>
                  <a:lnTo>
                    <a:pt x="5807" y="11272"/>
                  </a:lnTo>
                  <a:lnTo>
                    <a:pt x="7174" y="8711"/>
                  </a:lnTo>
                  <a:lnTo>
                    <a:pt x="7686" y="7515"/>
                  </a:lnTo>
                  <a:lnTo>
                    <a:pt x="8198" y="6149"/>
                  </a:lnTo>
                  <a:lnTo>
                    <a:pt x="8540" y="4612"/>
                  </a:lnTo>
                  <a:lnTo>
                    <a:pt x="8881" y="3246"/>
                  </a:lnTo>
                  <a:lnTo>
                    <a:pt x="8881" y="1709"/>
                  </a:lnTo>
                  <a:lnTo>
                    <a:pt x="8881" y="172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6" name="Google Shape;833;p32"/>
            <p:cNvSpPr/>
            <p:nvPr/>
          </p:nvSpPr>
          <p:spPr>
            <a:xfrm>
              <a:off x="8387640" y="1046520"/>
              <a:ext cx="289080" cy="166320"/>
            </a:xfrm>
            <a:custGeom>
              <a:avLst/>
              <a:gdLst>
                <a:gd name="textAreaLeft" fmla="*/ 0 w 289080"/>
                <a:gd name="textAreaRight" fmla="*/ 289440 w 28908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43550" h="25106">
                  <a:moveTo>
                    <a:pt x="41159" y="8368"/>
                  </a:moveTo>
                  <a:lnTo>
                    <a:pt x="40817" y="9564"/>
                  </a:lnTo>
                  <a:lnTo>
                    <a:pt x="40988" y="8368"/>
                  </a:lnTo>
                  <a:close/>
                  <a:moveTo>
                    <a:pt x="38426" y="7002"/>
                  </a:moveTo>
                  <a:lnTo>
                    <a:pt x="39792" y="7514"/>
                  </a:lnTo>
                  <a:lnTo>
                    <a:pt x="39451" y="9393"/>
                  </a:lnTo>
                  <a:lnTo>
                    <a:pt x="38938" y="11101"/>
                  </a:lnTo>
                  <a:lnTo>
                    <a:pt x="38768" y="11101"/>
                  </a:lnTo>
                  <a:lnTo>
                    <a:pt x="37914" y="10930"/>
                  </a:lnTo>
                  <a:lnTo>
                    <a:pt x="38255" y="8881"/>
                  </a:lnTo>
                  <a:lnTo>
                    <a:pt x="38426" y="7002"/>
                  </a:lnTo>
                  <a:close/>
                  <a:moveTo>
                    <a:pt x="40476" y="8539"/>
                  </a:moveTo>
                  <a:lnTo>
                    <a:pt x="40305" y="9905"/>
                  </a:lnTo>
                  <a:lnTo>
                    <a:pt x="39963" y="11272"/>
                  </a:lnTo>
                  <a:lnTo>
                    <a:pt x="39622" y="11101"/>
                  </a:lnTo>
                  <a:lnTo>
                    <a:pt x="40134" y="9905"/>
                  </a:lnTo>
                  <a:lnTo>
                    <a:pt x="40476" y="8539"/>
                  </a:lnTo>
                  <a:close/>
                  <a:moveTo>
                    <a:pt x="41671" y="8710"/>
                  </a:moveTo>
                  <a:lnTo>
                    <a:pt x="41159" y="11272"/>
                  </a:lnTo>
                  <a:lnTo>
                    <a:pt x="40646" y="11272"/>
                  </a:lnTo>
                  <a:lnTo>
                    <a:pt x="41159" y="9735"/>
                  </a:lnTo>
                  <a:lnTo>
                    <a:pt x="41500" y="8710"/>
                  </a:lnTo>
                  <a:close/>
                  <a:moveTo>
                    <a:pt x="36206" y="12979"/>
                  </a:moveTo>
                  <a:lnTo>
                    <a:pt x="35011" y="14687"/>
                  </a:lnTo>
                  <a:lnTo>
                    <a:pt x="34669" y="14687"/>
                  </a:lnTo>
                  <a:lnTo>
                    <a:pt x="36206" y="12979"/>
                  </a:lnTo>
                  <a:close/>
                  <a:moveTo>
                    <a:pt x="37743" y="11272"/>
                  </a:moveTo>
                  <a:lnTo>
                    <a:pt x="38768" y="11613"/>
                  </a:lnTo>
                  <a:lnTo>
                    <a:pt x="37572" y="13321"/>
                  </a:lnTo>
                  <a:lnTo>
                    <a:pt x="36206" y="15029"/>
                  </a:lnTo>
                  <a:lnTo>
                    <a:pt x="35694" y="14858"/>
                  </a:lnTo>
                  <a:lnTo>
                    <a:pt x="36548" y="13663"/>
                  </a:lnTo>
                  <a:lnTo>
                    <a:pt x="37060" y="12296"/>
                  </a:lnTo>
                  <a:lnTo>
                    <a:pt x="37060" y="12809"/>
                  </a:lnTo>
                  <a:lnTo>
                    <a:pt x="37060" y="12979"/>
                  </a:lnTo>
                  <a:lnTo>
                    <a:pt x="37231" y="12979"/>
                  </a:lnTo>
                  <a:lnTo>
                    <a:pt x="37743" y="11272"/>
                  </a:lnTo>
                  <a:close/>
                  <a:moveTo>
                    <a:pt x="37572" y="14175"/>
                  </a:moveTo>
                  <a:lnTo>
                    <a:pt x="37060" y="15200"/>
                  </a:lnTo>
                  <a:lnTo>
                    <a:pt x="36718" y="15029"/>
                  </a:lnTo>
                  <a:lnTo>
                    <a:pt x="37572" y="14175"/>
                  </a:lnTo>
                  <a:close/>
                  <a:moveTo>
                    <a:pt x="39792" y="11784"/>
                  </a:moveTo>
                  <a:lnTo>
                    <a:pt x="39451" y="12467"/>
                  </a:lnTo>
                  <a:lnTo>
                    <a:pt x="39451" y="12638"/>
                  </a:lnTo>
                  <a:lnTo>
                    <a:pt x="38768" y="14004"/>
                  </a:lnTo>
                  <a:lnTo>
                    <a:pt x="37914" y="15200"/>
                  </a:lnTo>
                  <a:lnTo>
                    <a:pt x="37743" y="15200"/>
                  </a:lnTo>
                  <a:lnTo>
                    <a:pt x="38597" y="13492"/>
                  </a:lnTo>
                  <a:lnTo>
                    <a:pt x="39280" y="11784"/>
                  </a:lnTo>
                  <a:close/>
                  <a:moveTo>
                    <a:pt x="41159" y="11955"/>
                  </a:moveTo>
                  <a:lnTo>
                    <a:pt x="40646" y="13321"/>
                  </a:lnTo>
                  <a:lnTo>
                    <a:pt x="40134" y="14687"/>
                  </a:lnTo>
                  <a:lnTo>
                    <a:pt x="39280" y="15029"/>
                  </a:lnTo>
                  <a:lnTo>
                    <a:pt x="38255" y="15200"/>
                  </a:lnTo>
                  <a:lnTo>
                    <a:pt x="39451" y="13663"/>
                  </a:lnTo>
                  <a:lnTo>
                    <a:pt x="40305" y="11955"/>
                  </a:lnTo>
                  <a:close/>
                  <a:moveTo>
                    <a:pt x="35181" y="15541"/>
                  </a:moveTo>
                  <a:lnTo>
                    <a:pt x="35523" y="15712"/>
                  </a:lnTo>
                  <a:lnTo>
                    <a:pt x="33986" y="17078"/>
                  </a:lnTo>
                  <a:lnTo>
                    <a:pt x="35181" y="15541"/>
                  </a:lnTo>
                  <a:close/>
                  <a:moveTo>
                    <a:pt x="37743" y="6319"/>
                  </a:moveTo>
                  <a:lnTo>
                    <a:pt x="37572" y="8539"/>
                  </a:lnTo>
                  <a:lnTo>
                    <a:pt x="37401" y="10759"/>
                  </a:lnTo>
                  <a:lnTo>
                    <a:pt x="35694" y="10759"/>
                  </a:lnTo>
                  <a:lnTo>
                    <a:pt x="35694" y="10930"/>
                  </a:lnTo>
                  <a:lnTo>
                    <a:pt x="37231" y="11101"/>
                  </a:lnTo>
                  <a:lnTo>
                    <a:pt x="36206" y="12979"/>
                  </a:lnTo>
                  <a:lnTo>
                    <a:pt x="36206" y="12809"/>
                  </a:lnTo>
                  <a:lnTo>
                    <a:pt x="36035" y="12809"/>
                  </a:lnTo>
                  <a:lnTo>
                    <a:pt x="34327" y="14517"/>
                  </a:lnTo>
                  <a:lnTo>
                    <a:pt x="32961" y="14346"/>
                  </a:lnTo>
                  <a:lnTo>
                    <a:pt x="31595" y="14517"/>
                  </a:lnTo>
                  <a:lnTo>
                    <a:pt x="31595" y="14687"/>
                  </a:lnTo>
                  <a:lnTo>
                    <a:pt x="32620" y="14858"/>
                  </a:lnTo>
                  <a:lnTo>
                    <a:pt x="33644" y="15029"/>
                  </a:lnTo>
                  <a:lnTo>
                    <a:pt x="32278" y="16395"/>
                  </a:lnTo>
                  <a:lnTo>
                    <a:pt x="30570" y="17420"/>
                  </a:lnTo>
                  <a:lnTo>
                    <a:pt x="28862" y="16737"/>
                  </a:lnTo>
                  <a:lnTo>
                    <a:pt x="31595" y="14517"/>
                  </a:lnTo>
                  <a:lnTo>
                    <a:pt x="32961" y="13150"/>
                  </a:lnTo>
                  <a:lnTo>
                    <a:pt x="34157" y="11784"/>
                  </a:lnTo>
                  <a:lnTo>
                    <a:pt x="34327" y="11955"/>
                  </a:lnTo>
                  <a:lnTo>
                    <a:pt x="34498" y="11955"/>
                  </a:lnTo>
                  <a:lnTo>
                    <a:pt x="34669" y="11442"/>
                  </a:lnTo>
                  <a:lnTo>
                    <a:pt x="35523" y="10247"/>
                  </a:lnTo>
                  <a:lnTo>
                    <a:pt x="36377" y="8881"/>
                  </a:lnTo>
                  <a:lnTo>
                    <a:pt x="37060" y="7685"/>
                  </a:lnTo>
                  <a:lnTo>
                    <a:pt x="37743" y="6319"/>
                  </a:lnTo>
                  <a:close/>
                  <a:moveTo>
                    <a:pt x="34157" y="15200"/>
                  </a:moveTo>
                  <a:lnTo>
                    <a:pt x="34498" y="15370"/>
                  </a:lnTo>
                  <a:lnTo>
                    <a:pt x="33303" y="16566"/>
                  </a:lnTo>
                  <a:lnTo>
                    <a:pt x="32107" y="17932"/>
                  </a:lnTo>
                  <a:lnTo>
                    <a:pt x="31253" y="17591"/>
                  </a:lnTo>
                  <a:lnTo>
                    <a:pt x="32790" y="16566"/>
                  </a:lnTo>
                  <a:lnTo>
                    <a:pt x="34157" y="15200"/>
                  </a:lnTo>
                  <a:close/>
                  <a:moveTo>
                    <a:pt x="36035" y="15712"/>
                  </a:moveTo>
                  <a:lnTo>
                    <a:pt x="36548" y="15883"/>
                  </a:lnTo>
                  <a:lnTo>
                    <a:pt x="35523" y="17078"/>
                  </a:lnTo>
                  <a:lnTo>
                    <a:pt x="34498" y="18274"/>
                  </a:lnTo>
                  <a:lnTo>
                    <a:pt x="33132" y="18103"/>
                  </a:lnTo>
                  <a:lnTo>
                    <a:pt x="34669" y="17078"/>
                  </a:lnTo>
                  <a:lnTo>
                    <a:pt x="36035" y="15712"/>
                  </a:lnTo>
                  <a:close/>
                  <a:moveTo>
                    <a:pt x="30570" y="18103"/>
                  </a:moveTo>
                  <a:lnTo>
                    <a:pt x="31424" y="18445"/>
                  </a:lnTo>
                  <a:lnTo>
                    <a:pt x="29716" y="19640"/>
                  </a:lnTo>
                  <a:lnTo>
                    <a:pt x="28862" y="20152"/>
                  </a:lnTo>
                  <a:lnTo>
                    <a:pt x="27667" y="19640"/>
                  </a:lnTo>
                  <a:lnTo>
                    <a:pt x="29204" y="18957"/>
                  </a:lnTo>
                  <a:lnTo>
                    <a:pt x="30570" y="18103"/>
                  </a:lnTo>
                  <a:close/>
                  <a:moveTo>
                    <a:pt x="32278" y="18615"/>
                  </a:moveTo>
                  <a:lnTo>
                    <a:pt x="33473" y="18957"/>
                  </a:lnTo>
                  <a:lnTo>
                    <a:pt x="32620" y="19469"/>
                  </a:lnTo>
                  <a:lnTo>
                    <a:pt x="31595" y="19982"/>
                  </a:lnTo>
                  <a:lnTo>
                    <a:pt x="31424" y="20152"/>
                  </a:lnTo>
                  <a:lnTo>
                    <a:pt x="30570" y="20323"/>
                  </a:lnTo>
                  <a:lnTo>
                    <a:pt x="29716" y="20323"/>
                  </a:lnTo>
                  <a:lnTo>
                    <a:pt x="31766" y="18957"/>
                  </a:lnTo>
                  <a:lnTo>
                    <a:pt x="32278" y="18615"/>
                  </a:lnTo>
                  <a:close/>
                  <a:moveTo>
                    <a:pt x="27155" y="19982"/>
                  </a:moveTo>
                  <a:lnTo>
                    <a:pt x="28008" y="20494"/>
                  </a:lnTo>
                  <a:lnTo>
                    <a:pt x="26984" y="21006"/>
                  </a:lnTo>
                  <a:lnTo>
                    <a:pt x="25617" y="20665"/>
                  </a:lnTo>
                  <a:lnTo>
                    <a:pt x="27155" y="19982"/>
                  </a:lnTo>
                  <a:close/>
                  <a:moveTo>
                    <a:pt x="24764" y="21006"/>
                  </a:moveTo>
                  <a:lnTo>
                    <a:pt x="26130" y="21348"/>
                  </a:lnTo>
                  <a:lnTo>
                    <a:pt x="25105" y="21689"/>
                  </a:lnTo>
                  <a:lnTo>
                    <a:pt x="24251" y="21689"/>
                  </a:lnTo>
                  <a:lnTo>
                    <a:pt x="23227" y="21348"/>
                  </a:lnTo>
                  <a:lnTo>
                    <a:pt x="24764" y="21006"/>
                  </a:lnTo>
                  <a:close/>
                  <a:moveTo>
                    <a:pt x="22543" y="21519"/>
                  </a:moveTo>
                  <a:lnTo>
                    <a:pt x="23910" y="22202"/>
                  </a:lnTo>
                  <a:lnTo>
                    <a:pt x="23227" y="22373"/>
                  </a:lnTo>
                  <a:lnTo>
                    <a:pt x="23056" y="22543"/>
                  </a:lnTo>
                  <a:lnTo>
                    <a:pt x="23227" y="22714"/>
                  </a:lnTo>
                  <a:lnTo>
                    <a:pt x="23227" y="22714"/>
                  </a:lnTo>
                  <a:lnTo>
                    <a:pt x="21519" y="22543"/>
                  </a:lnTo>
                  <a:lnTo>
                    <a:pt x="19982" y="22202"/>
                  </a:lnTo>
                  <a:lnTo>
                    <a:pt x="22543" y="21519"/>
                  </a:lnTo>
                  <a:close/>
                  <a:moveTo>
                    <a:pt x="37743" y="0"/>
                  </a:moveTo>
                  <a:lnTo>
                    <a:pt x="37743" y="171"/>
                  </a:lnTo>
                  <a:lnTo>
                    <a:pt x="37743" y="4440"/>
                  </a:lnTo>
                  <a:lnTo>
                    <a:pt x="37231" y="5807"/>
                  </a:lnTo>
                  <a:lnTo>
                    <a:pt x="36548" y="7173"/>
                  </a:lnTo>
                  <a:lnTo>
                    <a:pt x="35864" y="8539"/>
                  </a:lnTo>
                  <a:lnTo>
                    <a:pt x="35181" y="9735"/>
                  </a:lnTo>
                  <a:lnTo>
                    <a:pt x="35523" y="7856"/>
                  </a:lnTo>
                  <a:lnTo>
                    <a:pt x="35694" y="6148"/>
                  </a:lnTo>
                  <a:lnTo>
                    <a:pt x="35864" y="2562"/>
                  </a:lnTo>
                  <a:lnTo>
                    <a:pt x="35864" y="2391"/>
                  </a:lnTo>
                  <a:lnTo>
                    <a:pt x="35694" y="2391"/>
                  </a:lnTo>
                  <a:lnTo>
                    <a:pt x="35523" y="2562"/>
                  </a:lnTo>
                  <a:lnTo>
                    <a:pt x="35523" y="4611"/>
                  </a:lnTo>
                  <a:lnTo>
                    <a:pt x="35352" y="6490"/>
                  </a:lnTo>
                  <a:lnTo>
                    <a:pt x="35011" y="8539"/>
                  </a:lnTo>
                  <a:lnTo>
                    <a:pt x="34669" y="10418"/>
                  </a:lnTo>
                  <a:lnTo>
                    <a:pt x="33132" y="12126"/>
                  </a:lnTo>
                  <a:lnTo>
                    <a:pt x="31766" y="13663"/>
                  </a:lnTo>
                  <a:lnTo>
                    <a:pt x="30058" y="15200"/>
                  </a:lnTo>
                  <a:lnTo>
                    <a:pt x="28350" y="16566"/>
                  </a:lnTo>
                  <a:lnTo>
                    <a:pt x="27155" y="16224"/>
                  </a:lnTo>
                  <a:lnTo>
                    <a:pt x="26984" y="16395"/>
                  </a:lnTo>
                  <a:lnTo>
                    <a:pt x="28008" y="16907"/>
                  </a:lnTo>
                  <a:lnTo>
                    <a:pt x="26301" y="18274"/>
                  </a:lnTo>
                  <a:lnTo>
                    <a:pt x="26301" y="18445"/>
                  </a:lnTo>
                  <a:lnTo>
                    <a:pt x="26301" y="18615"/>
                  </a:lnTo>
                  <a:lnTo>
                    <a:pt x="26471" y="18615"/>
                  </a:lnTo>
                  <a:lnTo>
                    <a:pt x="28521" y="17078"/>
                  </a:lnTo>
                  <a:lnTo>
                    <a:pt x="30058" y="17761"/>
                  </a:lnTo>
                  <a:lnTo>
                    <a:pt x="28521" y="18615"/>
                  </a:lnTo>
                  <a:lnTo>
                    <a:pt x="26984" y="19298"/>
                  </a:lnTo>
                  <a:lnTo>
                    <a:pt x="25617" y="18615"/>
                  </a:lnTo>
                  <a:lnTo>
                    <a:pt x="24080" y="17932"/>
                  </a:lnTo>
                  <a:lnTo>
                    <a:pt x="23910" y="18103"/>
                  </a:lnTo>
                  <a:lnTo>
                    <a:pt x="25105" y="18786"/>
                  </a:lnTo>
                  <a:lnTo>
                    <a:pt x="26471" y="19640"/>
                  </a:lnTo>
                  <a:lnTo>
                    <a:pt x="24593" y="20323"/>
                  </a:lnTo>
                  <a:lnTo>
                    <a:pt x="22885" y="19469"/>
                  </a:lnTo>
                  <a:lnTo>
                    <a:pt x="22031" y="18957"/>
                  </a:lnTo>
                  <a:lnTo>
                    <a:pt x="21348" y="18445"/>
                  </a:lnTo>
                  <a:lnTo>
                    <a:pt x="21177" y="18445"/>
                  </a:lnTo>
                  <a:lnTo>
                    <a:pt x="22543" y="19640"/>
                  </a:lnTo>
                  <a:lnTo>
                    <a:pt x="23910" y="20494"/>
                  </a:lnTo>
                  <a:lnTo>
                    <a:pt x="22373" y="21006"/>
                  </a:lnTo>
                  <a:lnTo>
                    <a:pt x="20665" y="20323"/>
                  </a:lnTo>
                  <a:lnTo>
                    <a:pt x="18786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20152" y="20494"/>
                  </a:lnTo>
                  <a:lnTo>
                    <a:pt x="21689" y="21177"/>
                  </a:lnTo>
                  <a:lnTo>
                    <a:pt x="19128" y="21689"/>
                  </a:lnTo>
                  <a:lnTo>
                    <a:pt x="17761" y="21006"/>
                  </a:lnTo>
                  <a:lnTo>
                    <a:pt x="17078" y="20323"/>
                  </a:lnTo>
                  <a:lnTo>
                    <a:pt x="16395" y="19811"/>
                  </a:lnTo>
                  <a:lnTo>
                    <a:pt x="16395" y="19640"/>
                  </a:lnTo>
                  <a:lnTo>
                    <a:pt x="16224" y="19811"/>
                  </a:lnTo>
                  <a:lnTo>
                    <a:pt x="17249" y="21006"/>
                  </a:lnTo>
                  <a:lnTo>
                    <a:pt x="18274" y="21860"/>
                  </a:lnTo>
                  <a:lnTo>
                    <a:pt x="17420" y="22031"/>
                  </a:lnTo>
                  <a:lnTo>
                    <a:pt x="16054" y="21348"/>
                  </a:lnTo>
                  <a:lnTo>
                    <a:pt x="14687" y="20835"/>
                  </a:lnTo>
                  <a:lnTo>
                    <a:pt x="14687" y="20835"/>
                  </a:lnTo>
                  <a:lnTo>
                    <a:pt x="15712" y="21519"/>
                  </a:lnTo>
                  <a:lnTo>
                    <a:pt x="16908" y="22202"/>
                  </a:lnTo>
                  <a:lnTo>
                    <a:pt x="12980" y="22543"/>
                  </a:lnTo>
                  <a:lnTo>
                    <a:pt x="12126" y="22543"/>
                  </a:lnTo>
                  <a:lnTo>
                    <a:pt x="10247" y="21348"/>
                  </a:lnTo>
                  <a:lnTo>
                    <a:pt x="8539" y="20152"/>
                  </a:lnTo>
                  <a:lnTo>
                    <a:pt x="8368" y="20152"/>
                  </a:lnTo>
                  <a:lnTo>
                    <a:pt x="10930" y="22373"/>
                  </a:lnTo>
                  <a:lnTo>
                    <a:pt x="8539" y="21860"/>
                  </a:lnTo>
                  <a:lnTo>
                    <a:pt x="5978" y="21348"/>
                  </a:lnTo>
                  <a:lnTo>
                    <a:pt x="4270" y="19811"/>
                  </a:lnTo>
                  <a:lnTo>
                    <a:pt x="5294" y="21177"/>
                  </a:lnTo>
                  <a:lnTo>
                    <a:pt x="3587" y="20494"/>
                  </a:lnTo>
                  <a:lnTo>
                    <a:pt x="1879" y="19640"/>
                  </a:lnTo>
                  <a:lnTo>
                    <a:pt x="1025" y="18786"/>
                  </a:lnTo>
                  <a:lnTo>
                    <a:pt x="171" y="18103"/>
                  </a:lnTo>
                  <a:lnTo>
                    <a:pt x="0" y="18103"/>
                  </a:lnTo>
                  <a:lnTo>
                    <a:pt x="683" y="19128"/>
                  </a:lnTo>
                  <a:lnTo>
                    <a:pt x="171" y="18786"/>
                  </a:lnTo>
                  <a:lnTo>
                    <a:pt x="1196" y="19640"/>
                  </a:lnTo>
                  <a:lnTo>
                    <a:pt x="2391" y="21348"/>
                  </a:lnTo>
                  <a:lnTo>
                    <a:pt x="3928" y="22885"/>
                  </a:lnTo>
                  <a:lnTo>
                    <a:pt x="4611" y="23397"/>
                  </a:lnTo>
                  <a:lnTo>
                    <a:pt x="5465" y="23910"/>
                  </a:lnTo>
                  <a:lnTo>
                    <a:pt x="6490" y="24251"/>
                  </a:lnTo>
                  <a:lnTo>
                    <a:pt x="7344" y="24422"/>
                  </a:lnTo>
                  <a:lnTo>
                    <a:pt x="7515" y="24251"/>
                  </a:lnTo>
                  <a:lnTo>
                    <a:pt x="7515" y="24080"/>
                  </a:lnTo>
                  <a:lnTo>
                    <a:pt x="5294" y="23056"/>
                  </a:lnTo>
                  <a:lnTo>
                    <a:pt x="4270" y="22373"/>
                  </a:lnTo>
                  <a:lnTo>
                    <a:pt x="3416" y="21519"/>
                  </a:lnTo>
                  <a:lnTo>
                    <a:pt x="2562" y="20494"/>
                  </a:lnTo>
                  <a:lnTo>
                    <a:pt x="2562" y="20494"/>
                  </a:lnTo>
                  <a:lnTo>
                    <a:pt x="4440" y="21348"/>
                  </a:lnTo>
                  <a:lnTo>
                    <a:pt x="6319" y="22031"/>
                  </a:lnTo>
                  <a:lnTo>
                    <a:pt x="7515" y="23226"/>
                  </a:lnTo>
                  <a:lnTo>
                    <a:pt x="9052" y="24251"/>
                  </a:lnTo>
                  <a:lnTo>
                    <a:pt x="9735" y="24763"/>
                  </a:lnTo>
                  <a:lnTo>
                    <a:pt x="10589" y="24934"/>
                  </a:lnTo>
                  <a:lnTo>
                    <a:pt x="11443" y="25105"/>
                  </a:lnTo>
                  <a:lnTo>
                    <a:pt x="12467" y="25105"/>
                  </a:lnTo>
                  <a:lnTo>
                    <a:pt x="12296" y="24763"/>
                  </a:lnTo>
                  <a:lnTo>
                    <a:pt x="9906" y="23910"/>
                  </a:lnTo>
                  <a:lnTo>
                    <a:pt x="8881" y="23397"/>
                  </a:lnTo>
                  <a:lnTo>
                    <a:pt x="7685" y="22714"/>
                  </a:lnTo>
                  <a:lnTo>
                    <a:pt x="7173" y="22373"/>
                  </a:lnTo>
                  <a:lnTo>
                    <a:pt x="9564" y="22714"/>
                  </a:lnTo>
                  <a:lnTo>
                    <a:pt x="11955" y="23056"/>
                  </a:lnTo>
                  <a:lnTo>
                    <a:pt x="13321" y="23910"/>
                  </a:lnTo>
                  <a:lnTo>
                    <a:pt x="14687" y="24422"/>
                  </a:lnTo>
                  <a:lnTo>
                    <a:pt x="15371" y="24422"/>
                  </a:lnTo>
                  <a:lnTo>
                    <a:pt x="16054" y="24593"/>
                  </a:lnTo>
                  <a:lnTo>
                    <a:pt x="16737" y="24422"/>
                  </a:lnTo>
                  <a:lnTo>
                    <a:pt x="17420" y="24080"/>
                  </a:lnTo>
                  <a:lnTo>
                    <a:pt x="17591" y="23910"/>
                  </a:lnTo>
                  <a:lnTo>
                    <a:pt x="17591" y="23739"/>
                  </a:lnTo>
                  <a:lnTo>
                    <a:pt x="16395" y="23739"/>
                  </a:lnTo>
                  <a:lnTo>
                    <a:pt x="15371" y="23568"/>
                  </a:lnTo>
                  <a:lnTo>
                    <a:pt x="14346" y="23397"/>
                  </a:lnTo>
                  <a:lnTo>
                    <a:pt x="13492" y="23056"/>
                  </a:lnTo>
                  <a:lnTo>
                    <a:pt x="16054" y="23056"/>
                  </a:lnTo>
                  <a:lnTo>
                    <a:pt x="16224" y="22885"/>
                  </a:lnTo>
                  <a:lnTo>
                    <a:pt x="16054" y="22714"/>
                  </a:lnTo>
                  <a:lnTo>
                    <a:pt x="13663" y="22543"/>
                  </a:lnTo>
                  <a:lnTo>
                    <a:pt x="17420" y="22543"/>
                  </a:lnTo>
                  <a:lnTo>
                    <a:pt x="18786" y="23226"/>
                  </a:lnTo>
                  <a:lnTo>
                    <a:pt x="20323" y="23910"/>
                  </a:lnTo>
                  <a:lnTo>
                    <a:pt x="21006" y="24080"/>
                  </a:lnTo>
                  <a:lnTo>
                    <a:pt x="21860" y="24080"/>
                  </a:lnTo>
                  <a:lnTo>
                    <a:pt x="22543" y="23910"/>
                  </a:lnTo>
                  <a:lnTo>
                    <a:pt x="23397" y="23739"/>
                  </a:lnTo>
                  <a:lnTo>
                    <a:pt x="23397" y="23568"/>
                  </a:lnTo>
                  <a:lnTo>
                    <a:pt x="23227" y="23397"/>
                  </a:lnTo>
                  <a:lnTo>
                    <a:pt x="21860" y="23568"/>
                  </a:lnTo>
                  <a:lnTo>
                    <a:pt x="20665" y="23397"/>
                  </a:lnTo>
                  <a:lnTo>
                    <a:pt x="19299" y="22885"/>
                  </a:lnTo>
                  <a:lnTo>
                    <a:pt x="18103" y="22373"/>
                  </a:lnTo>
                  <a:lnTo>
                    <a:pt x="18957" y="22373"/>
                  </a:lnTo>
                  <a:lnTo>
                    <a:pt x="20152" y="22885"/>
                  </a:lnTo>
                  <a:lnTo>
                    <a:pt x="21348" y="23226"/>
                  </a:lnTo>
                  <a:lnTo>
                    <a:pt x="22714" y="23226"/>
                  </a:lnTo>
                  <a:lnTo>
                    <a:pt x="24080" y="23056"/>
                  </a:lnTo>
                  <a:lnTo>
                    <a:pt x="24080" y="22885"/>
                  </a:lnTo>
                  <a:lnTo>
                    <a:pt x="23910" y="22714"/>
                  </a:lnTo>
                  <a:lnTo>
                    <a:pt x="23397" y="22714"/>
                  </a:lnTo>
                  <a:lnTo>
                    <a:pt x="24764" y="22373"/>
                  </a:lnTo>
                  <a:lnTo>
                    <a:pt x="25617" y="22543"/>
                  </a:lnTo>
                  <a:lnTo>
                    <a:pt x="26471" y="22543"/>
                  </a:lnTo>
                  <a:lnTo>
                    <a:pt x="27325" y="22202"/>
                  </a:lnTo>
                  <a:lnTo>
                    <a:pt x="28179" y="21689"/>
                  </a:lnTo>
                  <a:lnTo>
                    <a:pt x="28350" y="21519"/>
                  </a:lnTo>
                  <a:lnTo>
                    <a:pt x="28179" y="21348"/>
                  </a:lnTo>
                  <a:lnTo>
                    <a:pt x="27838" y="21348"/>
                  </a:lnTo>
                  <a:lnTo>
                    <a:pt x="28692" y="20835"/>
                  </a:lnTo>
                  <a:lnTo>
                    <a:pt x="29545" y="21177"/>
                  </a:lnTo>
                  <a:lnTo>
                    <a:pt x="30399" y="21177"/>
                  </a:lnTo>
                  <a:lnTo>
                    <a:pt x="31253" y="20835"/>
                  </a:lnTo>
                  <a:lnTo>
                    <a:pt x="32107" y="20323"/>
                  </a:lnTo>
                  <a:lnTo>
                    <a:pt x="32107" y="20152"/>
                  </a:lnTo>
                  <a:lnTo>
                    <a:pt x="33303" y="19640"/>
                  </a:lnTo>
                  <a:lnTo>
                    <a:pt x="34327" y="18957"/>
                  </a:lnTo>
                  <a:lnTo>
                    <a:pt x="35523" y="18786"/>
                  </a:lnTo>
                  <a:lnTo>
                    <a:pt x="36889" y="18274"/>
                  </a:lnTo>
                  <a:lnTo>
                    <a:pt x="36889" y="18103"/>
                  </a:lnTo>
                  <a:lnTo>
                    <a:pt x="36889" y="17932"/>
                  </a:lnTo>
                  <a:lnTo>
                    <a:pt x="36718" y="17932"/>
                  </a:lnTo>
                  <a:lnTo>
                    <a:pt x="35181" y="18103"/>
                  </a:lnTo>
                  <a:lnTo>
                    <a:pt x="35181" y="18103"/>
                  </a:lnTo>
                  <a:lnTo>
                    <a:pt x="35694" y="17761"/>
                  </a:lnTo>
                  <a:lnTo>
                    <a:pt x="35864" y="17761"/>
                  </a:lnTo>
                  <a:lnTo>
                    <a:pt x="37572" y="16054"/>
                  </a:lnTo>
                  <a:lnTo>
                    <a:pt x="38768" y="15883"/>
                  </a:lnTo>
                  <a:lnTo>
                    <a:pt x="39280" y="15883"/>
                  </a:lnTo>
                  <a:lnTo>
                    <a:pt x="39792" y="15541"/>
                  </a:lnTo>
                  <a:lnTo>
                    <a:pt x="39109" y="16566"/>
                  </a:lnTo>
                  <a:lnTo>
                    <a:pt x="39109" y="16737"/>
                  </a:lnTo>
                  <a:lnTo>
                    <a:pt x="39280" y="16737"/>
                  </a:lnTo>
                  <a:lnTo>
                    <a:pt x="40305" y="15029"/>
                  </a:lnTo>
                  <a:lnTo>
                    <a:pt x="40646" y="14687"/>
                  </a:lnTo>
                  <a:lnTo>
                    <a:pt x="40817" y="14517"/>
                  </a:lnTo>
                  <a:lnTo>
                    <a:pt x="40646" y="14517"/>
                  </a:lnTo>
                  <a:lnTo>
                    <a:pt x="41159" y="13321"/>
                  </a:lnTo>
                  <a:lnTo>
                    <a:pt x="41500" y="11955"/>
                  </a:lnTo>
                  <a:lnTo>
                    <a:pt x="42354" y="11955"/>
                  </a:lnTo>
                  <a:lnTo>
                    <a:pt x="43037" y="11613"/>
                  </a:lnTo>
                  <a:lnTo>
                    <a:pt x="43208" y="11613"/>
                  </a:lnTo>
                  <a:lnTo>
                    <a:pt x="43208" y="11442"/>
                  </a:lnTo>
                  <a:lnTo>
                    <a:pt x="43037" y="11272"/>
                  </a:lnTo>
                  <a:lnTo>
                    <a:pt x="41842" y="11272"/>
                  </a:lnTo>
                  <a:lnTo>
                    <a:pt x="42183" y="9222"/>
                  </a:lnTo>
                  <a:lnTo>
                    <a:pt x="42696" y="9393"/>
                  </a:lnTo>
                  <a:lnTo>
                    <a:pt x="43379" y="9735"/>
                  </a:lnTo>
                  <a:lnTo>
                    <a:pt x="43550" y="9564"/>
                  </a:lnTo>
                  <a:lnTo>
                    <a:pt x="43550" y="9222"/>
                  </a:lnTo>
                  <a:lnTo>
                    <a:pt x="42866" y="8710"/>
                  </a:lnTo>
                  <a:lnTo>
                    <a:pt x="42183" y="8198"/>
                  </a:lnTo>
                  <a:lnTo>
                    <a:pt x="42183" y="6490"/>
                  </a:lnTo>
                  <a:lnTo>
                    <a:pt x="42354" y="6490"/>
                  </a:lnTo>
                  <a:lnTo>
                    <a:pt x="42525" y="6319"/>
                  </a:lnTo>
                  <a:lnTo>
                    <a:pt x="42013" y="4953"/>
                  </a:lnTo>
                  <a:lnTo>
                    <a:pt x="41159" y="3586"/>
                  </a:lnTo>
                  <a:lnTo>
                    <a:pt x="40305" y="2220"/>
                  </a:lnTo>
                  <a:lnTo>
                    <a:pt x="39792" y="1537"/>
                  </a:lnTo>
                  <a:lnTo>
                    <a:pt x="39280" y="1025"/>
                  </a:lnTo>
                  <a:lnTo>
                    <a:pt x="39109" y="1025"/>
                  </a:lnTo>
                  <a:lnTo>
                    <a:pt x="39109" y="1196"/>
                  </a:lnTo>
                  <a:lnTo>
                    <a:pt x="39963" y="2562"/>
                  </a:lnTo>
                  <a:lnTo>
                    <a:pt x="40817" y="4099"/>
                  </a:lnTo>
                  <a:lnTo>
                    <a:pt x="41159" y="4953"/>
                  </a:lnTo>
                  <a:lnTo>
                    <a:pt x="41671" y="5807"/>
                  </a:lnTo>
                  <a:lnTo>
                    <a:pt x="41329" y="7685"/>
                  </a:lnTo>
                  <a:lnTo>
                    <a:pt x="41159" y="7514"/>
                  </a:lnTo>
                  <a:lnTo>
                    <a:pt x="40988" y="7344"/>
                  </a:lnTo>
                  <a:lnTo>
                    <a:pt x="40817" y="5977"/>
                  </a:lnTo>
                  <a:lnTo>
                    <a:pt x="40646" y="4611"/>
                  </a:lnTo>
                  <a:lnTo>
                    <a:pt x="40134" y="3416"/>
                  </a:lnTo>
                  <a:lnTo>
                    <a:pt x="39622" y="2049"/>
                  </a:lnTo>
                  <a:lnTo>
                    <a:pt x="39451" y="2049"/>
                  </a:lnTo>
                  <a:lnTo>
                    <a:pt x="39451" y="2220"/>
                  </a:lnTo>
                  <a:lnTo>
                    <a:pt x="39963" y="4099"/>
                  </a:lnTo>
                  <a:lnTo>
                    <a:pt x="40305" y="5977"/>
                  </a:lnTo>
                  <a:lnTo>
                    <a:pt x="40134" y="6148"/>
                  </a:lnTo>
                  <a:lnTo>
                    <a:pt x="39963" y="6319"/>
                  </a:lnTo>
                  <a:lnTo>
                    <a:pt x="39792" y="6831"/>
                  </a:lnTo>
                  <a:lnTo>
                    <a:pt x="39280" y="6661"/>
                  </a:lnTo>
                  <a:lnTo>
                    <a:pt x="39109" y="3928"/>
                  </a:lnTo>
                  <a:lnTo>
                    <a:pt x="38597" y="1025"/>
                  </a:lnTo>
                  <a:lnTo>
                    <a:pt x="38426" y="1025"/>
                  </a:lnTo>
                  <a:lnTo>
                    <a:pt x="38426" y="1196"/>
                  </a:lnTo>
                  <a:lnTo>
                    <a:pt x="38768" y="3928"/>
                  </a:lnTo>
                  <a:lnTo>
                    <a:pt x="38768" y="5294"/>
                  </a:lnTo>
                  <a:lnTo>
                    <a:pt x="39109" y="6661"/>
                  </a:lnTo>
                  <a:lnTo>
                    <a:pt x="38426" y="6661"/>
                  </a:lnTo>
                  <a:lnTo>
                    <a:pt x="38426" y="3245"/>
                  </a:lnTo>
                  <a:lnTo>
                    <a:pt x="37914" y="171"/>
                  </a:lnTo>
                  <a:lnTo>
                    <a:pt x="37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7" name="Google Shape;834;p32"/>
            <p:cNvSpPr/>
            <p:nvPr/>
          </p:nvSpPr>
          <p:spPr>
            <a:xfrm>
              <a:off x="8386560" y="1045440"/>
              <a:ext cx="291240" cy="169920"/>
            </a:xfrm>
            <a:custGeom>
              <a:avLst/>
              <a:gdLst>
                <a:gd name="textAreaLeft" fmla="*/ 0 w 291240"/>
                <a:gd name="textAreaRight" fmla="*/ 291600 w 291240"/>
                <a:gd name="textAreaTop" fmla="*/ 0 h 169920"/>
                <a:gd name="textAreaBottom" fmla="*/ 170280 h 169920"/>
              </a:gdLst>
              <a:ahLst/>
              <a:cxnLst/>
              <a:rect l="textAreaLeft" t="textAreaTop" r="textAreaRight" b="textAreaBottom"/>
              <a:pathLst>
                <a:path w="43892" h="25618">
                  <a:moveTo>
                    <a:pt x="38939" y="3416"/>
                  </a:moveTo>
                  <a:lnTo>
                    <a:pt x="39280" y="6148"/>
                  </a:lnTo>
                  <a:lnTo>
                    <a:pt x="38939" y="3587"/>
                  </a:lnTo>
                  <a:lnTo>
                    <a:pt x="38939" y="3416"/>
                  </a:lnTo>
                  <a:close/>
                  <a:moveTo>
                    <a:pt x="38768" y="5465"/>
                  </a:moveTo>
                  <a:lnTo>
                    <a:pt x="38939" y="6661"/>
                  </a:lnTo>
                  <a:lnTo>
                    <a:pt x="38768" y="6661"/>
                  </a:lnTo>
                  <a:lnTo>
                    <a:pt x="38768" y="5465"/>
                  </a:lnTo>
                  <a:close/>
                  <a:moveTo>
                    <a:pt x="40817" y="4441"/>
                  </a:moveTo>
                  <a:lnTo>
                    <a:pt x="40988" y="4611"/>
                  </a:lnTo>
                  <a:lnTo>
                    <a:pt x="41671" y="6148"/>
                  </a:lnTo>
                  <a:lnTo>
                    <a:pt x="41330" y="7515"/>
                  </a:lnTo>
                  <a:lnTo>
                    <a:pt x="41159" y="5978"/>
                  </a:lnTo>
                  <a:lnTo>
                    <a:pt x="40817" y="4441"/>
                  </a:lnTo>
                  <a:close/>
                  <a:moveTo>
                    <a:pt x="38768" y="7344"/>
                  </a:moveTo>
                  <a:lnTo>
                    <a:pt x="39793" y="7856"/>
                  </a:lnTo>
                  <a:lnTo>
                    <a:pt x="39451" y="9393"/>
                  </a:lnTo>
                  <a:lnTo>
                    <a:pt x="38939" y="11101"/>
                  </a:lnTo>
                  <a:lnTo>
                    <a:pt x="38256" y="10930"/>
                  </a:lnTo>
                  <a:lnTo>
                    <a:pt x="38597" y="9222"/>
                  </a:lnTo>
                  <a:lnTo>
                    <a:pt x="38768" y="7344"/>
                  </a:lnTo>
                  <a:close/>
                  <a:moveTo>
                    <a:pt x="41500" y="10247"/>
                  </a:moveTo>
                  <a:lnTo>
                    <a:pt x="41330" y="11272"/>
                  </a:lnTo>
                  <a:lnTo>
                    <a:pt x="40988" y="11272"/>
                  </a:lnTo>
                  <a:lnTo>
                    <a:pt x="41500" y="10247"/>
                  </a:lnTo>
                  <a:close/>
                  <a:moveTo>
                    <a:pt x="40647" y="8539"/>
                  </a:moveTo>
                  <a:lnTo>
                    <a:pt x="40476" y="8710"/>
                  </a:lnTo>
                  <a:lnTo>
                    <a:pt x="40134" y="10076"/>
                  </a:lnTo>
                  <a:lnTo>
                    <a:pt x="39622" y="11272"/>
                  </a:lnTo>
                  <a:lnTo>
                    <a:pt x="39622" y="11443"/>
                  </a:lnTo>
                  <a:lnTo>
                    <a:pt x="39793" y="11443"/>
                  </a:lnTo>
                  <a:lnTo>
                    <a:pt x="39793" y="11613"/>
                  </a:lnTo>
                  <a:lnTo>
                    <a:pt x="40134" y="11613"/>
                  </a:lnTo>
                  <a:lnTo>
                    <a:pt x="40305" y="11443"/>
                  </a:lnTo>
                  <a:lnTo>
                    <a:pt x="40647" y="10076"/>
                  </a:lnTo>
                  <a:lnTo>
                    <a:pt x="40817" y="8710"/>
                  </a:lnTo>
                  <a:lnTo>
                    <a:pt x="40647" y="8539"/>
                  </a:lnTo>
                  <a:close/>
                  <a:moveTo>
                    <a:pt x="40988" y="8369"/>
                  </a:moveTo>
                  <a:lnTo>
                    <a:pt x="40988" y="8539"/>
                  </a:lnTo>
                  <a:lnTo>
                    <a:pt x="40817" y="9735"/>
                  </a:lnTo>
                  <a:lnTo>
                    <a:pt x="40817" y="9906"/>
                  </a:lnTo>
                  <a:lnTo>
                    <a:pt x="41108" y="9906"/>
                  </a:lnTo>
                  <a:lnTo>
                    <a:pt x="40647" y="11443"/>
                  </a:lnTo>
                  <a:lnTo>
                    <a:pt x="40647" y="11613"/>
                  </a:lnTo>
                  <a:lnTo>
                    <a:pt x="41330" y="11613"/>
                  </a:lnTo>
                  <a:lnTo>
                    <a:pt x="41500" y="11443"/>
                  </a:lnTo>
                  <a:lnTo>
                    <a:pt x="42013" y="9052"/>
                  </a:lnTo>
                  <a:lnTo>
                    <a:pt x="41842" y="8881"/>
                  </a:lnTo>
                  <a:lnTo>
                    <a:pt x="41842" y="8710"/>
                  </a:lnTo>
                  <a:lnTo>
                    <a:pt x="41671" y="8710"/>
                  </a:lnTo>
                  <a:lnTo>
                    <a:pt x="41500" y="8881"/>
                  </a:lnTo>
                  <a:lnTo>
                    <a:pt x="41330" y="9308"/>
                  </a:lnTo>
                  <a:lnTo>
                    <a:pt x="41330" y="9308"/>
                  </a:lnTo>
                  <a:lnTo>
                    <a:pt x="41500" y="8710"/>
                  </a:lnTo>
                  <a:lnTo>
                    <a:pt x="41330" y="8539"/>
                  </a:lnTo>
                  <a:lnTo>
                    <a:pt x="41159" y="8369"/>
                  </a:lnTo>
                  <a:close/>
                  <a:moveTo>
                    <a:pt x="39622" y="12126"/>
                  </a:moveTo>
                  <a:lnTo>
                    <a:pt x="39451" y="12638"/>
                  </a:lnTo>
                  <a:lnTo>
                    <a:pt x="39451" y="12809"/>
                  </a:lnTo>
                  <a:lnTo>
                    <a:pt x="38939" y="13663"/>
                  </a:lnTo>
                  <a:lnTo>
                    <a:pt x="39622" y="12126"/>
                  </a:lnTo>
                  <a:close/>
                  <a:moveTo>
                    <a:pt x="37572" y="7515"/>
                  </a:moveTo>
                  <a:lnTo>
                    <a:pt x="37402" y="10760"/>
                  </a:lnTo>
                  <a:lnTo>
                    <a:pt x="35694" y="10760"/>
                  </a:lnTo>
                  <a:lnTo>
                    <a:pt x="35694" y="10930"/>
                  </a:lnTo>
                  <a:lnTo>
                    <a:pt x="35694" y="11101"/>
                  </a:lnTo>
                  <a:lnTo>
                    <a:pt x="35865" y="11272"/>
                  </a:lnTo>
                  <a:lnTo>
                    <a:pt x="37060" y="11443"/>
                  </a:lnTo>
                  <a:lnTo>
                    <a:pt x="36377" y="12809"/>
                  </a:lnTo>
                  <a:lnTo>
                    <a:pt x="36035" y="12980"/>
                  </a:lnTo>
                  <a:lnTo>
                    <a:pt x="34328" y="14517"/>
                  </a:lnTo>
                  <a:lnTo>
                    <a:pt x="32961" y="14346"/>
                  </a:lnTo>
                  <a:lnTo>
                    <a:pt x="32278" y="14517"/>
                  </a:lnTo>
                  <a:lnTo>
                    <a:pt x="34328" y="12297"/>
                  </a:lnTo>
                  <a:lnTo>
                    <a:pt x="34669" y="12297"/>
                  </a:lnTo>
                  <a:lnTo>
                    <a:pt x="34840" y="12126"/>
                  </a:lnTo>
                  <a:lnTo>
                    <a:pt x="34840" y="11784"/>
                  </a:lnTo>
                  <a:lnTo>
                    <a:pt x="35011" y="11613"/>
                  </a:lnTo>
                  <a:lnTo>
                    <a:pt x="36548" y="9564"/>
                  </a:lnTo>
                  <a:lnTo>
                    <a:pt x="37572" y="7515"/>
                  </a:lnTo>
                  <a:close/>
                  <a:moveTo>
                    <a:pt x="38085" y="11784"/>
                  </a:moveTo>
                  <a:lnTo>
                    <a:pt x="38768" y="11955"/>
                  </a:lnTo>
                  <a:lnTo>
                    <a:pt x="37743" y="13492"/>
                  </a:lnTo>
                  <a:lnTo>
                    <a:pt x="36377" y="15029"/>
                  </a:lnTo>
                  <a:lnTo>
                    <a:pt x="36206" y="14858"/>
                  </a:lnTo>
                  <a:lnTo>
                    <a:pt x="37060" y="13321"/>
                  </a:lnTo>
                  <a:lnTo>
                    <a:pt x="37402" y="13321"/>
                  </a:lnTo>
                  <a:lnTo>
                    <a:pt x="37572" y="13150"/>
                  </a:lnTo>
                  <a:lnTo>
                    <a:pt x="38085" y="11784"/>
                  </a:lnTo>
                  <a:close/>
                  <a:moveTo>
                    <a:pt x="40988" y="12297"/>
                  </a:moveTo>
                  <a:lnTo>
                    <a:pt x="40305" y="14688"/>
                  </a:lnTo>
                  <a:lnTo>
                    <a:pt x="39622" y="15029"/>
                  </a:lnTo>
                  <a:lnTo>
                    <a:pt x="38768" y="15200"/>
                  </a:lnTo>
                  <a:lnTo>
                    <a:pt x="39793" y="13834"/>
                  </a:lnTo>
                  <a:lnTo>
                    <a:pt x="40647" y="12297"/>
                  </a:lnTo>
                  <a:close/>
                  <a:moveTo>
                    <a:pt x="38085" y="11272"/>
                  </a:moveTo>
                  <a:lnTo>
                    <a:pt x="37743" y="11443"/>
                  </a:lnTo>
                  <a:lnTo>
                    <a:pt x="37402" y="12809"/>
                  </a:lnTo>
                  <a:lnTo>
                    <a:pt x="37402" y="12467"/>
                  </a:lnTo>
                  <a:lnTo>
                    <a:pt x="37231" y="12297"/>
                  </a:lnTo>
                  <a:lnTo>
                    <a:pt x="37060" y="12467"/>
                  </a:lnTo>
                  <a:lnTo>
                    <a:pt x="36548" y="13663"/>
                  </a:lnTo>
                  <a:lnTo>
                    <a:pt x="35694" y="15029"/>
                  </a:lnTo>
                  <a:lnTo>
                    <a:pt x="35865" y="15200"/>
                  </a:lnTo>
                  <a:lnTo>
                    <a:pt x="36377" y="15371"/>
                  </a:lnTo>
                  <a:lnTo>
                    <a:pt x="36548" y="15200"/>
                  </a:lnTo>
                  <a:lnTo>
                    <a:pt x="37914" y="13663"/>
                  </a:lnTo>
                  <a:lnTo>
                    <a:pt x="39109" y="11784"/>
                  </a:lnTo>
                  <a:lnTo>
                    <a:pt x="39109" y="11613"/>
                  </a:lnTo>
                  <a:lnTo>
                    <a:pt x="38939" y="11613"/>
                  </a:lnTo>
                  <a:lnTo>
                    <a:pt x="38085" y="11272"/>
                  </a:lnTo>
                  <a:close/>
                  <a:moveTo>
                    <a:pt x="37572" y="14175"/>
                  </a:moveTo>
                  <a:lnTo>
                    <a:pt x="36889" y="15200"/>
                  </a:lnTo>
                  <a:lnTo>
                    <a:pt x="36889" y="15371"/>
                  </a:lnTo>
                  <a:lnTo>
                    <a:pt x="37231" y="15541"/>
                  </a:lnTo>
                  <a:lnTo>
                    <a:pt x="37402" y="15371"/>
                  </a:lnTo>
                  <a:lnTo>
                    <a:pt x="37914" y="14517"/>
                  </a:lnTo>
                  <a:lnTo>
                    <a:pt x="37914" y="14175"/>
                  </a:lnTo>
                  <a:close/>
                  <a:moveTo>
                    <a:pt x="39280" y="11784"/>
                  </a:moveTo>
                  <a:lnTo>
                    <a:pt x="38597" y="13663"/>
                  </a:lnTo>
                  <a:lnTo>
                    <a:pt x="37743" y="15200"/>
                  </a:lnTo>
                  <a:lnTo>
                    <a:pt x="37743" y="15371"/>
                  </a:lnTo>
                  <a:lnTo>
                    <a:pt x="37914" y="15541"/>
                  </a:lnTo>
                  <a:lnTo>
                    <a:pt x="38085" y="15541"/>
                  </a:lnTo>
                  <a:lnTo>
                    <a:pt x="38256" y="15371"/>
                  </a:lnTo>
                  <a:lnTo>
                    <a:pt x="38426" y="15541"/>
                  </a:lnTo>
                  <a:lnTo>
                    <a:pt x="39451" y="15371"/>
                  </a:lnTo>
                  <a:lnTo>
                    <a:pt x="40476" y="15029"/>
                  </a:lnTo>
                  <a:lnTo>
                    <a:pt x="40476" y="14858"/>
                  </a:lnTo>
                  <a:lnTo>
                    <a:pt x="40988" y="13663"/>
                  </a:lnTo>
                  <a:lnTo>
                    <a:pt x="41330" y="12297"/>
                  </a:lnTo>
                  <a:lnTo>
                    <a:pt x="41330" y="12126"/>
                  </a:lnTo>
                  <a:lnTo>
                    <a:pt x="41330" y="11955"/>
                  </a:lnTo>
                  <a:lnTo>
                    <a:pt x="40476" y="11955"/>
                  </a:lnTo>
                  <a:lnTo>
                    <a:pt x="40305" y="12126"/>
                  </a:lnTo>
                  <a:lnTo>
                    <a:pt x="39622" y="13321"/>
                  </a:lnTo>
                  <a:lnTo>
                    <a:pt x="38768" y="14517"/>
                  </a:lnTo>
                  <a:lnTo>
                    <a:pt x="39793" y="12809"/>
                  </a:lnTo>
                  <a:lnTo>
                    <a:pt x="39793" y="12638"/>
                  </a:lnTo>
                  <a:lnTo>
                    <a:pt x="39963" y="12126"/>
                  </a:lnTo>
                  <a:lnTo>
                    <a:pt x="39963" y="11955"/>
                  </a:lnTo>
                  <a:lnTo>
                    <a:pt x="39963" y="11784"/>
                  </a:lnTo>
                  <a:close/>
                  <a:moveTo>
                    <a:pt x="31766" y="15029"/>
                  </a:moveTo>
                  <a:lnTo>
                    <a:pt x="32620" y="15200"/>
                  </a:lnTo>
                  <a:lnTo>
                    <a:pt x="33474" y="15371"/>
                  </a:lnTo>
                  <a:lnTo>
                    <a:pt x="32107" y="16395"/>
                  </a:lnTo>
                  <a:lnTo>
                    <a:pt x="30741" y="17420"/>
                  </a:lnTo>
                  <a:lnTo>
                    <a:pt x="29716" y="17078"/>
                  </a:lnTo>
                  <a:lnTo>
                    <a:pt x="29375" y="16908"/>
                  </a:lnTo>
                  <a:lnTo>
                    <a:pt x="31595" y="15029"/>
                  </a:lnTo>
                  <a:close/>
                  <a:moveTo>
                    <a:pt x="35182" y="15541"/>
                  </a:moveTo>
                  <a:lnTo>
                    <a:pt x="33986" y="17078"/>
                  </a:lnTo>
                  <a:lnTo>
                    <a:pt x="33986" y="17249"/>
                  </a:lnTo>
                  <a:lnTo>
                    <a:pt x="34157" y="17420"/>
                  </a:lnTo>
                  <a:lnTo>
                    <a:pt x="35865" y="15883"/>
                  </a:lnTo>
                  <a:lnTo>
                    <a:pt x="35865" y="15712"/>
                  </a:lnTo>
                  <a:lnTo>
                    <a:pt x="35523" y="15541"/>
                  </a:lnTo>
                  <a:close/>
                  <a:moveTo>
                    <a:pt x="34328" y="15541"/>
                  </a:moveTo>
                  <a:lnTo>
                    <a:pt x="33303" y="16737"/>
                  </a:lnTo>
                  <a:lnTo>
                    <a:pt x="32278" y="17932"/>
                  </a:lnTo>
                  <a:lnTo>
                    <a:pt x="31766" y="17762"/>
                  </a:lnTo>
                  <a:lnTo>
                    <a:pt x="33132" y="16737"/>
                  </a:lnTo>
                  <a:lnTo>
                    <a:pt x="34328" y="15541"/>
                  </a:lnTo>
                  <a:close/>
                  <a:moveTo>
                    <a:pt x="36377" y="16054"/>
                  </a:moveTo>
                  <a:lnTo>
                    <a:pt x="36377" y="16225"/>
                  </a:lnTo>
                  <a:lnTo>
                    <a:pt x="35523" y="17249"/>
                  </a:lnTo>
                  <a:lnTo>
                    <a:pt x="34498" y="18274"/>
                  </a:lnTo>
                  <a:lnTo>
                    <a:pt x="33815" y="18103"/>
                  </a:lnTo>
                  <a:lnTo>
                    <a:pt x="35011" y="17249"/>
                  </a:lnTo>
                  <a:lnTo>
                    <a:pt x="36377" y="16054"/>
                  </a:lnTo>
                  <a:close/>
                  <a:moveTo>
                    <a:pt x="36206" y="15712"/>
                  </a:moveTo>
                  <a:lnTo>
                    <a:pt x="36206" y="15883"/>
                  </a:lnTo>
                  <a:lnTo>
                    <a:pt x="34669" y="17078"/>
                  </a:lnTo>
                  <a:lnTo>
                    <a:pt x="33132" y="18103"/>
                  </a:lnTo>
                  <a:lnTo>
                    <a:pt x="33132" y="18274"/>
                  </a:lnTo>
                  <a:lnTo>
                    <a:pt x="33303" y="18445"/>
                  </a:lnTo>
                  <a:lnTo>
                    <a:pt x="34669" y="18616"/>
                  </a:lnTo>
                  <a:lnTo>
                    <a:pt x="34669" y="18445"/>
                  </a:lnTo>
                  <a:lnTo>
                    <a:pt x="35865" y="17420"/>
                  </a:lnTo>
                  <a:lnTo>
                    <a:pt x="36889" y="16225"/>
                  </a:lnTo>
                  <a:lnTo>
                    <a:pt x="36889" y="16054"/>
                  </a:lnTo>
                  <a:lnTo>
                    <a:pt x="36719" y="15883"/>
                  </a:lnTo>
                  <a:lnTo>
                    <a:pt x="36206" y="15712"/>
                  </a:lnTo>
                  <a:close/>
                  <a:moveTo>
                    <a:pt x="28692" y="17420"/>
                  </a:moveTo>
                  <a:lnTo>
                    <a:pt x="29375" y="17762"/>
                  </a:lnTo>
                  <a:lnTo>
                    <a:pt x="29887" y="17932"/>
                  </a:lnTo>
                  <a:lnTo>
                    <a:pt x="27155" y="19299"/>
                  </a:lnTo>
                  <a:lnTo>
                    <a:pt x="26472" y="18957"/>
                  </a:lnTo>
                  <a:lnTo>
                    <a:pt x="26813" y="18957"/>
                  </a:lnTo>
                  <a:lnTo>
                    <a:pt x="26984" y="18616"/>
                  </a:lnTo>
                  <a:lnTo>
                    <a:pt x="28692" y="17420"/>
                  </a:lnTo>
                  <a:close/>
                  <a:moveTo>
                    <a:pt x="30912" y="18445"/>
                  </a:moveTo>
                  <a:lnTo>
                    <a:pt x="31254" y="18616"/>
                  </a:lnTo>
                  <a:lnTo>
                    <a:pt x="29887" y="19640"/>
                  </a:lnTo>
                  <a:lnTo>
                    <a:pt x="29033" y="20153"/>
                  </a:lnTo>
                  <a:lnTo>
                    <a:pt x="28350" y="19811"/>
                  </a:lnTo>
                  <a:lnTo>
                    <a:pt x="30912" y="18445"/>
                  </a:lnTo>
                  <a:close/>
                  <a:moveTo>
                    <a:pt x="32449" y="18957"/>
                  </a:moveTo>
                  <a:lnTo>
                    <a:pt x="33303" y="19128"/>
                  </a:lnTo>
                  <a:lnTo>
                    <a:pt x="31595" y="19982"/>
                  </a:lnTo>
                  <a:lnTo>
                    <a:pt x="31595" y="20153"/>
                  </a:lnTo>
                  <a:lnTo>
                    <a:pt x="30570" y="20323"/>
                  </a:lnTo>
                  <a:lnTo>
                    <a:pt x="32107" y="19299"/>
                  </a:lnTo>
                  <a:lnTo>
                    <a:pt x="32449" y="18957"/>
                  </a:lnTo>
                  <a:close/>
                  <a:moveTo>
                    <a:pt x="30741" y="18103"/>
                  </a:moveTo>
                  <a:lnTo>
                    <a:pt x="29204" y="18957"/>
                  </a:lnTo>
                  <a:lnTo>
                    <a:pt x="27838" y="19811"/>
                  </a:lnTo>
                  <a:lnTo>
                    <a:pt x="27667" y="19811"/>
                  </a:lnTo>
                  <a:lnTo>
                    <a:pt x="27838" y="19982"/>
                  </a:lnTo>
                  <a:lnTo>
                    <a:pt x="29033" y="20494"/>
                  </a:lnTo>
                  <a:lnTo>
                    <a:pt x="30058" y="19982"/>
                  </a:lnTo>
                  <a:lnTo>
                    <a:pt x="31766" y="18616"/>
                  </a:lnTo>
                  <a:lnTo>
                    <a:pt x="31766" y="18445"/>
                  </a:lnTo>
                  <a:lnTo>
                    <a:pt x="30912" y="18103"/>
                  </a:lnTo>
                  <a:close/>
                  <a:moveTo>
                    <a:pt x="27155" y="20323"/>
                  </a:moveTo>
                  <a:lnTo>
                    <a:pt x="27838" y="20665"/>
                  </a:lnTo>
                  <a:lnTo>
                    <a:pt x="27155" y="21006"/>
                  </a:lnTo>
                  <a:lnTo>
                    <a:pt x="26301" y="20836"/>
                  </a:lnTo>
                  <a:lnTo>
                    <a:pt x="27155" y="20323"/>
                  </a:lnTo>
                  <a:close/>
                  <a:moveTo>
                    <a:pt x="27155" y="19982"/>
                  </a:moveTo>
                  <a:lnTo>
                    <a:pt x="25618" y="20665"/>
                  </a:lnTo>
                  <a:lnTo>
                    <a:pt x="25618" y="20836"/>
                  </a:lnTo>
                  <a:lnTo>
                    <a:pt x="25788" y="21006"/>
                  </a:lnTo>
                  <a:lnTo>
                    <a:pt x="26984" y="21348"/>
                  </a:lnTo>
                  <a:lnTo>
                    <a:pt x="27155" y="21348"/>
                  </a:lnTo>
                  <a:lnTo>
                    <a:pt x="28179" y="20836"/>
                  </a:lnTo>
                  <a:lnTo>
                    <a:pt x="28350" y="20665"/>
                  </a:lnTo>
                  <a:lnTo>
                    <a:pt x="28179" y="20665"/>
                  </a:lnTo>
                  <a:lnTo>
                    <a:pt x="27326" y="19982"/>
                  </a:lnTo>
                  <a:close/>
                  <a:moveTo>
                    <a:pt x="24935" y="21348"/>
                  </a:moveTo>
                  <a:lnTo>
                    <a:pt x="25788" y="21519"/>
                  </a:lnTo>
                  <a:lnTo>
                    <a:pt x="25276" y="21690"/>
                  </a:lnTo>
                  <a:lnTo>
                    <a:pt x="24081" y="21519"/>
                  </a:lnTo>
                  <a:lnTo>
                    <a:pt x="24935" y="21348"/>
                  </a:lnTo>
                  <a:close/>
                  <a:moveTo>
                    <a:pt x="24935" y="21006"/>
                  </a:moveTo>
                  <a:lnTo>
                    <a:pt x="23398" y="21348"/>
                  </a:lnTo>
                  <a:lnTo>
                    <a:pt x="23398" y="21519"/>
                  </a:lnTo>
                  <a:lnTo>
                    <a:pt x="23398" y="21690"/>
                  </a:lnTo>
                  <a:lnTo>
                    <a:pt x="24422" y="22031"/>
                  </a:lnTo>
                  <a:lnTo>
                    <a:pt x="25276" y="22031"/>
                  </a:lnTo>
                  <a:lnTo>
                    <a:pt x="26130" y="21690"/>
                  </a:lnTo>
                  <a:lnTo>
                    <a:pt x="26301" y="21690"/>
                  </a:lnTo>
                  <a:lnTo>
                    <a:pt x="26472" y="21519"/>
                  </a:lnTo>
                  <a:lnTo>
                    <a:pt x="26301" y="21348"/>
                  </a:lnTo>
                  <a:lnTo>
                    <a:pt x="24935" y="21006"/>
                  </a:lnTo>
                  <a:close/>
                  <a:moveTo>
                    <a:pt x="22714" y="22031"/>
                  </a:moveTo>
                  <a:lnTo>
                    <a:pt x="23568" y="22373"/>
                  </a:lnTo>
                  <a:lnTo>
                    <a:pt x="23398" y="22373"/>
                  </a:lnTo>
                  <a:lnTo>
                    <a:pt x="23056" y="22714"/>
                  </a:lnTo>
                  <a:lnTo>
                    <a:pt x="21007" y="22373"/>
                  </a:lnTo>
                  <a:lnTo>
                    <a:pt x="22714" y="22031"/>
                  </a:lnTo>
                  <a:close/>
                  <a:moveTo>
                    <a:pt x="19128" y="22714"/>
                  </a:moveTo>
                  <a:lnTo>
                    <a:pt x="20153" y="23056"/>
                  </a:lnTo>
                  <a:lnTo>
                    <a:pt x="18957" y="22714"/>
                  </a:lnTo>
                  <a:close/>
                  <a:moveTo>
                    <a:pt x="38085" y="854"/>
                  </a:moveTo>
                  <a:lnTo>
                    <a:pt x="38426" y="3928"/>
                  </a:lnTo>
                  <a:lnTo>
                    <a:pt x="38426" y="6832"/>
                  </a:lnTo>
                  <a:lnTo>
                    <a:pt x="38597" y="7002"/>
                  </a:lnTo>
                  <a:lnTo>
                    <a:pt x="38426" y="7002"/>
                  </a:lnTo>
                  <a:lnTo>
                    <a:pt x="38256" y="9052"/>
                  </a:lnTo>
                  <a:lnTo>
                    <a:pt x="37914" y="11101"/>
                  </a:lnTo>
                  <a:lnTo>
                    <a:pt x="38085" y="11272"/>
                  </a:lnTo>
                  <a:lnTo>
                    <a:pt x="38939" y="11443"/>
                  </a:lnTo>
                  <a:lnTo>
                    <a:pt x="39109" y="11443"/>
                  </a:lnTo>
                  <a:lnTo>
                    <a:pt x="39280" y="11272"/>
                  </a:lnTo>
                  <a:lnTo>
                    <a:pt x="39793" y="9564"/>
                  </a:lnTo>
                  <a:lnTo>
                    <a:pt x="40134" y="7685"/>
                  </a:lnTo>
                  <a:lnTo>
                    <a:pt x="39963" y="7515"/>
                  </a:lnTo>
                  <a:lnTo>
                    <a:pt x="38768" y="7002"/>
                  </a:lnTo>
                  <a:lnTo>
                    <a:pt x="39451" y="7002"/>
                  </a:lnTo>
                  <a:lnTo>
                    <a:pt x="39963" y="7173"/>
                  </a:lnTo>
                  <a:lnTo>
                    <a:pt x="40134" y="7173"/>
                  </a:lnTo>
                  <a:lnTo>
                    <a:pt x="40134" y="7002"/>
                  </a:lnTo>
                  <a:lnTo>
                    <a:pt x="40305" y="6832"/>
                  </a:lnTo>
                  <a:lnTo>
                    <a:pt x="40305" y="6490"/>
                  </a:lnTo>
                  <a:lnTo>
                    <a:pt x="40305" y="6319"/>
                  </a:lnTo>
                  <a:lnTo>
                    <a:pt x="40647" y="6319"/>
                  </a:lnTo>
                  <a:lnTo>
                    <a:pt x="40647" y="6148"/>
                  </a:lnTo>
                  <a:lnTo>
                    <a:pt x="40476" y="4611"/>
                  </a:lnTo>
                  <a:lnTo>
                    <a:pt x="39963" y="3074"/>
                  </a:lnTo>
                  <a:lnTo>
                    <a:pt x="40476" y="4099"/>
                  </a:lnTo>
                  <a:lnTo>
                    <a:pt x="40647" y="5295"/>
                  </a:lnTo>
                  <a:lnTo>
                    <a:pt x="40817" y="6319"/>
                  </a:lnTo>
                  <a:lnTo>
                    <a:pt x="40988" y="7515"/>
                  </a:lnTo>
                  <a:lnTo>
                    <a:pt x="40988" y="7685"/>
                  </a:lnTo>
                  <a:lnTo>
                    <a:pt x="41159" y="7685"/>
                  </a:lnTo>
                  <a:lnTo>
                    <a:pt x="41330" y="7856"/>
                  </a:lnTo>
                  <a:lnTo>
                    <a:pt x="41671" y="7856"/>
                  </a:lnTo>
                  <a:lnTo>
                    <a:pt x="42013" y="6148"/>
                  </a:lnTo>
                  <a:lnTo>
                    <a:pt x="42013" y="5978"/>
                  </a:lnTo>
                  <a:lnTo>
                    <a:pt x="41330" y="4611"/>
                  </a:lnTo>
                  <a:lnTo>
                    <a:pt x="41159" y="4270"/>
                  </a:lnTo>
                  <a:lnTo>
                    <a:pt x="40476" y="2904"/>
                  </a:lnTo>
                  <a:lnTo>
                    <a:pt x="39622" y="1537"/>
                  </a:lnTo>
                  <a:lnTo>
                    <a:pt x="40476" y="2733"/>
                  </a:lnTo>
                  <a:lnTo>
                    <a:pt x="41159" y="3757"/>
                  </a:lnTo>
                  <a:lnTo>
                    <a:pt x="41500" y="4099"/>
                  </a:lnTo>
                  <a:lnTo>
                    <a:pt x="42013" y="5295"/>
                  </a:lnTo>
                  <a:lnTo>
                    <a:pt x="42525" y="6490"/>
                  </a:lnTo>
                  <a:lnTo>
                    <a:pt x="42354" y="6490"/>
                  </a:lnTo>
                  <a:lnTo>
                    <a:pt x="42184" y="6661"/>
                  </a:lnTo>
                  <a:lnTo>
                    <a:pt x="42184" y="8198"/>
                  </a:lnTo>
                  <a:lnTo>
                    <a:pt x="42184" y="8369"/>
                  </a:lnTo>
                  <a:lnTo>
                    <a:pt x="42867" y="8881"/>
                  </a:lnTo>
                  <a:lnTo>
                    <a:pt x="43550" y="9564"/>
                  </a:lnTo>
                  <a:lnTo>
                    <a:pt x="43550" y="9735"/>
                  </a:lnTo>
                  <a:lnTo>
                    <a:pt x="43037" y="9564"/>
                  </a:lnTo>
                  <a:lnTo>
                    <a:pt x="42354" y="9222"/>
                  </a:lnTo>
                  <a:lnTo>
                    <a:pt x="42184" y="9222"/>
                  </a:lnTo>
                  <a:lnTo>
                    <a:pt x="42184" y="9393"/>
                  </a:lnTo>
                  <a:lnTo>
                    <a:pt x="41842" y="11443"/>
                  </a:lnTo>
                  <a:lnTo>
                    <a:pt x="41842" y="11613"/>
                  </a:lnTo>
                  <a:lnTo>
                    <a:pt x="43208" y="11613"/>
                  </a:lnTo>
                  <a:lnTo>
                    <a:pt x="43208" y="11784"/>
                  </a:lnTo>
                  <a:lnTo>
                    <a:pt x="42525" y="11955"/>
                  </a:lnTo>
                  <a:lnTo>
                    <a:pt x="41671" y="11955"/>
                  </a:lnTo>
                  <a:lnTo>
                    <a:pt x="41500" y="12126"/>
                  </a:lnTo>
                  <a:lnTo>
                    <a:pt x="41159" y="13492"/>
                  </a:lnTo>
                  <a:lnTo>
                    <a:pt x="40647" y="14517"/>
                  </a:lnTo>
                  <a:lnTo>
                    <a:pt x="40817" y="14858"/>
                  </a:lnTo>
                  <a:lnTo>
                    <a:pt x="40476" y="15200"/>
                  </a:lnTo>
                  <a:lnTo>
                    <a:pt x="40305" y="15200"/>
                  </a:lnTo>
                  <a:lnTo>
                    <a:pt x="40134" y="15712"/>
                  </a:lnTo>
                  <a:lnTo>
                    <a:pt x="40134" y="15541"/>
                  </a:lnTo>
                  <a:lnTo>
                    <a:pt x="39793" y="15541"/>
                  </a:lnTo>
                  <a:lnTo>
                    <a:pt x="38939" y="15883"/>
                  </a:lnTo>
                  <a:lnTo>
                    <a:pt x="37743" y="16054"/>
                  </a:lnTo>
                  <a:lnTo>
                    <a:pt x="37572" y="16054"/>
                  </a:lnTo>
                  <a:lnTo>
                    <a:pt x="35865" y="17762"/>
                  </a:lnTo>
                  <a:lnTo>
                    <a:pt x="35694" y="17762"/>
                  </a:lnTo>
                  <a:lnTo>
                    <a:pt x="35352" y="18103"/>
                  </a:lnTo>
                  <a:lnTo>
                    <a:pt x="35352" y="18274"/>
                  </a:lnTo>
                  <a:lnTo>
                    <a:pt x="35182" y="18445"/>
                  </a:lnTo>
                  <a:lnTo>
                    <a:pt x="35352" y="18445"/>
                  </a:lnTo>
                  <a:lnTo>
                    <a:pt x="36889" y="18274"/>
                  </a:lnTo>
                  <a:lnTo>
                    <a:pt x="35694" y="18786"/>
                  </a:lnTo>
                  <a:lnTo>
                    <a:pt x="34498" y="18957"/>
                  </a:lnTo>
                  <a:lnTo>
                    <a:pt x="34328" y="18957"/>
                  </a:lnTo>
                  <a:lnTo>
                    <a:pt x="33474" y="19469"/>
                  </a:lnTo>
                  <a:lnTo>
                    <a:pt x="32620" y="19982"/>
                  </a:lnTo>
                  <a:lnTo>
                    <a:pt x="32620" y="19982"/>
                  </a:lnTo>
                  <a:lnTo>
                    <a:pt x="33815" y="19128"/>
                  </a:lnTo>
                  <a:lnTo>
                    <a:pt x="33815" y="18957"/>
                  </a:lnTo>
                  <a:lnTo>
                    <a:pt x="32449" y="18616"/>
                  </a:lnTo>
                  <a:lnTo>
                    <a:pt x="32278" y="18786"/>
                  </a:lnTo>
                  <a:lnTo>
                    <a:pt x="31937" y="18957"/>
                  </a:lnTo>
                  <a:lnTo>
                    <a:pt x="29887" y="20323"/>
                  </a:lnTo>
                  <a:lnTo>
                    <a:pt x="29716" y="20494"/>
                  </a:lnTo>
                  <a:lnTo>
                    <a:pt x="29887" y="20665"/>
                  </a:lnTo>
                  <a:lnTo>
                    <a:pt x="30741" y="20665"/>
                  </a:lnTo>
                  <a:lnTo>
                    <a:pt x="31766" y="20494"/>
                  </a:lnTo>
                  <a:lnTo>
                    <a:pt x="31766" y="20323"/>
                  </a:lnTo>
                  <a:lnTo>
                    <a:pt x="32107" y="20153"/>
                  </a:lnTo>
                  <a:lnTo>
                    <a:pt x="32107" y="20323"/>
                  </a:lnTo>
                  <a:lnTo>
                    <a:pt x="31424" y="20836"/>
                  </a:lnTo>
                  <a:lnTo>
                    <a:pt x="30570" y="21177"/>
                  </a:lnTo>
                  <a:lnTo>
                    <a:pt x="29887" y="21177"/>
                  </a:lnTo>
                  <a:lnTo>
                    <a:pt x="29033" y="20836"/>
                  </a:lnTo>
                  <a:lnTo>
                    <a:pt x="28863" y="21006"/>
                  </a:lnTo>
                  <a:lnTo>
                    <a:pt x="28009" y="21348"/>
                  </a:lnTo>
                  <a:lnTo>
                    <a:pt x="27838" y="21519"/>
                  </a:lnTo>
                  <a:lnTo>
                    <a:pt x="28009" y="21690"/>
                  </a:lnTo>
                  <a:lnTo>
                    <a:pt x="28350" y="21690"/>
                  </a:lnTo>
                  <a:lnTo>
                    <a:pt x="27496" y="22202"/>
                  </a:lnTo>
                  <a:lnTo>
                    <a:pt x="26813" y="22544"/>
                  </a:lnTo>
                  <a:lnTo>
                    <a:pt x="25959" y="22544"/>
                  </a:lnTo>
                  <a:lnTo>
                    <a:pt x="24935" y="22373"/>
                  </a:lnTo>
                  <a:lnTo>
                    <a:pt x="23568" y="22714"/>
                  </a:lnTo>
                  <a:lnTo>
                    <a:pt x="23398" y="22714"/>
                  </a:lnTo>
                  <a:lnTo>
                    <a:pt x="23910" y="22544"/>
                  </a:lnTo>
                  <a:lnTo>
                    <a:pt x="24081" y="22544"/>
                  </a:lnTo>
                  <a:lnTo>
                    <a:pt x="24251" y="22373"/>
                  </a:lnTo>
                  <a:lnTo>
                    <a:pt x="24081" y="22202"/>
                  </a:lnTo>
                  <a:lnTo>
                    <a:pt x="22714" y="21690"/>
                  </a:lnTo>
                  <a:lnTo>
                    <a:pt x="22544" y="21690"/>
                  </a:lnTo>
                  <a:lnTo>
                    <a:pt x="20153" y="22202"/>
                  </a:lnTo>
                  <a:lnTo>
                    <a:pt x="19982" y="22202"/>
                  </a:lnTo>
                  <a:lnTo>
                    <a:pt x="20153" y="22373"/>
                  </a:lnTo>
                  <a:lnTo>
                    <a:pt x="21690" y="22885"/>
                  </a:lnTo>
                  <a:lnTo>
                    <a:pt x="23398" y="23056"/>
                  </a:lnTo>
                  <a:lnTo>
                    <a:pt x="24081" y="23056"/>
                  </a:lnTo>
                  <a:lnTo>
                    <a:pt x="22885" y="23227"/>
                  </a:lnTo>
                  <a:lnTo>
                    <a:pt x="21519" y="23227"/>
                  </a:lnTo>
                  <a:lnTo>
                    <a:pt x="20323" y="22885"/>
                  </a:lnTo>
                  <a:lnTo>
                    <a:pt x="19128" y="22373"/>
                  </a:lnTo>
                  <a:lnTo>
                    <a:pt x="18274" y="22373"/>
                  </a:lnTo>
                  <a:lnTo>
                    <a:pt x="18103" y="22544"/>
                  </a:lnTo>
                  <a:lnTo>
                    <a:pt x="18274" y="22714"/>
                  </a:lnTo>
                  <a:lnTo>
                    <a:pt x="19470" y="23227"/>
                  </a:lnTo>
                  <a:lnTo>
                    <a:pt x="20665" y="23739"/>
                  </a:lnTo>
                  <a:lnTo>
                    <a:pt x="21860" y="23910"/>
                  </a:lnTo>
                  <a:lnTo>
                    <a:pt x="23227" y="23910"/>
                  </a:lnTo>
                  <a:lnTo>
                    <a:pt x="22544" y="24081"/>
                  </a:lnTo>
                  <a:lnTo>
                    <a:pt x="21690" y="24081"/>
                  </a:lnTo>
                  <a:lnTo>
                    <a:pt x="20323" y="23739"/>
                  </a:lnTo>
                  <a:lnTo>
                    <a:pt x="18957" y="23227"/>
                  </a:lnTo>
                  <a:lnTo>
                    <a:pt x="17591" y="22544"/>
                  </a:lnTo>
                  <a:lnTo>
                    <a:pt x="17079" y="22544"/>
                  </a:lnTo>
                  <a:lnTo>
                    <a:pt x="17249" y="22373"/>
                  </a:lnTo>
                  <a:lnTo>
                    <a:pt x="17079" y="22202"/>
                  </a:lnTo>
                  <a:lnTo>
                    <a:pt x="16908" y="22031"/>
                  </a:lnTo>
                  <a:lnTo>
                    <a:pt x="16908" y="22031"/>
                  </a:lnTo>
                  <a:lnTo>
                    <a:pt x="17249" y="22202"/>
                  </a:lnTo>
                  <a:lnTo>
                    <a:pt x="17591" y="22373"/>
                  </a:lnTo>
                  <a:lnTo>
                    <a:pt x="18274" y="22373"/>
                  </a:lnTo>
                  <a:lnTo>
                    <a:pt x="18616" y="22202"/>
                  </a:lnTo>
                  <a:lnTo>
                    <a:pt x="18616" y="22031"/>
                  </a:lnTo>
                  <a:lnTo>
                    <a:pt x="17249" y="20836"/>
                  </a:lnTo>
                  <a:lnTo>
                    <a:pt x="18274" y="21519"/>
                  </a:lnTo>
                  <a:lnTo>
                    <a:pt x="19299" y="22031"/>
                  </a:lnTo>
                  <a:lnTo>
                    <a:pt x="19470" y="22031"/>
                  </a:lnTo>
                  <a:lnTo>
                    <a:pt x="21860" y="21519"/>
                  </a:lnTo>
                  <a:lnTo>
                    <a:pt x="22031" y="21348"/>
                  </a:lnTo>
                  <a:lnTo>
                    <a:pt x="22031" y="21177"/>
                  </a:lnTo>
                  <a:lnTo>
                    <a:pt x="21690" y="21177"/>
                  </a:lnTo>
                  <a:lnTo>
                    <a:pt x="20836" y="20665"/>
                  </a:lnTo>
                  <a:lnTo>
                    <a:pt x="22031" y="21177"/>
                  </a:lnTo>
                  <a:lnTo>
                    <a:pt x="22544" y="21348"/>
                  </a:lnTo>
                  <a:lnTo>
                    <a:pt x="24251" y="20836"/>
                  </a:lnTo>
                  <a:lnTo>
                    <a:pt x="24251" y="20665"/>
                  </a:lnTo>
                  <a:lnTo>
                    <a:pt x="24251" y="20494"/>
                  </a:lnTo>
                  <a:lnTo>
                    <a:pt x="22885" y="19811"/>
                  </a:lnTo>
                  <a:lnTo>
                    <a:pt x="24764" y="20665"/>
                  </a:lnTo>
                  <a:lnTo>
                    <a:pt x="24935" y="20665"/>
                  </a:lnTo>
                  <a:lnTo>
                    <a:pt x="26642" y="19982"/>
                  </a:lnTo>
                  <a:lnTo>
                    <a:pt x="26813" y="19811"/>
                  </a:lnTo>
                  <a:lnTo>
                    <a:pt x="26642" y="19640"/>
                  </a:lnTo>
                  <a:lnTo>
                    <a:pt x="26642" y="19469"/>
                  </a:lnTo>
                  <a:lnTo>
                    <a:pt x="25276" y="18616"/>
                  </a:lnTo>
                  <a:lnTo>
                    <a:pt x="25276" y="18616"/>
                  </a:lnTo>
                  <a:lnTo>
                    <a:pt x="26984" y="19640"/>
                  </a:lnTo>
                  <a:lnTo>
                    <a:pt x="27326" y="19640"/>
                  </a:lnTo>
                  <a:lnTo>
                    <a:pt x="30229" y="18103"/>
                  </a:lnTo>
                  <a:lnTo>
                    <a:pt x="30400" y="17932"/>
                  </a:lnTo>
                  <a:lnTo>
                    <a:pt x="30229" y="17762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30741" y="17762"/>
                  </a:lnTo>
                  <a:lnTo>
                    <a:pt x="30912" y="17762"/>
                  </a:lnTo>
                  <a:lnTo>
                    <a:pt x="32449" y="16566"/>
                  </a:lnTo>
                  <a:lnTo>
                    <a:pt x="33986" y="15371"/>
                  </a:lnTo>
                  <a:lnTo>
                    <a:pt x="32791" y="16566"/>
                  </a:lnTo>
                  <a:lnTo>
                    <a:pt x="31254" y="17762"/>
                  </a:lnTo>
                  <a:lnTo>
                    <a:pt x="31424" y="17932"/>
                  </a:lnTo>
                  <a:lnTo>
                    <a:pt x="32278" y="18274"/>
                  </a:lnTo>
                  <a:lnTo>
                    <a:pt x="32278" y="18103"/>
                  </a:lnTo>
                  <a:lnTo>
                    <a:pt x="33644" y="16908"/>
                  </a:lnTo>
                  <a:lnTo>
                    <a:pt x="34840" y="15541"/>
                  </a:lnTo>
                  <a:lnTo>
                    <a:pt x="34840" y="15371"/>
                  </a:lnTo>
                  <a:lnTo>
                    <a:pt x="34669" y="15371"/>
                  </a:lnTo>
                  <a:lnTo>
                    <a:pt x="34328" y="15200"/>
                  </a:lnTo>
                  <a:lnTo>
                    <a:pt x="34157" y="15200"/>
                  </a:lnTo>
                  <a:lnTo>
                    <a:pt x="33986" y="15371"/>
                  </a:lnTo>
                  <a:lnTo>
                    <a:pt x="33986" y="15200"/>
                  </a:lnTo>
                  <a:lnTo>
                    <a:pt x="33986" y="15029"/>
                  </a:lnTo>
                  <a:lnTo>
                    <a:pt x="32449" y="14858"/>
                  </a:lnTo>
                  <a:lnTo>
                    <a:pt x="34669" y="14858"/>
                  </a:lnTo>
                  <a:lnTo>
                    <a:pt x="34840" y="15029"/>
                  </a:lnTo>
                  <a:lnTo>
                    <a:pt x="35352" y="15029"/>
                  </a:lnTo>
                  <a:lnTo>
                    <a:pt x="36377" y="13321"/>
                  </a:lnTo>
                  <a:lnTo>
                    <a:pt x="37572" y="11443"/>
                  </a:lnTo>
                  <a:lnTo>
                    <a:pt x="37572" y="11272"/>
                  </a:lnTo>
                  <a:lnTo>
                    <a:pt x="37402" y="11101"/>
                  </a:lnTo>
                  <a:lnTo>
                    <a:pt x="37572" y="11101"/>
                  </a:lnTo>
                  <a:lnTo>
                    <a:pt x="37743" y="10930"/>
                  </a:lnTo>
                  <a:lnTo>
                    <a:pt x="37914" y="8881"/>
                  </a:lnTo>
                  <a:lnTo>
                    <a:pt x="38085" y="6490"/>
                  </a:lnTo>
                  <a:lnTo>
                    <a:pt x="37914" y="6319"/>
                  </a:lnTo>
                  <a:lnTo>
                    <a:pt x="37743" y="6490"/>
                  </a:lnTo>
                  <a:lnTo>
                    <a:pt x="37231" y="7685"/>
                  </a:lnTo>
                  <a:lnTo>
                    <a:pt x="36548" y="8881"/>
                  </a:lnTo>
                  <a:lnTo>
                    <a:pt x="35694" y="10076"/>
                  </a:lnTo>
                  <a:lnTo>
                    <a:pt x="34669" y="11443"/>
                  </a:lnTo>
                  <a:lnTo>
                    <a:pt x="34669" y="11613"/>
                  </a:lnTo>
                  <a:lnTo>
                    <a:pt x="34498" y="11955"/>
                  </a:lnTo>
                  <a:lnTo>
                    <a:pt x="34498" y="11784"/>
                  </a:lnTo>
                  <a:lnTo>
                    <a:pt x="34328" y="11955"/>
                  </a:lnTo>
                  <a:lnTo>
                    <a:pt x="32961" y="13321"/>
                  </a:lnTo>
                  <a:lnTo>
                    <a:pt x="31595" y="14688"/>
                  </a:lnTo>
                  <a:lnTo>
                    <a:pt x="28863" y="16908"/>
                  </a:lnTo>
                  <a:lnTo>
                    <a:pt x="28863" y="17078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28692" y="17078"/>
                  </a:lnTo>
                  <a:lnTo>
                    <a:pt x="28521" y="17078"/>
                  </a:lnTo>
                  <a:lnTo>
                    <a:pt x="28350" y="17215"/>
                  </a:lnTo>
                  <a:lnTo>
                    <a:pt x="28350" y="17078"/>
                  </a:lnTo>
                  <a:lnTo>
                    <a:pt x="28350" y="16908"/>
                  </a:lnTo>
                  <a:lnTo>
                    <a:pt x="28692" y="16908"/>
                  </a:lnTo>
                  <a:lnTo>
                    <a:pt x="30570" y="15371"/>
                  </a:lnTo>
                  <a:lnTo>
                    <a:pt x="32278" y="13663"/>
                  </a:lnTo>
                  <a:lnTo>
                    <a:pt x="33644" y="12297"/>
                  </a:lnTo>
                  <a:lnTo>
                    <a:pt x="34840" y="10760"/>
                  </a:lnTo>
                  <a:lnTo>
                    <a:pt x="35523" y="7344"/>
                  </a:lnTo>
                  <a:lnTo>
                    <a:pt x="35865" y="3928"/>
                  </a:lnTo>
                  <a:lnTo>
                    <a:pt x="35694" y="7002"/>
                  </a:lnTo>
                  <a:lnTo>
                    <a:pt x="35182" y="9735"/>
                  </a:lnTo>
                  <a:lnTo>
                    <a:pt x="35182" y="10076"/>
                  </a:lnTo>
                  <a:lnTo>
                    <a:pt x="35523" y="9906"/>
                  </a:lnTo>
                  <a:lnTo>
                    <a:pt x="36206" y="8710"/>
                  </a:lnTo>
                  <a:lnTo>
                    <a:pt x="36889" y="7344"/>
                  </a:lnTo>
                  <a:lnTo>
                    <a:pt x="37572" y="5978"/>
                  </a:lnTo>
                  <a:lnTo>
                    <a:pt x="38085" y="4611"/>
                  </a:lnTo>
                  <a:lnTo>
                    <a:pt x="38085" y="3245"/>
                  </a:lnTo>
                  <a:lnTo>
                    <a:pt x="38085" y="854"/>
                  </a:lnTo>
                  <a:close/>
                  <a:moveTo>
                    <a:pt x="854" y="18786"/>
                  </a:moveTo>
                  <a:lnTo>
                    <a:pt x="1879" y="19982"/>
                  </a:lnTo>
                  <a:lnTo>
                    <a:pt x="2904" y="20494"/>
                  </a:lnTo>
                  <a:lnTo>
                    <a:pt x="2733" y="20494"/>
                  </a:lnTo>
                  <a:lnTo>
                    <a:pt x="2562" y="20665"/>
                  </a:lnTo>
                  <a:lnTo>
                    <a:pt x="2562" y="20836"/>
                  </a:lnTo>
                  <a:lnTo>
                    <a:pt x="3416" y="21690"/>
                  </a:lnTo>
                  <a:lnTo>
                    <a:pt x="4441" y="22714"/>
                  </a:lnTo>
                  <a:lnTo>
                    <a:pt x="5465" y="23397"/>
                  </a:lnTo>
                  <a:lnTo>
                    <a:pt x="7515" y="24422"/>
                  </a:lnTo>
                  <a:lnTo>
                    <a:pt x="6490" y="24251"/>
                  </a:lnTo>
                  <a:lnTo>
                    <a:pt x="5636" y="23910"/>
                  </a:lnTo>
                  <a:lnTo>
                    <a:pt x="4953" y="23568"/>
                  </a:lnTo>
                  <a:lnTo>
                    <a:pt x="4099" y="22885"/>
                  </a:lnTo>
                  <a:lnTo>
                    <a:pt x="2733" y="21348"/>
                  </a:lnTo>
                  <a:lnTo>
                    <a:pt x="1367" y="19640"/>
                  </a:lnTo>
                  <a:lnTo>
                    <a:pt x="1025" y="19299"/>
                  </a:lnTo>
                  <a:lnTo>
                    <a:pt x="1025" y="19128"/>
                  </a:lnTo>
                  <a:lnTo>
                    <a:pt x="854" y="18786"/>
                  </a:lnTo>
                  <a:close/>
                  <a:moveTo>
                    <a:pt x="3587" y="20836"/>
                  </a:moveTo>
                  <a:lnTo>
                    <a:pt x="5465" y="21519"/>
                  </a:lnTo>
                  <a:lnTo>
                    <a:pt x="5636" y="21348"/>
                  </a:lnTo>
                  <a:lnTo>
                    <a:pt x="5978" y="21690"/>
                  </a:lnTo>
                  <a:lnTo>
                    <a:pt x="6149" y="21690"/>
                  </a:lnTo>
                  <a:lnTo>
                    <a:pt x="8539" y="22202"/>
                  </a:lnTo>
                  <a:lnTo>
                    <a:pt x="11101" y="22714"/>
                  </a:lnTo>
                  <a:lnTo>
                    <a:pt x="11272" y="22544"/>
                  </a:lnTo>
                  <a:lnTo>
                    <a:pt x="11272" y="22373"/>
                  </a:lnTo>
                  <a:lnTo>
                    <a:pt x="10077" y="21348"/>
                  </a:lnTo>
                  <a:lnTo>
                    <a:pt x="12297" y="22714"/>
                  </a:lnTo>
                  <a:lnTo>
                    <a:pt x="12297" y="22885"/>
                  </a:lnTo>
                  <a:lnTo>
                    <a:pt x="13834" y="22885"/>
                  </a:lnTo>
                  <a:lnTo>
                    <a:pt x="15371" y="23056"/>
                  </a:lnTo>
                  <a:lnTo>
                    <a:pt x="13663" y="23056"/>
                  </a:lnTo>
                  <a:lnTo>
                    <a:pt x="13492" y="23227"/>
                  </a:lnTo>
                  <a:lnTo>
                    <a:pt x="13663" y="23397"/>
                  </a:lnTo>
                  <a:lnTo>
                    <a:pt x="14517" y="23739"/>
                  </a:lnTo>
                  <a:lnTo>
                    <a:pt x="15542" y="24081"/>
                  </a:lnTo>
                  <a:lnTo>
                    <a:pt x="17591" y="24081"/>
                  </a:lnTo>
                  <a:lnTo>
                    <a:pt x="17079" y="24422"/>
                  </a:lnTo>
                  <a:lnTo>
                    <a:pt x="16395" y="24422"/>
                  </a:lnTo>
                  <a:lnTo>
                    <a:pt x="15712" y="24593"/>
                  </a:lnTo>
                  <a:lnTo>
                    <a:pt x="15200" y="24422"/>
                  </a:lnTo>
                  <a:lnTo>
                    <a:pt x="13663" y="23910"/>
                  </a:lnTo>
                  <a:lnTo>
                    <a:pt x="12126" y="23056"/>
                  </a:lnTo>
                  <a:lnTo>
                    <a:pt x="9564" y="22714"/>
                  </a:lnTo>
                  <a:lnTo>
                    <a:pt x="7344" y="22373"/>
                  </a:lnTo>
                  <a:lnTo>
                    <a:pt x="7173" y="22373"/>
                  </a:lnTo>
                  <a:lnTo>
                    <a:pt x="7173" y="22544"/>
                  </a:lnTo>
                  <a:lnTo>
                    <a:pt x="7344" y="22714"/>
                  </a:lnTo>
                  <a:lnTo>
                    <a:pt x="7856" y="23056"/>
                  </a:lnTo>
                  <a:lnTo>
                    <a:pt x="8710" y="23739"/>
                  </a:lnTo>
                  <a:lnTo>
                    <a:pt x="9735" y="24081"/>
                  </a:lnTo>
                  <a:lnTo>
                    <a:pt x="11784" y="24934"/>
                  </a:lnTo>
                  <a:lnTo>
                    <a:pt x="12467" y="25105"/>
                  </a:lnTo>
                  <a:lnTo>
                    <a:pt x="11614" y="25105"/>
                  </a:lnTo>
                  <a:lnTo>
                    <a:pt x="10760" y="24934"/>
                  </a:lnTo>
                  <a:lnTo>
                    <a:pt x="9906" y="24764"/>
                  </a:lnTo>
                  <a:lnTo>
                    <a:pt x="9223" y="24251"/>
                  </a:lnTo>
                  <a:lnTo>
                    <a:pt x="7856" y="23227"/>
                  </a:lnTo>
                  <a:lnTo>
                    <a:pt x="6490" y="22031"/>
                  </a:lnTo>
                  <a:lnTo>
                    <a:pt x="4611" y="21348"/>
                  </a:lnTo>
                  <a:lnTo>
                    <a:pt x="3587" y="20836"/>
                  </a:lnTo>
                  <a:close/>
                  <a:moveTo>
                    <a:pt x="37743" y="0"/>
                  </a:moveTo>
                  <a:lnTo>
                    <a:pt x="37743" y="342"/>
                  </a:lnTo>
                  <a:lnTo>
                    <a:pt x="37743" y="3245"/>
                  </a:lnTo>
                  <a:lnTo>
                    <a:pt x="37743" y="4611"/>
                  </a:lnTo>
                  <a:lnTo>
                    <a:pt x="36889" y="6832"/>
                  </a:lnTo>
                  <a:lnTo>
                    <a:pt x="35694" y="9052"/>
                  </a:lnTo>
                  <a:lnTo>
                    <a:pt x="36035" y="5978"/>
                  </a:lnTo>
                  <a:lnTo>
                    <a:pt x="36206" y="2733"/>
                  </a:lnTo>
                  <a:lnTo>
                    <a:pt x="36206" y="2391"/>
                  </a:lnTo>
                  <a:lnTo>
                    <a:pt x="35694" y="2391"/>
                  </a:lnTo>
                  <a:lnTo>
                    <a:pt x="35523" y="2733"/>
                  </a:lnTo>
                  <a:lnTo>
                    <a:pt x="35523" y="4611"/>
                  </a:lnTo>
                  <a:lnTo>
                    <a:pt x="35352" y="6661"/>
                  </a:lnTo>
                  <a:lnTo>
                    <a:pt x="35011" y="8539"/>
                  </a:lnTo>
                  <a:lnTo>
                    <a:pt x="34669" y="10589"/>
                  </a:lnTo>
                  <a:lnTo>
                    <a:pt x="33474" y="11955"/>
                  </a:lnTo>
                  <a:lnTo>
                    <a:pt x="32107" y="13492"/>
                  </a:lnTo>
                  <a:lnTo>
                    <a:pt x="30400" y="15029"/>
                  </a:lnTo>
                  <a:lnTo>
                    <a:pt x="28521" y="16566"/>
                  </a:lnTo>
                  <a:lnTo>
                    <a:pt x="27326" y="16225"/>
                  </a:lnTo>
                  <a:lnTo>
                    <a:pt x="27155" y="16225"/>
                  </a:lnTo>
                  <a:lnTo>
                    <a:pt x="26984" y="16395"/>
                  </a:lnTo>
                  <a:lnTo>
                    <a:pt x="26984" y="16566"/>
                  </a:lnTo>
                  <a:lnTo>
                    <a:pt x="27155" y="16737"/>
                  </a:lnTo>
                  <a:lnTo>
                    <a:pt x="28009" y="17078"/>
                  </a:lnTo>
                  <a:lnTo>
                    <a:pt x="26301" y="18274"/>
                  </a:lnTo>
                  <a:lnTo>
                    <a:pt x="26301" y="18616"/>
                  </a:lnTo>
                  <a:lnTo>
                    <a:pt x="26301" y="18786"/>
                  </a:lnTo>
                  <a:lnTo>
                    <a:pt x="25276" y="18274"/>
                  </a:lnTo>
                  <a:lnTo>
                    <a:pt x="24251" y="17932"/>
                  </a:lnTo>
                  <a:lnTo>
                    <a:pt x="24081" y="17932"/>
                  </a:lnTo>
                  <a:lnTo>
                    <a:pt x="23910" y="18103"/>
                  </a:lnTo>
                  <a:lnTo>
                    <a:pt x="23910" y="18445"/>
                  </a:lnTo>
                  <a:lnTo>
                    <a:pt x="24081" y="18445"/>
                  </a:lnTo>
                  <a:lnTo>
                    <a:pt x="25105" y="18957"/>
                  </a:lnTo>
                  <a:lnTo>
                    <a:pt x="26301" y="19811"/>
                  </a:lnTo>
                  <a:lnTo>
                    <a:pt x="24764" y="20323"/>
                  </a:lnTo>
                  <a:lnTo>
                    <a:pt x="23056" y="19469"/>
                  </a:lnTo>
                  <a:lnTo>
                    <a:pt x="21519" y="18445"/>
                  </a:lnTo>
                  <a:lnTo>
                    <a:pt x="21348" y="18274"/>
                  </a:lnTo>
                  <a:lnTo>
                    <a:pt x="21177" y="18445"/>
                  </a:lnTo>
                  <a:lnTo>
                    <a:pt x="21177" y="18616"/>
                  </a:lnTo>
                  <a:lnTo>
                    <a:pt x="21177" y="18786"/>
                  </a:lnTo>
                  <a:lnTo>
                    <a:pt x="22373" y="19811"/>
                  </a:lnTo>
                  <a:lnTo>
                    <a:pt x="23739" y="20665"/>
                  </a:lnTo>
                  <a:lnTo>
                    <a:pt x="22544" y="21006"/>
                  </a:lnTo>
                  <a:lnTo>
                    <a:pt x="22031" y="20836"/>
                  </a:lnTo>
                  <a:lnTo>
                    <a:pt x="20665" y="20153"/>
                  </a:lnTo>
                  <a:lnTo>
                    <a:pt x="18957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18786" y="20153"/>
                  </a:lnTo>
                  <a:lnTo>
                    <a:pt x="18957" y="20153"/>
                  </a:lnTo>
                  <a:lnTo>
                    <a:pt x="20153" y="20665"/>
                  </a:lnTo>
                  <a:lnTo>
                    <a:pt x="21348" y="21348"/>
                  </a:lnTo>
                  <a:lnTo>
                    <a:pt x="19299" y="21690"/>
                  </a:lnTo>
                  <a:lnTo>
                    <a:pt x="17932" y="21006"/>
                  </a:lnTo>
                  <a:lnTo>
                    <a:pt x="16737" y="19811"/>
                  </a:lnTo>
                  <a:lnTo>
                    <a:pt x="16566" y="19640"/>
                  </a:lnTo>
                  <a:lnTo>
                    <a:pt x="16395" y="19811"/>
                  </a:lnTo>
                  <a:lnTo>
                    <a:pt x="16225" y="19982"/>
                  </a:lnTo>
                  <a:lnTo>
                    <a:pt x="16395" y="20153"/>
                  </a:lnTo>
                  <a:lnTo>
                    <a:pt x="17079" y="21177"/>
                  </a:lnTo>
                  <a:lnTo>
                    <a:pt x="18103" y="22031"/>
                  </a:lnTo>
                  <a:lnTo>
                    <a:pt x="17762" y="22031"/>
                  </a:lnTo>
                  <a:lnTo>
                    <a:pt x="17420" y="21860"/>
                  </a:lnTo>
                  <a:lnTo>
                    <a:pt x="14858" y="20836"/>
                  </a:lnTo>
                  <a:lnTo>
                    <a:pt x="14688" y="20836"/>
                  </a:lnTo>
                  <a:lnTo>
                    <a:pt x="14517" y="21006"/>
                  </a:lnTo>
                  <a:lnTo>
                    <a:pt x="14517" y="21177"/>
                  </a:lnTo>
                  <a:lnTo>
                    <a:pt x="14688" y="21177"/>
                  </a:lnTo>
                  <a:lnTo>
                    <a:pt x="16566" y="22202"/>
                  </a:lnTo>
                  <a:lnTo>
                    <a:pt x="13151" y="22544"/>
                  </a:lnTo>
                  <a:lnTo>
                    <a:pt x="12467" y="22544"/>
                  </a:lnTo>
                  <a:lnTo>
                    <a:pt x="10760" y="21519"/>
                  </a:lnTo>
                  <a:lnTo>
                    <a:pt x="9223" y="20494"/>
                  </a:lnTo>
                  <a:lnTo>
                    <a:pt x="8710" y="20153"/>
                  </a:lnTo>
                  <a:lnTo>
                    <a:pt x="8539" y="19982"/>
                  </a:lnTo>
                  <a:lnTo>
                    <a:pt x="8369" y="20153"/>
                  </a:lnTo>
                  <a:lnTo>
                    <a:pt x="8369" y="20323"/>
                  </a:lnTo>
                  <a:lnTo>
                    <a:pt x="8369" y="20494"/>
                  </a:lnTo>
                  <a:lnTo>
                    <a:pt x="9564" y="21519"/>
                  </a:lnTo>
                  <a:lnTo>
                    <a:pt x="10589" y="22202"/>
                  </a:lnTo>
                  <a:lnTo>
                    <a:pt x="10589" y="22202"/>
                  </a:lnTo>
                  <a:lnTo>
                    <a:pt x="8369" y="21860"/>
                  </a:lnTo>
                  <a:lnTo>
                    <a:pt x="6319" y="21348"/>
                  </a:lnTo>
                  <a:lnTo>
                    <a:pt x="4953" y="20153"/>
                  </a:lnTo>
                  <a:lnTo>
                    <a:pt x="4611" y="19811"/>
                  </a:lnTo>
                  <a:lnTo>
                    <a:pt x="4441" y="19640"/>
                  </a:lnTo>
                  <a:lnTo>
                    <a:pt x="4270" y="19811"/>
                  </a:lnTo>
                  <a:lnTo>
                    <a:pt x="4270" y="19982"/>
                  </a:lnTo>
                  <a:lnTo>
                    <a:pt x="4270" y="20153"/>
                  </a:lnTo>
                  <a:lnTo>
                    <a:pt x="4953" y="20836"/>
                  </a:lnTo>
                  <a:lnTo>
                    <a:pt x="3416" y="20323"/>
                  </a:lnTo>
                  <a:lnTo>
                    <a:pt x="2050" y="19640"/>
                  </a:lnTo>
                  <a:lnTo>
                    <a:pt x="1367" y="18786"/>
                  </a:lnTo>
                  <a:lnTo>
                    <a:pt x="513" y="18103"/>
                  </a:lnTo>
                  <a:lnTo>
                    <a:pt x="171" y="18103"/>
                  </a:lnTo>
                  <a:lnTo>
                    <a:pt x="0" y="18274"/>
                  </a:lnTo>
                  <a:lnTo>
                    <a:pt x="171" y="18445"/>
                  </a:lnTo>
                  <a:lnTo>
                    <a:pt x="342" y="18786"/>
                  </a:lnTo>
                  <a:lnTo>
                    <a:pt x="171" y="18786"/>
                  </a:lnTo>
                  <a:lnTo>
                    <a:pt x="0" y="18957"/>
                  </a:lnTo>
                  <a:lnTo>
                    <a:pt x="171" y="19128"/>
                  </a:lnTo>
                  <a:lnTo>
                    <a:pt x="1196" y="19982"/>
                  </a:lnTo>
                  <a:lnTo>
                    <a:pt x="2562" y="21690"/>
                  </a:lnTo>
                  <a:lnTo>
                    <a:pt x="3928" y="23227"/>
                  </a:lnTo>
                  <a:lnTo>
                    <a:pt x="4782" y="23910"/>
                  </a:lnTo>
                  <a:lnTo>
                    <a:pt x="5636" y="24251"/>
                  </a:lnTo>
                  <a:lnTo>
                    <a:pt x="6661" y="24593"/>
                  </a:lnTo>
                  <a:lnTo>
                    <a:pt x="7515" y="24764"/>
                  </a:lnTo>
                  <a:lnTo>
                    <a:pt x="7686" y="24764"/>
                  </a:lnTo>
                  <a:lnTo>
                    <a:pt x="7856" y="24593"/>
                  </a:lnTo>
                  <a:lnTo>
                    <a:pt x="7856" y="24251"/>
                  </a:lnTo>
                  <a:lnTo>
                    <a:pt x="7686" y="24251"/>
                  </a:lnTo>
                  <a:lnTo>
                    <a:pt x="5807" y="23056"/>
                  </a:lnTo>
                  <a:lnTo>
                    <a:pt x="4782" y="22373"/>
                  </a:lnTo>
                  <a:lnTo>
                    <a:pt x="3758" y="21519"/>
                  </a:lnTo>
                  <a:lnTo>
                    <a:pt x="3587" y="21348"/>
                  </a:lnTo>
                  <a:lnTo>
                    <a:pt x="4953" y="21860"/>
                  </a:lnTo>
                  <a:lnTo>
                    <a:pt x="6319" y="22373"/>
                  </a:lnTo>
                  <a:lnTo>
                    <a:pt x="7515" y="23568"/>
                  </a:lnTo>
                  <a:lnTo>
                    <a:pt x="8881" y="24593"/>
                  </a:lnTo>
                  <a:lnTo>
                    <a:pt x="9564" y="24934"/>
                  </a:lnTo>
                  <a:lnTo>
                    <a:pt x="10418" y="25276"/>
                  </a:lnTo>
                  <a:lnTo>
                    <a:pt x="11272" y="25447"/>
                  </a:lnTo>
                  <a:lnTo>
                    <a:pt x="12126" y="25618"/>
                  </a:lnTo>
                  <a:lnTo>
                    <a:pt x="12467" y="25447"/>
                  </a:lnTo>
                  <a:lnTo>
                    <a:pt x="12638" y="25447"/>
                  </a:lnTo>
                  <a:lnTo>
                    <a:pt x="12809" y="25276"/>
                  </a:lnTo>
                  <a:lnTo>
                    <a:pt x="12638" y="24934"/>
                  </a:lnTo>
                  <a:lnTo>
                    <a:pt x="12467" y="24764"/>
                  </a:lnTo>
                  <a:lnTo>
                    <a:pt x="11955" y="24593"/>
                  </a:lnTo>
                  <a:lnTo>
                    <a:pt x="9906" y="23910"/>
                  </a:lnTo>
                  <a:lnTo>
                    <a:pt x="9052" y="23397"/>
                  </a:lnTo>
                  <a:lnTo>
                    <a:pt x="8027" y="22885"/>
                  </a:lnTo>
                  <a:lnTo>
                    <a:pt x="8027" y="22885"/>
                  </a:lnTo>
                  <a:lnTo>
                    <a:pt x="9906" y="23227"/>
                  </a:lnTo>
                  <a:lnTo>
                    <a:pt x="11955" y="23397"/>
                  </a:lnTo>
                  <a:lnTo>
                    <a:pt x="13321" y="24081"/>
                  </a:lnTo>
                  <a:lnTo>
                    <a:pt x="14688" y="24593"/>
                  </a:lnTo>
                  <a:lnTo>
                    <a:pt x="15371" y="24764"/>
                  </a:lnTo>
                  <a:lnTo>
                    <a:pt x="16225" y="24934"/>
                  </a:lnTo>
                  <a:lnTo>
                    <a:pt x="16908" y="24764"/>
                  </a:lnTo>
                  <a:lnTo>
                    <a:pt x="17762" y="24422"/>
                  </a:lnTo>
                  <a:lnTo>
                    <a:pt x="17932" y="24251"/>
                  </a:lnTo>
                  <a:lnTo>
                    <a:pt x="17932" y="24081"/>
                  </a:lnTo>
                  <a:lnTo>
                    <a:pt x="17762" y="23910"/>
                  </a:lnTo>
                  <a:lnTo>
                    <a:pt x="17591" y="23739"/>
                  </a:lnTo>
                  <a:lnTo>
                    <a:pt x="16054" y="23739"/>
                  </a:lnTo>
                  <a:lnTo>
                    <a:pt x="14688" y="23397"/>
                  </a:lnTo>
                  <a:lnTo>
                    <a:pt x="16225" y="23397"/>
                  </a:lnTo>
                  <a:lnTo>
                    <a:pt x="16395" y="23227"/>
                  </a:lnTo>
                  <a:lnTo>
                    <a:pt x="16566" y="23056"/>
                  </a:lnTo>
                  <a:lnTo>
                    <a:pt x="16395" y="22885"/>
                  </a:lnTo>
                  <a:lnTo>
                    <a:pt x="17591" y="22885"/>
                  </a:lnTo>
                  <a:lnTo>
                    <a:pt x="18957" y="23568"/>
                  </a:lnTo>
                  <a:lnTo>
                    <a:pt x="20494" y="24251"/>
                  </a:lnTo>
                  <a:lnTo>
                    <a:pt x="21177" y="24422"/>
                  </a:lnTo>
                  <a:lnTo>
                    <a:pt x="22031" y="24422"/>
                  </a:lnTo>
                  <a:lnTo>
                    <a:pt x="22714" y="24251"/>
                  </a:lnTo>
                  <a:lnTo>
                    <a:pt x="23568" y="24081"/>
                  </a:lnTo>
                  <a:lnTo>
                    <a:pt x="23739" y="23910"/>
                  </a:lnTo>
                  <a:lnTo>
                    <a:pt x="23739" y="23739"/>
                  </a:lnTo>
                  <a:lnTo>
                    <a:pt x="23739" y="23568"/>
                  </a:lnTo>
                  <a:lnTo>
                    <a:pt x="24251" y="23397"/>
                  </a:lnTo>
                  <a:lnTo>
                    <a:pt x="24422" y="23227"/>
                  </a:lnTo>
                  <a:lnTo>
                    <a:pt x="24422" y="23056"/>
                  </a:lnTo>
                  <a:lnTo>
                    <a:pt x="24422" y="22885"/>
                  </a:lnTo>
                  <a:lnTo>
                    <a:pt x="24935" y="22714"/>
                  </a:lnTo>
                  <a:lnTo>
                    <a:pt x="25959" y="22885"/>
                  </a:lnTo>
                  <a:lnTo>
                    <a:pt x="26813" y="22714"/>
                  </a:lnTo>
                  <a:lnTo>
                    <a:pt x="27667" y="22544"/>
                  </a:lnTo>
                  <a:lnTo>
                    <a:pt x="28521" y="22031"/>
                  </a:lnTo>
                  <a:lnTo>
                    <a:pt x="28692" y="21860"/>
                  </a:lnTo>
                  <a:lnTo>
                    <a:pt x="28692" y="21519"/>
                  </a:lnTo>
                  <a:lnTo>
                    <a:pt x="28521" y="21519"/>
                  </a:lnTo>
                  <a:lnTo>
                    <a:pt x="28863" y="21177"/>
                  </a:lnTo>
                  <a:lnTo>
                    <a:pt x="29887" y="21519"/>
                  </a:lnTo>
                  <a:lnTo>
                    <a:pt x="30741" y="21519"/>
                  </a:lnTo>
                  <a:lnTo>
                    <a:pt x="31595" y="21177"/>
                  </a:lnTo>
                  <a:lnTo>
                    <a:pt x="32278" y="20665"/>
                  </a:lnTo>
                  <a:lnTo>
                    <a:pt x="32449" y="20323"/>
                  </a:lnTo>
                  <a:lnTo>
                    <a:pt x="33474" y="19982"/>
                  </a:lnTo>
                  <a:lnTo>
                    <a:pt x="34498" y="19299"/>
                  </a:lnTo>
                  <a:lnTo>
                    <a:pt x="35865" y="19128"/>
                  </a:lnTo>
                  <a:lnTo>
                    <a:pt x="37060" y="18616"/>
                  </a:lnTo>
                  <a:lnTo>
                    <a:pt x="37231" y="18445"/>
                  </a:lnTo>
                  <a:lnTo>
                    <a:pt x="37231" y="18103"/>
                  </a:lnTo>
                  <a:lnTo>
                    <a:pt x="37060" y="17932"/>
                  </a:lnTo>
                  <a:lnTo>
                    <a:pt x="36889" y="17932"/>
                  </a:lnTo>
                  <a:lnTo>
                    <a:pt x="36035" y="18103"/>
                  </a:lnTo>
                  <a:lnTo>
                    <a:pt x="37743" y="16395"/>
                  </a:lnTo>
                  <a:lnTo>
                    <a:pt x="38768" y="16395"/>
                  </a:lnTo>
                  <a:lnTo>
                    <a:pt x="39451" y="16054"/>
                  </a:lnTo>
                  <a:lnTo>
                    <a:pt x="39109" y="16737"/>
                  </a:lnTo>
                  <a:lnTo>
                    <a:pt x="39109" y="16908"/>
                  </a:lnTo>
                  <a:lnTo>
                    <a:pt x="39280" y="17078"/>
                  </a:lnTo>
                  <a:lnTo>
                    <a:pt x="39622" y="17078"/>
                  </a:lnTo>
                  <a:lnTo>
                    <a:pt x="40647" y="15371"/>
                  </a:lnTo>
                  <a:lnTo>
                    <a:pt x="40988" y="15029"/>
                  </a:lnTo>
                  <a:lnTo>
                    <a:pt x="41159" y="14688"/>
                  </a:lnTo>
                  <a:lnTo>
                    <a:pt x="40988" y="14688"/>
                  </a:lnTo>
                  <a:lnTo>
                    <a:pt x="41500" y="13492"/>
                  </a:lnTo>
                  <a:lnTo>
                    <a:pt x="41842" y="12297"/>
                  </a:lnTo>
                  <a:lnTo>
                    <a:pt x="42696" y="12297"/>
                  </a:lnTo>
                  <a:lnTo>
                    <a:pt x="43379" y="11955"/>
                  </a:lnTo>
                  <a:lnTo>
                    <a:pt x="43550" y="11784"/>
                  </a:lnTo>
                  <a:lnTo>
                    <a:pt x="43550" y="11613"/>
                  </a:lnTo>
                  <a:lnTo>
                    <a:pt x="43379" y="11443"/>
                  </a:lnTo>
                  <a:lnTo>
                    <a:pt x="43208" y="11272"/>
                  </a:lnTo>
                  <a:lnTo>
                    <a:pt x="42184" y="11272"/>
                  </a:lnTo>
                  <a:lnTo>
                    <a:pt x="42354" y="9564"/>
                  </a:lnTo>
                  <a:lnTo>
                    <a:pt x="42867" y="9906"/>
                  </a:lnTo>
                  <a:lnTo>
                    <a:pt x="43379" y="10076"/>
                  </a:lnTo>
                  <a:lnTo>
                    <a:pt x="43721" y="9906"/>
                  </a:lnTo>
                  <a:lnTo>
                    <a:pt x="43891" y="9735"/>
                  </a:lnTo>
                  <a:lnTo>
                    <a:pt x="43891" y="9564"/>
                  </a:lnTo>
                  <a:lnTo>
                    <a:pt x="43891" y="9393"/>
                  </a:lnTo>
                  <a:lnTo>
                    <a:pt x="43208" y="8710"/>
                  </a:lnTo>
                  <a:lnTo>
                    <a:pt x="42525" y="8198"/>
                  </a:lnTo>
                  <a:lnTo>
                    <a:pt x="42525" y="6832"/>
                  </a:lnTo>
                  <a:lnTo>
                    <a:pt x="42696" y="6832"/>
                  </a:lnTo>
                  <a:lnTo>
                    <a:pt x="42867" y="6661"/>
                  </a:lnTo>
                  <a:lnTo>
                    <a:pt x="42867" y="6319"/>
                  </a:lnTo>
                  <a:lnTo>
                    <a:pt x="42354" y="5124"/>
                  </a:lnTo>
                  <a:lnTo>
                    <a:pt x="41671" y="3928"/>
                  </a:lnTo>
                  <a:lnTo>
                    <a:pt x="41500" y="3587"/>
                  </a:lnTo>
                  <a:lnTo>
                    <a:pt x="40647" y="2220"/>
                  </a:lnTo>
                  <a:lnTo>
                    <a:pt x="40134" y="1708"/>
                  </a:lnTo>
                  <a:lnTo>
                    <a:pt x="39622" y="1025"/>
                  </a:lnTo>
                  <a:lnTo>
                    <a:pt x="39109" y="1025"/>
                  </a:lnTo>
                  <a:lnTo>
                    <a:pt x="39109" y="1367"/>
                  </a:lnTo>
                  <a:lnTo>
                    <a:pt x="39109" y="1537"/>
                  </a:lnTo>
                  <a:lnTo>
                    <a:pt x="39622" y="2050"/>
                  </a:lnTo>
                  <a:lnTo>
                    <a:pt x="39451" y="2220"/>
                  </a:lnTo>
                  <a:lnTo>
                    <a:pt x="39451" y="2391"/>
                  </a:lnTo>
                  <a:lnTo>
                    <a:pt x="39963" y="4270"/>
                  </a:lnTo>
                  <a:lnTo>
                    <a:pt x="40305" y="5978"/>
                  </a:lnTo>
                  <a:lnTo>
                    <a:pt x="40134" y="6148"/>
                  </a:lnTo>
                  <a:lnTo>
                    <a:pt x="39963" y="6490"/>
                  </a:lnTo>
                  <a:lnTo>
                    <a:pt x="39963" y="6832"/>
                  </a:lnTo>
                  <a:lnTo>
                    <a:pt x="39622" y="6832"/>
                  </a:lnTo>
                  <a:lnTo>
                    <a:pt x="39451" y="3928"/>
                  </a:lnTo>
                  <a:lnTo>
                    <a:pt x="38939" y="1196"/>
                  </a:lnTo>
                  <a:lnTo>
                    <a:pt x="38768" y="1025"/>
                  </a:lnTo>
                  <a:lnTo>
                    <a:pt x="38597" y="1025"/>
                  </a:lnTo>
                  <a:lnTo>
                    <a:pt x="38426" y="1196"/>
                  </a:lnTo>
                  <a:lnTo>
                    <a:pt x="38256" y="171"/>
                  </a:lnTo>
                  <a:lnTo>
                    <a:pt x="380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960" bIns="84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8" name="Google Shape;835;p32"/>
            <p:cNvSpPr/>
            <p:nvPr/>
          </p:nvSpPr>
          <p:spPr>
            <a:xfrm>
              <a:off x="8273160" y="1301760"/>
              <a:ext cx="25920" cy="486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48600"/>
                <a:gd name="textAreaBottom" fmla="*/ 48960 h 48600"/>
              </a:gdLst>
              <a:ahLst/>
              <a:cxnLst/>
              <a:rect l="textAreaLeft" t="textAreaTop" r="textAreaRight" b="textAreaBottom"/>
              <a:pathLst>
                <a:path w="3929" h="7344">
                  <a:moveTo>
                    <a:pt x="3928" y="0"/>
                  </a:moveTo>
                  <a:lnTo>
                    <a:pt x="2562" y="3074"/>
                  </a:lnTo>
                  <a:lnTo>
                    <a:pt x="1708" y="4953"/>
                  </a:lnTo>
                  <a:lnTo>
                    <a:pt x="1196" y="5636"/>
                  </a:lnTo>
                  <a:lnTo>
                    <a:pt x="854" y="5807"/>
                  </a:lnTo>
                  <a:lnTo>
                    <a:pt x="2220" y="3074"/>
                  </a:lnTo>
                  <a:lnTo>
                    <a:pt x="2733" y="1708"/>
                  </a:lnTo>
                  <a:lnTo>
                    <a:pt x="3587" y="342"/>
                  </a:lnTo>
                  <a:lnTo>
                    <a:pt x="3587" y="342"/>
                  </a:lnTo>
                  <a:lnTo>
                    <a:pt x="2391" y="2220"/>
                  </a:lnTo>
                  <a:lnTo>
                    <a:pt x="1366" y="4099"/>
                  </a:lnTo>
                  <a:lnTo>
                    <a:pt x="815" y="5294"/>
                  </a:lnTo>
                  <a:lnTo>
                    <a:pt x="683" y="5294"/>
                  </a:lnTo>
                  <a:lnTo>
                    <a:pt x="171" y="6148"/>
                  </a:lnTo>
                  <a:lnTo>
                    <a:pt x="0" y="7344"/>
                  </a:lnTo>
                  <a:lnTo>
                    <a:pt x="171" y="7344"/>
                  </a:lnTo>
                  <a:lnTo>
                    <a:pt x="854" y="5977"/>
                  </a:lnTo>
                  <a:lnTo>
                    <a:pt x="1196" y="5977"/>
                  </a:lnTo>
                  <a:lnTo>
                    <a:pt x="1708" y="5294"/>
                  </a:lnTo>
                  <a:lnTo>
                    <a:pt x="2562" y="3416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9" name="Google Shape;836;p32"/>
            <p:cNvSpPr/>
            <p:nvPr/>
          </p:nvSpPr>
          <p:spPr>
            <a:xfrm>
              <a:off x="8272080" y="1300680"/>
              <a:ext cx="28080" cy="507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0760"/>
                <a:gd name="textAreaBottom" fmla="*/ 51120 h 50760"/>
              </a:gdLst>
              <a:ahLst/>
              <a:cxnLst/>
              <a:rect l="textAreaLeft" t="textAreaTop" r="textAreaRight" b="textAreaBottom"/>
              <a:pathLst>
                <a:path w="4270" h="7686">
                  <a:moveTo>
                    <a:pt x="2562" y="3245"/>
                  </a:moveTo>
                  <a:lnTo>
                    <a:pt x="1708" y="4953"/>
                  </a:lnTo>
                  <a:lnTo>
                    <a:pt x="1708" y="4782"/>
                  </a:lnTo>
                  <a:lnTo>
                    <a:pt x="2562" y="3245"/>
                  </a:lnTo>
                  <a:close/>
                  <a:moveTo>
                    <a:pt x="4099" y="0"/>
                  </a:moveTo>
                  <a:lnTo>
                    <a:pt x="3928" y="171"/>
                  </a:lnTo>
                  <a:lnTo>
                    <a:pt x="3758" y="342"/>
                  </a:lnTo>
                  <a:lnTo>
                    <a:pt x="3587" y="513"/>
                  </a:lnTo>
                  <a:lnTo>
                    <a:pt x="2391" y="2391"/>
                  </a:lnTo>
                  <a:lnTo>
                    <a:pt x="1367" y="4270"/>
                  </a:lnTo>
                  <a:lnTo>
                    <a:pt x="854" y="5124"/>
                  </a:lnTo>
                  <a:lnTo>
                    <a:pt x="854" y="5295"/>
                  </a:lnTo>
                  <a:lnTo>
                    <a:pt x="342" y="6319"/>
                  </a:lnTo>
                  <a:lnTo>
                    <a:pt x="0" y="7515"/>
                  </a:lnTo>
                  <a:lnTo>
                    <a:pt x="0" y="7685"/>
                  </a:lnTo>
                  <a:lnTo>
                    <a:pt x="513" y="7685"/>
                  </a:lnTo>
                  <a:lnTo>
                    <a:pt x="1025" y="6319"/>
                  </a:lnTo>
                  <a:lnTo>
                    <a:pt x="1367" y="6319"/>
                  </a:lnTo>
                  <a:lnTo>
                    <a:pt x="1537" y="6148"/>
                  </a:lnTo>
                  <a:lnTo>
                    <a:pt x="1879" y="5807"/>
                  </a:lnTo>
                  <a:lnTo>
                    <a:pt x="2562" y="4611"/>
                  </a:lnTo>
                  <a:lnTo>
                    <a:pt x="3928" y="1367"/>
                  </a:lnTo>
                  <a:lnTo>
                    <a:pt x="4270" y="342"/>
                  </a:lnTo>
                  <a:lnTo>
                    <a:pt x="4270" y="171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0" name="Google Shape;837;p32"/>
            <p:cNvSpPr/>
            <p:nvPr/>
          </p:nvSpPr>
          <p:spPr>
            <a:xfrm>
              <a:off x="8291160" y="128808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1"/>
                  </a:moveTo>
                  <a:lnTo>
                    <a:pt x="2050" y="1879"/>
                  </a:lnTo>
                  <a:lnTo>
                    <a:pt x="1025" y="3929"/>
                  </a:lnTo>
                  <a:lnTo>
                    <a:pt x="684" y="5124"/>
                  </a:lnTo>
                  <a:lnTo>
                    <a:pt x="342" y="6149"/>
                  </a:lnTo>
                  <a:lnTo>
                    <a:pt x="1" y="7174"/>
                  </a:lnTo>
                  <a:lnTo>
                    <a:pt x="1" y="8369"/>
                  </a:lnTo>
                  <a:lnTo>
                    <a:pt x="1" y="8711"/>
                  </a:lnTo>
                  <a:lnTo>
                    <a:pt x="171" y="8711"/>
                  </a:lnTo>
                  <a:lnTo>
                    <a:pt x="513" y="7686"/>
                  </a:lnTo>
                  <a:lnTo>
                    <a:pt x="513" y="7515"/>
                  </a:lnTo>
                  <a:lnTo>
                    <a:pt x="385" y="7515"/>
                  </a:lnTo>
                  <a:lnTo>
                    <a:pt x="684" y="6320"/>
                  </a:lnTo>
                  <a:lnTo>
                    <a:pt x="1025" y="5124"/>
                  </a:lnTo>
                  <a:lnTo>
                    <a:pt x="2050" y="2562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1" name="Google Shape;838;p32"/>
            <p:cNvSpPr/>
            <p:nvPr/>
          </p:nvSpPr>
          <p:spPr>
            <a:xfrm>
              <a:off x="8290080" y="128700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8" h="9053">
                  <a:moveTo>
                    <a:pt x="1367" y="4270"/>
                  </a:moveTo>
                  <a:lnTo>
                    <a:pt x="1026" y="5124"/>
                  </a:lnTo>
                  <a:lnTo>
                    <a:pt x="684" y="6491"/>
                  </a:lnTo>
                  <a:lnTo>
                    <a:pt x="342" y="7686"/>
                  </a:lnTo>
                  <a:lnTo>
                    <a:pt x="513" y="7857"/>
                  </a:lnTo>
                  <a:lnTo>
                    <a:pt x="342" y="8369"/>
                  </a:lnTo>
                  <a:lnTo>
                    <a:pt x="342" y="7345"/>
                  </a:lnTo>
                  <a:lnTo>
                    <a:pt x="513" y="6320"/>
                  </a:lnTo>
                  <a:lnTo>
                    <a:pt x="1367" y="4270"/>
                  </a:lnTo>
                  <a:close/>
                  <a:moveTo>
                    <a:pt x="3246" y="1"/>
                  </a:moveTo>
                  <a:lnTo>
                    <a:pt x="3075" y="342"/>
                  </a:lnTo>
                  <a:lnTo>
                    <a:pt x="1879" y="2221"/>
                  </a:lnTo>
                  <a:lnTo>
                    <a:pt x="1026" y="4270"/>
                  </a:lnTo>
                  <a:lnTo>
                    <a:pt x="172" y="6320"/>
                  </a:lnTo>
                  <a:lnTo>
                    <a:pt x="1" y="7345"/>
                  </a:lnTo>
                  <a:lnTo>
                    <a:pt x="1" y="8540"/>
                  </a:lnTo>
                  <a:lnTo>
                    <a:pt x="1" y="8711"/>
                  </a:lnTo>
                  <a:lnTo>
                    <a:pt x="1" y="8882"/>
                  </a:lnTo>
                  <a:lnTo>
                    <a:pt x="172" y="9052"/>
                  </a:lnTo>
                  <a:lnTo>
                    <a:pt x="513" y="9052"/>
                  </a:lnTo>
                  <a:lnTo>
                    <a:pt x="513" y="8882"/>
                  </a:lnTo>
                  <a:lnTo>
                    <a:pt x="855" y="7857"/>
                  </a:lnTo>
                  <a:lnTo>
                    <a:pt x="855" y="7686"/>
                  </a:lnTo>
                  <a:lnTo>
                    <a:pt x="1367" y="5295"/>
                  </a:lnTo>
                  <a:lnTo>
                    <a:pt x="1879" y="3929"/>
                  </a:lnTo>
                  <a:lnTo>
                    <a:pt x="2392" y="2733"/>
                  </a:lnTo>
                  <a:lnTo>
                    <a:pt x="3587" y="342"/>
                  </a:lnTo>
                  <a:lnTo>
                    <a:pt x="3587" y="1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2" name="Google Shape;839;p32"/>
            <p:cNvSpPr/>
            <p:nvPr/>
          </p:nvSpPr>
          <p:spPr>
            <a:xfrm>
              <a:off x="8300160" y="128592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0"/>
                  </a:moveTo>
                  <a:lnTo>
                    <a:pt x="1367" y="4270"/>
                  </a:lnTo>
                  <a:lnTo>
                    <a:pt x="513" y="6319"/>
                  </a:lnTo>
                  <a:lnTo>
                    <a:pt x="172" y="7515"/>
                  </a:lnTo>
                  <a:lnTo>
                    <a:pt x="1" y="8710"/>
                  </a:lnTo>
                  <a:lnTo>
                    <a:pt x="172" y="8710"/>
                  </a:lnTo>
                  <a:lnTo>
                    <a:pt x="513" y="8198"/>
                  </a:lnTo>
                  <a:lnTo>
                    <a:pt x="855" y="7685"/>
                  </a:lnTo>
                  <a:lnTo>
                    <a:pt x="855" y="7515"/>
                  </a:lnTo>
                  <a:lnTo>
                    <a:pt x="342" y="8027"/>
                  </a:lnTo>
                  <a:lnTo>
                    <a:pt x="855" y="6490"/>
                  </a:lnTo>
                  <a:lnTo>
                    <a:pt x="1367" y="4953"/>
                  </a:lnTo>
                  <a:lnTo>
                    <a:pt x="32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3" name="Google Shape;840;p32"/>
            <p:cNvSpPr/>
            <p:nvPr/>
          </p:nvSpPr>
          <p:spPr>
            <a:xfrm>
              <a:off x="8299080" y="128484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7" h="9052">
                  <a:moveTo>
                    <a:pt x="3416" y="0"/>
                  </a:moveTo>
                  <a:lnTo>
                    <a:pt x="3245" y="171"/>
                  </a:lnTo>
                  <a:lnTo>
                    <a:pt x="2220" y="2562"/>
                  </a:lnTo>
                  <a:lnTo>
                    <a:pt x="854" y="5636"/>
                  </a:lnTo>
                  <a:lnTo>
                    <a:pt x="342" y="7173"/>
                  </a:lnTo>
                  <a:lnTo>
                    <a:pt x="0" y="8881"/>
                  </a:lnTo>
                  <a:lnTo>
                    <a:pt x="171" y="9052"/>
                  </a:lnTo>
                  <a:lnTo>
                    <a:pt x="512" y="9052"/>
                  </a:lnTo>
                  <a:lnTo>
                    <a:pt x="512" y="8881"/>
                  </a:lnTo>
                  <a:lnTo>
                    <a:pt x="854" y="8369"/>
                  </a:lnTo>
                  <a:lnTo>
                    <a:pt x="1196" y="8027"/>
                  </a:lnTo>
                  <a:lnTo>
                    <a:pt x="1196" y="7856"/>
                  </a:lnTo>
                  <a:lnTo>
                    <a:pt x="1196" y="7686"/>
                  </a:lnTo>
                  <a:lnTo>
                    <a:pt x="1025" y="7515"/>
                  </a:lnTo>
                  <a:lnTo>
                    <a:pt x="854" y="7686"/>
                  </a:lnTo>
                  <a:lnTo>
                    <a:pt x="854" y="7686"/>
                  </a:lnTo>
                  <a:lnTo>
                    <a:pt x="1708" y="5124"/>
                  </a:lnTo>
                  <a:lnTo>
                    <a:pt x="2733" y="2733"/>
                  </a:lnTo>
                  <a:lnTo>
                    <a:pt x="3587" y="342"/>
                  </a:lnTo>
                  <a:lnTo>
                    <a:pt x="3587" y="17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4" name="Google Shape;841;p32"/>
            <p:cNvSpPr/>
            <p:nvPr/>
          </p:nvSpPr>
          <p:spPr>
            <a:xfrm>
              <a:off x="8581680" y="1205280"/>
              <a:ext cx="6480" cy="212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3246">
                  <a:moveTo>
                    <a:pt x="1026" y="1"/>
                  </a:moveTo>
                  <a:lnTo>
                    <a:pt x="342" y="1538"/>
                  </a:lnTo>
                  <a:lnTo>
                    <a:pt x="1" y="3075"/>
                  </a:lnTo>
                  <a:lnTo>
                    <a:pt x="1" y="3245"/>
                  </a:lnTo>
                  <a:lnTo>
                    <a:pt x="513" y="170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5" name="Google Shape;842;p32"/>
            <p:cNvSpPr/>
            <p:nvPr/>
          </p:nvSpPr>
          <p:spPr>
            <a:xfrm>
              <a:off x="8580600" y="1204200"/>
              <a:ext cx="8640" cy="2340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367" h="3588">
                  <a:moveTo>
                    <a:pt x="1025" y="1"/>
                  </a:moveTo>
                  <a:lnTo>
                    <a:pt x="1025" y="172"/>
                  </a:lnTo>
                  <a:lnTo>
                    <a:pt x="683" y="1025"/>
                  </a:lnTo>
                  <a:lnTo>
                    <a:pt x="171" y="2221"/>
                  </a:lnTo>
                  <a:lnTo>
                    <a:pt x="0" y="3246"/>
                  </a:lnTo>
                  <a:lnTo>
                    <a:pt x="0" y="3416"/>
                  </a:lnTo>
                  <a:lnTo>
                    <a:pt x="0" y="3587"/>
                  </a:lnTo>
                  <a:lnTo>
                    <a:pt x="171" y="3587"/>
                  </a:lnTo>
                  <a:lnTo>
                    <a:pt x="342" y="3416"/>
                  </a:lnTo>
                  <a:lnTo>
                    <a:pt x="683" y="2392"/>
                  </a:lnTo>
                  <a:lnTo>
                    <a:pt x="1025" y="1196"/>
                  </a:lnTo>
                  <a:lnTo>
                    <a:pt x="1366" y="342"/>
                  </a:lnTo>
                  <a:lnTo>
                    <a:pt x="1366" y="172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6" name="Google Shape;843;p32"/>
            <p:cNvSpPr/>
            <p:nvPr/>
          </p:nvSpPr>
          <p:spPr>
            <a:xfrm>
              <a:off x="8663400" y="1149840"/>
              <a:ext cx="15480" cy="4968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2392" h="7515">
                  <a:moveTo>
                    <a:pt x="2050" y="0"/>
                  </a:moveTo>
                  <a:lnTo>
                    <a:pt x="683" y="3587"/>
                  </a:lnTo>
                  <a:lnTo>
                    <a:pt x="171" y="5465"/>
                  </a:lnTo>
                  <a:lnTo>
                    <a:pt x="0" y="7344"/>
                  </a:lnTo>
                  <a:lnTo>
                    <a:pt x="0" y="7515"/>
                  </a:lnTo>
                  <a:lnTo>
                    <a:pt x="342" y="7515"/>
                  </a:lnTo>
                  <a:lnTo>
                    <a:pt x="854" y="6148"/>
                  </a:lnTo>
                  <a:lnTo>
                    <a:pt x="1196" y="5636"/>
                  </a:lnTo>
                  <a:lnTo>
                    <a:pt x="1025" y="5807"/>
                  </a:lnTo>
                  <a:lnTo>
                    <a:pt x="1708" y="2904"/>
                  </a:lnTo>
                  <a:lnTo>
                    <a:pt x="2391" y="17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7" name="Google Shape;844;p32"/>
            <p:cNvSpPr/>
            <p:nvPr/>
          </p:nvSpPr>
          <p:spPr>
            <a:xfrm>
              <a:off x="8662320" y="1148760"/>
              <a:ext cx="17640" cy="5184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2733" h="7857">
                  <a:moveTo>
                    <a:pt x="2221" y="684"/>
                  </a:moveTo>
                  <a:lnTo>
                    <a:pt x="1708" y="3245"/>
                  </a:lnTo>
                  <a:lnTo>
                    <a:pt x="1025" y="5978"/>
                  </a:lnTo>
                  <a:lnTo>
                    <a:pt x="854" y="6319"/>
                  </a:lnTo>
                  <a:lnTo>
                    <a:pt x="342" y="7515"/>
                  </a:lnTo>
                  <a:lnTo>
                    <a:pt x="513" y="5807"/>
                  </a:lnTo>
                  <a:lnTo>
                    <a:pt x="1025" y="4099"/>
                  </a:lnTo>
                  <a:lnTo>
                    <a:pt x="2221" y="684"/>
                  </a:lnTo>
                  <a:close/>
                  <a:moveTo>
                    <a:pt x="2221" y="0"/>
                  </a:moveTo>
                  <a:lnTo>
                    <a:pt x="2050" y="171"/>
                  </a:lnTo>
                  <a:lnTo>
                    <a:pt x="684" y="3758"/>
                  </a:lnTo>
                  <a:lnTo>
                    <a:pt x="171" y="5636"/>
                  </a:lnTo>
                  <a:lnTo>
                    <a:pt x="0" y="7515"/>
                  </a:lnTo>
                  <a:lnTo>
                    <a:pt x="0" y="7686"/>
                  </a:lnTo>
                  <a:lnTo>
                    <a:pt x="171" y="7856"/>
                  </a:lnTo>
                  <a:lnTo>
                    <a:pt x="513" y="7856"/>
                  </a:lnTo>
                  <a:lnTo>
                    <a:pt x="684" y="7686"/>
                  </a:lnTo>
                  <a:lnTo>
                    <a:pt x="1196" y="6490"/>
                  </a:lnTo>
                  <a:lnTo>
                    <a:pt x="1537" y="5978"/>
                  </a:lnTo>
                  <a:lnTo>
                    <a:pt x="1537" y="5807"/>
                  </a:lnTo>
                  <a:lnTo>
                    <a:pt x="1537" y="5636"/>
                  </a:lnTo>
                  <a:lnTo>
                    <a:pt x="1367" y="5636"/>
                  </a:lnTo>
                  <a:lnTo>
                    <a:pt x="2221" y="2904"/>
                  </a:lnTo>
                  <a:lnTo>
                    <a:pt x="2733" y="342"/>
                  </a:lnTo>
                  <a:lnTo>
                    <a:pt x="2562" y="171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8" name="Google Shape;845;p32"/>
            <p:cNvSpPr/>
            <p:nvPr/>
          </p:nvSpPr>
          <p:spPr>
            <a:xfrm>
              <a:off x="8845200" y="1062360"/>
              <a:ext cx="9720" cy="5184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1538" h="7857">
                  <a:moveTo>
                    <a:pt x="1537" y="1"/>
                  </a:moveTo>
                  <a:lnTo>
                    <a:pt x="1367" y="172"/>
                  </a:lnTo>
                  <a:lnTo>
                    <a:pt x="684" y="3929"/>
                  </a:lnTo>
                  <a:lnTo>
                    <a:pt x="0" y="7686"/>
                  </a:lnTo>
                  <a:lnTo>
                    <a:pt x="0" y="7857"/>
                  </a:lnTo>
                  <a:lnTo>
                    <a:pt x="171" y="7857"/>
                  </a:lnTo>
                  <a:lnTo>
                    <a:pt x="854" y="5978"/>
                  </a:lnTo>
                  <a:lnTo>
                    <a:pt x="1367" y="4100"/>
                  </a:lnTo>
                  <a:lnTo>
                    <a:pt x="1537" y="2050"/>
                  </a:lnTo>
                  <a:lnTo>
                    <a:pt x="1537" y="17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9" name="Google Shape;846;p32"/>
            <p:cNvSpPr/>
            <p:nvPr/>
          </p:nvSpPr>
          <p:spPr>
            <a:xfrm>
              <a:off x="8843760" y="1061280"/>
              <a:ext cx="12240" cy="5400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1880" h="8198">
                  <a:moveTo>
                    <a:pt x="1708" y="1025"/>
                  </a:moveTo>
                  <a:lnTo>
                    <a:pt x="1538" y="2733"/>
                  </a:lnTo>
                  <a:lnTo>
                    <a:pt x="1367" y="4441"/>
                  </a:lnTo>
                  <a:lnTo>
                    <a:pt x="855" y="6148"/>
                  </a:lnTo>
                  <a:lnTo>
                    <a:pt x="342" y="7856"/>
                  </a:lnTo>
                  <a:lnTo>
                    <a:pt x="1025" y="4270"/>
                  </a:lnTo>
                  <a:lnTo>
                    <a:pt x="1708" y="1025"/>
                  </a:lnTo>
                  <a:close/>
                  <a:moveTo>
                    <a:pt x="1708" y="0"/>
                  </a:moveTo>
                  <a:lnTo>
                    <a:pt x="1538" y="171"/>
                  </a:lnTo>
                  <a:lnTo>
                    <a:pt x="1367" y="342"/>
                  </a:lnTo>
                  <a:lnTo>
                    <a:pt x="684" y="4270"/>
                  </a:lnTo>
                  <a:lnTo>
                    <a:pt x="1" y="7856"/>
                  </a:lnTo>
                  <a:lnTo>
                    <a:pt x="1" y="8027"/>
                  </a:lnTo>
                  <a:lnTo>
                    <a:pt x="171" y="8198"/>
                  </a:lnTo>
                  <a:lnTo>
                    <a:pt x="513" y="8198"/>
                  </a:lnTo>
                  <a:lnTo>
                    <a:pt x="513" y="8027"/>
                  </a:lnTo>
                  <a:lnTo>
                    <a:pt x="1367" y="5978"/>
                  </a:lnTo>
                  <a:lnTo>
                    <a:pt x="1708" y="3928"/>
                  </a:lnTo>
                  <a:lnTo>
                    <a:pt x="1879" y="2050"/>
                  </a:lnTo>
                  <a:lnTo>
                    <a:pt x="1879" y="342"/>
                  </a:lnTo>
                  <a:lnTo>
                    <a:pt x="1879" y="17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0" name="Google Shape;847;p32"/>
            <p:cNvSpPr/>
            <p:nvPr/>
          </p:nvSpPr>
          <p:spPr>
            <a:xfrm>
              <a:off x="8907480" y="1023840"/>
              <a:ext cx="2880" cy="3240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513" h="4954">
                  <a:moveTo>
                    <a:pt x="342" y="0"/>
                  </a:moveTo>
                  <a:lnTo>
                    <a:pt x="171" y="2562"/>
                  </a:lnTo>
                  <a:lnTo>
                    <a:pt x="0" y="4953"/>
                  </a:lnTo>
                  <a:lnTo>
                    <a:pt x="171" y="4953"/>
                  </a:lnTo>
                  <a:lnTo>
                    <a:pt x="342" y="3758"/>
                  </a:lnTo>
                  <a:lnTo>
                    <a:pt x="513" y="256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1" name="Google Shape;848;p32"/>
            <p:cNvSpPr/>
            <p:nvPr/>
          </p:nvSpPr>
          <p:spPr>
            <a:xfrm>
              <a:off x="8906400" y="1022760"/>
              <a:ext cx="5400" cy="34920"/>
            </a:xfrm>
            <a:custGeom>
              <a:avLst/>
              <a:gdLst>
                <a:gd name="textAreaLeft" fmla="*/ 0 w 5400"/>
                <a:gd name="textAreaRight" fmla="*/ 5760 w 54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855" h="5295">
                  <a:moveTo>
                    <a:pt x="342" y="1"/>
                  </a:moveTo>
                  <a:lnTo>
                    <a:pt x="342" y="171"/>
                  </a:lnTo>
                  <a:lnTo>
                    <a:pt x="171" y="2562"/>
                  </a:lnTo>
                  <a:lnTo>
                    <a:pt x="1" y="4953"/>
                  </a:lnTo>
                  <a:lnTo>
                    <a:pt x="1" y="5295"/>
                  </a:lnTo>
                  <a:lnTo>
                    <a:pt x="342" y="5295"/>
                  </a:lnTo>
                  <a:lnTo>
                    <a:pt x="513" y="5124"/>
                  </a:lnTo>
                  <a:lnTo>
                    <a:pt x="684" y="3929"/>
                  </a:lnTo>
                  <a:lnTo>
                    <a:pt x="855" y="2733"/>
                  </a:lnTo>
                  <a:lnTo>
                    <a:pt x="855" y="342"/>
                  </a:lnTo>
                  <a:lnTo>
                    <a:pt x="855" y="171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2" name="Google Shape;849;p32"/>
            <p:cNvSpPr/>
            <p:nvPr/>
          </p:nvSpPr>
          <p:spPr>
            <a:xfrm>
              <a:off x="8712360" y="1145160"/>
              <a:ext cx="37080" cy="14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14400"/>
                <a:gd name="textAreaBottom" fmla="*/ 14760 h 14400"/>
              </a:gdLst>
              <a:ahLst/>
              <a:cxnLst/>
              <a:rect l="textAreaLeft" t="textAreaTop" r="textAreaRight" b="textAreaBottom"/>
              <a:pathLst>
                <a:path w="5637" h="2221">
                  <a:moveTo>
                    <a:pt x="1" y="0"/>
                  </a:moveTo>
                  <a:lnTo>
                    <a:pt x="1" y="171"/>
                  </a:lnTo>
                  <a:lnTo>
                    <a:pt x="1367" y="854"/>
                  </a:lnTo>
                  <a:lnTo>
                    <a:pt x="2733" y="1366"/>
                  </a:lnTo>
                  <a:lnTo>
                    <a:pt x="2733" y="1366"/>
                  </a:lnTo>
                  <a:lnTo>
                    <a:pt x="1367" y="683"/>
                  </a:lnTo>
                  <a:lnTo>
                    <a:pt x="1" y="0"/>
                  </a:lnTo>
                  <a:close/>
                  <a:moveTo>
                    <a:pt x="2733" y="1366"/>
                  </a:moveTo>
                  <a:lnTo>
                    <a:pt x="4100" y="1879"/>
                  </a:lnTo>
                  <a:lnTo>
                    <a:pt x="5637" y="2220"/>
                  </a:lnTo>
                  <a:lnTo>
                    <a:pt x="5637" y="2049"/>
                  </a:lnTo>
                  <a:lnTo>
                    <a:pt x="2733" y="13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3" name="Google Shape;850;p32"/>
            <p:cNvSpPr/>
            <p:nvPr/>
          </p:nvSpPr>
          <p:spPr>
            <a:xfrm>
              <a:off x="8711280" y="1145160"/>
              <a:ext cx="39240" cy="1548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15480"/>
                <a:gd name="textAreaBottom" fmla="*/ 15840 h 15480"/>
              </a:gdLst>
              <a:ahLst/>
              <a:cxnLst/>
              <a:rect l="textAreaLeft" t="textAreaTop" r="textAreaRight" b="textAreaBottom"/>
              <a:pathLst>
                <a:path w="5978" h="2392">
                  <a:moveTo>
                    <a:pt x="0" y="0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1537" y="1025"/>
                  </a:lnTo>
                  <a:lnTo>
                    <a:pt x="2903" y="1708"/>
                  </a:lnTo>
                  <a:lnTo>
                    <a:pt x="4270" y="2049"/>
                  </a:lnTo>
                  <a:lnTo>
                    <a:pt x="5636" y="2391"/>
                  </a:lnTo>
                  <a:lnTo>
                    <a:pt x="5807" y="2391"/>
                  </a:lnTo>
                  <a:lnTo>
                    <a:pt x="5977" y="2220"/>
                  </a:lnTo>
                  <a:lnTo>
                    <a:pt x="5977" y="2049"/>
                  </a:lnTo>
                  <a:lnTo>
                    <a:pt x="5807" y="2049"/>
                  </a:lnTo>
                  <a:lnTo>
                    <a:pt x="3074" y="1196"/>
                  </a:lnTo>
                  <a:lnTo>
                    <a:pt x="1708" y="68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920" bIns="7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484" name="Google Shape;851;p32"/>
          <p:cNvGrpSpPr/>
          <p:nvPr/>
        </p:nvGrpSpPr>
        <p:grpSpPr>
          <a:xfrm>
            <a:off x="288360" y="3664440"/>
            <a:ext cx="1217160" cy="1035720"/>
            <a:chOff x="288360" y="3664440"/>
            <a:chExt cx="1217160" cy="1035720"/>
          </a:xfrm>
        </p:grpSpPr>
        <p:sp>
          <p:nvSpPr>
            <p:cNvPr id="485" name="Google Shape;852;p32"/>
            <p:cNvSpPr/>
            <p:nvPr/>
          </p:nvSpPr>
          <p:spPr>
            <a:xfrm rot="746400">
              <a:off x="426600" y="4109400"/>
              <a:ext cx="50040" cy="5904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2664" h="3141">
                  <a:moveTo>
                    <a:pt x="137" y="0"/>
                  </a:moveTo>
                  <a:lnTo>
                    <a:pt x="35" y="34"/>
                  </a:lnTo>
                  <a:lnTo>
                    <a:pt x="1" y="137"/>
                  </a:lnTo>
                  <a:lnTo>
                    <a:pt x="1" y="171"/>
                  </a:lnTo>
                  <a:lnTo>
                    <a:pt x="35" y="239"/>
                  </a:lnTo>
                  <a:lnTo>
                    <a:pt x="581" y="990"/>
                  </a:lnTo>
                  <a:lnTo>
                    <a:pt x="1162" y="1775"/>
                  </a:lnTo>
                  <a:lnTo>
                    <a:pt x="1503" y="2151"/>
                  </a:lnTo>
                  <a:lnTo>
                    <a:pt x="1810" y="2492"/>
                  </a:lnTo>
                  <a:lnTo>
                    <a:pt x="2152" y="2834"/>
                  </a:lnTo>
                  <a:lnTo>
                    <a:pt x="2527" y="3141"/>
                  </a:lnTo>
                  <a:lnTo>
                    <a:pt x="2595" y="3141"/>
                  </a:lnTo>
                  <a:lnTo>
                    <a:pt x="2630" y="3107"/>
                  </a:lnTo>
                  <a:lnTo>
                    <a:pt x="2664" y="3073"/>
                  </a:lnTo>
                  <a:lnTo>
                    <a:pt x="2630" y="3038"/>
                  </a:lnTo>
                  <a:lnTo>
                    <a:pt x="2356" y="2629"/>
                  </a:lnTo>
                  <a:lnTo>
                    <a:pt x="2083" y="2253"/>
                  </a:lnTo>
                  <a:lnTo>
                    <a:pt x="1435" y="1536"/>
                  </a:lnTo>
                  <a:lnTo>
                    <a:pt x="820" y="785"/>
                  </a:lnTo>
                  <a:lnTo>
                    <a:pt x="206" y="6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6" name="Google Shape;853;p32"/>
            <p:cNvSpPr/>
            <p:nvPr/>
          </p:nvSpPr>
          <p:spPr>
            <a:xfrm rot="746400">
              <a:off x="427680" y="4037760"/>
              <a:ext cx="36720" cy="7272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947" h="3859">
                  <a:moveTo>
                    <a:pt x="35" y="0"/>
                  </a:moveTo>
                  <a:lnTo>
                    <a:pt x="1" y="34"/>
                  </a:lnTo>
                  <a:lnTo>
                    <a:pt x="1" y="69"/>
                  </a:lnTo>
                  <a:lnTo>
                    <a:pt x="377" y="1024"/>
                  </a:lnTo>
                  <a:lnTo>
                    <a:pt x="752" y="2014"/>
                  </a:lnTo>
                  <a:lnTo>
                    <a:pt x="957" y="2458"/>
                  </a:lnTo>
                  <a:lnTo>
                    <a:pt x="1196" y="2936"/>
                  </a:lnTo>
                  <a:lnTo>
                    <a:pt x="1469" y="3380"/>
                  </a:lnTo>
                  <a:lnTo>
                    <a:pt x="1742" y="3824"/>
                  </a:lnTo>
                  <a:lnTo>
                    <a:pt x="1776" y="3858"/>
                  </a:lnTo>
                  <a:lnTo>
                    <a:pt x="1810" y="3858"/>
                  </a:lnTo>
                  <a:lnTo>
                    <a:pt x="1913" y="3824"/>
                  </a:lnTo>
                  <a:lnTo>
                    <a:pt x="1947" y="3756"/>
                  </a:lnTo>
                  <a:lnTo>
                    <a:pt x="1947" y="3653"/>
                  </a:lnTo>
                  <a:lnTo>
                    <a:pt x="1776" y="3175"/>
                  </a:lnTo>
                  <a:lnTo>
                    <a:pt x="1537" y="2731"/>
                  </a:lnTo>
                  <a:lnTo>
                    <a:pt x="1059" y="1810"/>
                  </a:lnTo>
                  <a:lnTo>
                    <a:pt x="581" y="9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7" name="Google Shape;854;p32"/>
            <p:cNvSpPr/>
            <p:nvPr/>
          </p:nvSpPr>
          <p:spPr>
            <a:xfrm rot="746400">
              <a:off x="465480" y="4059360"/>
              <a:ext cx="4320" cy="684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6840"/>
                <a:gd name="textAreaBottom" fmla="*/ 7200 h 6840"/>
              </a:gdLst>
              <a:ahLst/>
              <a:cxnLst/>
              <a:rect l="textAreaLeft" t="textAreaTop" r="textAreaRight" b="textAreaBottom"/>
              <a:pathLst>
                <a:path w="240" h="377">
                  <a:moveTo>
                    <a:pt x="137" y="1"/>
                  </a:moveTo>
                  <a:lnTo>
                    <a:pt x="35" y="35"/>
                  </a:lnTo>
                  <a:lnTo>
                    <a:pt x="1" y="69"/>
                  </a:lnTo>
                  <a:lnTo>
                    <a:pt x="1" y="137"/>
                  </a:lnTo>
                  <a:lnTo>
                    <a:pt x="35" y="308"/>
                  </a:lnTo>
                  <a:lnTo>
                    <a:pt x="69" y="342"/>
                  </a:lnTo>
                  <a:lnTo>
                    <a:pt x="103" y="376"/>
                  </a:lnTo>
                  <a:lnTo>
                    <a:pt x="137" y="376"/>
                  </a:lnTo>
                  <a:lnTo>
                    <a:pt x="171" y="308"/>
                  </a:lnTo>
                  <a:lnTo>
                    <a:pt x="240" y="137"/>
                  </a:lnTo>
                  <a:lnTo>
                    <a:pt x="240" y="103"/>
                  </a:lnTo>
                  <a:lnTo>
                    <a:pt x="205" y="3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488" name="Google Shape;855;p32"/>
            <p:cNvGrpSpPr/>
            <p:nvPr/>
          </p:nvGrpSpPr>
          <p:grpSpPr>
            <a:xfrm>
              <a:off x="288360" y="3664440"/>
              <a:ext cx="1217160" cy="1035720"/>
              <a:chOff x="288360" y="3664440"/>
              <a:chExt cx="1217160" cy="1035720"/>
            </a:xfrm>
          </p:grpSpPr>
          <p:sp>
            <p:nvSpPr>
              <p:cNvPr id="489" name="Google Shape;856;p32"/>
              <p:cNvSpPr/>
              <p:nvPr/>
            </p:nvSpPr>
            <p:spPr>
              <a:xfrm rot="745800">
                <a:off x="348480" y="3723480"/>
                <a:ext cx="619200" cy="628920"/>
              </a:xfrm>
              <a:custGeom>
                <a:avLst/>
                <a:gdLst>
                  <a:gd name="textAreaLeft" fmla="*/ 0 w 619200"/>
                  <a:gd name="textAreaRight" fmla="*/ 619560 w 619200"/>
                  <a:gd name="textAreaTop" fmla="*/ 0 h 628920"/>
                  <a:gd name="textAreaBottom" fmla="*/ 629280 h 628920"/>
                </a:gdLst>
                <a:ahLst/>
                <a:cxnLst/>
                <a:rect l="textAreaLeft" t="textAreaTop" r="textAreaRight" b="textAreaBottom"/>
                <a:pathLst>
                  <a:path w="32673" h="33185">
                    <a:moveTo>
                      <a:pt x="13008" y="0"/>
                    </a:moveTo>
                    <a:lnTo>
                      <a:pt x="12564" y="35"/>
                    </a:lnTo>
                    <a:lnTo>
                      <a:pt x="12120" y="69"/>
                    </a:lnTo>
                    <a:lnTo>
                      <a:pt x="11710" y="103"/>
                    </a:lnTo>
                    <a:lnTo>
                      <a:pt x="11301" y="205"/>
                    </a:lnTo>
                    <a:lnTo>
                      <a:pt x="10857" y="308"/>
                    </a:lnTo>
                    <a:lnTo>
                      <a:pt x="10481" y="410"/>
                    </a:lnTo>
                    <a:lnTo>
                      <a:pt x="9662" y="717"/>
                    </a:lnTo>
                    <a:lnTo>
                      <a:pt x="8911" y="1059"/>
                    </a:lnTo>
                    <a:lnTo>
                      <a:pt x="8160" y="1503"/>
                    </a:lnTo>
                    <a:lnTo>
                      <a:pt x="7443" y="1981"/>
                    </a:lnTo>
                    <a:lnTo>
                      <a:pt x="6760" y="2527"/>
                    </a:lnTo>
                    <a:lnTo>
                      <a:pt x="5941" y="3175"/>
                    </a:lnTo>
                    <a:lnTo>
                      <a:pt x="5155" y="3892"/>
                    </a:lnTo>
                    <a:lnTo>
                      <a:pt x="4370" y="4643"/>
                    </a:lnTo>
                    <a:lnTo>
                      <a:pt x="3585" y="5463"/>
                    </a:lnTo>
                    <a:lnTo>
                      <a:pt x="2868" y="6282"/>
                    </a:lnTo>
                    <a:lnTo>
                      <a:pt x="2185" y="7136"/>
                    </a:lnTo>
                    <a:lnTo>
                      <a:pt x="1605" y="8023"/>
                    </a:lnTo>
                    <a:lnTo>
                      <a:pt x="1332" y="8501"/>
                    </a:lnTo>
                    <a:lnTo>
                      <a:pt x="1093" y="8945"/>
                    </a:lnTo>
                    <a:lnTo>
                      <a:pt x="888" y="9355"/>
                    </a:lnTo>
                    <a:lnTo>
                      <a:pt x="717" y="9764"/>
                    </a:lnTo>
                    <a:lnTo>
                      <a:pt x="444" y="10584"/>
                    </a:lnTo>
                    <a:lnTo>
                      <a:pt x="239" y="11471"/>
                    </a:lnTo>
                    <a:lnTo>
                      <a:pt x="69" y="12325"/>
                    </a:lnTo>
                    <a:lnTo>
                      <a:pt x="0" y="13247"/>
                    </a:lnTo>
                    <a:lnTo>
                      <a:pt x="0" y="14168"/>
                    </a:lnTo>
                    <a:lnTo>
                      <a:pt x="34" y="15056"/>
                    </a:lnTo>
                    <a:lnTo>
                      <a:pt x="103" y="15978"/>
                    </a:lnTo>
                    <a:lnTo>
                      <a:pt x="239" y="16900"/>
                    </a:lnTo>
                    <a:lnTo>
                      <a:pt x="444" y="17821"/>
                    </a:lnTo>
                    <a:lnTo>
                      <a:pt x="649" y="18709"/>
                    </a:lnTo>
                    <a:lnTo>
                      <a:pt x="922" y="19597"/>
                    </a:lnTo>
                    <a:lnTo>
                      <a:pt x="1229" y="20450"/>
                    </a:lnTo>
                    <a:lnTo>
                      <a:pt x="1571" y="21304"/>
                    </a:lnTo>
                    <a:lnTo>
                      <a:pt x="1912" y="22089"/>
                    </a:lnTo>
                    <a:lnTo>
                      <a:pt x="2288" y="22874"/>
                    </a:lnTo>
                    <a:lnTo>
                      <a:pt x="2766" y="23728"/>
                    </a:lnTo>
                    <a:lnTo>
                      <a:pt x="3312" y="24615"/>
                    </a:lnTo>
                    <a:lnTo>
                      <a:pt x="3858" y="25435"/>
                    </a:lnTo>
                    <a:lnTo>
                      <a:pt x="4473" y="26254"/>
                    </a:lnTo>
                    <a:lnTo>
                      <a:pt x="5121" y="27039"/>
                    </a:lnTo>
                    <a:lnTo>
                      <a:pt x="5804" y="27790"/>
                    </a:lnTo>
                    <a:lnTo>
                      <a:pt x="6487" y="28507"/>
                    </a:lnTo>
                    <a:lnTo>
                      <a:pt x="7238" y="29190"/>
                    </a:lnTo>
                    <a:lnTo>
                      <a:pt x="8023" y="29839"/>
                    </a:lnTo>
                    <a:lnTo>
                      <a:pt x="8843" y="30419"/>
                    </a:lnTo>
                    <a:lnTo>
                      <a:pt x="9696" y="30965"/>
                    </a:lnTo>
                    <a:lnTo>
                      <a:pt x="10550" y="31443"/>
                    </a:lnTo>
                    <a:lnTo>
                      <a:pt x="11471" y="31887"/>
                    </a:lnTo>
                    <a:lnTo>
                      <a:pt x="12393" y="32262"/>
                    </a:lnTo>
                    <a:lnTo>
                      <a:pt x="13383" y="32570"/>
                    </a:lnTo>
                    <a:lnTo>
                      <a:pt x="14373" y="32843"/>
                    </a:lnTo>
                    <a:lnTo>
                      <a:pt x="15295" y="33014"/>
                    </a:lnTo>
                    <a:lnTo>
                      <a:pt x="16217" y="33116"/>
                    </a:lnTo>
                    <a:lnTo>
                      <a:pt x="17173" y="33184"/>
                    </a:lnTo>
                    <a:lnTo>
                      <a:pt x="18094" y="33184"/>
                    </a:lnTo>
                    <a:lnTo>
                      <a:pt x="19016" y="33150"/>
                    </a:lnTo>
                    <a:lnTo>
                      <a:pt x="19938" y="33048"/>
                    </a:lnTo>
                    <a:lnTo>
                      <a:pt x="20860" y="32877"/>
                    </a:lnTo>
                    <a:lnTo>
                      <a:pt x="21747" y="32638"/>
                    </a:lnTo>
                    <a:lnTo>
                      <a:pt x="22635" y="32365"/>
                    </a:lnTo>
                    <a:lnTo>
                      <a:pt x="23489" y="32023"/>
                    </a:lnTo>
                    <a:lnTo>
                      <a:pt x="24308" y="31614"/>
                    </a:lnTo>
                    <a:lnTo>
                      <a:pt x="25093" y="31136"/>
                    </a:lnTo>
                    <a:lnTo>
                      <a:pt x="25878" y="30624"/>
                    </a:lnTo>
                    <a:lnTo>
                      <a:pt x="26595" y="30043"/>
                    </a:lnTo>
                    <a:lnTo>
                      <a:pt x="27312" y="29395"/>
                    </a:lnTo>
                    <a:lnTo>
                      <a:pt x="27961" y="28712"/>
                    </a:lnTo>
                    <a:lnTo>
                      <a:pt x="28678" y="27824"/>
                    </a:lnTo>
                    <a:lnTo>
                      <a:pt x="29361" y="26903"/>
                    </a:lnTo>
                    <a:lnTo>
                      <a:pt x="29975" y="25912"/>
                    </a:lnTo>
                    <a:lnTo>
                      <a:pt x="30521" y="24922"/>
                    </a:lnTo>
                    <a:lnTo>
                      <a:pt x="30999" y="23898"/>
                    </a:lnTo>
                    <a:lnTo>
                      <a:pt x="31409" y="22840"/>
                    </a:lnTo>
                    <a:lnTo>
                      <a:pt x="31784" y="21747"/>
                    </a:lnTo>
                    <a:lnTo>
                      <a:pt x="32092" y="20655"/>
                    </a:lnTo>
                    <a:lnTo>
                      <a:pt x="32331" y="19528"/>
                    </a:lnTo>
                    <a:lnTo>
                      <a:pt x="32501" y="18402"/>
                    </a:lnTo>
                    <a:lnTo>
                      <a:pt x="32638" y="17275"/>
                    </a:lnTo>
                    <a:lnTo>
                      <a:pt x="32672" y="16114"/>
                    </a:lnTo>
                    <a:lnTo>
                      <a:pt x="32672" y="14988"/>
                    </a:lnTo>
                    <a:lnTo>
                      <a:pt x="32604" y="13827"/>
                    </a:lnTo>
                    <a:lnTo>
                      <a:pt x="32467" y="12700"/>
                    </a:lnTo>
                    <a:lnTo>
                      <a:pt x="32297" y="11574"/>
                    </a:lnTo>
                    <a:lnTo>
                      <a:pt x="32228" y="11471"/>
                    </a:lnTo>
                    <a:lnTo>
                      <a:pt x="32160" y="11369"/>
                    </a:lnTo>
                    <a:lnTo>
                      <a:pt x="32058" y="11335"/>
                    </a:lnTo>
                    <a:lnTo>
                      <a:pt x="31921" y="11369"/>
                    </a:lnTo>
                    <a:lnTo>
                      <a:pt x="31819" y="11403"/>
                    </a:lnTo>
                    <a:lnTo>
                      <a:pt x="31750" y="11471"/>
                    </a:lnTo>
                    <a:lnTo>
                      <a:pt x="31682" y="11574"/>
                    </a:lnTo>
                    <a:lnTo>
                      <a:pt x="31682" y="11710"/>
                    </a:lnTo>
                    <a:lnTo>
                      <a:pt x="31819" y="12871"/>
                    </a:lnTo>
                    <a:lnTo>
                      <a:pt x="31887" y="14066"/>
                    </a:lnTo>
                    <a:lnTo>
                      <a:pt x="31887" y="15261"/>
                    </a:lnTo>
                    <a:lnTo>
                      <a:pt x="31853" y="16456"/>
                    </a:lnTo>
                    <a:lnTo>
                      <a:pt x="31716" y="17651"/>
                    </a:lnTo>
                    <a:lnTo>
                      <a:pt x="31546" y="18811"/>
                    </a:lnTo>
                    <a:lnTo>
                      <a:pt x="31307" y="20006"/>
                    </a:lnTo>
                    <a:lnTo>
                      <a:pt x="30999" y="21167"/>
                    </a:lnTo>
                    <a:lnTo>
                      <a:pt x="30658" y="22294"/>
                    </a:lnTo>
                    <a:lnTo>
                      <a:pt x="30214" y="23420"/>
                    </a:lnTo>
                    <a:lnTo>
                      <a:pt x="29702" y="24479"/>
                    </a:lnTo>
                    <a:lnTo>
                      <a:pt x="29122" y="25537"/>
                    </a:lnTo>
                    <a:lnTo>
                      <a:pt x="28814" y="26015"/>
                    </a:lnTo>
                    <a:lnTo>
                      <a:pt x="28473" y="26527"/>
                    </a:lnTo>
                    <a:lnTo>
                      <a:pt x="28132" y="27005"/>
                    </a:lnTo>
                    <a:lnTo>
                      <a:pt x="27756" y="27449"/>
                    </a:lnTo>
                    <a:lnTo>
                      <a:pt x="27380" y="27927"/>
                    </a:lnTo>
                    <a:lnTo>
                      <a:pt x="26971" y="28336"/>
                    </a:lnTo>
                    <a:lnTo>
                      <a:pt x="26561" y="28780"/>
                    </a:lnTo>
                    <a:lnTo>
                      <a:pt x="26117" y="29190"/>
                    </a:lnTo>
                    <a:lnTo>
                      <a:pt x="25673" y="29565"/>
                    </a:lnTo>
                    <a:lnTo>
                      <a:pt x="25196" y="29907"/>
                    </a:lnTo>
                    <a:lnTo>
                      <a:pt x="24718" y="30248"/>
                    </a:lnTo>
                    <a:lnTo>
                      <a:pt x="24240" y="30555"/>
                    </a:lnTo>
                    <a:lnTo>
                      <a:pt x="23727" y="30829"/>
                    </a:lnTo>
                    <a:lnTo>
                      <a:pt x="23215" y="31102"/>
                    </a:lnTo>
                    <a:lnTo>
                      <a:pt x="22703" y="31307"/>
                    </a:lnTo>
                    <a:lnTo>
                      <a:pt x="22157" y="31511"/>
                    </a:lnTo>
                    <a:lnTo>
                      <a:pt x="21645" y="31716"/>
                    </a:lnTo>
                    <a:lnTo>
                      <a:pt x="21099" y="31853"/>
                    </a:lnTo>
                    <a:lnTo>
                      <a:pt x="20552" y="31989"/>
                    </a:lnTo>
                    <a:lnTo>
                      <a:pt x="19972" y="32126"/>
                    </a:lnTo>
                    <a:lnTo>
                      <a:pt x="19426" y="32194"/>
                    </a:lnTo>
                    <a:lnTo>
                      <a:pt x="18846" y="32262"/>
                    </a:lnTo>
                    <a:lnTo>
                      <a:pt x="18299" y="32297"/>
                    </a:lnTo>
                    <a:lnTo>
                      <a:pt x="17719" y="32331"/>
                    </a:lnTo>
                    <a:lnTo>
                      <a:pt x="17173" y="32331"/>
                    </a:lnTo>
                    <a:lnTo>
                      <a:pt x="16592" y="32297"/>
                    </a:lnTo>
                    <a:lnTo>
                      <a:pt x="16012" y="32228"/>
                    </a:lnTo>
                    <a:lnTo>
                      <a:pt x="15466" y="32160"/>
                    </a:lnTo>
                    <a:lnTo>
                      <a:pt x="14885" y="32092"/>
                    </a:lnTo>
                    <a:lnTo>
                      <a:pt x="14339" y="31955"/>
                    </a:lnTo>
                    <a:lnTo>
                      <a:pt x="13793" y="31853"/>
                    </a:lnTo>
                    <a:lnTo>
                      <a:pt x="13212" y="31682"/>
                    </a:lnTo>
                    <a:lnTo>
                      <a:pt x="12666" y="31511"/>
                    </a:lnTo>
                    <a:lnTo>
                      <a:pt x="12120" y="31307"/>
                    </a:lnTo>
                    <a:lnTo>
                      <a:pt x="11608" y="31102"/>
                    </a:lnTo>
                    <a:lnTo>
                      <a:pt x="11062" y="30863"/>
                    </a:lnTo>
                    <a:lnTo>
                      <a:pt x="10550" y="30624"/>
                    </a:lnTo>
                    <a:lnTo>
                      <a:pt x="10037" y="30351"/>
                    </a:lnTo>
                    <a:lnTo>
                      <a:pt x="9559" y="30078"/>
                    </a:lnTo>
                    <a:lnTo>
                      <a:pt x="9082" y="29770"/>
                    </a:lnTo>
                    <a:lnTo>
                      <a:pt x="8160" y="29122"/>
                    </a:lnTo>
                    <a:lnTo>
                      <a:pt x="7238" y="28371"/>
                    </a:lnTo>
                    <a:lnTo>
                      <a:pt x="6384" y="27585"/>
                    </a:lnTo>
                    <a:lnTo>
                      <a:pt x="5565" y="26732"/>
                    </a:lnTo>
                    <a:lnTo>
                      <a:pt x="4780" y="25844"/>
                    </a:lnTo>
                    <a:lnTo>
                      <a:pt x="4029" y="24888"/>
                    </a:lnTo>
                    <a:lnTo>
                      <a:pt x="3380" y="23864"/>
                    </a:lnTo>
                    <a:lnTo>
                      <a:pt x="2732" y="22840"/>
                    </a:lnTo>
                    <a:lnTo>
                      <a:pt x="2185" y="21747"/>
                    </a:lnTo>
                    <a:lnTo>
                      <a:pt x="1707" y="20655"/>
                    </a:lnTo>
                    <a:lnTo>
                      <a:pt x="1264" y="19528"/>
                    </a:lnTo>
                    <a:lnTo>
                      <a:pt x="1093" y="18948"/>
                    </a:lnTo>
                    <a:lnTo>
                      <a:pt x="956" y="18402"/>
                    </a:lnTo>
                    <a:lnTo>
                      <a:pt x="820" y="17821"/>
                    </a:lnTo>
                    <a:lnTo>
                      <a:pt x="683" y="17241"/>
                    </a:lnTo>
                    <a:lnTo>
                      <a:pt x="581" y="16661"/>
                    </a:lnTo>
                    <a:lnTo>
                      <a:pt x="512" y="16080"/>
                    </a:lnTo>
                    <a:lnTo>
                      <a:pt x="478" y="15500"/>
                    </a:lnTo>
                    <a:lnTo>
                      <a:pt x="444" y="14920"/>
                    </a:lnTo>
                    <a:lnTo>
                      <a:pt x="444" y="14339"/>
                    </a:lnTo>
                    <a:lnTo>
                      <a:pt x="478" y="13759"/>
                    </a:lnTo>
                    <a:lnTo>
                      <a:pt x="547" y="13178"/>
                    </a:lnTo>
                    <a:lnTo>
                      <a:pt x="649" y="12598"/>
                    </a:lnTo>
                    <a:lnTo>
                      <a:pt x="786" y="12018"/>
                    </a:lnTo>
                    <a:lnTo>
                      <a:pt x="956" y="11471"/>
                    </a:lnTo>
                    <a:lnTo>
                      <a:pt x="1127" y="10959"/>
                    </a:lnTo>
                    <a:lnTo>
                      <a:pt x="1366" y="10413"/>
                    </a:lnTo>
                    <a:lnTo>
                      <a:pt x="1605" y="9901"/>
                    </a:lnTo>
                    <a:lnTo>
                      <a:pt x="1878" y="9423"/>
                    </a:lnTo>
                    <a:lnTo>
                      <a:pt x="2185" y="8911"/>
                    </a:lnTo>
                    <a:lnTo>
                      <a:pt x="2493" y="8433"/>
                    </a:lnTo>
                    <a:lnTo>
                      <a:pt x="3175" y="7511"/>
                    </a:lnTo>
                    <a:lnTo>
                      <a:pt x="3926" y="6624"/>
                    </a:lnTo>
                    <a:lnTo>
                      <a:pt x="4712" y="5770"/>
                    </a:lnTo>
                    <a:lnTo>
                      <a:pt x="5565" y="4882"/>
                    </a:lnTo>
                    <a:lnTo>
                      <a:pt x="6453" y="3995"/>
                    </a:lnTo>
                    <a:lnTo>
                      <a:pt x="7409" y="3175"/>
                    </a:lnTo>
                    <a:lnTo>
                      <a:pt x="7887" y="2800"/>
                    </a:lnTo>
                    <a:lnTo>
                      <a:pt x="8399" y="2459"/>
                    </a:lnTo>
                    <a:lnTo>
                      <a:pt x="8911" y="2117"/>
                    </a:lnTo>
                    <a:lnTo>
                      <a:pt x="9457" y="1810"/>
                    </a:lnTo>
                    <a:lnTo>
                      <a:pt x="10003" y="1537"/>
                    </a:lnTo>
                    <a:lnTo>
                      <a:pt x="10550" y="1264"/>
                    </a:lnTo>
                    <a:lnTo>
                      <a:pt x="11130" y="1059"/>
                    </a:lnTo>
                    <a:lnTo>
                      <a:pt x="11744" y="922"/>
                    </a:lnTo>
                    <a:lnTo>
                      <a:pt x="12359" y="786"/>
                    </a:lnTo>
                    <a:lnTo>
                      <a:pt x="12973" y="717"/>
                    </a:lnTo>
                    <a:lnTo>
                      <a:pt x="13110" y="683"/>
                    </a:lnTo>
                    <a:lnTo>
                      <a:pt x="13247" y="581"/>
                    </a:lnTo>
                    <a:lnTo>
                      <a:pt x="13315" y="478"/>
                    </a:lnTo>
                    <a:lnTo>
                      <a:pt x="13349" y="342"/>
                    </a:lnTo>
                    <a:lnTo>
                      <a:pt x="13315" y="239"/>
                    </a:lnTo>
                    <a:lnTo>
                      <a:pt x="13281" y="137"/>
                    </a:lnTo>
                    <a:lnTo>
                      <a:pt x="13178" y="35"/>
                    </a:lnTo>
                    <a:lnTo>
                      <a:pt x="1300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0" name="Google Shape;857;p32"/>
              <p:cNvSpPr/>
              <p:nvPr/>
            </p:nvSpPr>
            <p:spPr>
              <a:xfrm rot="745800">
                <a:off x="683640" y="3763440"/>
                <a:ext cx="279360" cy="149040"/>
              </a:xfrm>
              <a:custGeom>
                <a:avLst/>
                <a:gdLst>
                  <a:gd name="textAreaLeft" fmla="*/ 0 w 279360"/>
                  <a:gd name="textAreaRight" fmla="*/ 279720 w 27936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14749" h="7887">
                    <a:moveTo>
                      <a:pt x="2015" y="0"/>
                    </a:moveTo>
                    <a:lnTo>
                      <a:pt x="1400" y="35"/>
                    </a:lnTo>
                    <a:lnTo>
                      <a:pt x="786" y="69"/>
                    </a:lnTo>
                    <a:lnTo>
                      <a:pt x="171" y="137"/>
                    </a:lnTo>
                    <a:lnTo>
                      <a:pt x="69" y="171"/>
                    </a:lnTo>
                    <a:lnTo>
                      <a:pt x="35" y="239"/>
                    </a:lnTo>
                    <a:lnTo>
                      <a:pt x="1" y="308"/>
                    </a:lnTo>
                    <a:lnTo>
                      <a:pt x="1" y="376"/>
                    </a:lnTo>
                    <a:lnTo>
                      <a:pt x="35" y="444"/>
                    </a:lnTo>
                    <a:lnTo>
                      <a:pt x="103" y="478"/>
                    </a:lnTo>
                    <a:lnTo>
                      <a:pt x="171" y="513"/>
                    </a:lnTo>
                    <a:lnTo>
                      <a:pt x="240" y="547"/>
                    </a:lnTo>
                    <a:lnTo>
                      <a:pt x="1264" y="478"/>
                    </a:lnTo>
                    <a:lnTo>
                      <a:pt x="2288" y="513"/>
                    </a:lnTo>
                    <a:lnTo>
                      <a:pt x="3312" y="615"/>
                    </a:lnTo>
                    <a:lnTo>
                      <a:pt x="4336" y="820"/>
                    </a:lnTo>
                    <a:lnTo>
                      <a:pt x="5360" y="1059"/>
                    </a:lnTo>
                    <a:lnTo>
                      <a:pt x="6351" y="1366"/>
                    </a:lnTo>
                    <a:lnTo>
                      <a:pt x="7341" y="1742"/>
                    </a:lnTo>
                    <a:lnTo>
                      <a:pt x="8297" y="2185"/>
                    </a:lnTo>
                    <a:lnTo>
                      <a:pt x="9218" y="2697"/>
                    </a:lnTo>
                    <a:lnTo>
                      <a:pt x="10106" y="3278"/>
                    </a:lnTo>
                    <a:lnTo>
                      <a:pt x="10959" y="3892"/>
                    </a:lnTo>
                    <a:lnTo>
                      <a:pt x="11745" y="4541"/>
                    </a:lnTo>
                    <a:lnTo>
                      <a:pt x="12462" y="5292"/>
                    </a:lnTo>
                    <a:lnTo>
                      <a:pt x="12803" y="5668"/>
                    </a:lnTo>
                    <a:lnTo>
                      <a:pt x="13144" y="6043"/>
                    </a:lnTo>
                    <a:lnTo>
                      <a:pt x="13452" y="6453"/>
                    </a:lnTo>
                    <a:lnTo>
                      <a:pt x="13725" y="6863"/>
                    </a:lnTo>
                    <a:lnTo>
                      <a:pt x="13998" y="7306"/>
                    </a:lnTo>
                    <a:lnTo>
                      <a:pt x="14237" y="7750"/>
                    </a:lnTo>
                    <a:lnTo>
                      <a:pt x="14271" y="7818"/>
                    </a:lnTo>
                    <a:lnTo>
                      <a:pt x="14373" y="7853"/>
                    </a:lnTo>
                    <a:lnTo>
                      <a:pt x="14442" y="7887"/>
                    </a:lnTo>
                    <a:lnTo>
                      <a:pt x="14544" y="7887"/>
                    </a:lnTo>
                    <a:lnTo>
                      <a:pt x="14612" y="7853"/>
                    </a:lnTo>
                    <a:lnTo>
                      <a:pt x="14681" y="7784"/>
                    </a:lnTo>
                    <a:lnTo>
                      <a:pt x="14749" y="7716"/>
                    </a:lnTo>
                    <a:lnTo>
                      <a:pt x="14749" y="7614"/>
                    </a:lnTo>
                    <a:lnTo>
                      <a:pt x="14749" y="7101"/>
                    </a:lnTo>
                    <a:lnTo>
                      <a:pt x="14647" y="6589"/>
                    </a:lnTo>
                    <a:lnTo>
                      <a:pt x="14510" y="6111"/>
                    </a:lnTo>
                    <a:lnTo>
                      <a:pt x="14305" y="5668"/>
                    </a:lnTo>
                    <a:lnTo>
                      <a:pt x="14066" y="5224"/>
                    </a:lnTo>
                    <a:lnTo>
                      <a:pt x="13759" y="4814"/>
                    </a:lnTo>
                    <a:lnTo>
                      <a:pt x="13452" y="4439"/>
                    </a:lnTo>
                    <a:lnTo>
                      <a:pt x="13076" y="4063"/>
                    </a:lnTo>
                    <a:lnTo>
                      <a:pt x="12701" y="3722"/>
                    </a:lnTo>
                    <a:lnTo>
                      <a:pt x="12291" y="3380"/>
                    </a:lnTo>
                    <a:lnTo>
                      <a:pt x="11847" y="3073"/>
                    </a:lnTo>
                    <a:lnTo>
                      <a:pt x="11437" y="2766"/>
                    </a:lnTo>
                    <a:lnTo>
                      <a:pt x="10516" y="2254"/>
                    </a:lnTo>
                    <a:lnTo>
                      <a:pt x="9662" y="1810"/>
                    </a:lnTo>
                    <a:lnTo>
                      <a:pt x="8535" y="1298"/>
                    </a:lnTo>
                    <a:lnTo>
                      <a:pt x="7375" y="854"/>
                    </a:lnTo>
                    <a:lnTo>
                      <a:pt x="6794" y="683"/>
                    </a:lnTo>
                    <a:lnTo>
                      <a:pt x="6214" y="513"/>
                    </a:lnTo>
                    <a:lnTo>
                      <a:pt x="5634" y="376"/>
                    </a:lnTo>
                    <a:lnTo>
                      <a:pt x="5019" y="274"/>
                    </a:lnTo>
                    <a:lnTo>
                      <a:pt x="4439" y="171"/>
                    </a:lnTo>
                    <a:lnTo>
                      <a:pt x="3824" y="69"/>
                    </a:lnTo>
                    <a:lnTo>
                      <a:pt x="3244" y="35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1" name="Google Shape;858;p32"/>
              <p:cNvSpPr/>
              <p:nvPr/>
            </p:nvSpPr>
            <p:spPr>
              <a:xfrm rot="745800">
                <a:off x="446760" y="4210920"/>
                <a:ext cx="107640" cy="70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70920"/>
                  <a:gd name="textAreaBottom" fmla="*/ 71280 h 70920"/>
                </a:gdLst>
                <a:ahLst/>
                <a:cxnLst/>
                <a:rect l="textAreaLeft" t="textAreaTop" r="textAreaRight" b="textAreaBottom"/>
                <a:pathLst>
                  <a:path w="5702" h="3757">
                    <a:moveTo>
                      <a:pt x="0" y="1"/>
                    </a:moveTo>
                    <a:lnTo>
                      <a:pt x="34" y="35"/>
                    </a:lnTo>
                    <a:lnTo>
                      <a:pt x="1332" y="1093"/>
                    </a:lnTo>
                    <a:lnTo>
                      <a:pt x="1980" y="1605"/>
                    </a:lnTo>
                    <a:lnTo>
                      <a:pt x="2663" y="2118"/>
                    </a:lnTo>
                    <a:lnTo>
                      <a:pt x="3380" y="2596"/>
                    </a:lnTo>
                    <a:lnTo>
                      <a:pt x="4097" y="3039"/>
                    </a:lnTo>
                    <a:lnTo>
                      <a:pt x="4848" y="3415"/>
                    </a:lnTo>
                    <a:lnTo>
                      <a:pt x="5633" y="3756"/>
                    </a:lnTo>
                    <a:lnTo>
                      <a:pt x="5667" y="3756"/>
                    </a:lnTo>
                    <a:lnTo>
                      <a:pt x="5701" y="3722"/>
                    </a:lnTo>
                    <a:lnTo>
                      <a:pt x="5701" y="3688"/>
                    </a:lnTo>
                    <a:lnTo>
                      <a:pt x="5667" y="3654"/>
                    </a:lnTo>
                    <a:lnTo>
                      <a:pt x="4984" y="3176"/>
                    </a:lnTo>
                    <a:lnTo>
                      <a:pt x="4268" y="2732"/>
                    </a:lnTo>
                    <a:lnTo>
                      <a:pt x="2834" y="1844"/>
                    </a:lnTo>
                    <a:lnTo>
                      <a:pt x="1434" y="957"/>
                    </a:lnTo>
                    <a:lnTo>
                      <a:pt x="717" y="5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2" name="Google Shape;859;p32"/>
              <p:cNvSpPr/>
              <p:nvPr/>
            </p:nvSpPr>
            <p:spPr>
              <a:xfrm rot="745800">
                <a:off x="459720" y="4203720"/>
                <a:ext cx="78120" cy="50040"/>
              </a:xfrm>
              <a:custGeom>
                <a:avLst/>
                <a:gdLst>
                  <a:gd name="textAreaLeft" fmla="*/ 0 w 78120"/>
                  <a:gd name="textAreaRight" fmla="*/ 78480 w 7812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4131" h="2664">
                    <a:moveTo>
                      <a:pt x="68" y="1"/>
                    </a:moveTo>
                    <a:lnTo>
                      <a:pt x="0" y="35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444" y="547"/>
                    </a:lnTo>
                    <a:lnTo>
                      <a:pt x="922" y="888"/>
                    </a:lnTo>
                    <a:lnTo>
                      <a:pt x="1400" y="1264"/>
                    </a:lnTo>
                    <a:lnTo>
                      <a:pt x="1912" y="1571"/>
                    </a:lnTo>
                    <a:lnTo>
                      <a:pt x="2424" y="1912"/>
                    </a:lnTo>
                    <a:lnTo>
                      <a:pt x="2936" y="2185"/>
                    </a:lnTo>
                    <a:lnTo>
                      <a:pt x="3482" y="2459"/>
                    </a:lnTo>
                    <a:lnTo>
                      <a:pt x="4029" y="2663"/>
                    </a:lnTo>
                    <a:lnTo>
                      <a:pt x="4097" y="2663"/>
                    </a:lnTo>
                    <a:lnTo>
                      <a:pt x="4131" y="2629"/>
                    </a:lnTo>
                    <a:lnTo>
                      <a:pt x="4131" y="2561"/>
                    </a:lnTo>
                    <a:lnTo>
                      <a:pt x="4097" y="2493"/>
                    </a:lnTo>
                    <a:lnTo>
                      <a:pt x="3141" y="1844"/>
                    </a:lnTo>
                    <a:lnTo>
                      <a:pt x="2151" y="1195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3" name="Google Shape;860;p32"/>
              <p:cNvSpPr/>
              <p:nvPr/>
            </p:nvSpPr>
            <p:spPr>
              <a:xfrm rot="745800">
                <a:off x="442080" y="4219920"/>
                <a:ext cx="407520" cy="112320"/>
              </a:xfrm>
              <a:custGeom>
                <a:avLst/>
                <a:gdLst>
                  <a:gd name="textAreaLeft" fmla="*/ 0 w 407520"/>
                  <a:gd name="textAreaRight" fmla="*/ 407880 w 407520"/>
                  <a:gd name="textAreaTop" fmla="*/ 0 h 112320"/>
                  <a:gd name="textAreaBottom" fmla="*/ 112680 h 112320"/>
                </a:gdLst>
                <a:ahLst/>
                <a:cxnLst/>
                <a:rect l="textAreaLeft" t="textAreaTop" r="textAreaRight" b="textAreaBottom"/>
                <a:pathLst>
                  <a:path w="21509" h="5942">
                    <a:moveTo>
                      <a:pt x="21372" y="1"/>
                    </a:moveTo>
                    <a:lnTo>
                      <a:pt x="21338" y="35"/>
                    </a:lnTo>
                    <a:lnTo>
                      <a:pt x="21270" y="35"/>
                    </a:lnTo>
                    <a:lnTo>
                      <a:pt x="20143" y="1059"/>
                    </a:lnTo>
                    <a:lnTo>
                      <a:pt x="19017" y="2015"/>
                    </a:lnTo>
                    <a:lnTo>
                      <a:pt x="18436" y="2493"/>
                    </a:lnTo>
                    <a:lnTo>
                      <a:pt x="17856" y="2903"/>
                    </a:lnTo>
                    <a:lnTo>
                      <a:pt x="17275" y="3312"/>
                    </a:lnTo>
                    <a:lnTo>
                      <a:pt x="16661" y="3722"/>
                    </a:lnTo>
                    <a:lnTo>
                      <a:pt x="16046" y="4064"/>
                    </a:lnTo>
                    <a:lnTo>
                      <a:pt x="15398" y="4405"/>
                    </a:lnTo>
                    <a:lnTo>
                      <a:pt x="14749" y="4712"/>
                    </a:lnTo>
                    <a:lnTo>
                      <a:pt x="14066" y="4985"/>
                    </a:lnTo>
                    <a:lnTo>
                      <a:pt x="13383" y="5224"/>
                    </a:lnTo>
                    <a:lnTo>
                      <a:pt x="12667" y="5429"/>
                    </a:lnTo>
                    <a:lnTo>
                      <a:pt x="11915" y="5566"/>
                    </a:lnTo>
                    <a:lnTo>
                      <a:pt x="11130" y="5702"/>
                    </a:lnTo>
                    <a:lnTo>
                      <a:pt x="10379" y="5771"/>
                    </a:lnTo>
                    <a:lnTo>
                      <a:pt x="8877" y="5771"/>
                    </a:lnTo>
                    <a:lnTo>
                      <a:pt x="8160" y="5702"/>
                    </a:lnTo>
                    <a:lnTo>
                      <a:pt x="7409" y="5600"/>
                    </a:lnTo>
                    <a:lnTo>
                      <a:pt x="6692" y="5463"/>
                    </a:lnTo>
                    <a:lnTo>
                      <a:pt x="5975" y="5258"/>
                    </a:lnTo>
                    <a:lnTo>
                      <a:pt x="5258" y="5054"/>
                    </a:lnTo>
                    <a:lnTo>
                      <a:pt x="4575" y="4780"/>
                    </a:lnTo>
                    <a:lnTo>
                      <a:pt x="3893" y="4473"/>
                    </a:lnTo>
                    <a:lnTo>
                      <a:pt x="3210" y="4166"/>
                    </a:lnTo>
                    <a:lnTo>
                      <a:pt x="2561" y="3790"/>
                    </a:lnTo>
                    <a:lnTo>
                      <a:pt x="1912" y="3415"/>
                    </a:lnTo>
                    <a:lnTo>
                      <a:pt x="1298" y="3005"/>
                    </a:lnTo>
                    <a:lnTo>
                      <a:pt x="718" y="2527"/>
                    </a:lnTo>
                    <a:lnTo>
                      <a:pt x="137" y="2083"/>
                    </a:lnTo>
                    <a:lnTo>
                      <a:pt x="69" y="2049"/>
                    </a:lnTo>
                    <a:lnTo>
                      <a:pt x="1" y="2083"/>
                    </a:lnTo>
                    <a:lnTo>
                      <a:pt x="1" y="2152"/>
                    </a:lnTo>
                    <a:lnTo>
                      <a:pt x="35" y="2220"/>
                    </a:lnTo>
                    <a:lnTo>
                      <a:pt x="615" y="2698"/>
                    </a:lnTo>
                    <a:lnTo>
                      <a:pt x="1230" y="3142"/>
                    </a:lnTo>
                    <a:lnTo>
                      <a:pt x="1844" y="3551"/>
                    </a:lnTo>
                    <a:lnTo>
                      <a:pt x="2493" y="3961"/>
                    </a:lnTo>
                    <a:lnTo>
                      <a:pt x="3176" y="4303"/>
                    </a:lnTo>
                    <a:lnTo>
                      <a:pt x="3824" y="4610"/>
                    </a:lnTo>
                    <a:lnTo>
                      <a:pt x="4541" y="4917"/>
                    </a:lnTo>
                    <a:lnTo>
                      <a:pt x="5224" y="5156"/>
                    </a:lnTo>
                    <a:lnTo>
                      <a:pt x="5941" y="5395"/>
                    </a:lnTo>
                    <a:lnTo>
                      <a:pt x="6658" y="5566"/>
                    </a:lnTo>
                    <a:lnTo>
                      <a:pt x="7409" y="5736"/>
                    </a:lnTo>
                    <a:lnTo>
                      <a:pt x="8160" y="5839"/>
                    </a:lnTo>
                    <a:lnTo>
                      <a:pt x="8911" y="5907"/>
                    </a:lnTo>
                    <a:lnTo>
                      <a:pt x="9662" y="5941"/>
                    </a:lnTo>
                    <a:lnTo>
                      <a:pt x="11164" y="5941"/>
                    </a:lnTo>
                    <a:lnTo>
                      <a:pt x="11881" y="5873"/>
                    </a:lnTo>
                    <a:lnTo>
                      <a:pt x="12632" y="5736"/>
                    </a:lnTo>
                    <a:lnTo>
                      <a:pt x="13383" y="5600"/>
                    </a:lnTo>
                    <a:lnTo>
                      <a:pt x="14135" y="5429"/>
                    </a:lnTo>
                    <a:lnTo>
                      <a:pt x="14851" y="5190"/>
                    </a:lnTo>
                    <a:lnTo>
                      <a:pt x="15603" y="4917"/>
                    </a:lnTo>
                    <a:lnTo>
                      <a:pt x="16319" y="4644"/>
                    </a:lnTo>
                    <a:lnTo>
                      <a:pt x="17036" y="4303"/>
                    </a:lnTo>
                    <a:lnTo>
                      <a:pt x="17719" y="3927"/>
                    </a:lnTo>
                    <a:lnTo>
                      <a:pt x="18368" y="3517"/>
                    </a:lnTo>
                    <a:lnTo>
                      <a:pt x="18982" y="3039"/>
                    </a:lnTo>
                    <a:lnTo>
                      <a:pt x="19597" y="2561"/>
                    </a:lnTo>
                    <a:lnTo>
                      <a:pt x="20143" y="2049"/>
                    </a:lnTo>
                    <a:lnTo>
                      <a:pt x="20621" y="1469"/>
                    </a:lnTo>
                    <a:lnTo>
                      <a:pt x="21099" y="889"/>
                    </a:lnTo>
                    <a:lnTo>
                      <a:pt x="21509" y="240"/>
                    </a:lnTo>
                    <a:lnTo>
                      <a:pt x="21509" y="172"/>
                    </a:lnTo>
                    <a:lnTo>
                      <a:pt x="21509" y="137"/>
                    </a:lnTo>
                    <a:lnTo>
                      <a:pt x="21475" y="35"/>
                    </a:lnTo>
                    <a:lnTo>
                      <a:pt x="2137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4" name="Google Shape;861;p32"/>
              <p:cNvSpPr/>
              <p:nvPr/>
            </p:nvSpPr>
            <p:spPr>
              <a:xfrm rot="745800">
                <a:off x="906120" y="3979440"/>
                <a:ext cx="36720" cy="244440"/>
              </a:xfrm>
              <a:custGeom>
                <a:avLst/>
                <a:gdLst>
                  <a:gd name="textAreaLeft" fmla="*/ 0 w 36720"/>
                  <a:gd name="textAreaRight" fmla="*/ 37080 w 36720"/>
                  <a:gd name="textAreaTop" fmla="*/ 0 h 244440"/>
                  <a:gd name="textAreaBottom" fmla="*/ 244800 h 244440"/>
                </a:gdLst>
                <a:ahLst/>
                <a:cxnLst/>
                <a:rect l="textAreaLeft" t="textAreaTop" r="textAreaRight" b="textAreaBottom"/>
                <a:pathLst>
                  <a:path w="1947" h="12906">
                    <a:moveTo>
                      <a:pt x="615" y="1"/>
                    </a:moveTo>
                    <a:lnTo>
                      <a:pt x="615" y="69"/>
                    </a:lnTo>
                    <a:lnTo>
                      <a:pt x="990" y="1571"/>
                    </a:lnTo>
                    <a:lnTo>
                      <a:pt x="1161" y="2322"/>
                    </a:lnTo>
                    <a:lnTo>
                      <a:pt x="1298" y="3074"/>
                    </a:lnTo>
                    <a:lnTo>
                      <a:pt x="1400" y="3825"/>
                    </a:lnTo>
                    <a:lnTo>
                      <a:pt x="1434" y="4576"/>
                    </a:lnTo>
                    <a:lnTo>
                      <a:pt x="1468" y="5361"/>
                    </a:lnTo>
                    <a:lnTo>
                      <a:pt x="1434" y="6146"/>
                    </a:lnTo>
                    <a:lnTo>
                      <a:pt x="1332" y="7000"/>
                    </a:lnTo>
                    <a:lnTo>
                      <a:pt x="1229" y="7853"/>
                    </a:lnTo>
                    <a:lnTo>
                      <a:pt x="1059" y="8672"/>
                    </a:lnTo>
                    <a:lnTo>
                      <a:pt x="854" y="9492"/>
                    </a:lnTo>
                    <a:lnTo>
                      <a:pt x="410" y="11165"/>
                    </a:lnTo>
                    <a:lnTo>
                      <a:pt x="0" y="12803"/>
                    </a:lnTo>
                    <a:lnTo>
                      <a:pt x="35" y="12872"/>
                    </a:lnTo>
                    <a:lnTo>
                      <a:pt x="69" y="12906"/>
                    </a:lnTo>
                    <a:lnTo>
                      <a:pt x="103" y="12906"/>
                    </a:lnTo>
                    <a:lnTo>
                      <a:pt x="137" y="12837"/>
                    </a:lnTo>
                    <a:lnTo>
                      <a:pt x="683" y="11369"/>
                    </a:lnTo>
                    <a:lnTo>
                      <a:pt x="922" y="10584"/>
                    </a:lnTo>
                    <a:lnTo>
                      <a:pt x="1161" y="9799"/>
                    </a:lnTo>
                    <a:lnTo>
                      <a:pt x="1400" y="8946"/>
                    </a:lnTo>
                    <a:lnTo>
                      <a:pt x="1571" y="8126"/>
                    </a:lnTo>
                    <a:lnTo>
                      <a:pt x="1742" y="7273"/>
                    </a:lnTo>
                    <a:lnTo>
                      <a:pt x="1844" y="6419"/>
                    </a:lnTo>
                    <a:lnTo>
                      <a:pt x="1946" y="5566"/>
                    </a:lnTo>
                    <a:lnTo>
                      <a:pt x="1946" y="4712"/>
                    </a:lnTo>
                    <a:lnTo>
                      <a:pt x="1912" y="3859"/>
                    </a:lnTo>
                    <a:lnTo>
                      <a:pt x="1844" y="3039"/>
                    </a:lnTo>
                    <a:lnTo>
                      <a:pt x="1673" y="2254"/>
                    </a:lnTo>
                    <a:lnTo>
                      <a:pt x="1571" y="1844"/>
                    </a:lnTo>
                    <a:lnTo>
                      <a:pt x="1434" y="1469"/>
                    </a:lnTo>
                    <a:lnTo>
                      <a:pt x="1298" y="1093"/>
                    </a:lnTo>
                    <a:lnTo>
                      <a:pt x="1127" y="718"/>
                    </a:lnTo>
                    <a:lnTo>
                      <a:pt x="922" y="376"/>
                    </a:lnTo>
                    <a:lnTo>
                      <a:pt x="717" y="3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5" name="Google Shape;862;p32"/>
              <p:cNvSpPr/>
              <p:nvPr/>
            </p:nvSpPr>
            <p:spPr>
              <a:xfrm rot="745800">
                <a:off x="914400" y="4008960"/>
                <a:ext cx="11880" cy="143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43280"/>
                  <a:gd name="textAreaBottom" fmla="*/ 143640 h 143280"/>
                </a:gdLst>
                <a:ahLst/>
                <a:cxnLst/>
                <a:rect l="textAreaLeft" t="textAreaTop" r="textAreaRight" b="textAreaBottom"/>
                <a:pathLst>
                  <a:path w="649" h="7580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37"/>
                    </a:lnTo>
                    <a:lnTo>
                      <a:pt x="171" y="1981"/>
                    </a:lnTo>
                    <a:lnTo>
                      <a:pt x="239" y="2903"/>
                    </a:lnTo>
                    <a:lnTo>
                      <a:pt x="273" y="3790"/>
                    </a:lnTo>
                    <a:lnTo>
                      <a:pt x="307" y="4712"/>
                    </a:lnTo>
                    <a:lnTo>
                      <a:pt x="273" y="5600"/>
                    </a:lnTo>
                    <a:lnTo>
                      <a:pt x="205" y="6521"/>
                    </a:lnTo>
                    <a:lnTo>
                      <a:pt x="68" y="7477"/>
                    </a:lnTo>
                    <a:lnTo>
                      <a:pt x="103" y="7546"/>
                    </a:lnTo>
                    <a:lnTo>
                      <a:pt x="171" y="7580"/>
                    </a:lnTo>
                    <a:lnTo>
                      <a:pt x="239" y="7546"/>
                    </a:lnTo>
                    <a:lnTo>
                      <a:pt x="273" y="7477"/>
                    </a:lnTo>
                    <a:lnTo>
                      <a:pt x="410" y="6555"/>
                    </a:lnTo>
                    <a:lnTo>
                      <a:pt x="546" y="5634"/>
                    </a:lnTo>
                    <a:lnTo>
                      <a:pt x="615" y="4712"/>
                    </a:lnTo>
                    <a:lnTo>
                      <a:pt x="649" y="3756"/>
                    </a:lnTo>
                    <a:lnTo>
                      <a:pt x="649" y="2834"/>
                    </a:lnTo>
                    <a:lnTo>
                      <a:pt x="581" y="1878"/>
                    </a:lnTo>
                    <a:lnTo>
                      <a:pt x="444" y="957"/>
                    </a:lnTo>
                    <a:lnTo>
                      <a:pt x="239" y="69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6" name="Google Shape;863;p32"/>
              <p:cNvSpPr/>
              <p:nvPr/>
            </p:nvSpPr>
            <p:spPr>
              <a:xfrm rot="745800">
                <a:off x="894600" y="4036680"/>
                <a:ext cx="11160" cy="52200"/>
              </a:xfrm>
              <a:custGeom>
                <a:avLst/>
                <a:gdLst>
                  <a:gd name="textAreaLeft" fmla="*/ 0 w 11160"/>
                  <a:gd name="textAreaRight" fmla="*/ 11520 w 1116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615" h="2766">
                    <a:moveTo>
                      <a:pt x="137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0" y="137"/>
                    </a:lnTo>
                    <a:lnTo>
                      <a:pt x="34" y="444"/>
                    </a:lnTo>
                    <a:lnTo>
                      <a:pt x="103" y="718"/>
                    </a:lnTo>
                    <a:lnTo>
                      <a:pt x="205" y="1298"/>
                    </a:lnTo>
                    <a:lnTo>
                      <a:pt x="239" y="1605"/>
                    </a:lnTo>
                    <a:lnTo>
                      <a:pt x="239" y="1947"/>
                    </a:lnTo>
                    <a:lnTo>
                      <a:pt x="205" y="2595"/>
                    </a:lnTo>
                    <a:lnTo>
                      <a:pt x="205" y="2664"/>
                    </a:lnTo>
                    <a:lnTo>
                      <a:pt x="239" y="2698"/>
                    </a:lnTo>
                    <a:lnTo>
                      <a:pt x="307" y="2732"/>
                    </a:lnTo>
                    <a:lnTo>
                      <a:pt x="342" y="2766"/>
                    </a:lnTo>
                    <a:lnTo>
                      <a:pt x="478" y="2732"/>
                    </a:lnTo>
                    <a:lnTo>
                      <a:pt x="512" y="2664"/>
                    </a:lnTo>
                    <a:lnTo>
                      <a:pt x="512" y="2629"/>
                    </a:lnTo>
                    <a:lnTo>
                      <a:pt x="615" y="2015"/>
                    </a:lnTo>
                    <a:lnTo>
                      <a:pt x="615" y="1673"/>
                    </a:lnTo>
                    <a:lnTo>
                      <a:pt x="615" y="1332"/>
                    </a:lnTo>
                    <a:lnTo>
                      <a:pt x="615" y="991"/>
                    </a:lnTo>
                    <a:lnTo>
                      <a:pt x="546" y="649"/>
                    </a:lnTo>
                    <a:lnTo>
                      <a:pt x="478" y="342"/>
                    </a:lnTo>
                    <a:lnTo>
                      <a:pt x="342" y="69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7" name="Google Shape;864;p32"/>
              <p:cNvSpPr/>
              <p:nvPr/>
            </p:nvSpPr>
            <p:spPr>
              <a:xfrm rot="745800">
                <a:off x="705960" y="3788280"/>
                <a:ext cx="227520" cy="95400"/>
              </a:xfrm>
              <a:custGeom>
                <a:avLst/>
                <a:gdLst>
                  <a:gd name="textAreaLeft" fmla="*/ 0 w 227520"/>
                  <a:gd name="textAreaRight" fmla="*/ 227880 w 227520"/>
                  <a:gd name="textAreaTop" fmla="*/ 0 h 95400"/>
                  <a:gd name="textAreaBottom" fmla="*/ 95760 h 95400"/>
                </a:gdLst>
                <a:ahLst/>
                <a:cxnLst/>
                <a:rect l="textAreaLeft" t="textAreaTop" r="textAreaRight" b="textAreaBottom"/>
                <a:pathLst>
                  <a:path w="12018" h="5053">
                    <a:moveTo>
                      <a:pt x="1741" y="0"/>
                    </a:moveTo>
                    <a:lnTo>
                      <a:pt x="1332" y="34"/>
                    </a:lnTo>
                    <a:lnTo>
                      <a:pt x="922" y="68"/>
                    </a:lnTo>
                    <a:lnTo>
                      <a:pt x="512" y="137"/>
                    </a:lnTo>
                    <a:lnTo>
                      <a:pt x="103" y="239"/>
                    </a:lnTo>
                    <a:lnTo>
                      <a:pt x="34" y="273"/>
                    </a:lnTo>
                    <a:lnTo>
                      <a:pt x="0" y="307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0" y="478"/>
                    </a:lnTo>
                    <a:lnTo>
                      <a:pt x="69" y="512"/>
                    </a:lnTo>
                    <a:lnTo>
                      <a:pt x="103" y="546"/>
                    </a:lnTo>
                    <a:lnTo>
                      <a:pt x="171" y="546"/>
                    </a:lnTo>
                    <a:lnTo>
                      <a:pt x="922" y="444"/>
                    </a:lnTo>
                    <a:lnTo>
                      <a:pt x="1707" y="410"/>
                    </a:lnTo>
                    <a:lnTo>
                      <a:pt x="2493" y="444"/>
                    </a:lnTo>
                    <a:lnTo>
                      <a:pt x="3278" y="546"/>
                    </a:lnTo>
                    <a:lnTo>
                      <a:pt x="4097" y="717"/>
                    </a:lnTo>
                    <a:lnTo>
                      <a:pt x="4916" y="922"/>
                    </a:lnTo>
                    <a:lnTo>
                      <a:pt x="5702" y="1161"/>
                    </a:lnTo>
                    <a:lnTo>
                      <a:pt x="6487" y="1468"/>
                    </a:lnTo>
                    <a:lnTo>
                      <a:pt x="7272" y="1809"/>
                    </a:lnTo>
                    <a:lnTo>
                      <a:pt x="8023" y="2219"/>
                    </a:lnTo>
                    <a:lnTo>
                      <a:pt x="8740" y="2629"/>
                    </a:lnTo>
                    <a:lnTo>
                      <a:pt x="9457" y="3073"/>
                    </a:lnTo>
                    <a:lnTo>
                      <a:pt x="10106" y="3516"/>
                    </a:lnTo>
                    <a:lnTo>
                      <a:pt x="10720" y="3994"/>
                    </a:lnTo>
                    <a:lnTo>
                      <a:pt x="11301" y="4506"/>
                    </a:lnTo>
                    <a:lnTo>
                      <a:pt x="11813" y="5019"/>
                    </a:lnTo>
                    <a:lnTo>
                      <a:pt x="11881" y="5053"/>
                    </a:lnTo>
                    <a:lnTo>
                      <a:pt x="11983" y="5053"/>
                    </a:lnTo>
                    <a:lnTo>
                      <a:pt x="12018" y="4984"/>
                    </a:lnTo>
                    <a:lnTo>
                      <a:pt x="12018" y="4882"/>
                    </a:lnTo>
                    <a:lnTo>
                      <a:pt x="11779" y="4506"/>
                    </a:lnTo>
                    <a:lnTo>
                      <a:pt x="11540" y="4165"/>
                    </a:lnTo>
                    <a:lnTo>
                      <a:pt x="11266" y="3858"/>
                    </a:lnTo>
                    <a:lnTo>
                      <a:pt x="10959" y="3551"/>
                    </a:lnTo>
                    <a:lnTo>
                      <a:pt x="10652" y="3243"/>
                    </a:lnTo>
                    <a:lnTo>
                      <a:pt x="10345" y="3004"/>
                    </a:lnTo>
                    <a:lnTo>
                      <a:pt x="10003" y="2731"/>
                    </a:lnTo>
                    <a:lnTo>
                      <a:pt x="9628" y="2526"/>
                    </a:lnTo>
                    <a:lnTo>
                      <a:pt x="8877" y="2083"/>
                    </a:lnTo>
                    <a:lnTo>
                      <a:pt x="8126" y="1707"/>
                    </a:lnTo>
                    <a:lnTo>
                      <a:pt x="7340" y="1400"/>
                    </a:lnTo>
                    <a:lnTo>
                      <a:pt x="6521" y="1092"/>
                    </a:lnTo>
                    <a:lnTo>
                      <a:pt x="5736" y="819"/>
                    </a:lnTo>
                    <a:lnTo>
                      <a:pt x="4951" y="580"/>
                    </a:lnTo>
                    <a:lnTo>
                      <a:pt x="4165" y="341"/>
                    </a:lnTo>
                    <a:lnTo>
                      <a:pt x="3380" y="171"/>
                    </a:lnTo>
                    <a:lnTo>
                      <a:pt x="2561" y="34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880" bIns="47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8" name="Google Shape;865;p32"/>
              <p:cNvSpPr/>
              <p:nvPr/>
            </p:nvSpPr>
            <p:spPr>
              <a:xfrm rot="745800">
                <a:off x="800280" y="3839400"/>
                <a:ext cx="127800" cy="7992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6761" h="4234">
                    <a:moveTo>
                      <a:pt x="1" y="1"/>
                    </a:moveTo>
                    <a:lnTo>
                      <a:pt x="1" y="69"/>
                    </a:lnTo>
                    <a:lnTo>
                      <a:pt x="513" y="206"/>
                    </a:lnTo>
                    <a:lnTo>
                      <a:pt x="991" y="376"/>
                    </a:lnTo>
                    <a:lnTo>
                      <a:pt x="1469" y="547"/>
                    </a:lnTo>
                    <a:lnTo>
                      <a:pt x="1912" y="752"/>
                    </a:lnTo>
                    <a:lnTo>
                      <a:pt x="2732" y="1196"/>
                    </a:lnTo>
                    <a:lnTo>
                      <a:pt x="3551" y="1708"/>
                    </a:lnTo>
                    <a:lnTo>
                      <a:pt x="4302" y="2254"/>
                    </a:lnTo>
                    <a:lnTo>
                      <a:pt x="5019" y="2868"/>
                    </a:lnTo>
                    <a:lnTo>
                      <a:pt x="5770" y="3517"/>
                    </a:lnTo>
                    <a:lnTo>
                      <a:pt x="6521" y="4200"/>
                    </a:lnTo>
                    <a:lnTo>
                      <a:pt x="6624" y="4234"/>
                    </a:lnTo>
                    <a:lnTo>
                      <a:pt x="6726" y="4200"/>
                    </a:lnTo>
                    <a:lnTo>
                      <a:pt x="6760" y="4132"/>
                    </a:lnTo>
                    <a:lnTo>
                      <a:pt x="6760" y="4097"/>
                    </a:lnTo>
                    <a:lnTo>
                      <a:pt x="6760" y="4063"/>
                    </a:lnTo>
                    <a:lnTo>
                      <a:pt x="6487" y="3619"/>
                    </a:lnTo>
                    <a:lnTo>
                      <a:pt x="6180" y="3210"/>
                    </a:lnTo>
                    <a:lnTo>
                      <a:pt x="5873" y="2834"/>
                    </a:lnTo>
                    <a:lnTo>
                      <a:pt x="5497" y="2493"/>
                    </a:lnTo>
                    <a:lnTo>
                      <a:pt x="5121" y="2151"/>
                    </a:lnTo>
                    <a:lnTo>
                      <a:pt x="4712" y="1844"/>
                    </a:lnTo>
                    <a:lnTo>
                      <a:pt x="4302" y="1537"/>
                    </a:lnTo>
                    <a:lnTo>
                      <a:pt x="3858" y="1298"/>
                    </a:lnTo>
                    <a:lnTo>
                      <a:pt x="3380" y="1059"/>
                    </a:lnTo>
                    <a:lnTo>
                      <a:pt x="2937" y="820"/>
                    </a:lnTo>
                    <a:lnTo>
                      <a:pt x="2459" y="615"/>
                    </a:lnTo>
                    <a:lnTo>
                      <a:pt x="1946" y="444"/>
                    </a:lnTo>
                    <a:lnTo>
                      <a:pt x="1469" y="308"/>
                    </a:lnTo>
                    <a:lnTo>
                      <a:pt x="991" y="171"/>
                    </a:lnTo>
                    <a:lnTo>
                      <a:pt x="513" y="6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99" name="Google Shape;866;p32"/>
              <p:cNvSpPr/>
              <p:nvPr/>
            </p:nvSpPr>
            <p:spPr>
              <a:xfrm rot="745800">
                <a:off x="843840" y="3881160"/>
                <a:ext cx="57960" cy="4572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073" h="2425">
                    <a:moveTo>
                      <a:pt x="34" y="0"/>
                    </a:moveTo>
                    <a:lnTo>
                      <a:pt x="0" y="68"/>
                    </a:lnTo>
                    <a:lnTo>
                      <a:pt x="0" y="137"/>
                    </a:lnTo>
                    <a:lnTo>
                      <a:pt x="34" y="205"/>
                    </a:lnTo>
                    <a:lnTo>
                      <a:pt x="444" y="444"/>
                    </a:lnTo>
                    <a:lnTo>
                      <a:pt x="819" y="649"/>
                    </a:lnTo>
                    <a:lnTo>
                      <a:pt x="1195" y="922"/>
                    </a:lnTo>
                    <a:lnTo>
                      <a:pt x="1536" y="1195"/>
                    </a:lnTo>
                    <a:lnTo>
                      <a:pt x="2185" y="1775"/>
                    </a:lnTo>
                    <a:lnTo>
                      <a:pt x="2834" y="2390"/>
                    </a:lnTo>
                    <a:lnTo>
                      <a:pt x="2936" y="2424"/>
                    </a:lnTo>
                    <a:lnTo>
                      <a:pt x="3004" y="2424"/>
                    </a:lnTo>
                    <a:lnTo>
                      <a:pt x="3073" y="2356"/>
                    </a:lnTo>
                    <a:lnTo>
                      <a:pt x="3073" y="2288"/>
                    </a:lnTo>
                    <a:lnTo>
                      <a:pt x="3073" y="2253"/>
                    </a:lnTo>
                    <a:lnTo>
                      <a:pt x="2799" y="1878"/>
                    </a:lnTo>
                    <a:lnTo>
                      <a:pt x="2492" y="1502"/>
                    </a:lnTo>
                    <a:lnTo>
                      <a:pt x="2151" y="1195"/>
                    </a:lnTo>
                    <a:lnTo>
                      <a:pt x="1775" y="888"/>
                    </a:lnTo>
                    <a:lnTo>
                      <a:pt x="1366" y="649"/>
                    </a:lnTo>
                    <a:lnTo>
                      <a:pt x="956" y="410"/>
                    </a:lnTo>
                    <a:lnTo>
                      <a:pt x="546" y="20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0" name="Google Shape;867;p32"/>
              <p:cNvSpPr/>
              <p:nvPr/>
            </p:nvSpPr>
            <p:spPr>
              <a:xfrm rot="745800">
                <a:off x="712080" y="3815280"/>
                <a:ext cx="91080" cy="237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4815" h="1264">
                    <a:moveTo>
                      <a:pt x="1298" y="1"/>
                    </a:moveTo>
                    <a:lnTo>
                      <a:pt x="717" y="35"/>
                    </a:lnTo>
                    <a:lnTo>
                      <a:pt x="137" y="69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74"/>
                    </a:lnTo>
                    <a:lnTo>
                      <a:pt x="35" y="376"/>
                    </a:lnTo>
                    <a:lnTo>
                      <a:pt x="103" y="410"/>
                    </a:lnTo>
                    <a:lnTo>
                      <a:pt x="1332" y="410"/>
                    </a:lnTo>
                    <a:lnTo>
                      <a:pt x="1912" y="479"/>
                    </a:lnTo>
                    <a:lnTo>
                      <a:pt x="2527" y="581"/>
                    </a:lnTo>
                    <a:lnTo>
                      <a:pt x="3039" y="718"/>
                    </a:lnTo>
                    <a:lnTo>
                      <a:pt x="3551" y="922"/>
                    </a:lnTo>
                    <a:lnTo>
                      <a:pt x="4063" y="1093"/>
                    </a:lnTo>
                    <a:lnTo>
                      <a:pt x="4609" y="1264"/>
                    </a:lnTo>
                    <a:lnTo>
                      <a:pt x="4678" y="1264"/>
                    </a:lnTo>
                    <a:lnTo>
                      <a:pt x="4712" y="1230"/>
                    </a:lnTo>
                    <a:lnTo>
                      <a:pt x="4814" y="1161"/>
                    </a:lnTo>
                    <a:lnTo>
                      <a:pt x="4814" y="1025"/>
                    </a:lnTo>
                    <a:lnTo>
                      <a:pt x="4780" y="991"/>
                    </a:lnTo>
                    <a:lnTo>
                      <a:pt x="4746" y="922"/>
                    </a:lnTo>
                    <a:lnTo>
                      <a:pt x="4507" y="752"/>
                    </a:lnTo>
                    <a:lnTo>
                      <a:pt x="4268" y="615"/>
                    </a:lnTo>
                    <a:lnTo>
                      <a:pt x="3995" y="479"/>
                    </a:lnTo>
                    <a:lnTo>
                      <a:pt x="3722" y="376"/>
                    </a:lnTo>
                    <a:lnTo>
                      <a:pt x="3141" y="206"/>
                    </a:lnTo>
                    <a:lnTo>
                      <a:pt x="2527" y="103"/>
                    </a:lnTo>
                    <a:lnTo>
                      <a:pt x="1912" y="35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1" name="Google Shape;868;p32"/>
              <p:cNvSpPr/>
              <p:nvPr/>
            </p:nvSpPr>
            <p:spPr>
              <a:xfrm rot="745800">
                <a:off x="414720" y="3695040"/>
                <a:ext cx="193320" cy="28584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285840"/>
                  <a:gd name="textAreaBottom" fmla="*/ 286200 h 285840"/>
                </a:gdLst>
                <a:ahLst/>
                <a:cxnLst/>
                <a:rect l="textAreaLeft" t="textAreaTop" r="textAreaRight" b="textAreaBottom"/>
                <a:pathLst>
                  <a:path w="10208" h="15090">
                    <a:moveTo>
                      <a:pt x="10105" y="0"/>
                    </a:moveTo>
                    <a:lnTo>
                      <a:pt x="9047" y="546"/>
                    </a:lnTo>
                    <a:lnTo>
                      <a:pt x="8023" y="1161"/>
                    </a:lnTo>
                    <a:lnTo>
                      <a:pt x="7033" y="1844"/>
                    </a:lnTo>
                    <a:lnTo>
                      <a:pt x="6077" y="2595"/>
                    </a:lnTo>
                    <a:lnTo>
                      <a:pt x="5155" y="3380"/>
                    </a:lnTo>
                    <a:lnTo>
                      <a:pt x="4302" y="4233"/>
                    </a:lnTo>
                    <a:lnTo>
                      <a:pt x="3516" y="5121"/>
                    </a:lnTo>
                    <a:lnTo>
                      <a:pt x="2800" y="6077"/>
                    </a:lnTo>
                    <a:lnTo>
                      <a:pt x="2458" y="6555"/>
                    </a:lnTo>
                    <a:lnTo>
                      <a:pt x="2117" y="7067"/>
                    </a:lnTo>
                    <a:lnTo>
                      <a:pt x="1809" y="7579"/>
                    </a:lnTo>
                    <a:lnTo>
                      <a:pt x="1536" y="8091"/>
                    </a:lnTo>
                    <a:lnTo>
                      <a:pt x="1263" y="8637"/>
                    </a:lnTo>
                    <a:lnTo>
                      <a:pt x="1024" y="9150"/>
                    </a:lnTo>
                    <a:lnTo>
                      <a:pt x="819" y="9696"/>
                    </a:lnTo>
                    <a:lnTo>
                      <a:pt x="615" y="10276"/>
                    </a:lnTo>
                    <a:lnTo>
                      <a:pt x="444" y="10822"/>
                    </a:lnTo>
                    <a:lnTo>
                      <a:pt x="307" y="11403"/>
                    </a:lnTo>
                    <a:lnTo>
                      <a:pt x="205" y="11983"/>
                    </a:lnTo>
                    <a:lnTo>
                      <a:pt x="102" y="12564"/>
                    </a:lnTo>
                    <a:lnTo>
                      <a:pt x="34" y="13144"/>
                    </a:lnTo>
                    <a:lnTo>
                      <a:pt x="0" y="13758"/>
                    </a:lnTo>
                    <a:lnTo>
                      <a:pt x="0" y="14373"/>
                    </a:lnTo>
                    <a:lnTo>
                      <a:pt x="34" y="14953"/>
                    </a:lnTo>
                    <a:lnTo>
                      <a:pt x="34" y="15022"/>
                    </a:lnTo>
                    <a:lnTo>
                      <a:pt x="68" y="15056"/>
                    </a:lnTo>
                    <a:lnTo>
                      <a:pt x="137" y="15090"/>
                    </a:lnTo>
                    <a:lnTo>
                      <a:pt x="205" y="15056"/>
                    </a:lnTo>
                    <a:lnTo>
                      <a:pt x="239" y="15022"/>
                    </a:lnTo>
                    <a:lnTo>
                      <a:pt x="239" y="14953"/>
                    </a:lnTo>
                    <a:lnTo>
                      <a:pt x="171" y="14373"/>
                    </a:lnTo>
                    <a:lnTo>
                      <a:pt x="137" y="13793"/>
                    </a:lnTo>
                    <a:lnTo>
                      <a:pt x="137" y="13246"/>
                    </a:lnTo>
                    <a:lnTo>
                      <a:pt x="205" y="12666"/>
                    </a:lnTo>
                    <a:lnTo>
                      <a:pt x="273" y="12120"/>
                    </a:lnTo>
                    <a:lnTo>
                      <a:pt x="376" y="11574"/>
                    </a:lnTo>
                    <a:lnTo>
                      <a:pt x="512" y="11027"/>
                    </a:lnTo>
                    <a:lnTo>
                      <a:pt x="683" y="10481"/>
                    </a:lnTo>
                    <a:lnTo>
                      <a:pt x="888" y="9935"/>
                    </a:lnTo>
                    <a:lnTo>
                      <a:pt x="1093" y="9423"/>
                    </a:lnTo>
                    <a:lnTo>
                      <a:pt x="1366" y="8911"/>
                    </a:lnTo>
                    <a:lnTo>
                      <a:pt x="1639" y="8399"/>
                    </a:lnTo>
                    <a:lnTo>
                      <a:pt x="1912" y="7921"/>
                    </a:lnTo>
                    <a:lnTo>
                      <a:pt x="2219" y="7443"/>
                    </a:lnTo>
                    <a:lnTo>
                      <a:pt x="2561" y="6965"/>
                    </a:lnTo>
                    <a:lnTo>
                      <a:pt x="2902" y="6521"/>
                    </a:lnTo>
                    <a:lnTo>
                      <a:pt x="3312" y="6043"/>
                    </a:lnTo>
                    <a:lnTo>
                      <a:pt x="3721" y="5599"/>
                    </a:lnTo>
                    <a:lnTo>
                      <a:pt x="4131" y="5155"/>
                    </a:lnTo>
                    <a:lnTo>
                      <a:pt x="4575" y="4746"/>
                    </a:lnTo>
                    <a:lnTo>
                      <a:pt x="5497" y="3926"/>
                    </a:lnTo>
                    <a:lnTo>
                      <a:pt x="6418" y="3175"/>
                    </a:lnTo>
                    <a:lnTo>
                      <a:pt x="8330" y="1707"/>
                    </a:lnTo>
                    <a:lnTo>
                      <a:pt x="9252" y="956"/>
                    </a:lnTo>
                    <a:lnTo>
                      <a:pt x="10174" y="137"/>
                    </a:lnTo>
                    <a:lnTo>
                      <a:pt x="10208" y="103"/>
                    </a:lnTo>
                    <a:lnTo>
                      <a:pt x="10208" y="34"/>
                    </a:ln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2" name="Google Shape;869;p32"/>
              <p:cNvSpPr/>
              <p:nvPr/>
            </p:nvSpPr>
            <p:spPr>
              <a:xfrm rot="745800">
                <a:off x="507960" y="3738240"/>
                <a:ext cx="116280" cy="101880"/>
              </a:xfrm>
              <a:custGeom>
                <a:avLst/>
                <a:gdLst>
                  <a:gd name="textAreaLeft" fmla="*/ 0 w 116280"/>
                  <a:gd name="textAreaRight" fmla="*/ 116640 w 116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6146" h="5395">
                    <a:moveTo>
                      <a:pt x="6009" y="0"/>
                    </a:moveTo>
                    <a:lnTo>
                      <a:pt x="5941" y="34"/>
                    </a:lnTo>
                    <a:lnTo>
                      <a:pt x="5463" y="205"/>
                    </a:lnTo>
                    <a:lnTo>
                      <a:pt x="5019" y="444"/>
                    </a:lnTo>
                    <a:lnTo>
                      <a:pt x="4575" y="649"/>
                    </a:lnTo>
                    <a:lnTo>
                      <a:pt x="4132" y="922"/>
                    </a:lnTo>
                    <a:lnTo>
                      <a:pt x="3722" y="1195"/>
                    </a:lnTo>
                    <a:lnTo>
                      <a:pt x="3312" y="1502"/>
                    </a:lnTo>
                    <a:lnTo>
                      <a:pt x="2937" y="1810"/>
                    </a:lnTo>
                    <a:lnTo>
                      <a:pt x="2561" y="2117"/>
                    </a:lnTo>
                    <a:lnTo>
                      <a:pt x="1844" y="2834"/>
                    </a:lnTo>
                    <a:lnTo>
                      <a:pt x="1196" y="3551"/>
                    </a:lnTo>
                    <a:lnTo>
                      <a:pt x="581" y="4336"/>
                    </a:lnTo>
                    <a:lnTo>
                      <a:pt x="1" y="5189"/>
                    </a:lnTo>
                    <a:lnTo>
                      <a:pt x="1" y="5224"/>
                    </a:lnTo>
                    <a:lnTo>
                      <a:pt x="1" y="5292"/>
                    </a:lnTo>
                    <a:lnTo>
                      <a:pt x="69" y="5360"/>
                    </a:lnTo>
                    <a:lnTo>
                      <a:pt x="137" y="5394"/>
                    </a:lnTo>
                    <a:lnTo>
                      <a:pt x="206" y="5360"/>
                    </a:lnTo>
                    <a:lnTo>
                      <a:pt x="240" y="5326"/>
                    </a:lnTo>
                    <a:lnTo>
                      <a:pt x="513" y="4882"/>
                    </a:lnTo>
                    <a:lnTo>
                      <a:pt x="786" y="4472"/>
                    </a:lnTo>
                    <a:lnTo>
                      <a:pt x="1093" y="4097"/>
                    </a:lnTo>
                    <a:lnTo>
                      <a:pt x="1400" y="3721"/>
                    </a:lnTo>
                    <a:lnTo>
                      <a:pt x="2083" y="3039"/>
                    </a:lnTo>
                    <a:lnTo>
                      <a:pt x="2800" y="2390"/>
                    </a:lnTo>
                    <a:lnTo>
                      <a:pt x="3551" y="1810"/>
                    </a:lnTo>
                    <a:lnTo>
                      <a:pt x="4371" y="1263"/>
                    </a:lnTo>
                    <a:lnTo>
                      <a:pt x="5190" y="785"/>
                    </a:lnTo>
                    <a:lnTo>
                      <a:pt x="6078" y="307"/>
                    </a:lnTo>
                    <a:lnTo>
                      <a:pt x="6112" y="273"/>
                    </a:lnTo>
                    <a:lnTo>
                      <a:pt x="6146" y="205"/>
                    </a:lnTo>
                    <a:lnTo>
                      <a:pt x="6146" y="137"/>
                    </a:lnTo>
                    <a:lnTo>
                      <a:pt x="6146" y="103"/>
                    </a:lnTo>
                    <a:lnTo>
                      <a:pt x="6043" y="34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3" name="Google Shape;870;p32"/>
              <p:cNvSpPr/>
              <p:nvPr/>
            </p:nvSpPr>
            <p:spPr>
              <a:xfrm rot="745800">
                <a:off x="559440" y="3773160"/>
                <a:ext cx="55440" cy="54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54000"/>
                  <a:gd name="textAreaBottom" fmla="*/ 54360 h 54000"/>
                </a:gdLst>
                <a:ahLst/>
                <a:cxnLst/>
                <a:rect l="textAreaLeft" t="textAreaTop" r="textAreaRight" b="textAreaBottom"/>
                <a:pathLst>
                  <a:path w="2937" h="2869">
                    <a:moveTo>
                      <a:pt x="2731" y="1"/>
                    </a:moveTo>
                    <a:lnTo>
                      <a:pt x="2356" y="240"/>
                    </a:lnTo>
                    <a:lnTo>
                      <a:pt x="1980" y="513"/>
                    </a:lnTo>
                    <a:lnTo>
                      <a:pt x="1639" y="820"/>
                    </a:lnTo>
                    <a:lnTo>
                      <a:pt x="1297" y="1161"/>
                    </a:lnTo>
                    <a:lnTo>
                      <a:pt x="649" y="1913"/>
                    </a:lnTo>
                    <a:lnTo>
                      <a:pt x="68" y="2595"/>
                    </a:lnTo>
                    <a:lnTo>
                      <a:pt x="34" y="2664"/>
                    </a:lnTo>
                    <a:lnTo>
                      <a:pt x="0" y="2698"/>
                    </a:lnTo>
                    <a:lnTo>
                      <a:pt x="68" y="2800"/>
                    </a:lnTo>
                    <a:lnTo>
                      <a:pt x="103" y="2834"/>
                    </a:lnTo>
                    <a:lnTo>
                      <a:pt x="137" y="2868"/>
                    </a:lnTo>
                    <a:lnTo>
                      <a:pt x="205" y="2868"/>
                    </a:lnTo>
                    <a:lnTo>
                      <a:pt x="239" y="2800"/>
                    </a:lnTo>
                    <a:lnTo>
                      <a:pt x="922" y="2083"/>
                    </a:lnTo>
                    <a:lnTo>
                      <a:pt x="1639" y="1366"/>
                    </a:lnTo>
                    <a:lnTo>
                      <a:pt x="2288" y="820"/>
                    </a:lnTo>
                    <a:lnTo>
                      <a:pt x="2629" y="513"/>
                    </a:lnTo>
                    <a:lnTo>
                      <a:pt x="2902" y="206"/>
                    </a:lnTo>
                    <a:lnTo>
                      <a:pt x="2936" y="103"/>
                    </a:lnTo>
                    <a:lnTo>
                      <a:pt x="2902" y="35"/>
                    </a:lnTo>
                    <a:lnTo>
                      <a:pt x="280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000" bIns="27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4" name="Google Shape;871;p32"/>
              <p:cNvSpPr/>
              <p:nvPr/>
            </p:nvSpPr>
            <p:spPr>
              <a:xfrm rot="745800">
                <a:off x="594720" y="3816360"/>
                <a:ext cx="22320" cy="19080"/>
              </a:xfrm>
              <a:custGeom>
                <a:avLst/>
                <a:gdLst>
                  <a:gd name="textAreaLeft" fmla="*/ 0 w 22320"/>
                  <a:gd name="textAreaRight" fmla="*/ 22680 w 223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1196" h="1026">
                    <a:moveTo>
                      <a:pt x="957" y="1"/>
                    </a:moveTo>
                    <a:lnTo>
                      <a:pt x="684" y="172"/>
                    </a:lnTo>
                    <a:lnTo>
                      <a:pt x="479" y="376"/>
                    </a:lnTo>
                    <a:lnTo>
                      <a:pt x="35" y="854"/>
                    </a:lnTo>
                    <a:lnTo>
                      <a:pt x="35" y="889"/>
                    </a:lnTo>
                    <a:lnTo>
                      <a:pt x="1" y="923"/>
                    </a:lnTo>
                    <a:lnTo>
                      <a:pt x="35" y="991"/>
                    </a:lnTo>
                    <a:lnTo>
                      <a:pt x="103" y="1025"/>
                    </a:lnTo>
                    <a:lnTo>
                      <a:pt x="206" y="1025"/>
                    </a:lnTo>
                    <a:lnTo>
                      <a:pt x="718" y="650"/>
                    </a:lnTo>
                    <a:lnTo>
                      <a:pt x="957" y="445"/>
                    </a:lnTo>
                    <a:lnTo>
                      <a:pt x="1162" y="240"/>
                    </a:lnTo>
                    <a:lnTo>
                      <a:pt x="1196" y="172"/>
                    </a:lnTo>
                    <a:lnTo>
                      <a:pt x="1196" y="138"/>
                    </a:lnTo>
                    <a:lnTo>
                      <a:pt x="1128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5" name="Google Shape;872;p32"/>
              <p:cNvSpPr/>
              <p:nvPr/>
            </p:nvSpPr>
            <p:spPr>
              <a:xfrm rot="745800">
                <a:off x="731160" y="4212360"/>
                <a:ext cx="126720" cy="117000"/>
              </a:xfrm>
              <a:custGeom>
                <a:avLst/>
                <a:gdLst>
                  <a:gd name="textAreaLeft" fmla="*/ 0 w 126720"/>
                  <a:gd name="textAreaRight" fmla="*/ 127080 w 126720"/>
                  <a:gd name="textAreaTop" fmla="*/ 0 h 117000"/>
                  <a:gd name="textAreaBottom" fmla="*/ 117360 h 117000"/>
                </a:gdLst>
                <a:ahLst/>
                <a:cxnLst/>
                <a:rect l="textAreaLeft" t="textAreaTop" r="textAreaRight" b="textAreaBottom"/>
                <a:pathLst>
                  <a:path w="6692" h="6180">
                    <a:moveTo>
                      <a:pt x="6589" y="0"/>
                    </a:moveTo>
                    <a:lnTo>
                      <a:pt x="6555" y="35"/>
                    </a:lnTo>
                    <a:lnTo>
                      <a:pt x="6248" y="512"/>
                    </a:lnTo>
                    <a:lnTo>
                      <a:pt x="5906" y="990"/>
                    </a:lnTo>
                    <a:lnTo>
                      <a:pt x="5565" y="1434"/>
                    </a:lnTo>
                    <a:lnTo>
                      <a:pt x="5189" y="1844"/>
                    </a:lnTo>
                    <a:lnTo>
                      <a:pt x="4438" y="2663"/>
                    </a:lnTo>
                    <a:lnTo>
                      <a:pt x="3619" y="3414"/>
                    </a:lnTo>
                    <a:lnTo>
                      <a:pt x="2765" y="4097"/>
                    </a:lnTo>
                    <a:lnTo>
                      <a:pt x="1878" y="4780"/>
                    </a:lnTo>
                    <a:lnTo>
                      <a:pt x="956" y="5429"/>
                    </a:lnTo>
                    <a:lnTo>
                      <a:pt x="34" y="6077"/>
                    </a:lnTo>
                    <a:lnTo>
                      <a:pt x="0" y="6111"/>
                    </a:lnTo>
                    <a:lnTo>
                      <a:pt x="0" y="6180"/>
                    </a:lnTo>
                    <a:lnTo>
                      <a:pt x="68" y="6180"/>
                    </a:lnTo>
                    <a:lnTo>
                      <a:pt x="1058" y="5599"/>
                    </a:lnTo>
                    <a:lnTo>
                      <a:pt x="2049" y="5019"/>
                    </a:lnTo>
                    <a:lnTo>
                      <a:pt x="3004" y="4370"/>
                    </a:lnTo>
                    <a:lnTo>
                      <a:pt x="3448" y="4029"/>
                    </a:lnTo>
                    <a:lnTo>
                      <a:pt x="3892" y="3653"/>
                    </a:lnTo>
                    <a:lnTo>
                      <a:pt x="4336" y="3312"/>
                    </a:lnTo>
                    <a:lnTo>
                      <a:pt x="4746" y="2902"/>
                    </a:lnTo>
                    <a:lnTo>
                      <a:pt x="5121" y="2493"/>
                    </a:lnTo>
                    <a:lnTo>
                      <a:pt x="5497" y="2083"/>
                    </a:lnTo>
                    <a:lnTo>
                      <a:pt x="5838" y="1605"/>
                    </a:lnTo>
                    <a:lnTo>
                      <a:pt x="6145" y="1127"/>
                    </a:lnTo>
                    <a:lnTo>
                      <a:pt x="6418" y="649"/>
                    </a:lnTo>
                    <a:lnTo>
                      <a:pt x="6692" y="103"/>
                    </a:lnTo>
                    <a:lnTo>
                      <a:pt x="6692" y="69"/>
                    </a:lnTo>
                    <a:lnTo>
                      <a:pt x="6657" y="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680" bIns="58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6" name="Google Shape;873;p32"/>
              <p:cNvSpPr/>
              <p:nvPr/>
            </p:nvSpPr>
            <p:spPr>
              <a:xfrm rot="745800">
                <a:off x="812880" y="4210200"/>
                <a:ext cx="42480" cy="5724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57240"/>
                  <a:gd name="textAreaBottom" fmla="*/ 57600 h 57240"/>
                </a:gdLst>
                <a:ahLst/>
                <a:cxnLst/>
                <a:rect l="textAreaLeft" t="textAreaTop" r="textAreaRight" b="textAreaBottom"/>
                <a:pathLst>
                  <a:path w="2254" h="3039">
                    <a:moveTo>
                      <a:pt x="2151" y="0"/>
                    </a:moveTo>
                    <a:lnTo>
                      <a:pt x="2117" y="34"/>
                    </a:lnTo>
                    <a:lnTo>
                      <a:pt x="1707" y="854"/>
                    </a:lnTo>
                    <a:lnTo>
                      <a:pt x="1468" y="1263"/>
                    </a:lnTo>
                    <a:lnTo>
                      <a:pt x="1229" y="1639"/>
                    </a:lnTo>
                    <a:lnTo>
                      <a:pt x="956" y="1980"/>
                    </a:lnTo>
                    <a:lnTo>
                      <a:pt x="683" y="2322"/>
                    </a:lnTo>
                    <a:lnTo>
                      <a:pt x="341" y="2663"/>
                    </a:lnTo>
                    <a:lnTo>
                      <a:pt x="0" y="2970"/>
                    </a:lnTo>
                    <a:lnTo>
                      <a:pt x="0" y="3005"/>
                    </a:lnTo>
                    <a:lnTo>
                      <a:pt x="34" y="3039"/>
                    </a:lnTo>
                    <a:lnTo>
                      <a:pt x="68" y="3039"/>
                    </a:lnTo>
                    <a:lnTo>
                      <a:pt x="410" y="2731"/>
                    </a:lnTo>
                    <a:lnTo>
                      <a:pt x="785" y="2424"/>
                    </a:lnTo>
                    <a:lnTo>
                      <a:pt x="1093" y="2083"/>
                    </a:lnTo>
                    <a:lnTo>
                      <a:pt x="1400" y="1741"/>
                    </a:lnTo>
                    <a:lnTo>
                      <a:pt x="1639" y="1366"/>
                    </a:lnTo>
                    <a:lnTo>
                      <a:pt x="1878" y="956"/>
                    </a:lnTo>
                    <a:lnTo>
                      <a:pt x="2083" y="547"/>
                    </a:lnTo>
                    <a:lnTo>
                      <a:pt x="2253" y="103"/>
                    </a:lnTo>
                    <a:lnTo>
                      <a:pt x="2253" y="34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0" bIns="28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7" name="Google Shape;874;p32"/>
              <p:cNvSpPr/>
              <p:nvPr/>
            </p:nvSpPr>
            <p:spPr>
              <a:xfrm rot="745800">
                <a:off x="813600" y="4208040"/>
                <a:ext cx="30240" cy="3600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1606" h="1912">
                    <a:moveTo>
                      <a:pt x="1503" y="0"/>
                    </a:moveTo>
                    <a:lnTo>
                      <a:pt x="1196" y="512"/>
                    </a:lnTo>
                    <a:lnTo>
                      <a:pt x="888" y="956"/>
                    </a:lnTo>
                    <a:lnTo>
                      <a:pt x="718" y="1161"/>
                    </a:lnTo>
                    <a:lnTo>
                      <a:pt x="513" y="1366"/>
                    </a:lnTo>
                    <a:lnTo>
                      <a:pt x="308" y="1536"/>
                    </a:lnTo>
                    <a:lnTo>
                      <a:pt x="69" y="1673"/>
                    </a:lnTo>
                    <a:lnTo>
                      <a:pt x="1" y="1707"/>
                    </a:lnTo>
                    <a:lnTo>
                      <a:pt x="1" y="1775"/>
                    </a:lnTo>
                    <a:lnTo>
                      <a:pt x="1" y="1844"/>
                    </a:lnTo>
                    <a:lnTo>
                      <a:pt x="69" y="1912"/>
                    </a:lnTo>
                    <a:lnTo>
                      <a:pt x="171" y="1912"/>
                    </a:lnTo>
                    <a:lnTo>
                      <a:pt x="410" y="1741"/>
                    </a:lnTo>
                    <a:lnTo>
                      <a:pt x="649" y="1571"/>
                    </a:lnTo>
                    <a:lnTo>
                      <a:pt x="888" y="1366"/>
                    </a:lnTo>
                    <a:lnTo>
                      <a:pt x="1127" y="1127"/>
                    </a:lnTo>
                    <a:lnTo>
                      <a:pt x="1298" y="888"/>
                    </a:lnTo>
                    <a:lnTo>
                      <a:pt x="1435" y="615"/>
                    </a:lnTo>
                    <a:lnTo>
                      <a:pt x="1571" y="342"/>
                    </a:lnTo>
                    <a:lnTo>
                      <a:pt x="1605" y="6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8" name="Google Shape;875;p32"/>
              <p:cNvSpPr/>
              <p:nvPr/>
            </p:nvSpPr>
            <p:spPr>
              <a:xfrm rot="745800">
                <a:off x="811440" y="4198320"/>
                <a:ext cx="24120" cy="237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1298" h="1264">
                    <a:moveTo>
                      <a:pt x="1127" y="0"/>
                    </a:moveTo>
                    <a:lnTo>
                      <a:pt x="990" y="103"/>
                    </a:lnTo>
                    <a:lnTo>
                      <a:pt x="854" y="205"/>
                    </a:lnTo>
                    <a:lnTo>
                      <a:pt x="615" y="478"/>
                    </a:lnTo>
                    <a:lnTo>
                      <a:pt x="342" y="751"/>
                    </a:lnTo>
                    <a:lnTo>
                      <a:pt x="35" y="990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95"/>
                    </a:lnTo>
                    <a:lnTo>
                      <a:pt x="103" y="1264"/>
                    </a:lnTo>
                    <a:lnTo>
                      <a:pt x="137" y="1264"/>
                    </a:lnTo>
                    <a:lnTo>
                      <a:pt x="205" y="1229"/>
                    </a:lnTo>
                    <a:lnTo>
                      <a:pt x="547" y="1025"/>
                    </a:lnTo>
                    <a:lnTo>
                      <a:pt x="888" y="786"/>
                    </a:lnTo>
                    <a:lnTo>
                      <a:pt x="1025" y="615"/>
                    </a:lnTo>
                    <a:lnTo>
                      <a:pt x="1161" y="478"/>
                    </a:lnTo>
                    <a:lnTo>
                      <a:pt x="1229" y="308"/>
                    </a:lnTo>
                    <a:lnTo>
                      <a:pt x="1298" y="103"/>
                    </a:lnTo>
                    <a:lnTo>
                      <a:pt x="1264" y="69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09" name="Google Shape;876;p32"/>
              <p:cNvSpPr/>
              <p:nvPr/>
            </p:nvSpPr>
            <p:spPr>
              <a:xfrm rot="745800">
                <a:off x="815040" y="4181040"/>
                <a:ext cx="11880" cy="17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649" h="923">
                    <a:moveTo>
                      <a:pt x="444" y="1"/>
                    </a:moveTo>
                    <a:lnTo>
                      <a:pt x="376" y="103"/>
                    </a:lnTo>
                    <a:lnTo>
                      <a:pt x="239" y="376"/>
                    </a:lnTo>
                    <a:lnTo>
                      <a:pt x="137" y="513"/>
                    </a:lnTo>
                    <a:lnTo>
                      <a:pt x="34" y="649"/>
                    </a:lnTo>
                    <a:lnTo>
                      <a:pt x="0" y="684"/>
                    </a:lnTo>
                    <a:lnTo>
                      <a:pt x="0" y="752"/>
                    </a:lnTo>
                    <a:lnTo>
                      <a:pt x="0" y="820"/>
                    </a:lnTo>
                    <a:lnTo>
                      <a:pt x="34" y="854"/>
                    </a:lnTo>
                    <a:lnTo>
                      <a:pt x="103" y="888"/>
                    </a:lnTo>
                    <a:lnTo>
                      <a:pt x="137" y="923"/>
                    </a:lnTo>
                    <a:lnTo>
                      <a:pt x="205" y="923"/>
                    </a:lnTo>
                    <a:lnTo>
                      <a:pt x="273" y="888"/>
                    </a:lnTo>
                    <a:lnTo>
                      <a:pt x="410" y="718"/>
                    </a:lnTo>
                    <a:lnTo>
                      <a:pt x="547" y="547"/>
                    </a:lnTo>
                    <a:lnTo>
                      <a:pt x="615" y="342"/>
                    </a:lnTo>
                    <a:lnTo>
                      <a:pt x="649" y="137"/>
                    </a:lnTo>
                    <a:lnTo>
                      <a:pt x="615" y="3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0" name="Google Shape;877;p32"/>
              <p:cNvSpPr/>
              <p:nvPr/>
            </p:nvSpPr>
            <p:spPr>
              <a:xfrm rot="745800">
                <a:off x="475920" y="4184640"/>
                <a:ext cx="68760" cy="46800"/>
              </a:xfrm>
              <a:custGeom>
                <a:avLst/>
                <a:gdLst>
                  <a:gd name="textAreaLeft" fmla="*/ 0 w 68760"/>
                  <a:gd name="textAreaRight" fmla="*/ 69120 w 6876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3654" h="2494">
                    <a:moveTo>
                      <a:pt x="137" y="1"/>
                    </a:moveTo>
                    <a:lnTo>
                      <a:pt x="35" y="35"/>
                    </a:lnTo>
                    <a:lnTo>
                      <a:pt x="1" y="103"/>
                    </a:lnTo>
                    <a:lnTo>
                      <a:pt x="1" y="137"/>
                    </a:lnTo>
                    <a:lnTo>
                      <a:pt x="35" y="172"/>
                    </a:lnTo>
                    <a:lnTo>
                      <a:pt x="376" y="547"/>
                    </a:lnTo>
                    <a:lnTo>
                      <a:pt x="786" y="923"/>
                    </a:lnTo>
                    <a:lnTo>
                      <a:pt x="1161" y="1264"/>
                    </a:lnTo>
                    <a:lnTo>
                      <a:pt x="1605" y="1605"/>
                    </a:lnTo>
                    <a:lnTo>
                      <a:pt x="2049" y="1879"/>
                    </a:lnTo>
                    <a:lnTo>
                      <a:pt x="2527" y="2152"/>
                    </a:lnTo>
                    <a:lnTo>
                      <a:pt x="3005" y="2357"/>
                    </a:lnTo>
                    <a:lnTo>
                      <a:pt x="3483" y="2493"/>
                    </a:lnTo>
                    <a:lnTo>
                      <a:pt x="3585" y="2493"/>
                    </a:lnTo>
                    <a:lnTo>
                      <a:pt x="3654" y="2425"/>
                    </a:lnTo>
                    <a:lnTo>
                      <a:pt x="3654" y="2357"/>
                    </a:lnTo>
                    <a:lnTo>
                      <a:pt x="3585" y="2288"/>
                    </a:lnTo>
                    <a:lnTo>
                      <a:pt x="2698" y="1776"/>
                    </a:lnTo>
                    <a:lnTo>
                      <a:pt x="1844" y="1264"/>
                    </a:lnTo>
                    <a:lnTo>
                      <a:pt x="1434" y="991"/>
                    </a:lnTo>
                    <a:lnTo>
                      <a:pt x="991" y="684"/>
                    </a:lnTo>
                    <a:lnTo>
                      <a:pt x="615" y="376"/>
                    </a:lnTo>
                    <a:lnTo>
                      <a:pt x="205" y="3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1" name="Google Shape;878;p32"/>
              <p:cNvSpPr/>
              <p:nvPr/>
            </p:nvSpPr>
            <p:spPr>
              <a:xfrm rot="745800">
                <a:off x="512640" y="4197240"/>
                <a:ext cx="38520" cy="183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18360"/>
                  <a:gd name="textAreaBottom" fmla="*/ 18720 h 18360"/>
                </a:gdLst>
                <a:ahLst/>
                <a:cxnLst/>
                <a:rect l="textAreaLeft" t="textAreaTop" r="textAreaRight" b="textAreaBottom"/>
                <a:pathLst>
                  <a:path w="2049" h="991">
                    <a:moveTo>
                      <a:pt x="34" y="1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4" y="206"/>
                    </a:lnTo>
                    <a:lnTo>
                      <a:pt x="69" y="240"/>
                    </a:lnTo>
                    <a:lnTo>
                      <a:pt x="1024" y="684"/>
                    </a:lnTo>
                    <a:lnTo>
                      <a:pt x="1502" y="854"/>
                    </a:lnTo>
                    <a:lnTo>
                      <a:pt x="2014" y="991"/>
                    </a:lnTo>
                    <a:lnTo>
                      <a:pt x="2049" y="991"/>
                    </a:lnTo>
                    <a:lnTo>
                      <a:pt x="2049" y="957"/>
                    </a:lnTo>
                    <a:lnTo>
                      <a:pt x="2049" y="923"/>
                    </a:lnTo>
                    <a:lnTo>
                      <a:pt x="2049" y="888"/>
                    </a:lnTo>
                    <a:lnTo>
                      <a:pt x="1810" y="752"/>
                    </a:lnTo>
                    <a:lnTo>
                      <a:pt x="1605" y="615"/>
                    </a:lnTo>
                    <a:lnTo>
                      <a:pt x="1127" y="41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2" name="Google Shape;879;p32"/>
              <p:cNvSpPr/>
              <p:nvPr/>
            </p:nvSpPr>
            <p:spPr>
              <a:xfrm rot="745800">
                <a:off x="535680" y="4194720"/>
                <a:ext cx="17640" cy="8640"/>
              </a:xfrm>
              <a:custGeom>
                <a:avLst/>
                <a:gdLst>
                  <a:gd name="textAreaLeft" fmla="*/ 0 w 17640"/>
                  <a:gd name="textAreaRight" fmla="*/ 18000 w 1764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957" h="479">
                    <a:moveTo>
                      <a:pt x="103" y="1"/>
                    </a:moveTo>
                    <a:lnTo>
                      <a:pt x="69" y="35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445" y="376"/>
                    </a:lnTo>
                    <a:lnTo>
                      <a:pt x="854" y="479"/>
                    </a:lnTo>
                    <a:lnTo>
                      <a:pt x="888" y="444"/>
                    </a:lnTo>
                    <a:lnTo>
                      <a:pt x="923" y="410"/>
                    </a:lnTo>
                    <a:lnTo>
                      <a:pt x="957" y="342"/>
                    </a:lnTo>
                    <a:lnTo>
                      <a:pt x="888" y="274"/>
                    </a:lnTo>
                    <a:lnTo>
                      <a:pt x="547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3" name="Google Shape;880;p32"/>
              <p:cNvSpPr/>
              <p:nvPr/>
            </p:nvSpPr>
            <p:spPr>
              <a:xfrm rot="745800">
                <a:off x="583200" y="4303440"/>
                <a:ext cx="75960" cy="86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4030" h="479">
                    <a:moveTo>
                      <a:pt x="69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69" y="172"/>
                    </a:lnTo>
                    <a:lnTo>
                      <a:pt x="1025" y="308"/>
                    </a:lnTo>
                    <a:lnTo>
                      <a:pt x="2015" y="411"/>
                    </a:lnTo>
                    <a:lnTo>
                      <a:pt x="2971" y="479"/>
                    </a:lnTo>
                    <a:lnTo>
                      <a:pt x="3961" y="479"/>
                    </a:lnTo>
                    <a:lnTo>
                      <a:pt x="3995" y="445"/>
                    </a:lnTo>
                    <a:lnTo>
                      <a:pt x="4029" y="411"/>
                    </a:lnTo>
                    <a:lnTo>
                      <a:pt x="3995" y="342"/>
                    </a:lnTo>
                    <a:lnTo>
                      <a:pt x="3961" y="342"/>
                    </a:lnTo>
                    <a:lnTo>
                      <a:pt x="2015" y="172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4" name="Google Shape;881;p32"/>
              <p:cNvSpPr/>
              <p:nvPr/>
            </p:nvSpPr>
            <p:spPr>
              <a:xfrm rot="745800">
                <a:off x="721080" y="3853440"/>
                <a:ext cx="151920" cy="594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8024" h="3142">
                    <a:moveTo>
                      <a:pt x="1537" y="1"/>
                    </a:moveTo>
                    <a:lnTo>
                      <a:pt x="991" y="35"/>
                    </a:lnTo>
                    <a:lnTo>
                      <a:pt x="513" y="172"/>
                    </a:lnTo>
                    <a:lnTo>
                      <a:pt x="274" y="240"/>
                    </a:lnTo>
                    <a:lnTo>
                      <a:pt x="35" y="342"/>
                    </a:lnTo>
                    <a:lnTo>
                      <a:pt x="1" y="376"/>
                    </a:lnTo>
                    <a:lnTo>
                      <a:pt x="1" y="445"/>
                    </a:lnTo>
                    <a:lnTo>
                      <a:pt x="35" y="513"/>
                    </a:lnTo>
                    <a:lnTo>
                      <a:pt x="103" y="513"/>
                    </a:lnTo>
                    <a:lnTo>
                      <a:pt x="615" y="411"/>
                    </a:lnTo>
                    <a:lnTo>
                      <a:pt x="1128" y="376"/>
                    </a:lnTo>
                    <a:lnTo>
                      <a:pt x="1640" y="376"/>
                    </a:lnTo>
                    <a:lnTo>
                      <a:pt x="2152" y="445"/>
                    </a:lnTo>
                    <a:lnTo>
                      <a:pt x="2664" y="547"/>
                    </a:lnTo>
                    <a:lnTo>
                      <a:pt x="3176" y="684"/>
                    </a:lnTo>
                    <a:lnTo>
                      <a:pt x="3688" y="888"/>
                    </a:lnTo>
                    <a:lnTo>
                      <a:pt x="4166" y="1093"/>
                    </a:lnTo>
                    <a:lnTo>
                      <a:pt x="5156" y="1571"/>
                    </a:lnTo>
                    <a:lnTo>
                      <a:pt x="6112" y="2083"/>
                    </a:lnTo>
                    <a:lnTo>
                      <a:pt x="7034" y="2630"/>
                    </a:lnTo>
                    <a:lnTo>
                      <a:pt x="7887" y="3142"/>
                    </a:lnTo>
                    <a:lnTo>
                      <a:pt x="7955" y="3142"/>
                    </a:lnTo>
                    <a:lnTo>
                      <a:pt x="8024" y="3108"/>
                    </a:lnTo>
                    <a:lnTo>
                      <a:pt x="8024" y="3039"/>
                    </a:lnTo>
                    <a:lnTo>
                      <a:pt x="7990" y="3005"/>
                    </a:lnTo>
                    <a:lnTo>
                      <a:pt x="7682" y="2664"/>
                    </a:lnTo>
                    <a:lnTo>
                      <a:pt x="7273" y="2356"/>
                    </a:lnTo>
                    <a:lnTo>
                      <a:pt x="6863" y="2015"/>
                    </a:lnTo>
                    <a:lnTo>
                      <a:pt x="6385" y="1708"/>
                    </a:lnTo>
                    <a:lnTo>
                      <a:pt x="5907" y="1401"/>
                    </a:lnTo>
                    <a:lnTo>
                      <a:pt x="5395" y="1093"/>
                    </a:lnTo>
                    <a:lnTo>
                      <a:pt x="4849" y="820"/>
                    </a:lnTo>
                    <a:lnTo>
                      <a:pt x="4303" y="581"/>
                    </a:lnTo>
                    <a:lnTo>
                      <a:pt x="3722" y="376"/>
                    </a:lnTo>
                    <a:lnTo>
                      <a:pt x="3176" y="206"/>
                    </a:lnTo>
                    <a:lnTo>
                      <a:pt x="2630" y="103"/>
                    </a:lnTo>
                    <a:lnTo>
                      <a:pt x="2049" y="35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5" name="Google Shape;882;p32"/>
              <p:cNvSpPr/>
              <p:nvPr/>
            </p:nvSpPr>
            <p:spPr>
              <a:xfrm rot="745800">
                <a:off x="790560" y="3898080"/>
                <a:ext cx="55440" cy="27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2937" h="1435">
                    <a:moveTo>
                      <a:pt x="34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34" y="103"/>
                    </a:lnTo>
                    <a:lnTo>
                      <a:pt x="444" y="171"/>
                    </a:lnTo>
                    <a:lnTo>
                      <a:pt x="819" y="308"/>
                    </a:lnTo>
                    <a:lnTo>
                      <a:pt x="1195" y="444"/>
                    </a:lnTo>
                    <a:lnTo>
                      <a:pt x="1536" y="581"/>
                    </a:lnTo>
                    <a:lnTo>
                      <a:pt x="1912" y="751"/>
                    </a:lnTo>
                    <a:lnTo>
                      <a:pt x="2253" y="956"/>
                    </a:lnTo>
                    <a:lnTo>
                      <a:pt x="2595" y="1195"/>
                    </a:lnTo>
                    <a:lnTo>
                      <a:pt x="2902" y="1434"/>
                    </a:lnTo>
                    <a:lnTo>
                      <a:pt x="2936" y="1434"/>
                    </a:lnTo>
                    <a:lnTo>
                      <a:pt x="2936" y="1400"/>
                    </a:lnTo>
                    <a:lnTo>
                      <a:pt x="2629" y="1127"/>
                    </a:lnTo>
                    <a:lnTo>
                      <a:pt x="2287" y="922"/>
                    </a:lnTo>
                    <a:lnTo>
                      <a:pt x="1946" y="683"/>
                    </a:lnTo>
                    <a:lnTo>
                      <a:pt x="1605" y="512"/>
                    </a:lnTo>
                    <a:lnTo>
                      <a:pt x="1229" y="342"/>
                    </a:lnTo>
                    <a:lnTo>
                      <a:pt x="854" y="205"/>
                    </a:lnTo>
                    <a:lnTo>
                      <a:pt x="478" y="10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6" name="Google Shape;883;p32"/>
              <p:cNvSpPr/>
              <p:nvPr/>
            </p:nvSpPr>
            <p:spPr>
              <a:xfrm rot="745800">
                <a:off x="781920" y="3913560"/>
                <a:ext cx="26280" cy="1116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11160"/>
                  <a:gd name="textAreaBottom" fmla="*/ 11520 h 11160"/>
                </a:gdLst>
                <a:ahLst/>
                <a:cxnLst/>
                <a:rect l="textAreaLeft" t="textAreaTop" r="textAreaRight" b="textAreaBottom"/>
                <a:pathLst>
                  <a:path w="1401" h="616">
                    <a:moveTo>
                      <a:pt x="69" y="1"/>
                    </a:moveTo>
                    <a:lnTo>
                      <a:pt x="1" y="69"/>
                    </a:lnTo>
                    <a:lnTo>
                      <a:pt x="1" y="171"/>
                    </a:lnTo>
                    <a:lnTo>
                      <a:pt x="35" y="206"/>
                    </a:lnTo>
                    <a:lnTo>
                      <a:pt x="69" y="240"/>
                    </a:lnTo>
                    <a:lnTo>
                      <a:pt x="684" y="444"/>
                    </a:lnTo>
                    <a:lnTo>
                      <a:pt x="991" y="547"/>
                    </a:lnTo>
                    <a:lnTo>
                      <a:pt x="1298" y="615"/>
                    </a:lnTo>
                    <a:lnTo>
                      <a:pt x="1366" y="581"/>
                    </a:lnTo>
                    <a:lnTo>
                      <a:pt x="1400" y="547"/>
                    </a:lnTo>
                    <a:lnTo>
                      <a:pt x="1400" y="479"/>
                    </a:lnTo>
                    <a:lnTo>
                      <a:pt x="1366" y="444"/>
                    </a:lnTo>
                    <a:lnTo>
                      <a:pt x="1059" y="308"/>
                    </a:lnTo>
                    <a:lnTo>
                      <a:pt x="752" y="206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" bIns="5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7" name="Google Shape;884;p32"/>
              <p:cNvSpPr/>
              <p:nvPr/>
            </p:nvSpPr>
            <p:spPr>
              <a:xfrm rot="745800">
                <a:off x="725760" y="3868920"/>
                <a:ext cx="44280" cy="864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2357" h="479">
                    <a:moveTo>
                      <a:pt x="376" y="1"/>
                    </a:moveTo>
                    <a:lnTo>
                      <a:pt x="103" y="35"/>
                    </a:lnTo>
                    <a:lnTo>
                      <a:pt x="35" y="69"/>
                    </a:lnTo>
                    <a:lnTo>
                      <a:pt x="1" y="137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342" y="342"/>
                    </a:lnTo>
                    <a:lnTo>
                      <a:pt x="615" y="376"/>
                    </a:lnTo>
                    <a:lnTo>
                      <a:pt x="1161" y="444"/>
                    </a:lnTo>
                    <a:lnTo>
                      <a:pt x="1708" y="479"/>
                    </a:lnTo>
                    <a:lnTo>
                      <a:pt x="1981" y="479"/>
                    </a:lnTo>
                    <a:lnTo>
                      <a:pt x="2254" y="444"/>
                    </a:lnTo>
                    <a:lnTo>
                      <a:pt x="2322" y="410"/>
                    </a:lnTo>
                    <a:lnTo>
                      <a:pt x="2356" y="342"/>
                    </a:lnTo>
                    <a:lnTo>
                      <a:pt x="2322" y="274"/>
                    </a:lnTo>
                    <a:lnTo>
                      <a:pt x="2288" y="240"/>
                    </a:lnTo>
                    <a:lnTo>
                      <a:pt x="2015" y="171"/>
                    </a:lnTo>
                    <a:lnTo>
                      <a:pt x="1742" y="103"/>
                    </a:lnTo>
                    <a:lnTo>
                      <a:pt x="1196" y="3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8" name="Google Shape;885;p32"/>
              <p:cNvSpPr/>
              <p:nvPr/>
            </p:nvSpPr>
            <p:spPr>
              <a:xfrm rot="745800">
                <a:off x="601200" y="3741120"/>
                <a:ext cx="396000" cy="376560"/>
              </a:xfrm>
              <a:custGeom>
                <a:avLst/>
                <a:gdLst>
                  <a:gd name="textAreaLeft" fmla="*/ 0 w 396000"/>
                  <a:gd name="textAreaRight" fmla="*/ 396360 w 396000"/>
                  <a:gd name="textAreaTop" fmla="*/ 0 h 376560"/>
                  <a:gd name="textAreaBottom" fmla="*/ 376920 h 376560"/>
                </a:gdLst>
                <a:ahLst/>
                <a:cxnLst/>
                <a:rect l="textAreaLeft" t="textAreaTop" r="textAreaRight" b="textAreaBottom"/>
                <a:pathLst>
                  <a:path w="20894" h="19870">
                    <a:moveTo>
                      <a:pt x="4336" y="0"/>
                    </a:moveTo>
                    <a:lnTo>
                      <a:pt x="3278" y="69"/>
                    </a:lnTo>
                    <a:lnTo>
                      <a:pt x="2219" y="205"/>
                    </a:lnTo>
                    <a:lnTo>
                      <a:pt x="1707" y="308"/>
                    </a:lnTo>
                    <a:lnTo>
                      <a:pt x="1229" y="444"/>
                    </a:lnTo>
                    <a:lnTo>
                      <a:pt x="717" y="581"/>
                    </a:lnTo>
                    <a:lnTo>
                      <a:pt x="239" y="717"/>
                    </a:lnTo>
                    <a:lnTo>
                      <a:pt x="137" y="785"/>
                    </a:lnTo>
                    <a:lnTo>
                      <a:pt x="68" y="888"/>
                    </a:lnTo>
                    <a:lnTo>
                      <a:pt x="0" y="990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8" y="1298"/>
                    </a:lnTo>
                    <a:lnTo>
                      <a:pt x="171" y="1366"/>
                    </a:lnTo>
                    <a:lnTo>
                      <a:pt x="307" y="1366"/>
                    </a:lnTo>
                    <a:lnTo>
                      <a:pt x="2219" y="1298"/>
                    </a:lnTo>
                    <a:lnTo>
                      <a:pt x="5155" y="1298"/>
                    </a:lnTo>
                    <a:lnTo>
                      <a:pt x="6111" y="1366"/>
                    </a:lnTo>
                    <a:lnTo>
                      <a:pt x="7067" y="1468"/>
                    </a:lnTo>
                    <a:lnTo>
                      <a:pt x="8023" y="1571"/>
                    </a:lnTo>
                    <a:lnTo>
                      <a:pt x="8979" y="1741"/>
                    </a:lnTo>
                    <a:lnTo>
                      <a:pt x="9901" y="1980"/>
                    </a:lnTo>
                    <a:lnTo>
                      <a:pt x="10788" y="2253"/>
                    </a:lnTo>
                    <a:lnTo>
                      <a:pt x="11676" y="2595"/>
                    </a:lnTo>
                    <a:lnTo>
                      <a:pt x="12564" y="3005"/>
                    </a:lnTo>
                    <a:lnTo>
                      <a:pt x="13417" y="3448"/>
                    </a:lnTo>
                    <a:lnTo>
                      <a:pt x="14236" y="3995"/>
                    </a:lnTo>
                    <a:lnTo>
                      <a:pt x="14612" y="4302"/>
                    </a:lnTo>
                    <a:lnTo>
                      <a:pt x="15022" y="4609"/>
                    </a:lnTo>
                    <a:lnTo>
                      <a:pt x="15397" y="4950"/>
                    </a:lnTo>
                    <a:lnTo>
                      <a:pt x="15773" y="5326"/>
                    </a:lnTo>
                    <a:lnTo>
                      <a:pt x="16114" y="5702"/>
                    </a:lnTo>
                    <a:lnTo>
                      <a:pt x="16456" y="6077"/>
                    </a:lnTo>
                    <a:lnTo>
                      <a:pt x="16763" y="6487"/>
                    </a:lnTo>
                    <a:lnTo>
                      <a:pt x="17036" y="6896"/>
                    </a:lnTo>
                    <a:lnTo>
                      <a:pt x="17309" y="7306"/>
                    </a:lnTo>
                    <a:lnTo>
                      <a:pt x="17582" y="7716"/>
                    </a:lnTo>
                    <a:lnTo>
                      <a:pt x="18060" y="8603"/>
                    </a:lnTo>
                    <a:lnTo>
                      <a:pt x="18436" y="9525"/>
                    </a:lnTo>
                    <a:lnTo>
                      <a:pt x="18777" y="10481"/>
                    </a:lnTo>
                    <a:lnTo>
                      <a:pt x="19050" y="11471"/>
                    </a:lnTo>
                    <a:lnTo>
                      <a:pt x="19255" y="12461"/>
                    </a:lnTo>
                    <a:lnTo>
                      <a:pt x="19426" y="13485"/>
                    </a:lnTo>
                    <a:lnTo>
                      <a:pt x="19562" y="14475"/>
                    </a:lnTo>
                    <a:lnTo>
                      <a:pt x="19631" y="15500"/>
                    </a:lnTo>
                    <a:lnTo>
                      <a:pt x="19631" y="16524"/>
                    </a:lnTo>
                    <a:lnTo>
                      <a:pt x="19631" y="17548"/>
                    </a:lnTo>
                    <a:lnTo>
                      <a:pt x="19596" y="18538"/>
                    </a:lnTo>
                    <a:lnTo>
                      <a:pt x="19494" y="19528"/>
                    </a:lnTo>
                    <a:lnTo>
                      <a:pt x="19494" y="19665"/>
                    </a:lnTo>
                    <a:lnTo>
                      <a:pt x="19562" y="19767"/>
                    </a:lnTo>
                    <a:lnTo>
                      <a:pt x="19665" y="19835"/>
                    </a:lnTo>
                    <a:lnTo>
                      <a:pt x="19767" y="19870"/>
                    </a:lnTo>
                    <a:lnTo>
                      <a:pt x="19869" y="19870"/>
                    </a:lnTo>
                    <a:lnTo>
                      <a:pt x="19972" y="19835"/>
                    </a:lnTo>
                    <a:lnTo>
                      <a:pt x="20074" y="19767"/>
                    </a:lnTo>
                    <a:lnTo>
                      <a:pt x="20143" y="19665"/>
                    </a:lnTo>
                    <a:lnTo>
                      <a:pt x="20313" y="19187"/>
                    </a:lnTo>
                    <a:lnTo>
                      <a:pt x="20450" y="18709"/>
                    </a:lnTo>
                    <a:lnTo>
                      <a:pt x="20586" y="18197"/>
                    </a:lnTo>
                    <a:lnTo>
                      <a:pt x="20689" y="17685"/>
                    </a:lnTo>
                    <a:lnTo>
                      <a:pt x="20757" y="17172"/>
                    </a:lnTo>
                    <a:lnTo>
                      <a:pt x="20825" y="16660"/>
                    </a:lnTo>
                    <a:lnTo>
                      <a:pt x="20894" y="15636"/>
                    </a:lnTo>
                    <a:lnTo>
                      <a:pt x="20894" y="14578"/>
                    </a:lnTo>
                    <a:lnTo>
                      <a:pt x="20825" y="13520"/>
                    </a:lnTo>
                    <a:lnTo>
                      <a:pt x="20655" y="12427"/>
                    </a:lnTo>
                    <a:lnTo>
                      <a:pt x="20416" y="11403"/>
                    </a:lnTo>
                    <a:lnTo>
                      <a:pt x="20143" y="10345"/>
                    </a:lnTo>
                    <a:lnTo>
                      <a:pt x="19767" y="9320"/>
                    </a:lnTo>
                    <a:lnTo>
                      <a:pt x="19357" y="8364"/>
                    </a:lnTo>
                    <a:lnTo>
                      <a:pt x="18845" y="7409"/>
                    </a:lnTo>
                    <a:lnTo>
                      <a:pt x="18299" y="6521"/>
                    </a:lnTo>
                    <a:lnTo>
                      <a:pt x="17685" y="5667"/>
                    </a:lnTo>
                    <a:lnTo>
                      <a:pt x="17377" y="5258"/>
                    </a:lnTo>
                    <a:lnTo>
                      <a:pt x="17036" y="4882"/>
                    </a:lnTo>
                    <a:lnTo>
                      <a:pt x="16694" y="4507"/>
                    </a:lnTo>
                    <a:lnTo>
                      <a:pt x="16319" y="4165"/>
                    </a:lnTo>
                    <a:lnTo>
                      <a:pt x="15534" y="3517"/>
                    </a:lnTo>
                    <a:lnTo>
                      <a:pt x="14714" y="2902"/>
                    </a:lnTo>
                    <a:lnTo>
                      <a:pt x="13793" y="2356"/>
                    </a:lnTo>
                    <a:lnTo>
                      <a:pt x="12837" y="1878"/>
                    </a:lnTo>
                    <a:lnTo>
                      <a:pt x="11847" y="1434"/>
                    </a:lnTo>
                    <a:lnTo>
                      <a:pt x="10822" y="1024"/>
                    </a:lnTo>
                    <a:lnTo>
                      <a:pt x="9764" y="683"/>
                    </a:lnTo>
                    <a:lnTo>
                      <a:pt x="8706" y="410"/>
                    </a:lnTo>
                    <a:lnTo>
                      <a:pt x="7613" y="205"/>
                    </a:lnTo>
                    <a:lnTo>
                      <a:pt x="6521" y="69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19" name="Google Shape;886;p32"/>
              <p:cNvSpPr/>
              <p:nvPr/>
            </p:nvSpPr>
            <p:spPr>
              <a:xfrm rot="745800">
                <a:off x="409320" y="4133520"/>
                <a:ext cx="45720" cy="450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45000"/>
                  <a:gd name="textAreaBottom" fmla="*/ 45360 h 45000"/>
                </a:gdLst>
                <a:ahLst/>
                <a:cxnLst/>
                <a:rect l="textAreaLeft" t="textAreaTop" r="textAreaRight" b="textAreaBottom"/>
                <a:pathLst>
                  <a:path w="2424" h="2391">
                    <a:moveTo>
                      <a:pt x="0" y="1"/>
                    </a:moveTo>
                    <a:lnTo>
                      <a:pt x="0" y="69"/>
                    </a:lnTo>
                    <a:lnTo>
                      <a:pt x="205" y="410"/>
                    </a:lnTo>
                    <a:lnTo>
                      <a:pt x="444" y="752"/>
                    </a:lnTo>
                    <a:lnTo>
                      <a:pt x="717" y="1093"/>
                    </a:lnTo>
                    <a:lnTo>
                      <a:pt x="990" y="1366"/>
                    </a:lnTo>
                    <a:lnTo>
                      <a:pt x="1297" y="1674"/>
                    </a:lnTo>
                    <a:lnTo>
                      <a:pt x="1639" y="1913"/>
                    </a:lnTo>
                    <a:lnTo>
                      <a:pt x="1980" y="2152"/>
                    </a:lnTo>
                    <a:lnTo>
                      <a:pt x="2356" y="2391"/>
                    </a:lnTo>
                    <a:lnTo>
                      <a:pt x="2424" y="2391"/>
                    </a:lnTo>
                    <a:lnTo>
                      <a:pt x="2424" y="2322"/>
                    </a:lnTo>
                    <a:lnTo>
                      <a:pt x="2390" y="2288"/>
                    </a:lnTo>
                    <a:lnTo>
                      <a:pt x="1775" y="1742"/>
                    </a:lnTo>
                    <a:lnTo>
                      <a:pt x="1195" y="1196"/>
                    </a:lnTo>
                    <a:lnTo>
                      <a:pt x="615" y="615"/>
                    </a:lnTo>
                    <a:lnTo>
                      <a:pt x="34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680" bIns="22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0" name="Google Shape;887;p32"/>
              <p:cNvSpPr/>
              <p:nvPr/>
            </p:nvSpPr>
            <p:spPr>
              <a:xfrm rot="745800">
                <a:off x="682560" y="3765600"/>
                <a:ext cx="14400" cy="28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2880"/>
                  <a:gd name="textAreaBottom" fmla="*/ 3240 h 2880"/>
                </a:gdLst>
                <a:ahLst/>
                <a:cxnLst/>
                <a:rect l="textAreaLeft" t="textAreaTop" r="textAreaRight" b="textAreaBottom"/>
                <a:pathLst>
                  <a:path w="786" h="172">
                    <a:moveTo>
                      <a:pt x="786" y="0"/>
                    </a:moveTo>
                    <a:lnTo>
                      <a:pt x="1" y="137"/>
                    </a:lnTo>
                    <a:lnTo>
                      <a:pt x="1" y="171"/>
                    </a:lnTo>
                    <a:lnTo>
                      <a:pt x="35" y="171"/>
                    </a:ln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" bIns="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1" name="Google Shape;888;p32"/>
              <p:cNvSpPr/>
              <p:nvPr/>
            </p:nvSpPr>
            <p:spPr>
              <a:xfrm rot="745800">
                <a:off x="660600" y="3783960"/>
                <a:ext cx="45720" cy="54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2425" h="308">
                    <a:moveTo>
                      <a:pt x="1264" y="1"/>
                    </a:moveTo>
                    <a:lnTo>
                      <a:pt x="650" y="35"/>
                    </a:lnTo>
                    <a:lnTo>
                      <a:pt x="103" y="103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69" y="308"/>
                    </a:lnTo>
                    <a:lnTo>
                      <a:pt x="138" y="308"/>
                    </a:lnTo>
                    <a:lnTo>
                      <a:pt x="718" y="274"/>
                    </a:lnTo>
                    <a:lnTo>
                      <a:pt x="1845" y="274"/>
                    </a:lnTo>
                    <a:lnTo>
                      <a:pt x="2391" y="205"/>
                    </a:lnTo>
                    <a:lnTo>
                      <a:pt x="2425" y="205"/>
                    </a:lnTo>
                    <a:lnTo>
                      <a:pt x="2425" y="137"/>
                    </a:lnTo>
                    <a:lnTo>
                      <a:pt x="2425" y="103"/>
                    </a:lnTo>
                    <a:lnTo>
                      <a:pt x="2391" y="69"/>
                    </a:lnTo>
                    <a:lnTo>
                      <a:pt x="2118" y="35"/>
                    </a:ln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2" name="Google Shape;889;p32"/>
              <p:cNvSpPr/>
              <p:nvPr/>
            </p:nvSpPr>
            <p:spPr>
              <a:xfrm rot="745800">
                <a:off x="686880" y="3802680"/>
                <a:ext cx="19080" cy="540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1025" h="309">
                    <a:moveTo>
                      <a:pt x="922" y="1"/>
                    </a:moveTo>
                    <a:lnTo>
                      <a:pt x="547" y="69"/>
                    </a:lnTo>
                    <a:lnTo>
                      <a:pt x="342" y="103"/>
                    </a:lnTo>
                    <a:lnTo>
                      <a:pt x="103" y="69"/>
                    </a:lnTo>
                    <a:lnTo>
                      <a:pt x="35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69" y="240"/>
                    </a:lnTo>
                    <a:lnTo>
                      <a:pt x="274" y="274"/>
                    </a:lnTo>
                    <a:lnTo>
                      <a:pt x="513" y="308"/>
                    </a:lnTo>
                    <a:lnTo>
                      <a:pt x="751" y="274"/>
                    </a:lnTo>
                    <a:lnTo>
                      <a:pt x="888" y="240"/>
                    </a:lnTo>
                    <a:lnTo>
                      <a:pt x="990" y="206"/>
                    </a:lnTo>
                    <a:lnTo>
                      <a:pt x="1025" y="138"/>
                    </a:lnTo>
                    <a:lnTo>
                      <a:pt x="1025" y="69"/>
                    </a:lnTo>
                    <a:lnTo>
                      <a:pt x="990" y="3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3" name="Google Shape;890;p32"/>
              <p:cNvSpPr/>
              <p:nvPr/>
            </p:nvSpPr>
            <p:spPr>
              <a:xfrm rot="745800">
                <a:off x="870120" y="4035600"/>
                <a:ext cx="13320" cy="921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92160"/>
                  <a:gd name="textAreaBottom" fmla="*/ 92520 h 92160"/>
                </a:gdLst>
                <a:ahLst/>
                <a:cxnLst/>
                <a:rect l="textAreaLeft" t="textAreaTop" r="textAreaRight" b="textAreaBottom"/>
                <a:pathLst>
                  <a:path w="718" h="4883">
                    <a:moveTo>
                      <a:pt x="69" y="0"/>
                    </a:moveTo>
                    <a:lnTo>
                      <a:pt x="1" y="35"/>
                    </a:lnTo>
                    <a:lnTo>
                      <a:pt x="1" y="103"/>
                    </a:lnTo>
                    <a:lnTo>
                      <a:pt x="103" y="649"/>
                    </a:lnTo>
                    <a:lnTo>
                      <a:pt x="206" y="1229"/>
                    </a:lnTo>
                    <a:lnTo>
                      <a:pt x="308" y="1776"/>
                    </a:lnTo>
                    <a:lnTo>
                      <a:pt x="376" y="2356"/>
                    </a:lnTo>
                    <a:lnTo>
                      <a:pt x="411" y="2971"/>
                    </a:lnTo>
                    <a:lnTo>
                      <a:pt x="376" y="3585"/>
                    </a:lnTo>
                    <a:lnTo>
                      <a:pt x="308" y="4200"/>
                    </a:lnTo>
                    <a:lnTo>
                      <a:pt x="206" y="4814"/>
                    </a:lnTo>
                    <a:lnTo>
                      <a:pt x="206" y="4882"/>
                    </a:lnTo>
                    <a:lnTo>
                      <a:pt x="274" y="4882"/>
                    </a:lnTo>
                    <a:lnTo>
                      <a:pt x="308" y="4848"/>
                    </a:lnTo>
                    <a:lnTo>
                      <a:pt x="479" y="4302"/>
                    </a:lnTo>
                    <a:lnTo>
                      <a:pt x="581" y="3688"/>
                    </a:lnTo>
                    <a:lnTo>
                      <a:pt x="684" y="3039"/>
                    </a:lnTo>
                    <a:lnTo>
                      <a:pt x="718" y="2424"/>
                    </a:lnTo>
                    <a:lnTo>
                      <a:pt x="684" y="1810"/>
                    </a:lnTo>
                    <a:lnTo>
                      <a:pt x="581" y="1195"/>
                    </a:lnTo>
                    <a:lnTo>
                      <a:pt x="513" y="888"/>
                    </a:lnTo>
                    <a:lnTo>
                      <a:pt x="411" y="581"/>
                    </a:lnTo>
                    <a:lnTo>
                      <a:pt x="274" y="308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4" name="Google Shape;891;p32"/>
              <p:cNvSpPr/>
              <p:nvPr/>
            </p:nvSpPr>
            <p:spPr>
              <a:xfrm rot="745800">
                <a:off x="857520" y="4036680"/>
                <a:ext cx="6120" cy="68760"/>
              </a:xfrm>
              <a:custGeom>
                <a:avLst/>
                <a:gdLst>
                  <a:gd name="textAreaLeft" fmla="*/ 0 w 6120"/>
                  <a:gd name="textAreaRight" fmla="*/ 6480 w 6120"/>
                  <a:gd name="textAreaTop" fmla="*/ 0 h 68760"/>
                  <a:gd name="textAreaBottom" fmla="*/ 69120 h 68760"/>
                </a:gdLst>
                <a:ahLst/>
                <a:cxnLst/>
                <a:rect l="textAreaLeft" t="textAreaTop" r="textAreaRight" b="textAreaBottom"/>
                <a:pathLst>
                  <a:path w="343" h="3654">
                    <a:moveTo>
                      <a:pt x="35" y="0"/>
                    </a:moveTo>
                    <a:lnTo>
                      <a:pt x="1" y="35"/>
                    </a:lnTo>
                    <a:lnTo>
                      <a:pt x="171" y="1810"/>
                    </a:lnTo>
                    <a:lnTo>
                      <a:pt x="240" y="2697"/>
                    </a:lnTo>
                    <a:lnTo>
                      <a:pt x="240" y="3619"/>
                    </a:lnTo>
                    <a:lnTo>
                      <a:pt x="240" y="3653"/>
                    </a:lnTo>
                    <a:lnTo>
                      <a:pt x="308" y="3653"/>
                    </a:lnTo>
                    <a:lnTo>
                      <a:pt x="308" y="3619"/>
                    </a:lnTo>
                    <a:lnTo>
                      <a:pt x="342" y="2732"/>
                    </a:lnTo>
                    <a:lnTo>
                      <a:pt x="342" y="1810"/>
                    </a:lnTo>
                    <a:lnTo>
                      <a:pt x="342" y="1366"/>
                    </a:lnTo>
                    <a:lnTo>
                      <a:pt x="274" y="922"/>
                    </a:lnTo>
                    <a:lnTo>
                      <a:pt x="206" y="478"/>
                    </a:lnTo>
                    <a:lnTo>
                      <a:pt x="103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5" name="Google Shape;892;p32"/>
              <p:cNvSpPr/>
              <p:nvPr/>
            </p:nvSpPr>
            <p:spPr>
              <a:xfrm rot="745800">
                <a:off x="846360" y="4042800"/>
                <a:ext cx="5400" cy="3204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309" h="1708">
                    <a:moveTo>
                      <a:pt x="103" y="0"/>
                    </a:moveTo>
                    <a:lnTo>
                      <a:pt x="35" y="35"/>
                    </a:lnTo>
                    <a:lnTo>
                      <a:pt x="35" y="103"/>
                    </a:lnTo>
                    <a:lnTo>
                      <a:pt x="1" y="444"/>
                    </a:lnTo>
                    <a:lnTo>
                      <a:pt x="35" y="820"/>
                    </a:lnTo>
                    <a:lnTo>
                      <a:pt x="69" y="1571"/>
                    </a:lnTo>
                    <a:lnTo>
                      <a:pt x="137" y="1673"/>
                    </a:lnTo>
                    <a:lnTo>
                      <a:pt x="206" y="1707"/>
                    </a:lnTo>
                    <a:lnTo>
                      <a:pt x="274" y="1673"/>
                    </a:lnTo>
                    <a:lnTo>
                      <a:pt x="308" y="1639"/>
                    </a:lnTo>
                    <a:lnTo>
                      <a:pt x="308" y="1605"/>
                    </a:lnTo>
                    <a:lnTo>
                      <a:pt x="274" y="820"/>
                    </a:lnTo>
                    <a:lnTo>
                      <a:pt x="240" y="444"/>
                    </a:lnTo>
                    <a:lnTo>
                      <a:pt x="172" y="69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6" name="Google Shape;893;p32"/>
              <p:cNvSpPr/>
              <p:nvPr/>
            </p:nvSpPr>
            <p:spPr>
              <a:xfrm rot="745800">
                <a:off x="829800" y="4053240"/>
                <a:ext cx="2160" cy="6120"/>
              </a:xfrm>
              <a:custGeom>
                <a:avLst/>
                <a:gdLst>
                  <a:gd name="textAreaLeft" fmla="*/ 0 w 2160"/>
                  <a:gd name="textAreaRight" fmla="*/ 2520 w 2160"/>
                  <a:gd name="textAreaTop" fmla="*/ 0 h 6120"/>
                  <a:gd name="textAreaBottom" fmla="*/ 6480 h 6120"/>
                </a:gdLst>
                <a:ahLst/>
                <a:cxnLst/>
                <a:rect l="textAreaLeft" t="textAreaTop" r="textAreaRight" b="textAreaBottom"/>
                <a:pathLst>
                  <a:path w="137" h="342">
                    <a:moveTo>
                      <a:pt x="0" y="0"/>
                    </a:moveTo>
                    <a:lnTo>
                      <a:pt x="0" y="35"/>
                    </a:lnTo>
                    <a:lnTo>
                      <a:pt x="68" y="308"/>
                    </a:lnTo>
                    <a:lnTo>
                      <a:pt x="103" y="342"/>
                    </a:lnTo>
                    <a:lnTo>
                      <a:pt x="137" y="342"/>
                    </a:lnTo>
                    <a:lnTo>
                      <a:pt x="137" y="30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" bIns="3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7" name="Google Shape;894;p32"/>
              <p:cNvSpPr/>
              <p:nvPr/>
            </p:nvSpPr>
            <p:spPr>
              <a:xfrm rot="745800">
                <a:off x="812880" y="4146120"/>
                <a:ext cx="10080" cy="19080"/>
              </a:xfrm>
              <a:custGeom>
                <a:avLst/>
                <a:gdLst>
                  <a:gd name="textAreaLeft" fmla="*/ 0 w 10080"/>
                  <a:gd name="textAreaRight" fmla="*/ 10440 w 100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547" h="1025">
                    <a:moveTo>
                      <a:pt x="342" y="1"/>
                    </a:moveTo>
                    <a:lnTo>
                      <a:pt x="273" y="103"/>
                    </a:lnTo>
                    <a:lnTo>
                      <a:pt x="239" y="205"/>
                    </a:lnTo>
                    <a:lnTo>
                      <a:pt x="171" y="410"/>
                    </a:lnTo>
                    <a:lnTo>
                      <a:pt x="0" y="888"/>
                    </a:lnTo>
                    <a:lnTo>
                      <a:pt x="0" y="922"/>
                    </a:lnTo>
                    <a:lnTo>
                      <a:pt x="0" y="991"/>
                    </a:lnTo>
                    <a:lnTo>
                      <a:pt x="69" y="1025"/>
                    </a:lnTo>
                    <a:lnTo>
                      <a:pt x="205" y="1025"/>
                    </a:lnTo>
                    <a:lnTo>
                      <a:pt x="239" y="956"/>
                    </a:lnTo>
                    <a:lnTo>
                      <a:pt x="444" y="479"/>
                    </a:lnTo>
                    <a:lnTo>
                      <a:pt x="512" y="274"/>
                    </a:lnTo>
                    <a:lnTo>
                      <a:pt x="547" y="171"/>
                    </a:lnTo>
                    <a:lnTo>
                      <a:pt x="547" y="69"/>
                    </a:lnTo>
                    <a:lnTo>
                      <a:pt x="512" y="35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8" name="Google Shape;895;p32"/>
              <p:cNvSpPr/>
              <p:nvPr/>
            </p:nvSpPr>
            <p:spPr>
              <a:xfrm rot="745800">
                <a:off x="800280" y="41439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29" name="Google Shape;896;p32"/>
              <p:cNvSpPr/>
              <p:nvPr/>
            </p:nvSpPr>
            <p:spPr>
              <a:xfrm rot="745800">
                <a:off x="743760" y="3917160"/>
                <a:ext cx="51480" cy="2376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2732" h="1264">
                    <a:moveTo>
                      <a:pt x="68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205"/>
                    </a:lnTo>
                    <a:lnTo>
                      <a:pt x="68" y="240"/>
                    </a:lnTo>
                    <a:lnTo>
                      <a:pt x="444" y="240"/>
                    </a:lnTo>
                    <a:lnTo>
                      <a:pt x="785" y="308"/>
                    </a:lnTo>
                    <a:lnTo>
                      <a:pt x="1127" y="376"/>
                    </a:lnTo>
                    <a:lnTo>
                      <a:pt x="1434" y="513"/>
                    </a:lnTo>
                    <a:lnTo>
                      <a:pt x="1741" y="683"/>
                    </a:lnTo>
                    <a:lnTo>
                      <a:pt x="2014" y="888"/>
                    </a:lnTo>
                    <a:lnTo>
                      <a:pt x="2287" y="1059"/>
                    </a:lnTo>
                    <a:lnTo>
                      <a:pt x="2595" y="1230"/>
                    </a:lnTo>
                    <a:lnTo>
                      <a:pt x="2663" y="1264"/>
                    </a:lnTo>
                    <a:lnTo>
                      <a:pt x="2731" y="1230"/>
                    </a:lnTo>
                    <a:lnTo>
                      <a:pt x="2731" y="1196"/>
                    </a:lnTo>
                    <a:lnTo>
                      <a:pt x="2731" y="1127"/>
                    </a:lnTo>
                    <a:lnTo>
                      <a:pt x="2663" y="957"/>
                    </a:lnTo>
                    <a:lnTo>
                      <a:pt x="2526" y="820"/>
                    </a:lnTo>
                    <a:lnTo>
                      <a:pt x="2287" y="581"/>
                    </a:lnTo>
                    <a:lnTo>
                      <a:pt x="1946" y="376"/>
                    </a:lnTo>
                    <a:lnTo>
                      <a:pt x="1605" y="240"/>
                    </a:lnTo>
                    <a:lnTo>
                      <a:pt x="1195" y="137"/>
                    </a:lnTo>
                    <a:lnTo>
                      <a:pt x="819" y="35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0" name="Google Shape;897;p32"/>
              <p:cNvSpPr/>
              <p:nvPr/>
            </p:nvSpPr>
            <p:spPr>
              <a:xfrm rot="745800">
                <a:off x="766080" y="3944160"/>
                <a:ext cx="20520" cy="86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1094" h="479">
                    <a:moveTo>
                      <a:pt x="35" y="0"/>
                    </a:moveTo>
                    <a:lnTo>
                      <a:pt x="1" y="102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39"/>
                    </a:lnTo>
                    <a:lnTo>
                      <a:pt x="547" y="376"/>
                    </a:lnTo>
                    <a:lnTo>
                      <a:pt x="786" y="444"/>
                    </a:lnTo>
                    <a:lnTo>
                      <a:pt x="1025" y="478"/>
                    </a:lnTo>
                    <a:lnTo>
                      <a:pt x="1059" y="478"/>
                    </a:lnTo>
                    <a:lnTo>
                      <a:pt x="1093" y="410"/>
                    </a:lnTo>
                    <a:lnTo>
                      <a:pt x="1093" y="376"/>
                    </a:lnTo>
                    <a:lnTo>
                      <a:pt x="1059" y="307"/>
                    </a:lnTo>
                    <a:lnTo>
                      <a:pt x="854" y="205"/>
                    </a:lnTo>
                    <a:lnTo>
                      <a:pt x="615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1" name="Google Shape;898;p32"/>
              <p:cNvSpPr/>
              <p:nvPr/>
            </p:nvSpPr>
            <p:spPr>
              <a:xfrm rot="745800">
                <a:off x="885240" y="3943080"/>
                <a:ext cx="32040" cy="54720"/>
              </a:xfrm>
              <a:custGeom>
                <a:avLst/>
                <a:gdLst>
                  <a:gd name="textAreaLeft" fmla="*/ 0 w 32040"/>
                  <a:gd name="textAreaRight" fmla="*/ 32400 w 32040"/>
                  <a:gd name="textAreaTop" fmla="*/ 0 h 54720"/>
                  <a:gd name="textAreaBottom" fmla="*/ 55080 h 54720"/>
                </a:gdLst>
                <a:ahLst/>
                <a:cxnLst/>
                <a:rect l="textAreaLeft" t="textAreaTop" r="textAreaRight" b="textAreaBottom"/>
                <a:pathLst>
                  <a:path w="1708" h="2903">
                    <a:moveTo>
                      <a:pt x="35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854"/>
                    </a:lnTo>
                    <a:lnTo>
                      <a:pt x="684" y="1571"/>
                    </a:lnTo>
                    <a:lnTo>
                      <a:pt x="1093" y="2254"/>
                    </a:lnTo>
                    <a:lnTo>
                      <a:pt x="1537" y="2869"/>
                    </a:lnTo>
                    <a:lnTo>
                      <a:pt x="1605" y="2903"/>
                    </a:lnTo>
                    <a:lnTo>
                      <a:pt x="1640" y="2903"/>
                    </a:lnTo>
                    <a:lnTo>
                      <a:pt x="1708" y="2835"/>
                    </a:lnTo>
                    <a:lnTo>
                      <a:pt x="1708" y="2766"/>
                    </a:lnTo>
                    <a:lnTo>
                      <a:pt x="1401" y="2049"/>
                    </a:lnTo>
                    <a:lnTo>
                      <a:pt x="1025" y="1332"/>
                    </a:lnTo>
                    <a:lnTo>
                      <a:pt x="615" y="650"/>
                    </a:lnTo>
                    <a:lnTo>
                      <a:pt x="172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2" name="Google Shape;899;p32"/>
              <p:cNvSpPr/>
              <p:nvPr/>
            </p:nvSpPr>
            <p:spPr>
              <a:xfrm rot="745800">
                <a:off x="907920" y="3946320"/>
                <a:ext cx="20880" cy="5328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53280"/>
                  <a:gd name="textAreaBottom" fmla="*/ 53640 h 53280"/>
                </a:gdLst>
                <a:ahLst/>
                <a:cxnLst/>
                <a:rect l="textAreaLeft" t="textAreaTop" r="textAreaRight" b="textAreaBottom"/>
                <a:pathLst>
                  <a:path w="1128" h="2835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69" y="513"/>
                    </a:lnTo>
                    <a:lnTo>
                      <a:pt x="171" y="854"/>
                    </a:lnTo>
                    <a:lnTo>
                      <a:pt x="410" y="1537"/>
                    </a:lnTo>
                    <a:lnTo>
                      <a:pt x="615" y="2152"/>
                    </a:lnTo>
                    <a:lnTo>
                      <a:pt x="718" y="2459"/>
                    </a:lnTo>
                    <a:lnTo>
                      <a:pt x="854" y="2766"/>
                    </a:lnTo>
                    <a:lnTo>
                      <a:pt x="888" y="2800"/>
                    </a:lnTo>
                    <a:lnTo>
                      <a:pt x="923" y="2834"/>
                    </a:lnTo>
                    <a:lnTo>
                      <a:pt x="1025" y="2834"/>
                    </a:lnTo>
                    <a:lnTo>
                      <a:pt x="1093" y="2766"/>
                    </a:lnTo>
                    <a:lnTo>
                      <a:pt x="1127" y="2732"/>
                    </a:lnTo>
                    <a:lnTo>
                      <a:pt x="1127" y="2664"/>
                    </a:lnTo>
                    <a:lnTo>
                      <a:pt x="1025" y="2322"/>
                    </a:lnTo>
                    <a:lnTo>
                      <a:pt x="923" y="1981"/>
                    </a:lnTo>
                    <a:lnTo>
                      <a:pt x="718" y="1264"/>
                    </a:lnTo>
                    <a:lnTo>
                      <a:pt x="513" y="649"/>
                    </a:lnTo>
                    <a:lnTo>
                      <a:pt x="410" y="342"/>
                    </a:lnTo>
                    <a:lnTo>
                      <a:pt x="240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640" bIns="26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3" name="Google Shape;900;p32"/>
              <p:cNvSpPr/>
              <p:nvPr/>
            </p:nvSpPr>
            <p:spPr>
              <a:xfrm rot="745800">
                <a:off x="826920" y="4392360"/>
                <a:ext cx="49680" cy="7920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630" h="4200">
                    <a:moveTo>
                      <a:pt x="103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206" y="718"/>
                    </a:lnTo>
                    <a:lnTo>
                      <a:pt x="411" y="1298"/>
                    </a:lnTo>
                    <a:lnTo>
                      <a:pt x="684" y="1844"/>
                    </a:lnTo>
                    <a:lnTo>
                      <a:pt x="991" y="2356"/>
                    </a:lnTo>
                    <a:lnTo>
                      <a:pt x="1298" y="2834"/>
                    </a:lnTo>
                    <a:lnTo>
                      <a:pt x="1674" y="3312"/>
                    </a:lnTo>
                    <a:lnTo>
                      <a:pt x="2084" y="3756"/>
                    </a:lnTo>
                    <a:lnTo>
                      <a:pt x="2527" y="4166"/>
                    </a:lnTo>
                    <a:lnTo>
                      <a:pt x="2561" y="4200"/>
                    </a:lnTo>
                    <a:lnTo>
                      <a:pt x="2630" y="4166"/>
                    </a:lnTo>
                    <a:lnTo>
                      <a:pt x="2630" y="4132"/>
                    </a:lnTo>
                    <a:lnTo>
                      <a:pt x="2630" y="4063"/>
                    </a:lnTo>
                    <a:lnTo>
                      <a:pt x="1947" y="3142"/>
                    </a:lnTo>
                    <a:lnTo>
                      <a:pt x="1298" y="2152"/>
                    </a:lnTo>
                    <a:lnTo>
                      <a:pt x="1025" y="1639"/>
                    </a:lnTo>
                    <a:lnTo>
                      <a:pt x="752" y="1127"/>
                    </a:lnTo>
                    <a:lnTo>
                      <a:pt x="513" y="615"/>
                    </a:lnTo>
                    <a:lnTo>
                      <a:pt x="274" y="69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4" name="Google Shape;901;p32"/>
              <p:cNvSpPr/>
              <p:nvPr/>
            </p:nvSpPr>
            <p:spPr>
              <a:xfrm rot="745800">
                <a:off x="910440" y="4542120"/>
                <a:ext cx="100800" cy="230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5326" h="1230">
                    <a:moveTo>
                      <a:pt x="0" y="0"/>
                    </a:moveTo>
                    <a:lnTo>
                      <a:pt x="0" y="35"/>
                    </a:lnTo>
                    <a:lnTo>
                      <a:pt x="615" y="308"/>
                    </a:lnTo>
                    <a:lnTo>
                      <a:pt x="1229" y="547"/>
                    </a:lnTo>
                    <a:lnTo>
                      <a:pt x="1878" y="786"/>
                    </a:lnTo>
                    <a:lnTo>
                      <a:pt x="2561" y="990"/>
                    </a:lnTo>
                    <a:lnTo>
                      <a:pt x="3243" y="1127"/>
                    </a:lnTo>
                    <a:lnTo>
                      <a:pt x="3892" y="1195"/>
                    </a:lnTo>
                    <a:lnTo>
                      <a:pt x="4575" y="1229"/>
                    </a:lnTo>
                    <a:lnTo>
                      <a:pt x="5258" y="1195"/>
                    </a:lnTo>
                    <a:lnTo>
                      <a:pt x="5326" y="1195"/>
                    </a:lnTo>
                    <a:lnTo>
                      <a:pt x="5326" y="1127"/>
                    </a:lnTo>
                    <a:lnTo>
                      <a:pt x="5326" y="1059"/>
                    </a:lnTo>
                    <a:lnTo>
                      <a:pt x="5258" y="1025"/>
                    </a:lnTo>
                    <a:lnTo>
                      <a:pt x="3926" y="888"/>
                    </a:lnTo>
                    <a:lnTo>
                      <a:pt x="3243" y="820"/>
                    </a:lnTo>
                    <a:lnTo>
                      <a:pt x="2595" y="717"/>
                    </a:lnTo>
                    <a:lnTo>
                      <a:pt x="1946" y="581"/>
                    </a:lnTo>
                    <a:lnTo>
                      <a:pt x="1297" y="410"/>
                    </a:lnTo>
                    <a:lnTo>
                      <a:pt x="6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5" name="Google Shape;902;p32"/>
              <p:cNvSpPr/>
              <p:nvPr/>
            </p:nvSpPr>
            <p:spPr>
              <a:xfrm rot="745800">
                <a:off x="883800" y="4497480"/>
                <a:ext cx="108360" cy="44280"/>
              </a:xfrm>
              <a:custGeom>
                <a:avLst/>
                <a:gdLst>
                  <a:gd name="textAreaLeft" fmla="*/ 0 w 108360"/>
                  <a:gd name="textAreaRight" fmla="*/ 108720 w 1083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5737" h="2356">
                    <a:moveTo>
                      <a:pt x="35" y="0"/>
                    </a:moveTo>
                    <a:lnTo>
                      <a:pt x="1" y="34"/>
                    </a:lnTo>
                    <a:lnTo>
                      <a:pt x="1" y="68"/>
                    </a:lnTo>
                    <a:lnTo>
                      <a:pt x="1" y="102"/>
                    </a:lnTo>
                    <a:lnTo>
                      <a:pt x="615" y="546"/>
                    </a:lnTo>
                    <a:lnTo>
                      <a:pt x="1298" y="956"/>
                    </a:lnTo>
                    <a:lnTo>
                      <a:pt x="1981" y="1331"/>
                    </a:lnTo>
                    <a:lnTo>
                      <a:pt x="2698" y="1673"/>
                    </a:lnTo>
                    <a:lnTo>
                      <a:pt x="3415" y="1946"/>
                    </a:lnTo>
                    <a:lnTo>
                      <a:pt x="4166" y="2151"/>
                    </a:lnTo>
                    <a:lnTo>
                      <a:pt x="4917" y="2322"/>
                    </a:lnTo>
                    <a:lnTo>
                      <a:pt x="5293" y="2356"/>
                    </a:lnTo>
                    <a:lnTo>
                      <a:pt x="5736" y="2356"/>
                    </a:lnTo>
                    <a:lnTo>
                      <a:pt x="5736" y="2322"/>
                    </a:lnTo>
                    <a:lnTo>
                      <a:pt x="5736" y="2287"/>
                    </a:lnTo>
                    <a:lnTo>
                      <a:pt x="5702" y="2253"/>
                    </a:lnTo>
                    <a:lnTo>
                      <a:pt x="4200" y="1878"/>
                    </a:lnTo>
                    <a:lnTo>
                      <a:pt x="3483" y="1639"/>
                    </a:lnTo>
                    <a:lnTo>
                      <a:pt x="2766" y="1400"/>
                    </a:lnTo>
                    <a:lnTo>
                      <a:pt x="2083" y="1127"/>
                    </a:lnTo>
                    <a:lnTo>
                      <a:pt x="1401" y="819"/>
                    </a:lnTo>
                    <a:lnTo>
                      <a:pt x="718" y="4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6" name="Google Shape;903;p32"/>
              <p:cNvSpPr/>
              <p:nvPr/>
            </p:nvSpPr>
            <p:spPr>
              <a:xfrm rot="745800">
                <a:off x="1008000" y="4550760"/>
                <a:ext cx="216000" cy="74880"/>
              </a:xfrm>
              <a:custGeom>
                <a:avLst/>
                <a:gdLst>
                  <a:gd name="textAreaLeft" fmla="*/ 0 w 216000"/>
                  <a:gd name="textAreaRight" fmla="*/ 216360 w 2160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11404" h="3962">
                    <a:moveTo>
                      <a:pt x="11233" y="1"/>
                    </a:moveTo>
                    <a:lnTo>
                      <a:pt x="10618" y="445"/>
                    </a:lnTo>
                    <a:lnTo>
                      <a:pt x="10004" y="888"/>
                    </a:lnTo>
                    <a:lnTo>
                      <a:pt x="8809" y="1878"/>
                    </a:lnTo>
                    <a:lnTo>
                      <a:pt x="8160" y="2322"/>
                    </a:lnTo>
                    <a:lnTo>
                      <a:pt x="7512" y="2698"/>
                    </a:lnTo>
                    <a:lnTo>
                      <a:pt x="7204" y="2869"/>
                    </a:lnTo>
                    <a:lnTo>
                      <a:pt x="6863" y="3005"/>
                    </a:lnTo>
                    <a:lnTo>
                      <a:pt x="6488" y="3108"/>
                    </a:lnTo>
                    <a:lnTo>
                      <a:pt x="6146" y="3210"/>
                    </a:lnTo>
                    <a:lnTo>
                      <a:pt x="5395" y="3278"/>
                    </a:lnTo>
                    <a:lnTo>
                      <a:pt x="4644" y="3278"/>
                    </a:lnTo>
                    <a:lnTo>
                      <a:pt x="3859" y="3244"/>
                    </a:lnTo>
                    <a:lnTo>
                      <a:pt x="3108" y="3176"/>
                    </a:lnTo>
                    <a:lnTo>
                      <a:pt x="1606" y="3005"/>
                    </a:lnTo>
                    <a:lnTo>
                      <a:pt x="854" y="2903"/>
                    </a:lnTo>
                    <a:lnTo>
                      <a:pt x="103" y="2869"/>
                    </a:lnTo>
                    <a:lnTo>
                      <a:pt x="35" y="2903"/>
                    </a:lnTo>
                    <a:lnTo>
                      <a:pt x="1" y="2971"/>
                    </a:lnTo>
                    <a:lnTo>
                      <a:pt x="1" y="3005"/>
                    </a:lnTo>
                    <a:lnTo>
                      <a:pt x="69" y="3073"/>
                    </a:lnTo>
                    <a:lnTo>
                      <a:pt x="752" y="3312"/>
                    </a:lnTo>
                    <a:lnTo>
                      <a:pt x="1537" y="3551"/>
                    </a:lnTo>
                    <a:lnTo>
                      <a:pt x="2322" y="3722"/>
                    </a:lnTo>
                    <a:lnTo>
                      <a:pt x="3108" y="3859"/>
                    </a:lnTo>
                    <a:lnTo>
                      <a:pt x="3927" y="3927"/>
                    </a:lnTo>
                    <a:lnTo>
                      <a:pt x="4746" y="3961"/>
                    </a:lnTo>
                    <a:lnTo>
                      <a:pt x="5532" y="3927"/>
                    </a:lnTo>
                    <a:lnTo>
                      <a:pt x="6283" y="3859"/>
                    </a:lnTo>
                    <a:lnTo>
                      <a:pt x="6658" y="3790"/>
                    </a:lnTo>
                    <a:lnTo>
                      <a:pt x="7034" y="3654"/>
                    </a:lnTo>
                    <a:lnTo>
                      <a:pt x="7409" y="3517"/>
                    </a:lnTo>
                    <a:lnTo>
                      <a:pt x="7751" y="3346"/>
                    </a:lnTo>
                    <a:lnTo>
                      <a:pt x="8092" y="3176"/>
                    </a:lnTo>
                    <a:lnTo>
                      <a:pt x="8434" y="2971"/>
                    </a:lnTo>
                    <a:lnTo>
                      <a:pt x="9116" y="2459"/>
                    </a:lnTo>
                    <a:lnTo>
                      <a:pt x="9731" y="1947"/>
                    </a:lnTo>
                    <a:lnTo>
                      <a:pt x="10311" y="1366"/>
                    </a:lnTo>
                    <a:lnTo>
                      <a:pt x="10857" y="786"/>
                    </a:lnTo>
                    <a:lnTo>
                      <a:pt x="11370" y="240"/>
                    </a:lnTo>
                    <a:lnTo>
                      <a:pt x="11404" y="137"/>
                    </a:lnTo>
                    <a:lnTo>
                      <a:pt x="11370" y="69"/>
                    </a:lnTo>
                    <a:lnTo>
                      <a:pt x="113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7" name="Google Shape;904;p32"/>
              <p:cNvSpPr/>
              <p:nvPr/>
            </p:nvSpPr>
            <p:spPr>
              <a:xfrm rot="745800">
                <a:off x="1117080" y="455436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381" y="0"/>
                    </a:moveTo>
                    <a:lnTo>
                      <a:pt x="2971" y="273"/>
                    </a:lnTo>
                    <a:lnTo>
                      <a:pt x="2527" y="546"/>
                    </a:lnTo>
                    <a:lnTo>
                      <a:pt x="1742" y="1127"/>
                    </a:lnTo>
                    <a:lnTo>
                      <a:pt x="889" y="1707"/>
                    </a:lnTo>
                    <a:lnTo>
                      <a:pt x="479" y="1980"/>
                    </a:lnTo>
                    <a:lnTo>
                      <a:pt x="35" y="2253"/>
                    </a:lnTo>
                    <a:lnTo>
                      <a:pt x="1" y="2287"/>
                    </a:lnTo>
                    <a:lnTo>
                      <a:pt x="1" y="2322"/>
                    </a:lnTo>
                    <a:lnTo>
                      <a:pt x="1" y="2390"/>
                    </a:lnTo>
                    <a:lnTo>
                      <a:pt x="69" y="2458"/>
                    </a:lnTo>
                    <a:lnTo>
                      <a:pt x="137" y="2458"/>
                    </a:lnTo>
                    <a:lnTo>
                      <a:pt x="1059" y="2014"/>
                    </a:lnTo>
                    <a:lnTo>
                      <a:pt x="1537" y="1775"/>
                    </a:lnTo>
                    <a:lnTo>
                      <a:pt x="1981" y="1502"/>
                    </a:lnTo>
                    <a:lnTo>
                      <a:pt x="2425" y="1195"/>
                    </a:lnTo>
                    <a:lnTo>
                      <a:pt x="2835" y="888"/>
                    </a:lnTo>
                    <a:lnTo>
                      <a:pt x="3210" y="546"/>
                    </a:lnTo>
                    <a:lnTo>
                      <a:pt x="3551" y="205"/>
                    </a:lnTo>
                    <a:lnTo>
                      <a:pt x="3551" y="103"/>
                    </a:lnTo>
                    <a:lnTo>
                      <a:pt x="3517" y="3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8" name="Google Shape;905;p32"/>
              <p:cNvSpPr/>
              <p:nvPr/>
            </p:nvSpPr>
            <p:spPr>
              <a:xfrm rot="745800">
                <a:off x="1104840" y="4084200"/>
                <a:ext cx="162720" cy="34560"/>
              </a:xfrm>
              <a:custGeom>
                <a:avLst/>
                <a:gdLst>
                  <a:gd name="textAreaLeft" fmla="*/ 0 w 162720"/>
                  <a:gd name="textAreaRight" fmla="*/ 163080 w 16272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8605" h="1844">
                    <a:moveTo>
                      <a:pt x="2834" y="0"/>
                    </a:moveTo>
                    <a:lnTo>
                      <a:pt x="2288" y="35"/>
                    </a:lnTo>
                    <a:lnTo>
                      <a:pt x="1742" y="103"/>
                    </a:lnTo>
                    <a:lnTo>
                      <a:pt x="1196" y="171"/>
                    </a:lnTo>
                    <a:lnTo>
                      <a:pt x="650" y="308"/>
                    </a:lnTo>
                    <a:lnTo>
                      <a:pt x="137" y="444"/>
                    </a:lnTo>
                    <a:lnTo>
                      <a:pt x="69" y="444"/>
                    </a:lnTo>
                    <a:lnTo>
                      <a:pt x="35" y="513"/>
                    </a:lnTo>
                    <a:lnTo>
                      <a:pt x="1" y="547"/>
                    </a:lnTo>
                    <a:lnTo>
                      <a:pt x="35" y="615"/>
                    </a:lnTo>
                    <a:lnTo>
                      <a:pt x="35" y="683"/>
                    </a:lnTo>
                    <a:lnTo>
                      <a:pt x="69" y="717"/>
                    </a:lnTo>
                    <a:lnTo>
                      <a:pt x="137" y="751"/>
                    </a:lnTo>
                    <a:lnTo>
                      <a:pt x="206" y="751"/>
                    </a:lnTo>
                    <a:lnTo>
                      <a:pt x="752" y="615"/>
                    </a:lnTo>
                    <a:lnTo>
                      <a:pt x="1298" y="547"/>
                    </a:lnTo>
                    <a:lnTo>
                      <a:pt x="1810" y="513"/>
                    </a:lnTo>
                    <a:lnTo>
                      <a:pt x="2357" y="478"/>
                    </a:lnTo>
                    <a:lnTo>
                      <a:pt x="2869" y="478"/>
                    </a:lnTo>
                    <a:lnTo>
                      <a:pt x="3415" y="513"/>
                    </a:lnTo>
                    <a:lnTo>
                      <a:pt x="3927" y="547"/>
                    </a:lnTo>
                    <a:lnTo>
                      <a:pt x="4439" y="615"/>
                    </a:lnTo>
                    <a:lnTo>
                      <a:pt x="4951" y="717"/>
                    </a:lnTo>
                    <a:lnTo>
                      <a:pt x="5463" y="820"/>
                    </a:lnTo>
                    <a:lnTo>
                      <a:pt x="6487" y="1093"/>
                    </a:lnTo>
                    <a:lnTo>
                      <a:pt x="7478" y="1468"/>
                    </a:lnTo>
                    <a:lnTo>
                      <a:pt x="8502" y="1844"/>
                    </a:lnTo>
                    <a:lnTo>
                      <a:pt x="8570" y="1844"/>
                    </a:lnTo>
                    <a:lnTo>
                      <a:pt x="8604" y="1810"/>
                    </a:lnTo>
                    <a:lnTo>
                      <a:pt x="8604" y="1776"/>
                    </a:lnTo>
                    <a:lnTo>
                      <a:pt x="8570" y="1707"/>
                    </a:lnTo>
                    <a:lnTo>
                      <a:pt x="8126" y="1400"/>
                    </a:lnTo>
                    <a:lnTo>
                      <a:pt x="7648" y="1093"/>
                    </a:lnTo>
                    <a:lnTo>
                      <a:pt x="7136" y="854"/>
                    </a:lnTo>
                    <a:lnTo>
                      <a:pt x="6658" y="649"/>
                    </a:lnTo>
                    <a:lnTo>
                      <a:pt x="6112" y="444"/>
                    </a:lnTo>
                    <a:lnTo>
                      <a:pt x="5600" y="308"/>
                    </a:lnTo>
                    <a:lnTo>
                      <a:pt x="5054" y="171"/>
                    </a:lnTo>
                    <a:lnTo>
                      <a:pt x="4507" y="103"/>
                    </a:lnTo>
                    <a:lnTo>
                      <a:pt x="3961" y="35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39" name="Google Shape;906;p32"/>
              <p:cNvSpPr/>
              <p:nvPr/>
            </p:nvSpPr>
            <p:spPr>
              <a:xfrm rot="745800">
                <a:off x="1136160" y="4109760"/>
                <a:ext cx="165240" cy="70200"/>
              </a:xfrm>
              <a:custGeom>
                <a:avLst/>
                <a:gdLst>
                  <a:gd name="textAreaLeft" fmla="*/ 0 w 165240"/>
                  <a:gd name="textAreaRight" fmla="*/ 165600 w 16524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8741" h="3722">
                    <a:moveTo>
                      <a:pt x="683" y="0"/>
                    </a:moveTo>
                    <a:lnTo>
                      <a:pt x="103" y="68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35" y="307"/>
                    </a:lnTo>
                    <a:lnTo>
                      <a:pt x="137" y="342"/>
                    </a:lnTo>
                    <a:lnTo>
                      <a:pt x="1298" y="478"/>
                    </a:lnTo>
                    <a:lnTo>
                      <a:pt x="2424" y="649"/>
                    </a:lnTo>
                    <a:lnTo>
                      <a:pt x="2971" y="785"/>
                    </a:lnTo>
                    <a:lnTo>
                      <a:pt x="3551" y="888"/>
                    </a:lnTo>
                    <a:lnTo>
                      <a:pt x="4097" y="1059"/>
                    </a:lnTo>
                    <a:lnTo>
                      <a:pt x="4644" y="1263"/>
                    </a:lnTo>
                    <a:lnTo>
                      <a:pt x="5190" y="1502"/>
                    </a:lnTo>
                    <a:lnTo>
                      <a:pt x="5702" y="1775"/>
                    </a:lnTo>
                    <a:lnTo>
                      <a:pt x="6214" y="2049"/>
                    </a:lnTo>
                    <a:lnTo>
                      <a:pt x="6692" y="2356"/>
                    </a:lnTo>
                    <a:lnTo>
                      <a:pt x="7648" y="3004"/>
                    </a:lnTo>
                    <a:lnTo>
                      <a:pt x="8604" y="3687"/>
                    </a:lnTo>
                    <a:lnTo>
                      <a:pt x="8672" y="3721"/>
                    </a:lnTo>
                    <a:lnTo>
                      <a:pt x="8706" y="3687"/>
                    </a:lnTo>
                    <a:lnTo>
                      <a:pt x="8740" y="3619"/>
                    </a:lnTo>
                    <a:lnTo>
                      <a:pt x="8706" y="3551"/>
                    </a:lnTo>
                    <a:lnTo>
                      <a:pt x="8331" y="3107"/>
                    </a:lnTo>
                    <a:lnTo>
                      <a:pt x="7921" y="2697"/>
                    </a:lnTo>
                    <a:lnTo>
                      <a:pt x="7477" y="2322"/>
                    </a:lnTo>
                    <a:lnTo>
                      <a:pt x="6999" y="1946"/>
                    </a:lnTo>
                    <a:lnTo>
                      <a:pt x="6487" y="1605"/>
                    </a:lnTo>
                    <a:lnTo>
                      <a:pt x="5941" y="1297"/>
                    </a:lnTo>
                    <a:lnTo>
                      <a:pt x="5395" y="990"/>
                    </a:lnTo>
                    <a:lnTo>
                      <a:pt x="4848" y="751"/>
                    </a:lnTo>
                    <a:lnTo>
                      <a:pt x="4268" y="512"/>
                    </a:lnTo>
                    <a:lnTo>
                      <a:pt x="3654" y="342"/>
                    </a:lnTo>
                    <a:lnTo>
                      <a:pt x="3073" y="205"/>
                    </a:lnTo>
                    <a:lnTo>
                      <a:pt x="2459" y="6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0" name="Google Shape;907;p32"/>
              <p:cNvSpPr/>
              <p:nvPr/>
            </p:nvSpPr>
            <p:spPr>
              <a:xfrm rot="745800">
                <a:off x="1279800" y="4208760"/>
                <a:ext cx="79920" cy="1299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29960"/>
                  <a:gd name="textAreaBottom" fmla="*/ 130320 h 129960"/>
                </a:gdLst>
                <a:ahLst/>
                <a:cxnLst/>
                <a:rect l="textAreaLeft" t="textAreaTop" r="textAreaRight" b="textAreaBottom"/>
                <a:pathLst>
                  <a:path w="4234" h="6863">
                    <a:moveTo>
                      <a:pt x="68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34" y="171"/>
                    </a:lnTo>
                    <a:lnTo>
                      <a:pt x="410" y="512"/>
                    </a:lnTo>
                    <a:lnTo>
                      <a:pt x="785" y="854"/>
                    </a:lnTo>
                    <a:lnTo>
                      <a:pt x="1468" y="1571"/>
                    </a:lnTo>
                    <a:lnTo>
                      <a:pt x="2083" y="2322"/>
                    </a:lnTo>
                    <a:lnTo>
                      <a:pt x="2629" y="3141"/>
                    </a:lnTo>
                    <a:lnTo>
                      <a:pt x="3107" y="3995"/>
                    </a:lnTo>
                    <a:lnTo>
                      <a:pt x="3312" y="4438"/>
                    </a:lnTo>
                    <a:lnTo>
                      <a:pt x="3516" y="4916"/>
                    </a:lnTo>
                    <a:lnTo>
                      <a:pt x="3687" y="5360"/>
                    </a:lnTo>
                    <a:lnTo>
                      <a:pt x="3824" y="5838"/>
                    </a:lnTo>
                    <a:lnTo>
                      <a:pt x="3960" y="6316"/>
                    </a:lnTo>
                    <a:lnTo>
                      <a:pt x="4097" y="6794"/>
                    </a:lnTo>
                    <a:lnTo>
                      <a:pt x="4131" y="6862"/>
                    </a:lnTo>
                    <a:lnTo>
                      <a:pt x="4165" y="6862"/>
                    </a:lnTo>
                    <a:lnTo>
                      <a:pt x="4233" y="6828"/>
                    </a:lnTo>
                    <a:lnTo>
                      <a:pt x="4233" y="6760"/>
                    </a:lnTo>
                    <a:lnTo>
                      <a:pt x="4131" y="6248"/>
                    </a:lnTo>
                    <a:lnTo>
                      <a:pt x="3994" y="5770"/>
                    </a:lnTo>
                    <a:lnTo>
                      <a:pt x="3858" y="5258"/>
                    </a:lnTo>
                    <a:lnTo>
                      <a:pt x="3687" y="4780"/>
                    </a:lnTo>
                    <a:lnTo>
                      <a:pt x="3516" y="4336"/>
                    </a:lnTo>
                    <a:lnTo>
                      <a:pt x="3312" y="3858"/>
                    </a:lnTo>
                    <a:lnTo>
                      <a:pt x="3073" y="3448"/>
                    </a:lnTo>
                    <a:lnTo>
                      <a:pt x="2834" y="3005"/>
                    </a:lnTo>
                    <a:lnTo>
                      <a:pt x="2561" y="2595"/>
                    </a:lnTo>
                    <a:lnTo>
                      <a:pt x="2253" y="2185"/>
                    </a:lnTo>
                    <a:lnTo>
                      <a:pt x="1980" y="1776"/>
                    </a:lnTo>
                    <a:lnTo>
                      <a:pt x="1639" y="1400"/>
                    </a:lnTo>
                    <a:lnTo>
                      <a:pt x="1297" y="1024"/>
                    </a:lnTo>
                    <a:lnTo>
                      <a:pt x="922" y="683"/>
                    </a:lnTo>
                    <a:lnTo>
                      <a:pt x="546" y="3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1" name="Google Shape;908;p32"/>
              <p:cNvSpPr/>
              <p:nvPr/>
            </p:nvSpPr>
            <p:spPr>
              <a:xfrm rot="745800">
                <a:off x="1302480" y="4262040"/>
                <a:ext cx="24840" cy="39960"/>
              </a:xfrm>
              <a:custGeom>
                <a:avLst/>
                <a:gdLst>
                  <a:gd name="textAreaLeft" fmla="*/ 0 w 24840"/>
                  <a:gd name="textAreaRight" fmla="*/ 25200 w 24840"/>
                  <a:gd name="textAreaTop" fmla="*/ 0 h 39960"/>
                  <a:gd name="textAreaBottom" fmla="*/ 40320 h 39960"/>
                </a:gdLst>
                <a:ahLst/>
                <a:cxnLst/>
                <a:rect l="textAreaLeft" t="textAreaTop" r="textAreaRight" b="textAreaBottom"/>
                <a:pathLst>
                  <a:path w="1332" h="2118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172"/>
                    </a:lnTo>
                    <a:lnTo>
                      <a:pt x="342" y="615"/>
                    </a:lnTo>
                    <a:lnTo>
                      <a:pt x="615" y="1059"/>
                    </a:lnTo>
                    <a:lnTo>
                      <a:pt x="854" y="1537"/>
                    </a:lnTo>
                    <a:lnTo>
                      <a:pt x="1059" y="2015"/>
                    </a:lnTo>
                    <a:lnTo>
                      <a:pt x="1093" y="2083"/>
                    </a:lnTo>
                    <a:lnTo>
                      <a:pt x="1127" y="2117"/>
                    </a:lnTo>
                    <a:lnTo>
                      <a:pt x="1229" y="2083"/>
                    </a:lnTo>
                    <a:lnTo>
                      <a:pt x="1298" y="2049"/>
                    </a:lnTo>
                    <a:lnTo>
                      <a:pt x="1332" y="1981"/>
                    </a:lnTo>
                    <a:lnTo>
                      <a:pt x="1332" y="1947"/>
                    </a:lnTo>
                    <a:lnTo>
                      <a:pt x="1264" y="1640"/>
                    </a:lnTo>
                    <a:lnTo>
                      <a:pt x="1195" y="1401"/>
                    </a:lnTo>
                    <a:lnTo>
                      <a:pt x="1059" y="1127"/>
                    </a:lnTo>
                    <a:lnTo>
                      <a:pt x="922" y="888"/>
                    </a:lnTo>
                    <a:lnTo>
                      <a:pt x="751" y="649"/>
                    </a:lnTo>
                    <a:lnTo>
                      <a:pt x="581" y="445"/>
                    </a:lnTo>
                    <a:lnTo>
                      <a:pt x="171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2" name="Google Shape;909;p32"/>
              <p:cNvSpPr/>
              <p:nvPr/>
            </p:nvSpPr>
            <p:spPr>
              <a:xfrm rot="745800">
                <a:off x="1289160" y="4262040"/>
                <a:ext cx="20520" cy="410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1094" h="2186">
                    <a:moveTo>
                      <a:pt x="69" y="1"/>
                    </a:moveTo>
                    <a:lnTo>
                      <a:pt x="35" y="69"/>
                    </a:lnTo>
                    <a:lnTo>
                      <a:pt x="1" y="171"/>
                    </a:lnTo>
                    <a:lnTo>
                      <a:pt x="69" y="410"/>
                    </a:lnTo>
                    <a:lnTo>
                      <a:pt x="137" y="649"/>
                    </a:lnTo>
                    <a:lnTo>
                      <a:pt x="342" y="1127"/>
                    </a:lnTo>
                    <a:lnTo>
                      <a:pt x="547" y="1639"/>
                    </a:lnTo>
                    <a:lnTo>
                      <a:pt x="649" y="1878"/>
                    </a:lnTo>
                    <a:lnTo>
                      <a:pt x="820" y="2117"/>
                    </a:lnTo>
                    <a:lnTo>
                      <a:pt x="888" y="2186"/>
                    </a:lnTo>
                    <a:lnTo>
                      <a:pt x="991" y="2186"/>
                    </a:lnTo>
                    <a:lnTo>
                      <a:pt x="1093" y="2117"/>
                    </a:lnTo>
                    <a:lnTo>
                      <a:pt x="1093" y="2083"/>
                    </a:lnTo>
                    <a:lnTo>
                      <a:pt x="1093" y="2015"/>
                    </a:lnTo>
                    <a:lnTo>
                      <a:pt x="1025" y="1742"/>
                    </a:lnTo>
                    <a:lnTo>
                      <a:pt x="922" y="1503"/>
                    </a:lnTo>
                    <a:lnTo>
                      <a:pt x="717" y="991"/>
                    </a:lnTo>
                    <a:lnTo>
                      <a:pt x="513" y="513"/>
                    </a:lnTo>
                    <a:lnTo>
                      <a:pt x="376" y="274"/>
                    </a:lnTo>
                    <a:lnTo>
                      <a:pt x="240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3" name="Google Shape;910;p32"/>
              <p:cNvSpPr/>
              <p:nvPr/>
            </p:nvSpPr>
            <p:spPr>
              <a:xfrm rot="745800">
                <a:off x="1281960" y="4270320"/>
                <a:ext cx="12600" cy="223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22320"/>
                  <a:gd name="textAreaBottom" fmla="*/ 22680 h 22320"/>
                </a:gdLst>
                <a:ahLst/>
                <a:cxnLst/>
                <a:rect l="textAreaLeft" t="textAreaTop" r="textAreaRight" b="textAreaBottom"/>
                <a:pathLst>
                  <a:path w="683" h="1196">
                    <a:moveTo>
                      <a:pt x="68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239" y="650"/>
                    </a:lnTo>
                    <a:lnTo>
                      <a:pt x="478" y="1128"/>
                    </a:lnTo>
                    <a:lnTo>
                      <a:pt x="580" y="1196"/>
                    </a:lnTo>
                    <a:lnTo>
                      <a:pt x="649" y="1196"/>
                    </a:lnTo>
                    <a:lnTo>
                      <a:pt x="683" y="1128"/>
                    </a:lnTo>
                    <a:lnTo>
                      <a:pt x="683" y="1025"/>
                    </a:lnTo>
                    <a:lnTo>
                      <a:pt x="478" y="547"/>
                    </a:lnTo>
                    <a:lnTo>
                      <a:pt x="205" y="6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160" bIns="11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4" name="Google Shape;911;p32"/>
              <p:cNvSpPr/>
              <p:nvPr/>
            </p:nvSpPr>
            <p:spPr>
              <a:xfrm rot="745800">
                <a:off x="1257120" y="4410000"/>
                <a:ext cx="65520" cy="155520"/>
              </a:xfrm>
              <a:custGeom>
                <a:avLst/>
                <a:gdLst>
                  <a:gd name="textAreaLeft" fmla="*/ 0 w 65520"/>
                  <a:gd name="textAreaRight" fmla="*/ 65880 w 65520"/>
                  <a:gd name="textAreaTop" fmla="*/ 0 h 155520"/>
                  <a:gd name="textAreaBottom" fmla="*/ 155880 h 155520"/>
                </a:gdLst>
                <a:ahLst/>
                <a:cxnLst/>
                <a:rect l="textAreaLeft" t="textAreaTop" r="textAreaRight" b="textAreaBottom"/>
                <a:pathLst>
                  <a:path w="3483" h="8229">
                    <a:moveTo>
                      <a:pt x="3414" y="1"/>
                    </a:moveTo>
                    <a:lnTo>
                      <a:pt x="3380" y="35"/>
                    </a:lnTo>
                    <a:lnTo>
                      <a:pt x="3346" y="615"/>
                    </a:lnTo>
                    <a:lnTo>
                      <a:pt x="3278" y="1162"/>
                    </a:lnTo>
                    <a:lnTo>
                      <a:pt x="3175" y="1708"/>
                    </a:lnTo>
                    <a:lnTo>
                      <a:pt x="3039" y="2254"/>
                    </a:lnTo>
                    <a:lnTo>
                      <a:pt x="2902" y="2800"/>
                    </a:lnTo>
                    <a:lnTo>
                      <a:pt x="2731" y="3347"/>
                    </a:lnTo>
                    <a:lnTo>
                      <a:pt x="2561" y="3859"/>
                    </a:lnTo>
                    <a:lnTo>
                      <a:pt x="2356" y="4371"/>
                    </a:lnTo>
                    <a:lnTo>
                      <a:pt x="2117" y="4883"/>
                    </a:lnTo>
                    <a:lnTo>
                      <a:pt x="1844" y="5361"/>
                    </a:lnTo>
                    <a:lnTo>
                      <a:pt x="1298" y="6351"/>
                    </a:lnTo>
                    <a:lnTo>
                      <a:pt x="683" y="7273"/>
                    </a:lnTo>
                    <a:lnTo>
                      <a:pt x="0" y="8194"/>
                    </a:lnTo>
                    <a:lnTo>
                      <a:pt x="34" y="8229"/>
                    </a:lnTo>
                    <a:lnTo>
                      <a:pt x="68" y="8229"/>
                    </a:lnTo>
                    <a:lnTo>
                      <a:pt x="444" y="7819"/>
                    </a:lnTo>
                    <a:lnTo>
                      <a:pt x="820" y="7375"/>
                    </a:lnTo>
                    <a:lnTo>
                      <a:pt x="1161" y="6931"/>
                    </a:lnTo>
                    <a:lnTo>
                      <a:pt x="1468" y="6453"/>
                    </a:lnTo>
                    <a:lnTo>
                      <a:pt x="1810" y="5975"/>
                    </a:lnTo>
                    <a:lnTo>
                      <a:pt x="2083" y="5497"/>
                    </a:lnTo>
                    <a:lnTo>
                      <a:pt x="2356" y="4985"/>
                    </a:lnTo>
                    <a:lnTo>
                      <a:pt x="2595" y="4473"/>
                    </a:lnTo>
                    <a:lnTo>
                      <a:pt x="2834" y="3927"/>
                    </a:lnTo>
                    <a:lnTo>
                      <a:pt x="3005" y="3415"/>
                    </a:lnTo>
                    <a:lnTo>
                      <a:pt x="3175" y="2869"/>
                    </a:lnTo>
                    <a:lnTo>
                      <a:pt x="3312" y="2322"/>
                    </a:lnTo>
                    <a:lnTo>
                      <a:pt x="3380" y="1742"/>
                    </a:lnTo>
                    <a:lnTo>
                      <a:pt x="3448" y="1196"/>
                    </a:lnTo>
                    <a:lnTo>
                      <a:pt x="3482" y="615"/>
                    </a:lnTo>
                    <a:lnTo>
                      <a:pt x="3448" y="35"/>
                    </a:lnTo>
                    <a:lnTo>
                      <a:pt x="341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760" bIns="77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5" name="Google Shape;912;p32"/>
              <p:cNvSpPr/>
              <p:nvPr/>
            </p:nvSpPr>
            <p:spPr>
              <a:xfrm rot="745800">
                <a:off x="1281960" y="4367880"/>
                <a:ext cx="37800" cy="13356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2015" h="7068">
                    <a:moveTo>
                      <a:pt x="1810" y="1"/>
                    </a:moveTo>
                    <a:lnTo>
                      <a:pt x="1707" y="35"/>
                    </a:lnTo>
                    <a:lnTo>
                      <a:pt x="1673" y="137"/>
                    </a:lnTo>
                    <a:lnTo>
                      <a:pt x="1639" y="1025"/>
                    </a:lnTo>
                    <a:lnTo>
                      <a:pt x="1536" y="1912"/>
                    </a:lnTo>
                    <a:lnTo>
                      <a:pt x="1434" y="2766"/>
                    </a:lnTo>
                    <a:lnTo>
                      <a:pt x="1263" y="3619"/>
                    </a:lnTo>
                    <a:lnTo>
                      <a:pt x="1058" y="4439"/>
                    </a:lnTo>
                    <a:lnTo>
                      <a:pt x="785" y="5258"/>
                    </a:lnTo>
                    <a:lnTo>
                      <a:pt x="444" y="6077"/>
                    </a:lnTo>
                    <a:lnTo>
                      <a:pt x="34" y="6897"/>
                    </a:lnTo>
                    <a:lnTo>
                      <a:pt x="0" y="6931"/>
                    </a:lnTo>
                    <a:lnTo>
                      <a:pt x="0" y="6999"/>
                    </a:lnTo>
                    <a:lnTo>
                      <a:pt x="68" y="7068"/>
                    </a:lnTo>
                    <a:lnTo>
                      <a:pt x="205" y="7068"/>
                    </a:lnTo>
                    <a:lnTo>
                      <a:pt x="239" y="7033"/>
                    </a:lnTo>
                    <a:lnTo>
                      <a:pt x="683" y="6248"/>
                    </a:lnTo>
                    <a:lnTo>
                      <a:pt x="1093" y="5429"/>
                    </a:lnTo>
                    <a:lnTo>
                      <a:pt x="1434" y="4575"/>
                    </a:lnTo>
                    <a:lnTo>
                      <a:pt x="1707" y="3722"/>
                    </a:lnTo>
                    <a:lnTo>
                      <a:pt x="1810" y="3278"/>
                    </a:lnTo>
                    <a:lnTo>
                      <a:pt x="1912" y="2800"/>
                    </a:lnTo>
                    <a:lnTo>
                      <a:pt x="1946" y="2356"/>
                    </a:lnTo>
                    <a:lnTo>
                      <a:pt x="2014" y="1912"/>
                    </a:lnTo>
                    <a:lnTo>
                      <a:pt x="2014" y="1469"/>
                    </a:lnTo>
                    <a:lnTo>
                      <a:pt x="2014" y="991"/>
                    </a:lnTo>
                    <a:lnTo>
                      <a:pt x="1980" y="547"/>
                    </a:lnTo>
                    <a:lnTo>
                      <a:pt x="1912" y="103"/>
                    </a:lnTo>
                    <a:lnTo>
                      <a:pt x="1878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6" name="Google Shape;913;p32"/>
              <p:cNvSpPr/>
              <p:nvPr/>
            </p:nvSpPr>
            <p:spPr>
              <a:xfrm rot="745800">
                <a:off x="1275840" y="4348080"/>
                <a:ext cx="28800" cy="107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1537" h="5703">
                    <a:moveTo>
                      <a:pt x="1059" y="1"/>
                    </a:moveTo>
                    <a:lnTo>
                      <a:pt x="956" y="69"/>
                    </a:lnTo>
                    <a:lnTo>
                      <a:pt x="922" y="103"/>
                    </a:lnTo>
                    <a:lnTo>
                      <a:pt x="922" y="172"/>
                    </a:lnTo>
                    <a:lnTo>
                      <a:pt x="956" y="854"/>
                    </a:lnTo>
                    <a:lnTo>
                      <a:pt x="990" y="1537"/>
                    </a:lnTo>
                    <a:lnTo>
                      <a:pt x="956" y="2220"/>
                    </a:lnTo>
                    <a:lnTo>
                      <a:pt x="888" y="2869"/>
                    </a:lnTo>
                    <a:lnTo>
                      <a:pt x="786" y="3517"/>
                    </a:lnTo>
                    <a:lnTo>
                      <a:pt x="581" y="4166"/>
                    </a:lnTo>
                    <a:lnTo>
                      <a:pt x="342" y="4781"/>
                    </a:lnTo>
                    <a:lnTo>
                      <a:pt x="34" y="5429"/>
                    </a:lnTo>
                    <a:lnTo>
                      <a:pt x="0" y="5497"/>
                    </a:lnTo>
                    <a:lnTo>
                      <a:pt x="0" y="5566"/>
                    </a:lnTo>
                    <a:lnTo>
                      <a:pt x="34" y="5634"/>
                    </a:lnTo>
                    <a:lnTo>
                      <a:pt x="69" y="5668"/>
                    </a:lnTo>
                    <a:lnTo>
                      <a:pt x="137" y="5702"/>
                    </a:lnTo>
                    <a:lnTo>
                      <a:pt x="205" y="5702"/>
                    </a:lnTo>
                    <a:lnTo>
                      <a:pt x="273" y="5668"/>
                    </a:lnTo>
                    <a:lnTo>
                      <a:pt x="308" y="5634"/>
                    </a:lnTo>
                    <a:lnTo>
                      <a:pt x="683" y="5020"/>
                    </a:lnTo>
                    <a:lnTo>
                      <a:pt x="990" y="4371"/>
                    </a:lnTo>
                    <a:lnTo>
                      <a:pt x="1229" y="3654"/>
                    </a:lnTo>
                    <a:lnTo>
                      <a:pt x="1434" y="2937"/>
                    </a:lnTo>
                    <a:lnTo>
                      <a:pt x="1468" y="2596"/>
                    </a:lnTo>
                    <a:lnTo>
                      <a:pt x="1503" y="2220"/>
                    </a:lnTo>
                    <a:lnTo>
                      <a:pt x="1537" y="1879"/>
                    </a:lnTo>
                    <a:lnTo>
                      <a:pt x="1537" y="1503"/>
                    </a:lnTo>
                    <a:lnTo>
                      <a:pt x="1503" y="1128"/>
                    </a:lnTo>
                    <a:lnTo>
                      <a:pt x="1434" y="786"/>
                    </a:lnTo>
                    <a:lnTo>
                      <a:pt x="1332" y="445"/>
                    </a:lnTo>
                    <a:lnTo>
                      <a:pt x="1229" y="103"/>
                    </a:lnTo>
                    <a:lnTo>
                      <a:pt x="1195" y="35"/>
                    </a:lnTo>
                    <a:lnTo>
                      <a:pt x="1161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000" bIns="54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7" name="Google Shape;914;p32"/>
              <p:cNvSpPr/>
              <p:nvPr/>
            </p:nvSpPr>
            <p:spPr>
              <a:xfrm rot="745800">
                <a:off x="1289520" y="4348440"/>
                <a:ext cx="7920" cy="3060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30600"/>
                  <a:gd name="textAreaBottom" fmla="*/ 30960 h 30600"/>
                </a:gdLst>
                <a:ahLst/>
                <a:cxnLst/>
                <a:rect l="textAreaLeft" t="textAreaTop" r="textAreaRight" b="textAreaBottom"/>
                <a:pathLst>
                  <a:path w="445" h="1639">
                    <a:moveTo>
                      <a:pt x="69" y="0"/>
                    </a:moveTo>
                    <a:lnTo>
                      <a:pt x="35" y="34"/>
                    </a:lnTo>
                    <a:lnTo>
                      <a:pt x="0" y="68"/>
                    </a:lnTo>
                    <a:lnTo>
                      <a:pt x="35" y="785"/>
                    </a:lnTo>
                    <a:lnTo>
                      <a:pt x="137" y="1536"/>
                    </a:lnTo>
                    <a:lnTo>
                      <a:pt x="137" y="1571"/>
                    </a:lnTo>
                    <a:lnTo>
                      <a:pt x="205" y="1639"/>
                    </a:lnTo>
                    <a:lnTo>
                      <a:pt x="308" y="1639"/>
                    </a:lnTo>
                    <a:lnTo>
                      <a:pt x="410" y="1571"/>
                    </a:lnTo>
                    <a:lnTo>
                      <a:pt x="410" y="1536"/>
                    </a:lnTo>
                    <a:lnTo>
                      <a:pt x="444" y="1468"/>
                    </a:lnTo>
                    <a:lnTo>
                      <a:pt x="308" y="751"/>
                    </a:lnTo>
                    <a:lnTo>
                      <a:pt x="171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8" name="Google Shape;915;p32"/>
              <p:cNvSpPr/>
              <p:nvPr/>
            </p:nvSpPr>
            <p:spPr>
              <a:xfrm rot="745800">
                <a:off x="1040760" y="4080960"/>
                <a:ext cx="57240" cy="24120"/>
              </a:xfrm>
              <a:custGeom>
                <a:avLst/>
                <a:gdLst>
                  <a:gd name="textAreaLeft" fmla="*/ 0 w 57240"/>
                  <a:gd name="textAreaRight" fmla="*/ 57600 w 57240"/>
                  <a:gd name="textAreaTop" fmla="*/ 0 h 24120"/>
                  <a:gd name="textAreaBottom" fmla="*/ 24480 h 24120"/>
                </a:gdLst>
                <a:ahLst/>
                <a:cxnLst/>
                <a:rect l="textAreaLeft" t="textAreaTop" r="textAreaRight" b="textAreaBottom"/>
                <a:pathLst>
                  <a:path w="3039" h="1298">
                    <a:moveTo>
                      <a:pt x="2902" y="0"/>
                    </a:moveTo>
                    <a:lnTo>
                      <a:pt x="2527" y="68"/>
                    </a:lnTo>
                    <a:lnTo>
                      <a:pt x="2185" y="137"/>
                    </a:lnTo>
                    <a:lnTo>
                      <a:pt x="1810" y="273"/>
                    </a:lnTo>
                    <a:lnTo>
                      <a:pt x="1468" y="410"/>
                    </a:lnTo>
                    <a:lnTo>
                      <a:pt x="751" y="717"/>
                    </a:lnTo>
                    <a:lnTo>
                      <a:pt x="69" y="1024"/>
                    </a:lnTo>
                    <a:lnTo>
                      <a:pt x="34" y="1058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9" y="1297"/>
                    </a:lnTo>
                    <a:lnTo>
                      <a:pt x="171" y="1297"/>
                    </a:lnTo>
                    <a:lnTo>
                      <a:pt x="888" y="1093"/>
                    </a:lnTo>
                    <a:lnTo>
                      <a:pt x="1639" y="854"/>
                    </a:lnTo>
                    <a:lnTo>
                      <a:pt x="2015" y="717"/>
                    </a:lnTo>
                    <a:lnTo>
                      <a:pt x="2356" y="581"/>
                    </a:lnTo>
                    <a:lnTo>
                      <a:pt x="2697" y="410"/>
                    </a:lnTo>
                    <a:lnTo>
                      <a:pt x="3005" y="205"/>
                    </a:lnTo>
                    <a:lnTo>
                      <a:pt x="3039" y="137"/>
                    </a:lnTo>
                    <a:lnTo>
                      <a:pt x="3039" y="68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240" bIns="12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9" name="Google Shape;916;p32"/>
              <p:cNvSpPr/>
              <p:nvPr/>
            </p:nvSpPr>
            <p:spPr>
              <a:xfrm rot="745800">
                <a:off x="1056960" y="4104720"/>
                <a:ext cx="35280" cy="158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5840"/>
                  <a:gd name="textAreaBottom" fmla="*/ 16200 h 15840"/>
                </a:gdLst>
                <a:ahLst/>
                <a:cxnLst/>
                <a:rect l="textAreaLeft" t="textAreaTop" r="textAreaRight" b="textAreaBottom"/>
                <a:pathLst>
                  <a:path w="1879" h="855">
                    <a:moveTo>
                      <a:pt x="1366" y="1"/>
                    </a:moveTo>
                    <a:lnTo>
                      <a:pt x="1127" y="35"/>
                    </a:lnTo>
                    <a:lnTo>
                      <a:pt x="922" y="103"/>
                    </a:lnTo>
                    <a:lnTo>
                      <a:pt x="479" y="274"/>
                    </a:lnTo>
                    <a:lnTo>
                      <a:pt x="103" y="479"/>
                    </a:lnTo>
                    <a:lnTo>
                      <a:pt x="35" y="513"/>
                    </a:lnTo>
                    <a:lnTo>
                      <a:pt x="1" y="581"/>
                    </a:lnTo>
                    <a:lnTo>
                      <a:pt x="1" y="684"/>
                    </a:lnTo>
                    <a:lnTo>
                      <a:pt x="1" y="752"/>
                    </a:lnTo>
                    <a:lnTo>
                      <a:pt x="69" y="786"/>
                    </a:lnTo>
                    <a:lnTo>
                      <a:pt x="103" y="820"/>
                    </a:lnTo>
                    <a:lnTo>
                      <a:pt x="171" y="854"/>
                    </a:lnTo>
                    <a:lnTo>
                      <a:pt x="274" y="820"/>
                    </a:lnTo>
                    <a:lnTo>
                      <a:pt x="649" y="615"/>
                    </a:lnTo>
                    <a:lnTo>
                      <a:pt x="1025" y="479"/>
                    </a:lnTo>
                    <a:lnTo>
                      <a:pt x="1844" y="206"/>
                    </a:lnTo>
                    <a:lnTo>
                      <a:pt x="1878" y="137"/>
                    </a:lnTo>
                    <a:lnTo>
                      <a:pt x="1878" y="103"/>
                    </a:lnTo>
                    <a:lnTo>
                      <a:pt x="1844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0" name="Google Shape;917;p32"/>
              <p:cNvSpPr/>
              <p:nvPr/>
            </p:nvSpPr>
            <p:spPr>
              <a:xfrm rot="745800">
                <a:off x="563400" y="3753000"/>
                <a:ext cx="858960" cy="864720"/>
              </a:xfrm>
              <a:custGeom>
                <a:avLst/>
                <a:gdLst>
                  <a:gd name="textAreaLeft" fmla="*/ 0 w 858960"/>
                  <a:gd name="textAreaRight" fmla="*/ 859320 w 858960"/>
                  <a:gd name="textAreaTop" fmla="*/ 0 h 864720"/>
                  <a:gd name="textAreaBottom" fmla="*/ 865080 h 864720"/>
                </a:gdLst>
                <a:ahLst/>
                <a:cxnLst/>
                <a:rect l="textAreaLeft" t="textAreaTop" r="textAreaRight" b="textAreaBottom"/>
                <a:pathLst>
                  <a:path w="45305" h="45612">
                    <a:moveTo>
                      <a:pt x="10960" y="14510"/>
                    </a:moveTo>
                    <a:lnTo>
                      <a:pt x="10345" y="14920"/>
                    </a:lnTo>
                    <a:lnTo>
                      <a:pt x="9731" y="15363"/>
                    </a:lnTo>
                    <a:lnTo>
                      <a:pt x="9150" y="15841"/>
                    </a:lnTo>
                    <a:lnTo>
                      <a:pt x="8604" y="16353"/>
                    </a:lnTo>
                    <a:lnTo>
                      <a:pt x="7955" y="16661"/>
                    </a:lnTo>
                    <a:lnTo>
                      <a:pt x="7955" y="16490"/>
                    </a:lnTo>
                    <a:lnTo>
                      <a:pt x="8638" y="15910"/>
                    </a:lnTo>
                    <a:lnTo>
                      <a:pt x="9014" y="15637"/>
                    </a:lnTo>
                    <a:lnTo>
                      <a:pt x="9389" y="15363"/>
                    </a:lnTo>
                    <a:lnTo>
                      <a:pt x="9765" y="15124"/>
                    </a:lnTo>
                    <a:lnTo>
                      <a:pt x="10140" y="14920"/>
                    </a:lnTo>
                    <a:lnTo>
                      <a:pt x="10550" y="14715"/>
                    </a:lnTo>
                    <a:lnTo>
                      <a:pt x="10960" y="14510"/>
                    </a:lnTo>
                    <a:close/>
                    <a:moveTo>
                      <a:pt x="7307" y="16114"/>
                    </a:moveTo>
                    <a:lnTo>
                      <a:pt x="7341" y="16183"/>
                    </a:lnTo>
                    <a:lnTo>
                      <a:pt x="7409" y="16217"/>
                    </a:lnTo>
                    <a:lnTo>
                      <a:pt x="7546" y="16251"/>
                    </a:lnTo>
                    <a:lnTo>
                      <a:pt x="7546" y="16319"/>
                    </a:lnTo>
                    <a:lnTo>
                      <a:pt x="7478" y="16388"/>
                    </a:lnTo>
                    <a:lnTo>
                      <a:pt x="7443" y="16490"/>
                    </a:lnTo>
                    <a:lnTo>
                      <a:pt x="7443" y="16592"/>
                    </a:lnTo>
                    <a:lnTo>
                      <a:pt x="7512" y="16661"/>
                    </a:lnTo>
                    <a:lnTo>
                      <a:pt x="7580" y="16729"/>
                    </a:lnTo>
                    <a:lnTo>
                      <a:pt x="7580" y="16831"/>
                    </a:lnTo>
                    <a:lnTo>
                      <a:pt x="7068" y="17036"/>
                    </a:lnTo>
                    <a:lnTo>
                      <a:pt x="6863" y="17002"/>
                    </a:lnTo>
                    <a:lnTo>
                      <a:pt x="6795" y="16968"/>
                    </a:lnTo>
                    <a:lnTo>
                      <a:pt x="7034" y="16934"/>
                    </a:lnTo>
                    <a:lnTo>
                      <a:pt x="7102" y="16934"/>
                    </a:lnTo>
                    <a:lnTo>
                      <a:pt x="7136" y="16900"/>
                    </a:lnTo>
                    <a:lnTo>
                      <a:pt x="7170" y="16797"/>
                    </a:lnTo>
                    <a:lnTo>
                      <a:pt x="7170" y="16695"/>
                    </a:lnTo>
                    <a:lnTo>
                      <a:pt x="7136" y="16627"/>
                    </a:lnTo>
                    <a:lnTo>
                      <a:pt x="7102" y="16592"/>
                    </a:lnTo>
                    <a:lnTo>
                      <a:pt x="6863" y="16490"/>
                    </a:lnTo>
                    <a:lnTo>
                      <a:pt x="7102" y="16319"/>
                    </a:lnTo>
                    <a:lnTo>
                      <a:pt x="7273" y="16114"/>
                    </a:lnTo>
                    <a:close/>
                    <a:moveTo>
                      <a:pt x="8297" y="17446"/>
                    </a:moveTo>
                    <a:lnTo>
                      <a:pt x="8604" y="17821"/>
                    </a:lnTo>
                    <a:lnTo>
                      <a:pt x="8946" y="18163"/>
                    </a:lnTo>
                    <a:lnTo>
                      <a:pt x="8707" y="18095"/>
                    </a:lnTo>
                    <a:lnTo>
                      <a:pt x="8570" y="18095"/>
                    </a:lnTo>
                    <a:lnTo>
                      <a:pt x="8502" y="18163"/>
                    </a:lnTo>
                    <a:lnTo>
                      <a:pt x="8468" y="18231"/>
                    </a:lnTo>
                    <a:lnTo>
                      <a:pt x="8468" y="18299"/>
                    </a:lnTo>
                    <a:lnTo>
                      <a:pt x="8468" y="18368"/>
                    </a:lnTo>
                    <a:lnTo>
                      <a:pt x="8536" y="18436"/>
                    </a:lnTo>
                    <a:lnTo>
                      <a:pt x="8604" y="18470"/>
                    </a:lnTo>
                    <a:lnTo>
                      <a:pt x="9697" y="19085"/>
                    </a:lnTo>
                    <a:lnTo>
                      <a:pt x="9697" y="19085"/>
                    </a:lnTo>
                    <a:lnTo>
                      <a:pt x="8911" y="18846"/>
                    </a:lnTo>
                    <a:lnTo>
                      <a:pt x="8160" y="18709"/>
                    </a:lnTo>
                    <a:lnTo>
                      <a:pt x="8297" y="18231"/>
                    </a:lnTo>
                    <a:lnTo>
                      <a:pt x="8297" y="18163"/>
                    </a:lnTo>
                    <a:lnTo>
                      <a:pt x="8297" y="18060"/>
                    </a:lnTo>
                    <a:lnTo>
                      <a:pt x="8194" y="17924"/>
                    </a:lnTo>
                    <a:lnTo>
                      <a:pt x="8092" y="17821"/>
                    </a:lnTo>
                    <a:lnTo>
                      <a:pt x="7955" y="17787"/>
                    </a:lnTo>
                    <a:lnTo>
                      <a:pt x="8297" y="17446"/>
                    </a:lnTo>
                    <a:close/>
                    <a:moveTo>
                      <a:pt x="7204" y="17685"/>
                    </a:moveTo>
                    <a:lnTo>
                      <a:pt x="7239" y="17753"/>
                    </a:lnTo>
                    <a:lnTo>
                      <a:pt x="7307" y="17821"/>
                    </a:lnTo>
                    <a:lnTo>
                      <a:pt x="7375" y="17856"/>
                    </a:lnTo>
                    <a:lnTo>
                      <a:pt x="7478" y="17821"/>
                    </a:lnTo>
                    <a:lnTo>
                      <a:pt x="7546" y="17787"/>
                    </a:lnTo>
                    <a:lnTo>
                      <a:pt x="7614" y="17856"/>
                    </a:lnTo>
                    <a:lnTo>
                      <a:pt x="7682" y="17890"/>
                    </a:lnTo>
                    <a:lnTo>
                      <a:pt x="7648" y="17924"/>
                    </a:lnTo>
                    <a:lnTo>
                      <a:pt x="7409" y="18299"/>
                    </a:lnTo>
                    <a:lnTo>
                      <a:pt x="7204" y="18675"/>
                    </a:lnTo>
                    <a:lnTo>
                      <a:pt x="7034" y="19085"/>
                    </a:lnTo>
                    <a:lnTo>
                      <a:pt x="6897" y="19494"/>
                    </a:lnTo>
                    <a:lnTo>
                      <a:pt x="6863" y="19085"/>
                    </a:lnTo>
                    <a:lnTo>
                      <a:pt x="6829" y="19050"/>
                    </a:lnTo>
                    <a:lnTo>
                      <a:pt x="6795" y="19050"/>
                    </a:lnTo>
                    <a:lnTo>
                      <a:pt x="6965" y="18504"/>
                    </a:lnTo>
                    <a:lnTo>
                      <a:pt x="7170" y="17958"/>
                    </a:lnTo>
                    <a:lnTo>
                      <a:pt x="7170" y="17821"/>
                    </a:lnTo>
                    <a:lnTo>
                      <a:pt x="7136" y="17719"/>
                    </a:lnTo>
                    <a:lnTo>
                      <a:pt x="7204" y="17685"/>
                    </a:lnTo>
                    <a:close/>
                    <a:moveTo>
                      <a:pt x="7580" y="20075"/>
                    </a:moveTo>
                    <a:lnTo>
                      <a:pt x="7512" y="20314"/>
                    </a:lnTo>
                    <a:lnTo>
                      <a:pt x="7307" y="20723"/>
                    </a:lnTo>
                    <a:lnTo>
                      <a:pt x="7102" y="21133"/>
                    </a:lnTo>
                    <a:lnTo>
                      <a:pt x="7204" y="20860"/>
                    </a:lnTo>
                    <a:lnTo>
                      <a:pt x="7580" y="20075"/>
                    </a:lnTo>
                    <a:close/>
                    <a:moveTo>
                      <a:pt x="21509" y="19631"/>
                    </a:moveTo>
                    <a:lnTo>
                      <a:pt x="21885" y="19938"/>
                    </a:lnTo>
                    <a:lnTo>
                      <a:pt x="22260" y="20211"/>
                    </a:lnTo>
                    <a:lnTo>
                      <a:pt x="22670" y="20450"/>
                    </a:lnTo>
                    <a:lnTo>
                      <a:pt x="23148" y="20621"/>
                    </a:lnTo>
                    <a:lnTo>
                      <a:pt x="23728" y="21509"/>
                    </a:lnTo>
                    <a:lnTo>
                      <a:pt x="24377" y="22328"/>
                    </a:lnTo>
                    <a:lnTo>
                      <a:pt x="25060" y="23147"/>
                    </a:lnTo>
                    <a:lnTo>
                      <a:pt x="25776" y="23932"/>
                    </a:lnTo>
                    <a:lnTo>
                      <a:pt x="26528" y="24649"/>
                    </a:lnTo>
                    <a:lnTo>
                      <a:pt x="27347" y="25366"/>
                    </a:lnTo>
                    <a:lnTo>
                      <a:pt x="28166" y="26015"/>
                    </a:lnTo>
                    <a:lnTo>
                      <a:pt x="29020" y="26630"/>
                    </a:lnTo>
                    <a:lnTo>
                      <a:pt x="28951" y="26732"/>
                    </a:lnTo>
                    <a:lnTo>
                      <a:pt x="28917" y="26698"/>
                    </a:lnTo>
                    <a:lnTo>
                      <a:pt x="28815" y="26595"/>
                    </a:lnTo>
                    <a:lnTo>
                      <a:pt x="28712" y="26527"/>
                    </a:lnTo>
                    <a:lnTo>
                      <a:pt x="28303" y="26186"/>
                    </a:lnTo>
                    <a:lnTo>
                      <a:pt x="27859" y="25878"/>
                    </a:lnTo>
                    <a:lnTo>
                      <a:pt x="27381" y="25571"/>
                    </a:lnTo>
                    <a:lnTo>
                      <a:pt x="26903" y="25298"/>
                    </a:lnTo>
                    <a:lnTo>
                      <a:pt x="26391" y="25059"/>
                    </a:lnTo>
                    <a:lnTo>
                      <a:pt x="25879" y="24854"/>
                    </a:lnTo>
                    <a:lnTo>
                      <a:pt x="25333" y="24684"/>
                    </a:lnTo>
                    <a:lnTo>
                      <a:pt x="24786" y="24513"/>
                    </a:lnTo>
                    <a:lnTo>
                      <a:pt x="24206" y="24376"/>
                    </a:lnTo>
                    <a:lnTo>
                      <a:pt x="23660" y="24274"/>
                    </a:lnTo>
                    <a:lnTo>
                      <a:pt x="23114" y="24240"/>
                    </a:lnTo>
                    <a:lnTo>
                      <a:pt x="22533" y="24206"/>
                    </a:lnTo>
                    <a:lnTo>
                      <a:pt x="21987" y="24206"/>
                    </a:lnTo>
                    <a:lnTo>
                      <a:pt x="21441" y="24240"/>
                    </a:lnTo>
                    <a:lnTo>
                      <a:pt x="20894" y="24308"/>
                    </a:lnTo>
                    <a:lnTo>
                      <a:pt x="20382" y="24410"/>
                    </a:lnTo>
                    <a:lnTo>
                      <a:pt x="20382" y="24410"/>
                    </a:lnTo>
                    <a:lnTo>
                      <a:pt x="20519" y="23659"/>
                    </a:lnTo>
                    <a:lnTo>
                      <a:pt x="20621" y="22908"/>
                    </a:lnTo>
                    <a:lnTo>
                      <a:pt x="20690" y="22157"/>
                    </a:lnTo>
                    <a:lnTo>
                      <a:pt x="20690" y="21440"/>
                    </a:lnTo>
                    <a:lnTo>
                      <a:pt x="20929" y="20655"/>
                    </a:lnTo>
                    <a:lnTo>
                      <a:pt x="21236" y="19904"/>
                    </a:lnTo>
                    <a:lnTo>
                      <a:pt x="21509" y="19631"/>
                    </a:lnTo>
                    <a:close/>
                    <a:moveTo>
                      <a:pt x="28269" y="27688"/>
                    </a:moveTo>
                    <a:lnTo>
                      <a:pt x="28098" y="27995"/>
                    </a:lnTo>
                    <a:lnTo>
                      <a:pt x="27961" y="28302"/>
                    </a:lnTo>
                    <a:lnTo>
                      <a:pt x="27722" y="28951"/>
                    </a:lnTo>
                    <a:lnTo>
                      <a:pt x="27620" y="29190"/>
                    </a:lnTo>
                    <a:lnTo>
                      <a:pt x="27722" y="28814"/>
                    </a:lnTo>
                    <a:lnTo>
                      <a:pt x="27859" y="28405"/>
                    </a:lnTo>
                    <a:lnTo>
                      <a:pt x="28030" y="28029"/>
                    </a:lnTo>
                    <a:lnTo>
                      <a:pt x="28269" y="27688"/>
                    </a:lnTo>
                    <a:close/>
                    <a:moveTo>
                      <a:pt x="28986" y="15159"/>
                    </a:moveTo>
                    <a:lnTo>
                      <a:pt x="29873" y="15193"/>
                    </a:lnTo>
                    <a:lnTo>
                      <a:pt x="30761" y="15261"/>
                    </a:lnTo>
                    <a:lnTo>
                      <a:pt x="31853" y="15363"/>
                    </a:lnTo>
                    <a:lnTo>
                      <a:pt x="32639" y="15534"/>
                    </a:lnTo>
                    <a:lnTo>
                      <a:pt x="33424" y="15773"/>
                    </a:lnTo>
                    <a:lnTo>
                      <a:pt x="34072" y="16012"/>
                    </a:lnTo>
                    <a:lnTo>
                      <a:pt x="34721" y="16251"/>
                    </a:lnTo>
                    <a:lnTo>
                      <a:pt x="35370" y="16524"/>
                    </a:lnTo>
                    <a:lnTo>
                      <a:pt x="35984" y="16831"/>
                    </a:lnTo>
                    <a:lnTo>
                      <a:pt x="36633" y="17139"/>
                    </a:lnTo>
                    <a:lnTo>
                      <a:pt x="37213" y="17514"/>
                    </a:lnTo>
                    <a:lnTo>
                      <a:pt x="37828" y="17890"/>
                    </a:lnTo>
                    <a:lnTo>
                      <a:pt x="38374" y="18299"/>
                    </a:lnTo>
                    <a:lnTo>
                      <a:pt x="38954" y="18743"/>
                    </a:lnTo>
                    <a:lnTo>
                      <a:pt x="39535" y="19255"/>
                    </a:lnTo>
                    <a:lnTo>
                      <a:pt x="40047" y="19802"/>
                    </a:lnTo>
                    <a:lnTo>
                      <a:pt x="40559" y="20348"/>
                    </a:lnTo>
                    <a:lnTo>
                      <a:pt x="41071" y="21031"/>
                    </a:lnTo>
                    <a:lnTo>
                      <a:pt x="41549" y="21748"/>
                    </a:lnTo>
                    <a:lnTo>
                      <a:pt x="41651" y="21987"/>
                    </a:lnTo>
                    <a:lnTo>
                      <a:pt x="41788" y="22191"/>
                    </a:lnTo>
                    <a:lnTo>
                      <a:pt x="41959" y="22396"/>
                    </a:lnTo>
                    <a:lnTo>
                      <a:pt x="42129" y="22533"/>
                    </a:lnTo>
                    <a:lnTo>
                      <a:pt x="41993" y="22635"/>
                    </a:lnTo>
                    <a:lnTo>
                      <a:pt x="41890" y="22772"/>
                    </a:lnTo>
                    <a:lnTo>
                      <a:pt x="41856" y="22908"/>
                    </a:lnTo>
                    <a:lnTo>
                      <a:pt x="41856" y="23079"/>
                    </a:lnTo>
                    <a:lnTo>
                      <a:pt x="41925" y="23250"/>
                    </a:lnTo>
                    <a:lnTo>
                      <a:pt x="41993" y="23455"/>
                    </a:lnTo>
                    <a:lnTo>
                      <a:pt x="42095" y="23523"/>
                    </a:lnTo>
                    <a:lnTo>
                      <a:pt x="42164" y="23591"/>
                    </a:lnTo>
                    <a:lnTo>
                      <a:pt x="42607" y="24274"/>
                    </a:lnTo>
                    <a:lnTo>
                      <a:pt x="43017" y="24991"/>
                    </a:lnTo>
                    <a:lnTo>
                      <a:pt x="43358" y="25742"/>
                    </a:lnTo>
                    <a:lnTo>
                      <a:pt x="43666" y="26493"/>
                    </a:lnTo>
                    <a:lnTo>
                      <a:pt x="43905" y="27244"/>
                    </a:lnTo>
                    <a:lnTo>
                      <a:pt x="44110" y="28029"/>
                    </a:lnTo>
                    <a:lnTo>
                      <a:pt x="44246" y="28814"/>
                    </a:lnTo>
                    <a:lnTo>
                      <a:pt x="44349" y="29634"/>
                    </a:lnTo>
                    <a:lnTo>
                      <a:pt x="44383" y="30419"/>
                    </a:lnTo>
                    <a:lnTo>
                      <a:pt x="44383" y="31238"/>
                    </a:lnTo>
                    <a:lnTo>
                      <a:pt x="44349" y="32024"/>
                    </a:lnTo>
                    <a:lnTo>
                      <a:pt x="44246" y="32843"/>
                    </a:lnTo>
                    <a:lnTo>
                      <a:pt x="44110" y="33628"/>
                    </a:lnTo>
                    <a:lnTo>
                      <a:pt x="43905" y="34413"/>
                    </a:lnTo>
                    <a:lnTo>
                      <a:pt x="43632" y="35199"/>
                    </a:lnTo>
                    <a:lnTo>
                      <a:pt x="43324" y="35984"/>
                    </a:lnTo>
                    <a:lnTo>
                      <a:pt x="42983" y="36769"/>
                    </a:lnTo>
                    <a:lnTo>
                      <a:pt x="42539" y="37554"/>
                    </a:lnTo>
                    <a:lnTo>
                      <a:pt x="42061" y="38339"/>
                    </a:lnTo>
                    <a:lnTo>
                      <a:pt x="41549" y="39090"/>
                    </a:lnTo>
                    <a:lnTo>
                      <a:pt x="40969" y="39842"/>
                    </a:lnTo>
                    <a:lnTo>
                      <a:pt x="40354" y="40558"/>
                    </a:lnTo>
                    <a:lnTo>
                      <a:pt x="39671" y="41275"/>
                    </a:lnTo>
                    <a:lnTo>
                      <a:pt x="38989" y="41924"/>
                    </a:lnTo>
                    <a:lnTo>
                      <a:pt x="38237" y="42504"/>
                    </a:lnTo>
                    <a:lnTo>
                      <a:pt x="37486" y="43051"/>
                    </a:lnTo>
                    <a:lnTo>
                      <a:pt x="36667" y="43529"/>
                    </a:lnTo>
                    <a:lnTo>
                      <a:pt x="36257" y="43733"/>
                    </a:lnTo>
                    <a:lnTo>
                      <a:pt x="35848" y="43938"/>
                    </a:lnTo>
                    <a:lnTo>
                      <a:pt x="35438" y="44109"/>
                    </a:lnTo>
                    <a:lnTo>
                      <a:pt x="34994" y="44246"/>
                    </a:lnTo>
                    <a:lnTo>
                      <a:pt x="34585" y="44382"/>
                    </a:lnTo>
                    <a:lnTo>
                      <a:pt x="34141" y="44485"/>
                    </a:lnTo>
                    <a:lnTo>
                      <a:pt x="33697" y="44553"/>
                    </a:lnTo>
                    <a:lnTo>
                      <a:pt x="33253" y="44587"/>
                    </a:lnTo>
                    <a:lnTo>
                      <a:pt x="32809" y="44621"/>
                    </a:lnTo>
                    <a:lnTo>
                      <a:pt x="32331" y="44621"/>
                    </a:lnTo>
                    <a:lnTo>
                      <a:pt x="31580" y="44587"/>
                    </a:lnTo>
                    <a:lnTo>
                      <a:pt x="30829" y="44519"/>
                    </a:lnTo>
                    <a:lnTo>
                      <a:pt x="30044" y="44416"/>
                    </a:lnTo>
                    <a:lnTo>
                      <a:pt x="29259" y="44314"/>
                    </a:lnTo>
                    <a:lnTo>
                      <a:pt x="28474" y="44177"/>
                    </a:lnTo>
                    <a:lnTo>
                      <a:pt x="27688" y="44007"/>
                    </a:lnTo>
                    <a:lnTo>
                      <a:pt x="26903" y="43802"/>
                    </a:lnTo>
                    <a:lnTo>
                      <a:pt x="26118" y="43597"/>
                    </a:lnTo>
                    <a:lnTo>
                      <a:pt x="25367" y="43358"/>
                    </a:lnTo>
                    <a:lnTo>
                      <a:pt x="24616" y="43085"/>
                    </a:lnTo>
                    <a:lnTo>
                      <a:pt x="23865" y="42778"/>
                    </a:lnTo>
                    <a:lnTo>
                      <a:pt x="23148" y="42436"/>
                    </a:lnTo>
                    <a:lnTo>
                      <a:pt x="22465" y="42061"/>
                    </a:lnTo>
                    <a:lnTo>
                      <a:pt x="21782" y="41685"/>
                    </a:lnTo>
                    <a:lnTo>
                      <a:pt x="21168" y="41241"/>
                    </a:lnTo>
                    <a:lnTo>
                      <a:pt x="20553" y="40797"/>
                    </a:lnTo>
                    <a:lnTo>
                      <a:pt x="20041" y="40354"/>
                    </a:lnTo>
                    <a:lnTo>
                      <a:pt x="19597" y="39944"/>
                    </a:lnTo>
                    <a:lnTo>
                      <a:pt x="19153" y="39466"/>
                    </a:lnTo>
                    <a:lnTo>
                      <a:pt x="18744" y="39022"/>
                    </a:lnTo>
                    <a:lnTo>
                      <a:pt x="18368" y="38544"/>
                    </a:lnTo>
                    <a:lnTo>
                      <a:pt x="17993" y="38032"/>
                    </a:lnTo>
                    <a:lnTo>
                      <a:pt x="17685" y="37520"/>
                    </a:lnTo>
                    <a:lnTo>
                      <a:pt x="17378" y="37008"/>
                    </a:lnTo>
                    <a:lnTo>
                      <a:pt x="17071" y="36462"/>
                    </a:lnTo>
                    <a:lnTo>
                      <a:pt x="16832" y="35950"/>
                    </a:lnTo>
                    <a:lnTo>
                      <a:pt x="16593" y="35369"/>
                    </a:lnTo>
                    <a:lnTo>
                      <a:pt x="16354" y="34823"/>
                    </a:lnTo>
                    <a:lnTo>
                      <a:pt x="16149" y="34243"/>
                    </a:lnTo>
                    <a:lnTo>
                      <a:pt x="15978" y="33662"/>
                    </a:lnTo>
                    <a:lnTo>
                      <a:pt x="15671" y="32467"/>
                    </a:lnTo>
                    <a:lnTo>
                      <a:pt x="15842" y="32024"/>
                    </a:lnTo>
                    <a:lnTo>
                      <a:pt x="15910" y="32297"/>
                    </a:lnTo>
                    <a:lnTo>
                      <a:pt x="15978" y="32604"/>
                    </a:lnTo>
                    <a:lnTo>
                      <a:pt x="16183" y="33150"/>
                    </a:lnTo>
                    <a:lnTo>
                      <a:pt x="16456" y="33662"/>
                    </a:lnTo>
                    <a:lnTo>
                      <a:pt x="16764" y="34106"/>
                    </a:lnTo>
                    <a:lnTo>
                      <a:pt x="16832" y="34140"/>
                    </a:lnTo>
                    <a:lnTo>
                      <a:pt x="16900" y="34140"/>
                    </a:lnTo>
                    <a:lnTo>
                      <a:pt x="16968" y="34072"/>
                    </a:lnTo>
                    <a:lnTo>
                      <a:pt x="16968" y="33970"/>
                    </a:lnTo>
                    <a:lnTo>
                      <a:pt x="16695" y="33253"/>
                    </a:lnTo>
                    <a:lnTo>
                      <a:pt x="16559" y="32877"/>
                    </a:lnTo>
                    <a:lnTo>
                      <a:pt x="16456" y="32502"/>
                    </a:lnTo>
                    <a:lnTo>
                      <a:pt x="16388" y="32194"/>
                    </a:lnTo>
                    <a:lnTo>
                      <a:pt x="16354" y="31921"/>
                    </a:lnTo>
                    <a:lnTo>
                      <a:pt x="16251" y="31307"/>
                    </a:lnTo>
                    <a:lnTo>
                      <a:pt x="16661" y="30795"/>
                    </a:lnTo>
                    <a:lnTo>
                      <a:pt x="17105" y="30317"/>
                    </a:lnTo>
                    <a:lnTo>
                      <a:pt x="18027" y="29361"/>
                    </a:lnTo>
                    <a:lnTo>
                      <a:pt x="18505" y="28883"/>
                    </a:lnTo>
                    <a:lnTo>
                      <a:pt x="18914" y="28371"/>
                    </a:lnTo>
                    <a:lnTo>
                      <a:pt x="19119" y="28098"/>
                    </a:lnTo>
                    <a:lnTo>
                      <a:pt x="19290" y="27790"/>
                    </a:lnTo>
                    <a:lnTo>
                      <a:pt x="19461" y="27483"/>
                    </a:lnTo>
                    <a:lnTo>
                      <a:pt x="19597" y="27142"/>
                    </a:lnTo>
                    <a:lnTo>
                      <a:pt x="19768" y="26630"/>
                    </a:lnTo>
                    <a:lnTo>
                      <a:pt x="19973" y="26083"/>
                    </a:lnTo>
                    <a:lnTo>
                      <a:pt x="20143" y="25469"/>
                    </a:lnTo>
                    <a:lnTo>
                      <a:pt x="20280" y="24854"/>
                    </a:lnTo>
                    <a:lnTo>
                      <a:pt x="20314" y="24854"/>
                    </a:lnTo>
                    <a:lnTo>
                      <a:pt x="20314" y="24923"/>
                    </a:lnTo>
                    <a:lnTo>
                      <a:pt x="20348" y="24991"/>
                    </a:lnTo>
                    <a:lnTo>
                      <a:pt x="20417" y="25059"/>
                    </a:lnTo>
                    <a:lnTo>
                      <a:pt x="20485" y="25093"/>
                    </a:lnTo>
                    <a:lnTo>
                      <a:pt x="20553" y="25127"/>
                    </a:lnTo>
                    <a:lnTo>
                      <a:pt x="20621" y="25093"/>
                    </a:lnTo>
                    <a:lnTo>
                      <a:pt x="20894" y="24991"/>
                    </a:lnTo>
                    <a:lnTo>
                      <a:pt x="21168" y="24923"/>
                    </a:lnTo>
                    <a:lnTo>
                      <a:pt x="21611" y="24888"/>
                    </a:lnTo>
                    <a:lnTo>
                      <a:pt x="22055" y="24923"/>
                    </a:lnTo>
                    <a:lnTo>
                      <a:pt x="22499" y="25025"/>
                    </a:lnTo>
                    <a:lnTo>
                      <a:pt x="22977" y="25127"/>
                    </a:lnTo>
                    <a:lnTo>
                      <a:pt x="23865" y="25435"/>
                    </a:lnTo>
                    <a:lnTo>
                      <a:pt x="24650" y="25742"/>
                    </a:lnTo>
                    <a:lnTo>
                      <a:pt x="25401" y="26049"/>
                    </a:lnTo>
                    <a:lnTo>
                      <a:pt x="26118" y="26391"/>
                    </a:lnTo>
                    <a:lnTo>
                      <a:pt x="27552" y="27073"/>
                    </a:lnTo>
                    <a:lnTo>
                      <a:pt x="27347" y="27278"/>
                    </a:lnTo>
                    <a:lnTo>
                      <a:pt x="27176" y="27483"/>
                    </a:lnTo>
                    <a:lnTo>
                      <a:pt x="27040" y="27756"/>
                    </a:lnTo>
                    <a:lnTo>
                      <a:pt x="26903" y="28029"/>
                    </a:lnTo>
                    <a:lnTo>
                      <a:pt x="26664" y="28575"/>
                    </a:lnTo>
                    <a:lnTo>
                      <a:pt x="26493" y="29190"/>
                    </a:lnTo>
                    <a:lnTo>
                      <a:pt x="26220" y="30419"/>
                    </a:lnTo>
                    <a:lnTo>
                      <a:pt x="26050" y="31034"/>
                    </a:lnTo>
                    <a:lnTo>
                      <a:pt x="25879" y="31546"/>
                    </a:lnTo>
                    <a:lnTo>
                      <a:pt x="25845" y="31750"/>
                    </a:lnTo>
                    <a:lnTo>
                      <a:pt x="25845" y="31887"/>
                    </a:lnTo>
                    <a:lnTo>
                      <a:pt x="25947" y="32024"/>
                    </a:lnTo>
                    <a:lnTo>
                      <a:pt x="26050" y="32126"/>
                    </a:lnTo>
                    <a:lnTo>
                      <a:pt x="26220" y="32160"/>
                    </a:lnTo>
                    <a:lnTo>
                      <a:pt x="26357" y="32194"/>
                    </a:lnTo>
                    <a:lnTo>
                      <a:pt x="26528" y="32160"/>
                    </a:lnTo>
                    <a:lnTo>
                      <a:pt x="26664" y="32092"/>
                    </a:lnTo>
                    <a:lnTo>
                      <a:pt x="26971" y="31819"/>
                    </a:lnTo>
                    <a:lnTo>
                      <a:pt x="27279" y="31546"/>
                    </a:lnTo>
                    <a:lnTo>
                      <a:pt x="27518" y="31238"/>
                    </a:lnTo>
                    <a:lnTo>
                      <a:pt x="27757" y="30897"/>
                    </a:lnTo>
                    <a:lnTo>
                      <a:pt x="28166" y="30214"/>
                    </a:lnTo>
                    <a:lnTo>
                      <a:pt x="28542" y="29497"/>
                    </a:lnTo>
                    <a:lnTo>
                      <a:pt x="29156" y="28439"/>
                    </a:lnTo>
                    <a:lnTo>
                      <a:pt x="29429" y="27893"/>
                    </a:lnTo>
                    <a:lnTo>
                      <a:pt x="29532" y="27585"/>
                    </a:lnTo>
                    <a:lnTo>
                      <a:pt x="29600" y="27312"/>
                    </a:lnTo>
                    <a:lnTo>
                      <a:pt x="30044" y="27790"/>
                    </a:lnTo>
                    <a:lnTo>
                      <a:pt x="30522" y="28234"/>
                    </a:lnTo>
                    <a:lnTo>
                      <a:pt x="31034" y="28678"/>
                    </a:lnTo>
                    <a:lnTo>
                      <a:pt x="31546" y="29053"/>
                    </a:lnTo>
                    <a:lnTo>
                      <a:pt x="32126" y="29429"/>
                    </a:lnTo>
                    <a:lnTo>
                      <a:pt x="32673" y="29736"/>
                    </a:lnTo>
                    <a:lnTo>
                      <a:pt x="33287" y="29975"/>
                    </a:lnTo>
                    <a:lnTo>
                      <a:pt x="33868" y="30180"/>
                    </a:lnTo>
                    <a:lnTo>
                      <a:pt x="34414" y="30317"/>
                    </a:lnTo>
                    <a:lnTo>
                      <a:pt x="34926" y="30385"/>
                    </a:lnTo>
                    <a:lnTo>
                      <a:pt x="35438" y="30351"/>
                    </a:lnTo>
                    <a:lnTo>
                      <a:pt x="35916" y="30248"/>
                    </a:lnTo>
                    <a:lnTo>
                      <a:pt x="36360" y="30112"/>
                    </a:lnTo>
                    <a:lnTo>
                      <a:pt x="36804" y="29907"/>
                    </a:lnTo>
                    <a:lnTo>
                      <a:pt x="37247" y="29634"/>
                    </a:lnTo>
                    <a:lnTo>
                      <a:pt x="37657" y="29327"/>
                    </a:lnTo>
                    <a:lnTo>
                      <a:pt x="37999" y="29156"/>
                    </a:lnTo>
                    <a:lnTo>
                      <a:pt x="38272" y="28917"/>
                    </a:lnTo>
                    <a:lnTo>
                      <a:pt x="38511" y="28678"/>
                    </a:lnTo>
                    <a:lnTo>
                      <a:pt x="38681" y="28371"/>
                    </a:lnTo>
                    <a:lnTo>
                      <a:pt x="38681" y="28302"/>
                    </a:lnTo>
                    <a:lnTo>
                      <a:pt x="38681" y="28234"/>
                    </a:lnTo>
                    <a:lnTo>
                      <a:pt x="38647" y="28166"/>
                    </a:lnTo>
                    <a:lnTo>
                      <a:pt x="38613" y="28098"/>
                    </a:lnTo>
                    <a:lnTo>
                      <a:pt x="38545" y="28063"/>
                    </a:lnTo>
                    <a:lnTo>
                      <a:pt x="38476" y="28029"/>
                    </a:lnTo>
                    <a:lnTo>
                      <a:pt x="38374" y="28029"/>
                    </a:lnTo>
                    <a:lnTo>
                      <a:pt x="38306" y="28063"/>
                    </a:lnTo>
                    <a:lnTo>
                      <a:pt x="37862" y="28336"/>
                    </a:lnTo>
                    <a:lnTo>
                      <a:pt x="37452" y="28575"/>
                    </a:lnTo>
                    <a:lnTo>
                      <a:pt x="37008" y="28780"/>
                    </a:lnTo>
                    <a:lnTo>
                      <a:pt x="36565" y="28951"/>
                    </a:lnTo>
                    <a:lnTo>
                      <a:pt x="35848" y="29019"/>
                    </a:lnTo>
                    <a:lnTo>
                      <a:pt x="35301" y="29019"/>
                    </a:lnTo>
                    <a:lnTo>
                      <a:pt x="34858" y="28951"/>
                    </a:lnTo>
                    <a:lnTo>
                      <a:pt x="34482" y="28849"/>
                    </a:lnTo>
                    <a:lnTo>
                      <a:pt x="34107" y="28678"/>
                    </a:lnTo>
                    <a:lnTo>
                      <a:pt x="33765" y="28507"/>
                    </a:lnTo>
                    <a:lnTo>
                      <a:pt x="33458" y="28268"/>
                    </a:lnTo>
                    <a:lnTo>
                      <a:pt x="33117" y="28029"/>
                    </a:lnTo>
                    <a:lnTo>
                      <a:pt x="32502" y="27517"/>
                    </a:lnTo>
                    <a:lnTo>
                      <a:pt x="31956" y="27073"/>
                    </a:lnTo>
                    <a:lnTo>
                      <a:pt x="32331" y="26937"/>
                    </a:lnTo>
                    <a:lnTo>
                      <a:pt x="32673" y="26800"/>
                    </a:lnTo>
                    <a:lnTo>
                      <a:pt x="33014" y="26595"/>
                    </a:lnTo>
                    <a:lnTo>
                      <a:pt x="33355" y="26391"/>
                    </a:lnTo>
                    <a:lnTo>
                      <a:pt x="33663" y="26152"/>
                    </a:lnTo>
                    <a:lnTo>
                      <a:pt x="33936" y="25878"/>
                    </a:lnTo>
                    <a:lnTo>
                      <a:pt x="34175" y="25571"/>
                    </a:lnTo>
                    <a:lnTo>
                      <a:pt x="34380" y="25230"/>
                    </a:lnTo>
                    <a:lnTo>
                      <a:pt x="34550" y="24923"/>
                    </a:lnTo>
                    <a:lnTo>
                      <a:pt x="34653" y="24547"/>
                    </a:lnTo>
                    <a:lnTo>
                      <a:pt x="34721" y="24206"/>
                    </a:lnTo>
                    <a:lnTo>
                      <a:pt x="34789" y="23830"/>
                    </a:lnTo>
                    <a:lnTo>
                      <a:pt x="34789" y="23455"/>
                    </a:lnTo>
                    <a:lnTo>
                      <a:pt x="34755" y="23079"/>
                    </a:lnTo>
                    <a:lnTo>
                      <a:pt x="34653" y="22703"/>
                    </a:lnTo>
                    <a:lnTo>
                      <a:pt x="34550" y="22328"/>
                    </a:lnTo>
                    <a:lnTo>
                      <a:pt x="34414" y="21987"/>
                    </a:lnTo>
                    <a:lnTo>
                      <a:pt x="34243" y="21645"/>
                    </a:lnTo>
                    <a:lnTo>
                      <a:pt x="34038" y="21338"/>
                    </a:lnTo>
                    <a:lnTo>
                      <a:pt x="33799" y="21065"/>
                    </a:lnTo>
                    <a:lnTo>
                      <a:pt x="33526" y="20792"/>
                    </a:lnTo>
                    <a:lnTo>
                      <a:pt x="33253" y="20553"/>
                    </a:lnTo>
                    <a:lnTo>
                      <a:pt x="32912" y="20382"/>
                    </a:lnTo>
                    <a:lnTo>
                      <a:pt x="32570" y="20245"/>
                    </a:lnTo>
                    <a:lnTo>
                      <a:pt x="32468" y="20245"/>
                    </a:lnTo>
                    <a:lnTo>
                      <a:pt x="32400" y="20314"/>
                    </a:lnTo>
                    <a:lnTo>
                      <a:pt x="32365" y="20382"/>
                    </a:lnTo>
                    <a:lnTo>
                      <a:pt x="32400" y="20484"/>
                    </a:lnTo>
                    <a:lnTo>
                      <a:pt x="32741" y="20928"/>
                    </a:lnTo>
                    <a:lnTo>
                      <a:pt x="33048" y="21406"/>
                    </a:lnTo>
                    <a:lnTo>
                      <a:pt x="33287" y="21884"/>
                    </a:lnTo>
                    <a:lnTo>
                      <a:pt x="33424" y="22396"/>
                    </a:lnTo>
                    <a:lnTo>
                      <a:pt x="33458" y="22635"/>
                    </a:lnTo>
                    <a:lnTo>
                      <a:pt x="33492" y="22908"/>
                    </a:lnTo>
                    <a:lnTo>
                      <a:pt x="33492" y="23181"/>
                    </a:lnTo>
                    <a:lnTo>
                      <a:pt x="33458" y="23420"/>
                    </a:lnTo>
                    <a:lnTo>
                      <a:pt x="33424" y="23693"/>
                    </a:lnTo>
                    <a:lnTo>
                      <a:pt x="33355" y="23967"/>
                    </a:lnTo>
                    <a:lnTo>
                      <a:pt x="33253" y="24240"/>
                    </a:lnTo>
                    <a:lnTo>
                      <a:pt x="33117" y="24513"/>
                    </a:lnTo>
                    <a:lnTo>
                      <a:pt x="32912" y="24820"/>
                    </a:lnTo>
                    <a:lnTo>
                      <a:pt x="32707" y="25093"/>
                    </a:lnTo>
                    <a:lnTo>
                      <a:pt x="32434" y="25332"/>
                    </a:lnTo>
                    <a:lnTo>
                      <a:pt x="32195" y="25503"/>
                    </a:lnTo>
                    <a:lnTo>
                      <a:pt x="31887" y="25639"/>
                    </a:lnTo>
                    <a:lnTo>
                      <a:pt x="31580" y="25776"/>
                    </a:lnTo>
                    <a:lnTo>
                      <a:pt x="31273" y="25878"/>
                    </a:lnTo>
                    <a:lnTo>
                      <a:pt x="30932" y="25947"/>
                    </a:lnTo>
                    <a:lnTo>
                      <a:pt x="31136" y="25605"/>
                    </a:lnTo>
                    <a:lnTo>
                      <a:pt x="31273" y="25298"/>
                    </a:lnTo>
                    <a:lnTo>
                      <a:pt x="31375" y="24957"/>
                    </a:lnTo>
                    <a:lnTo>
                      <a:pt x="31444" y="24615"/>
                    </a:lnTo>
                    <a:lnTo>
                      <a:pt x="31444" y="24206"/>
                    </a:lnTo>
                    <a:lnTo>
                      <a:pt x="31410" y="23830"/>
                    </a:lnTo>
                    <a:lnTo>
                      <a:pt x="31341" y="23455"/>
                    </a:lnTo>
                    <a:lnTo>
                      <a:pt x="31205" y="23079"/>
                    </a:lnTo>
                    <a:lnTo>
                      <a:pt x="31034" y="22703"/>
                    </a:lnTo>
                    <a:lnTo>
                      <a:pt x="30829" y="22396"/>
                    </a:lnTo>
                    <a:lnTo>
                      <a:pt x="30590" y="22089"/>
                    </a:lnTo>
                    <a:lnTo>
                      <a:pt x="30317" y="21782"/>
                    </a:lnTo>
                    <a:lnTo>
                      <a:pt x="30146" y="21679"/>
                    </a:lnTo>
                    <a:lnTo>
                      <a:pt x="29942" y="21611"/>
                    </a:lnTo>
                    <a:lnTo>
                      <a:pt x="29703" y="21611"/>
                    </a:lnTo>
                    <a:lnTo>
                      <a:pt x="29532" y="21679"/>
                    </a:lnTo>
                    <a:lnTo>
                      <a:pt x="29361" y="21782"/>
                    </a:lnTo>
                    <a:lnTo>
                      <a:pt x="29225" y="21952"/>
                    </a:lnTo>
                    <a:lnTo>
                      <a:pt x="29156" y="22123"/>
                    </a:lnTo>
                    <a:lnTo>
                      <a:pt x="29156" y="22260"/>
                    </a:lnTo>
                    <a:lnTo>
                      <a:pt x="29190" y="22396"/>
                    </a:lnTo>
                    <a:lnTo>
                      <a:pt x="29327" y="23079"/>
                    </a:lnTo>
                    <a:lnTo>
                      <a:pt x="29395" y="23796"/>
                    </a:lnTo>
                    <a:lnTo>
                      <a:pt x="29464" y="24513"/>
                    </a:lnTo>
                    <a:lnTo>
                      <a:pt x="29464" y="25264"/>
                    </a:lnTo>
                    <a:lnTo>
                      <a:pt x="29464" y="25435"/>
                    </a:lnTo>
                    <a:lnTo>
                      <a:pt x="28508" y="24752"/>
                    </a:lnTo>
                    <a:lnTo>
                      <a:pt x="27620" y="24001"/>
                    </a:lnTo>
                    <a:lnTo>
                      <a:pt x="26801" y="23181"/>
                    </a:lnTo>
                    <a:lnTo>
                      <a:pt x="26050" y="22328"/>
                    </a:lnTo>
                    <a:lnTo>
                      <a:pt x="25333" y="21440"/>
                    </a:lnTo>
                    <a:lnTo>
                      <a:pt x="24684" y="20484"/>
                    </a:lnTo>
                    <a:lnTo>
                      <a:pt x="24069" y="19494"/>
                    </a:lnTo>
                    <a:lnTo>
                      <a:pt x="23557" y="18470"/>
                    </a:lnTo>
                    <a:lnTo>
                      <a:pt x="23592" y="18129"/>
                    </a:lnTo>
                    <a:lnTo>
                      <a:pt x="23660" y="17787"/>
                    </a:lnTo>
                    <a:lnTo>
                      <a:pt x="23762" y="17446"/>
                    </a:lnTo>
                    <a:lnTo>
                      <a:pt x="23933" y="17139"/>
                    </a:lnTo>
                    <a:lnTo>
                      <a:pt x="24104" y="16866"/>
                    </a:lnTo>
                    <a:lnTo>
                      <a:pt x="24343" y="16592"/>
                    </a:lnTo>
                    <a:lnTo>
                      <a:pt x="24991" y="16149"/>
                    </a:lnTo>
                    <a:lnTo>
                      <a:pt x="25333" y="15944"/>
                    </a:lnTo>
                    <a:lnTo>
                      <a:pt x="25640" y="15739"/>
                    </a:lnTo>
                    <a:lnTo>
                      <a:pt x="26015" y="15568"/>
                    </a:lnTo>
                    <a:lnTo>
                      <a:pt x="26391" y="15398"/>
                    </a:lnTo>
                    <a:lnTo>
                      <a:pt x="26767" y="15295"/>
                    </a:lnTo>
                    <a:lnTo>
                      <a:pt x="27210" y="15227"/>
                    </a:lnTo>
                    <a:lnTo>
                      <a:pt x="28098" y="15159"/>
                    </a:lnTo>
                    <a:close/>
                    <a:moveTo>
                      <a:pt x="17754" y="1"/>
                    </a:moveTo>
                    <a:lnTo>
                      <a:pt x="17754" y="308"/>
                    </a:lnTo>
                    <a:lnTo>
                      <a:pt x="17754" y="649"/>
                    </a:lnTo>
                    <a:lnTo>
                      <a:pt x="17822" y="1298"/>
                    </a:lnTo>
                    <a:lnTo>
                      <a:pt x="17890" y="1912"/>
                    </a:lnTo>
                    <a:lnTo>
                      <a:pt x="18027" y="2527"/>
                    </a:lnTo>
                    <a:lnTo>
                      <a:pt x="18163" y="3278"/>
                    </a:lnTo>
                    <a:lnTo>
                      <a:pt x="18368" y="4029"/>
                    </a:lnTo>
                    <a:lnTo>
                      <a:pt x="18607" y="4746"/>
                    </a:lnTo>
                    <a:lnTo>
                      <a:pt x="18914" y="5429"/>
                    </a:lnTo>
                    <a:lnTo>
                      <a:pt x="19051" y="6453"/>
                    </a:lnTo>
                    <a:lnTo>
                      <a:pt x="19085" y="7511"/>
                    </a:lnTo>
                    <a:lnTo>
                      <a:pt x="19085" y="8023"/>
                    </a:lnTo>
                    <a:lnTo>
                      <a:pt x="19051" y="8535"/>
                    </a:lnTo>
                    <a:lnTo>
                      <a:pt x="19017" y="9048"/>
                    </a:lnTo>
                    <a:lnTo>
                      <a:pt x="18949" y="9526"/>
                    </a:lnTo>
                    <a:lnTo>
                      <a:pt x="18846" y="10038"/>
                    </a:lnTo>
                    <a:lnTo>
                      <a:pt x="18744" y="10550"/>
                    </a:lnTo>
                    <a:lnTo>
                      <a:pt x="18607" y="11028"/>
                    </a:lnTo>
                    <a:lnTo>
                      <a:pt x="18436" y="11506"/>
                    </a:lnTo>
                    <a:lnTo>
                      <a:pt x="18197" y="11984"/>
                    </a:lnTo>
                    <a:lnTo>
                      <a:pt x="17958" y="12427"/>
                    </a:lnTo>
                    <a:lnTo>
                      <a:pt x="17685" y="12871"/>
                    </a:lnTo>
                    <a:lnTo>
                      <a:pt x="17378" y="13315"/>
                    </a:lnTo>
                    <a:lnTo>
                      <a:pt x="16934" y="13861"/>
                    </a:lnTo>
                    <a:lnTo>
                      <a:pt x="16456" y="14339"/>
                    </a:lnTo>
                    <a:lnTo>
                      <a:pt x="15944" y="14783"/>
                    </a:lnTo>
                    <a:lnTo>
                      <a:pt x="15398" y="15193"/>
                    </a:lnTo>
                    <a:lnTo>
                      <a:pt x="14818" y="15568"/>
                    </a:lnTo>
                    <a:lnTo>
                      <a:pt x="14237" y="15910"/>
                    </a:lnTo>
                    <a:lnTo>
                      <a:pt x="13589" y="16183"/>
                    </a:lnTo>
                    <a:lnTo>
                      <a:pt x="12940" y="16422"/>
                    </a:lnTo>
                    <a:lnTo>
                      <a:pt x="12564" y="16524"/>
                    </a:lnTo>
                    <a:lnTo>
                      <a:pt x="12155" y="16592"/>
                    </a:lnTo>
                    <a:lnTo>
                      <a:pt x="11301" y="16661"/>
                    </a:lnTo>
                    <a:lnTo>
                      <a:pt x="11438" y="16183"/>
                    </a:lnTo>
                    <a:lnTo>
                      <a:pt x="12052" y="15910"/>
                    </a:lnTo>
                    <a:lnTo>
                      <a:pt x="12633" y="15602"/>
                    </a:lnTo>
                    <a:lnTo>
                      <a:pt x="13179" y="15261"/>
                    </a:lnTo>
                    <a:lnTo>
                      <a:pt x="13725" y="14920"/>
                    </a:lnTo>
                    <a:lnTo>
                      <a:pt x="13759" y="14851"/>
                    </a:lnTo>
                    <a:lnTo>
                      <a:pt x="13828" y="14783"/>
                    </a:lnTo>
                    <a:lnTo>
                      <a:pt x="13828" y="14681"/>
                    </a:lnTo>
                    <a:lnTo>
                      <a:pt x="13828" y="14612"/>
                    </a:lnTo>
                    <a:lnTo>
                      <a:pt x="13793" y="14442"/>
                    </a:lnTo>
                    <a:lnTo>
                      <a:pt x="13691" y="14305"/>
                    </a:lnTo>
                    <a:lnTo>
                      <a:pt x="14032" y="14169"/>
                    </a:lnTo>
                    <a:lnTo>
                      <a:pt x="14135" y="14100"/>
                    </a:lnTo>
                    <a:lnTo>
                      <a:pt x="14237" y="13998"/>
                    </a:lnTo>
                    <a:lnTo>
                      <a:pt x="14305" y="13895"/>
                    </a:lnTo>
                    <a:lnTo>
                      <a:pt x="14305" y="13793"/>
                    </a:lnTo>
                    <a:lnTo>
                      <a:pt x="15125" y="13656"/>
                    </a:lnTo>
                    <a:lnTo>
                      <a:pt x="15227" y="13622"/>
                    </a:lnTo>
                    <a:lnTo>
                      <a:pt x="15261" y="13588"/>
                    </a:lnTo>
                    <a:lnTo>
                      <a:pt x="15296" y="13486"/>
                    </a:lnTo>
                    <a:lnTo>
                      <a:pt x="15296" y="13417"/>
                    </a:lnTo>
                    <a:lnTo>
                      <a:pt x="15296" y="13315"/>
                    </a:lnTo>
                    <a:lnTo>
                      <a:pt x="15227" y="13247"/>
                    </a:lnTo>
                    <a:lnTo>
                      <a:pt x="15159" y="13178"/>
                    </a:lnTo>
                    <a:lnTo>
                      <a:pt x="15057" y="13144"/>
                    </a:lnTo>
                    <a:lnTo>
                      <a:pt x="14579" y="13110"/>
                    </a:lnTo>
                    <a:lnTo>
                      <a:pt x="14101" y="13076"/>
                    </a:lnTo>
                    <a:lnTo>
                      <a:pt x="13623" y="13076"/>
                    </a:lnTo>
                    <a:lnTo>
                      <a:pt x="13145" y="13144"/>
                    </a:lnTo>
                    <a:lnTo>
                      <a:pt x="12667" y="13247"/>
                    </a:lnTo>
                    <a:lnTo>
                      <a:pt x="12155" y="13349"/>
                    </a:lnTo>
                    <a:lnTo>
                      <a:pt x="11711" y="13520"/>
                    </a:lnTo>
                    <a:lnTo>
                      <a:pt x="11233" y="13691"/>
                    </a:lnTo>
                    <a:lnTo>
                      <a:pt x="10755" y="13930"/>
                    </a:lnTo>
                    <a:lnTo>
                      <a:pt x="10311" y="14169"/>
                    </a:lnTo>
                    <a:lnTo>
                      <a:pt x="9867" y="14408"/>
                    </a:lnTo>
                    <a:lnTo>
                      <a:pt x="9458" y="14681"/>
                    </a:lnTo>
                    <a:lnTo>
                      <a:pt x="9048" y="14988"/>
                    </a:lnTo>
                    <a:lnTo>
                      <a:pt x="8672" y="15295"/>
                    </a:lnTo>
                    <a:lnTo>
                      <a:pt x="8297" y="15602"/>
                    </a:lnTo>
                    <a:lnTo>
                      <a:pt x="7921" y="15944"/>
                    </a:lnTo>
                    <a:lnTo>
                      <a:pt x="7853" y="15602"/>
                    </a:lnTo>
                    <a:lnTo>
                      <a:pt x="7785" y="15295"/>
                    </a:lnTo>
                    <a:lnTo>
                      <a:pt x="7682" y="14749"/>
                    </a:lnTo>
                    <a:lnTo>
                      <a:pt x="7512" y="14237"/>
                    </a:lnTo>
                    <a:lnTo>
                      <a:pt x="7273" y="13759"/>
                    </a:lnTo>
                    <a:lnTo>
                      <a:pt x="7000" y="13281"/>
                    </a:lnTo>
                    <a:lnTo>
                      <a:pt x="6692" y="12803"/>
                    </a:lnTo>
                    <a:lnTo>
                      <a:pt x="6351" y="12359"/>
                    </a:lnTo>
                    <a:lnTo>
                      <a:pt x="5634" y="11471"/>
                    </a:lnTo>
                    <a:lnTo>
                      <a:pt x="4473" y="10072"/>
                    </a:lnTo>
                    <a:lnTo>
                      <a:pt x="3859" y="9389"/>
                    </a:lnTo>
                    <a:lnTo>
                      <a:pt x="3210" y="8706"/>
                    </a:lnTo>
                    <a:lnTo>
                      <a:pt x="2527" y="8058"/>
                    </a:lnTo>
                    <a:lnTo>
                      <a:pt x="1844" y="7443"/>
                    </a:lnTo>
                    <a:lnTo>
                      <a:pt x="1093" y="6897"/>
                    </a:lnTo>
                    <a:lnTo>
                      <a:pt x="718" y="6658"/>
                    </a:lnTo>
                    <a:lnTo>
                      <a:pt x="342" y="6419"/>
                    </a:lnTo>
                    <a:lnTo>
                      <a:pt x="206" y="6419"/>
                    </a:lnTo>
                    <a:lnTo>
                      <a:pt x="69" y="6453"/>
                    </a:lnTo>
                    <a:lnTo>
                      <a:pt x="35" y="6521"/>
                    </a:lnTo>
                    <a:lnTo>
                      <a:pt x="1" y="6555"/>
                    </a:lnTo>
                    <a:lnTo>
                      <a:pt x="1" y="6624"/>
                    </a:lnTo>
                    <a:lnTo>
                      <a:pt x="35" y="6692"/>
                    </a:lnTo>
                    <a:lnTo>
                      <a:pt x="479" y="7306"/>
                    </a:lnTo>
                    <a:lnTo>
                      <a:pt x="957" y="7887"/>
                    </a:lnTo>
                    <a:lnTo>
                      <a:pt x="1435" y="8433"/>
                    </a:lnTo>
                    <a:lnTo>
                      <a:pt x="1981" y="8979"/>
                    </a:lnTo>
                    <a:lnTo>
                      <a:pt x="3108" y="10072"/>
                    </a:lnTo>
                    <a:lnTo>
                      <a:pt x="4234" y="11198"/>
                    </a:lnTo>
                    <a:lnTo>
                      <a:pt x="3176" y="10413"/>
                    </a:lnTo>
                    <a:lnTo>
                      <a:pt x="3074" y="10379"/>
                    </a:lnTo>
                    <a:lnTo>
                      <a:pt x="2971" y="10379"/>
                    </a:lnTo>
                    <a:lnTo>
                      <a:pt x="2903" y="10413"/>
                    </a:lnTo>
                    <a:lnTo>
                      <a:pt x="2835" y="10481"/>
                    </a:lnTo>
                    <a:lnTo>
                      <a:pt x="2766" y="10550"/>
                    </a:lnTo>
                    <a:lnTo>
                      <a:pt x="2766" y="10652"/>
                    </a:lnTo>
                    <a:lnTo>
                      <a:pt x="2766" y="10720"/>
                    </a:lnTo>
                    <a:lnTo>
                      <a:pt x="2835" y="10823"/>
                    </a:lnTo>
                    <a:lnTo>
                      <a:pt x="4166" y="12154"/>
                    </a:lnTo>
                    <a:lnTo>
                      <a:pt x="5497" y="13486"/>
                    </a:lnTo>
                    <a:lnTo>
                      <a:pt x="6112" y="14134"/>
                    </a:lnTo>
                    <a:lnTo>
                      <a:pt x="6487" y="14476"/>
                    </a:lnTo>
                    <a:lnTo>
                      <a:pt x="6795" y="14851"/>
                    </a:lnTo>
                    <a:lnTo>
                      <a:pt x="6658" y="14885"/>
                    </a:lnTo>
                    <a:lnTo>
                      <a:pt x="6487" y="14954"/>
                    </a:lnTo>
                    <a:lnTo>
                      <a:pt x="5975" y="15261"/>
                    </a:lnTo>
                    <a:lnTo>
                      <a:pt x="5463" y="15534"/>
                    </a:lnTo>
                    <a:lnTo>
                      <a:pt x="4951" y="15773"/>
                    </a:lnTo>
                    <a:lnTo>
                      <a:pt x="4678" y="15841"/>
                    </a:lnTo>
                    <a:lnTo>
                      <a:pt x="4371" y="15910"/>
                    </a:lnTo>
                    <a:lnTo>
                      <a:pt x="3961" y="15841"/>
                    </a:lnTo>
                    <a:lnTo>
                      <a:pt x="2357" y="15534"/>
                    </a:lnTo>
                    <a:lnTo>
                      <a:pt x="1537" y="15363"/>
                    </a:lnTo>
                    <a:lnTo>
                      <a:pt x="718" y="15295"/>
                    </a:lnTo>
                    <a:lnTo>
                      <a:pt x="684" y="15295"/>
                    </a:lnTo>
                    <a:lnTo>
                      <a:pt x="547" y="15124"/>
                    </a:lnTo>
                    <a:lnTo>
                      <a:pt x="411" y="15124"/>
                    </a:lnTo>
                    <a:lnTo>
                      <a:pt x="376" y="15159"/>
                    </a:lnTo>
                    <a:lnTo>
                      <a:pt x="342" y="15363"/>
                    </a:lnTo>
                    <a:lnTo>
                      <a:pt x="308" y="15534"/>
                    </a:lnTo>
                    <a:lnTo>
                      <a:pt x="308" y="15705"/>
                    </a:lnTo>
                    <a:lnTo>
                      <a:pt x="342" y="15841"/>
                    </a:lnTo>
                    <a:lnTo>
                      <a:pt x="411" y="16012"/>
                    </a:lnTo>
                    <a:lnTo>
                      <a:pt x="513" y="16149"/>
                    </a:lnTo>
                    <a:lnTo>
                      <a:pt x="615" y="16285"/>
                    </a:lnTo>
                    <a:lnTo>
                      <a:pt x="752" y="16422"/>
                    </a:lnTo>
                    <a:lnTo>
                      <a:pt x="1059" y="16661"/>
                    </a:lnTo>
                    <a:lnTo>
                      <a:pt x="1469" y="16866"/>
                    </a:lnTo>
                    <a:lnTo>
                      <a:pt x="1913" y="17070"/>
                    </a:lnTo>
                    <a:lnTo>
                      <a:pt x="2425" y="17241"/>
                    </a:lnTo>
                    <a:lnTo>
                      <a:pt x="2937" y="17378"/>
                    </a:lnTo>
                    <a:lnTo>
                      <a:pt x="3517" y="17480"/>
                    </a:lnTo>
                    <a:lnTo>
                      <a:pt x="4064" y="17582"/>
                    </a:lnTo>
                    <a:lnTo>
                      <a:pt x="4610" y="17685"/>
                    </a:lnTo>
                    <a:lnTo>
                      <a:pt x="5668" y="17753"/>
                    </a:lnTo>
                    <a:lnTo>
                      <a:pt x="6590" y="17753"/>
                    </a:lnTo>
                    <a:lnTo>
                      <a:pt x="6351" y="18060"/>
                    </a:lnTo>
                    <a:lnTo>
                      <a:pt x="6146" y="18402"/>
                    </a:lnTo>
                    <a:lnTo>
                      <a:pt x="5975" y="18709"/>
                    </a:lnTo>
                    <a:lnTo>
                      <a:pt x="5839" y="19050"/>
                    </a:lnTo>
                    <a:lnTo>
                      <a:pt x="5736" y="19392"/>
                    </a:lnTo>
                    <a:lnTo>
                      <a:pt x="5634" y="19733"/>
                    </a:lnTo>
                    <a:lnTo>
                      <a:pt x="5463" y="20416"/>
                    </a:lnTo>
                    <a:lnTo>
                      <a:pt x="5361" y="21133"/>
                    </a:lnTo>
                    <a:lnTo>
                      <a:pt x="5327" y="21884"/>
                    </a:lnTo>
                    <a:lnTo>
                      <a:pt x="5224" y="23386"/>
                    </a:lnTo>
                    <a:lnTo>
                      <a:pt x="5156" y="24001"/>
                    </a:lnTo>
                    <a:lnTo>
                      <a:pt x="5054" y="24615"/>
                    </a:lnTo>
                    <a:lnTo>
                      <a:pt x="4951" y="25264"/>
                    </a:lnTo>
                    <a:lnTo>
                      <a:pt x="4815" y="25913"/>
                    </a:lnTo>
                    <a:lnTo>
                      <a:pt x="4644" y="26527"/>
                    </a:lnTo>
                    <a:lnTo>
                      <a:pt x="4439" y="27142"/>
                    </a:lnTo>
                    <a:lnTo>
                      <a:pt x="4200" y="27756"/>
                    </a:lnTo>
                    <a:lnTo>
                      <a:pt x="3927" y="28336"/>
                    </a:lnTo>
                    <a:lnTo>
                      <a:pt x="3654" y="28917"/>
                    </a:lnTo>
                    <a:lnTo>
                      <a:pt x="3312" y="29463"/>
                    </a:lnTo>
                    <a:lnTo>
                      <a:pt x="2937" y="30009"/>
                    </a:lnTo>
                    <a:lnTo>
                      <a:pt x="2561" y="30487"/>
                    </a:lnTo>
                    <a:lnTo>
                      <a:pt x="2118" y="30931"/>
                    </a:lnTo>
                    <a:lnTo>
                      <a:pt x="1640" y="31375"/>
                    </a:lnTo>
                    <a:lnTo>
                      <a:pt x="1093" y="31716"/>
                    </a:lnTo>
                    <a:lnTo>
                      <a:pt x="547" y="32058"/>
                    </a:lnTo>
                    <a:lnTo>
                      <a:pt x="411" y="32160"/>
                    </a:lnTo>
                    <a:lnTo>
                      <a:pt x="342" y="32297"/>
                    </a:lnTo>
                    <a:lnTo>
                      <a:pt x="342" y="32433"/>
                    </a:lnTo>
                    <a:lnTo>
                      <a:pt x="376" y="32570"/>
                    </a:lnTo>
                    <a:lnTo>
                      <a:pt x="479" y="32672"/>
                    </a:lnTo>
                    <a:lnTo>
                      <a:pt x="581" y="32741"/>
                    </a:lnTo>
                    <a:lnTo>
                      <a:pt x="718" y="32775"/>
                    </a:lnTo>
                    <a:lnTo>
                      <a:pt x="889" y="32741"/>
                    </a:lnTo>
                    <a:lnTo>
                      <a:pt x="1674" y="32331"/>
                    </a:lnTo>
                    <a:lnTo>
                      <a:pt x="2425" y="31853"/>
                    </a:lnTo>
                    <a:lnTo>
                      <a:pt x="3074" y="31307"/>
                    </a:lnTo>
                    <a:lnTo>
                      <a:pt x="3688" y="30726"/>
                    </a:lnTo>
                    <a:lnTo>
                      <a:pt x="4234" y="30112"/>
                    </a:lnTo>
                    <a:lnTo>
                      <a:pt x="4746" y="29429"/>
                    </a:lnTo>
                    <a:lnTo>
                      <a:pt x="5190" y="28746"/>
                    </a:lnTo>
                    <a:lnTo>
                      <a:pt x="5600" y="27995"/>
                    </a:lnTo>
                    <a:lnTo>
                      <a:pt x="5941" y="27244"/>
                    </a:lnTo>
                    <a:lnTo>
                      <a:pt x="6214" y="26459"/>
                    </a:lnTo>
                    <a:lnTo>
                      <a:pt x="6453" y="25639"/>
                    </a:lnTo>
                    <a:lnTo>
                      <a:pt x="6658" y="24820"/>
                    </a:lnTo>
                    <a:lnTo>
                      <a:pt x="6795" y="23967"/>
                    </a:lnTo>
                    <a:lnTo>
                      <a:pt x="6931" y="23113"/>
                    </a:lnTo>
                    <a:lnTo>
                      <a:pt x="6965" y="22260"/>
                    </a:lnTo>
                    <a:lnTo>
                      <a:pt x="7000" y="21406"/>
                    </a:lnTo>
                    <a:lnTo>
                      <a:pt x="7000" y="21372"/>
                    </a:lnTo>
                    <a:lnTo>
                      <a:pt x="7034" y="21474"/>
                    </a:lnTo>
                    <a:lnTo>
                      <a:pt x="7068" y="21543"/>
                    </a:lnTo>
                    <a:lnTo>
                      <a:pt x="7136" y="21611"/>
                    </a:lnTo>
                    <a:lnTo>
                      <a:pt x="7204" y="21679"/>
                    </a:lnTo>
                    <a:lnTo>
                      <a:pt x="7409" y="21679"/>
                    </a:lnTo>
                    <a:lnTo>
                      <a:pt x="7512" y="21645"/>
                    </a:lnTo>
                    <a:lnTo>
                      <a:pt x="7580" y="21543"/>
                    </a:lnTo>
                    <a:lnTo>
                      <a:pt x="7751" y="21304"/>
                    </a:lnTo>
                    <a:lnTo>
                      <a:pt x="7921" y="21065"/>
                    </a:lnTo>
                    <a:lnTo>
                      <a:pt x="8058" y="20792"/>
                    </a:lnTo>
                    <a:lnTo>
                      <a:pt x="8160" y="20519"/>
                    </a:lnTo>
                    <a:lnTo>
                      <a:pt x="8229" y="20280"/>
                    </a:lnTo>
                    <a:lnTo>
                      <a:pt x="8297" y="20006"/>
                    </a:lnTo>
                    <a:lnTo>
                      <a:pt x="8331" y="19733"/>
                    </a:lnTo>
                    <a:lnTo>
                      <a:pt x="8297" y="19597"/>
                    </a:lnTo>
                    <a:lnTo>
                      <a:pt x="8263" y="19460"/>
                    </a:lnTo>
                    <a:lnTo>
                      <a:pt x="8263" y="19460"/>
                    </a:lnTo>
                    <a:lnTo>
                      <a:pt x="9185" y="19802"/>
                    </a:lnTo>
                    <a:lnTo>
                      <a:pt x="10106" y="20177"/>
                    </a:lnTo>
                    <a:lnTo>
                      <a:pt x="10994" y="20587"/>
                    </a:lnTo>
                    <a:lnTo>
                      <a:pt x="11847" y="21065"/>
                    </a:lnTo>
                    <a:lnTo>
                      <a:pt x="12223" y="21338"/>
                    </a:lnTo>
                    <a:lnTo>
                      <a:pt x="12633" y="21611"/>
                    </a:lnTo>
                    <a:lnTo>
                      <a:pt x="13350" y="22191"/>
                    </a:lnTo>
                    <a:lnTo>
                      <a:pt x="14101" y="22772"/>
                    </a:lnTo>
                    <a:lnTo>
                      <a:pt x="14510" y="23045"/>
                    </a:lnTo>
                    <a:lnTo>
                      <a:pt x="14886" y="23284"/>
                    </a:lnTo>
                    <a:lnTo>
                      <a:pt x="14988" y="23318"/>
                    </a:lnTo>
                    <a:lnTo>
                      <a:pt x="15091" y="23318"/>
                    </a:lnTo>
                    <a:lnTo>
                      <a:pt x="15398" y="23625"/>
                    </a:lnTo>
                    <a:lnTo>
                      <a:pt x="15466" y="23659"/>
                    </a:lnTo>
                    <a:lnTo>
                      <a:pt x="15535" y="23693"/>
                    </a:lnTo>
                    <a:lnTo>
                      <a:pt x="15603" y="23659"/>
                    </a:lnTo>
                    <a:lnTo>
                      <a:pt x="15705" y="23625"/>
                    </a:lnTo>
                    <a:lnTo>
                      <a:pt x="15739" y="23591"/>
                    </a:lnTo>
                    <a:lnTo>
                      <a:pt x="15774" y="23523"/>
                    </a:lnTo>
                    <a:lnTo>
                      <a:pt x="15774" y="23455"/>
                    </a:lnTo>
                    <a:lnTo>
                      <a:pt x="15774" y="23352"/>
                    </a:lnTo>
                    <a:lnTo>
                      <a:pt x="15466" y="22874"/>
                    </a:lnTo>
                    <a:lnTo>
                      <a:pt x="15125" y="22430"/>
                    </a:lnTo>
                    <a:lnTo>
                      <a:pt x="14783" y="21987"/>
                    </a:lnTo>
                    <a:lnTo>
                      <a:pt x="14408" y="21577"/>
                    </a:lnTo>
                    <a:lnTo>
                      <a:pt x="13998" y="21167"/>
                    </a:lnTo>
                    <a:lnTo>
                      <a:pt x="13554" y="20757"/>
                    </a:lnTo>
                    <a:lnTo>
                      <a:pt x="13111" y="20382"/>
                    </a:lnTo>
                    <a:lnTo>
                      <a:pt x="12667" y="20041"/>
                    </a:lnTo>
                    <a:lnTo>
                      <a:pt x="12599" y="19938"/>
                    </a:lnTo>
                    <a:lnTo>
                      <a:pt x="12564" y="19870"/>
                    </a:lnTo>
                    <a:lnTo>
                      <a:pt x="11984" y="19255"/>
                    </a:lnTo>
                    <a:lnTo>
                      <a:pt x="11711" y="18914"/>
                    </a:lnTo>
                    <a:lnTo>
                      <a:pt x="11506" y="18573"/>
                    </a:lnTo>
                    <a:lnTo>
                      <a:pt x="12121" y="18504"/>
                    </a:lnTo>
                    <a:lnTo>
                      <a:pt x="12735" y="18368"/>
                    </a:lnTo>
                    <a:lnTo>
                      <a:pt x="13350" y="18197"/>
                    </a:lnTo>
                    <a:lnTo>
                      <a:pt x="13862" y="18026"/>
                    </a:lnTo>
                    <a:lnTo>
                      <a:pt x="14579" y="17753"/>
                    </a:lnTo>
                    <a:lnTo>
                      <a:pt x="15261" y="17412"/>
                    </a:lnTo>
                    <a:lnTo>
                      <a:pt x="15910" y="17036"/>
                    </a:lnTo>
                    <a:lnTo>
                      <a:pt x="16559" y="16627"/>
                    </a:lnTo>
                    <a:lnTo>
                      <a:pt x="17139" y="16183"/>
                    </a:lnTo>
                    <a:lnTo>
                      <a:pt x="17719" y="15671"/>
                    </a:lnTo>
                    <a:lnTo>
                      <a:pt x="18232" y="15124"/>
                    </a:lnTo>
                    <a:lnTo>
                      <a:pt x="18710" y="14544"/>
                    </a:lnTo>
                    <a:lnTo>
                      <a:pt x="19187" y="13861"/>
                    </a:lnTo>
                    <a:lnTo>
                      <a:pt x="19597" y="13144"/>
                    </a:lnTo>
                    <a:lnTo>
                      <a:pt x="19973" y="12393"/>
                    </a:lnTo>
                    <a:lnTo>
                      <a:pt x="20280" y="11642"/>
                    </a:lnTo>
                    <a:lnTo>
                      <a:pt x="20417" y="12803"/>
                    </a:lnTo>
                    <a:lnTo>
                      <a:pt x="20621" y="13930"/>
                    </a:lnTo>
                    <a:lnTo>
                      <a:pt x="20860" y="15090"/>
                    </a:lnTo>
                    <a:lnTo>
                      <a:pt x="21168" y="16217"/>
                    </a:lnTo>
                    <a:lnTo>
                      <a:pt x="21475" y="17139"/>
                    </a:lnTo>
                    <a:lnTo>
                      <a:pt x="21338" y="17241"/>
                    </a:lnTo>
                    <a:lnTo>
                      <a:pt x="21236" y="17309"/>
                    </a:lnTo>
                    <a:lnTo>
                      <a:pt x="20860" y="17617"/>
                    </a:lnTo>
                    <a:lnTo>
                      <a:pt x="20519" y="17958"/>
                    </a:lnTo>
                    <a:lnTo>
                      <a:pt x="20212" y="18334"/>
                    </a:lnTo>
                    <a:lnTo>
                      <a:pt x="19939" y="18743"/>
                    </a:lnTo>
                    <a:lnTo>
                      <a:pt x="19700" y="19153"/>
                    </a:lnTo>
                    <a:lnTo>
                      <a:pt x="19461" y="19563"/>
                    </a:lnTo>
                    <a:lnTo>
                      <a:pt x="19290" y="20006"/>
                    </a:lnTo>
                    <a:lnTo>
                      <a:pt x="19119" y="20450"/>
                    </a:lnTo>
                    <a:lnTo>
                      <a:pt x="19085" y="20553"/>
                    </a:lnTo>
                    <a:lnTo>
                      <a:pt x="19119" y="20621"/>
                    </a:lnTo>
                    <a:lnTo>
                      <a:pt x="19153" y="20655"/>
                    </a:lnTo>
                    <a:lnTo>
                      <a:pt x="19187" y="20723"/>
                    </a:lnTo>
                    <a:lnTo>
                      <a:pt x="18983" y="21440"/>
                    </a:lnTo>
                    <a:lnTo>
                      <a:pt x="18880" y="22191"/>
                    </a:lnTo>
                    <a:lnTo>
                      <a:pt x="18641" y="23693"/>
                    </a:lnTo>
                    <a:lnTo>
                      <a:pt x="18539" y="24410"/>
                    </a:lnTo>
                    <a:lnTo>
                      <a:pt x="18368" y="25127"/>
                    </a:lnTo>
                    <a:lnTo>
                      <a:pt x="18197" y="25742"/>
                    </a:lnTo>
                    <a:lnTo>
                      <a:pt x="17993" y="26356"/>
                    </a:lnTo>
                    <a:lnTo>
                      <a:pt x="17719" y="26971"/>
                    </a:lnTo>
                    <a:lnTo>
                      <a:pt x="17378" y="27551"/>
                    </a:lnTo>
                    <a:lnTo>
                      <a:pt x="16968" y="28132"/>
                    </a:lnTo>
                    <a:lnTo>
                      <a:pt x="16490" y="28712"/>
                    </a:lnTo>
                    <a:lnTo>
                      <a:pt x="16217" y="29088"/>
                    </a:lnTo>
                    <a:lnTo>
                      <a:pt x="15910" y="29497"/>
                    </a:lnTo>
                    <a:lnTo>
                      <a:pt x="15603" y="29941"/>
                    </a:lnTo>
                    <a:lnTo>
                      <a:pt x="15296" y="30453"/>
                    </a:lnTo>
                    <a:lnTo>
                      <a:pt x="15227" y="29907"/>
                    </a:lnTo>
                    <a:lnTo>
                      <a:pt x="15193" y="29770"/>
                    </a:lnTo>
                    <a:lnTo>
                      <a:pt x="15091" y="29702"/>
                    </a:lnTo>
                    <a:lnTo>
                      <a:pt x="14988" y="29634"/>
                    </a:lnTo>
                    <a:lnTo>
                      <a:pt x="14886" y="29634"/>
                    </a:lnTo>
                    <a:lnTo>
                      <a:pt x="14783" y="29668"/>
                    </a:lnTo>
                    <a:lnTo>
                      <a:pt x="14681" y="29736"/>
                    </a:lnTo>
                    <a:lnTo>
                      <a:pt x="14579" y="29839"/>
                    </a:lnTo>
                    <a:lnTo>
                      <a:pt x="14544" y="29941"/>
                    </a:lnTo>
                    <a:lnTo>
                      <a:pt x="14510" y="30795"/>
                    </a:lnTo>
                    <a:lnTo>
                      <a:pt x="14544" y="31614"/>
                    </a:lnTo>
                    <a:lnTo>
                      <a:pt x="14613" y="32433"/>
                    </a:lnTo>
                    <a:lnTo>
                      <a:pt x="14749" y="33253"/>
                    </a:lnTo>
                    <a:lnTo>
                      <a:pt x="14954" y="34072"/>
                    </a:lnTo>
                    <a:lnTo>
                      <a:pt x="15227" y="34857"/>
                    </a:lnTo>
                    <a:lnTo>
                      <a:pt x="15535" y="35642"/>
                    </a:lnTo>
                    <a:lnTo>
                      <a:pt x="15876" y="36393"/>
                    </a:lnTo>
                    <a:lnTo>
                      <a:pt x="16251" y="37145"/>
                    </a:lnTo>
                    <a:lnTo>
                      <a:pt x="16695" y="37896"/>
                    </a:lnTo>
                    <a:lnTo>
                      <a:pt x="17173" y="38578"/>
                    </a:lnTo>
                    <a:lnTo>
                      <a:pt x="17685" y="39261"/>
                    </a:lnTo>
                    <a:lnTo>
                      <a:pt x="18232" y="39876"/>
                    </a:lnTo>
                    <a:lnTo>
                      <a:pt x="18812" y="40490"/>
                    </a:lnTo>
                    <a:lnTo>
                      <a:pt x="19392" y="41036"/>
                    </a:lnTo>
                    <a:lnTo>
                      <a:pt x="20041" y="41583"/>
                    </a:lnTo>
                    <a:lnTo>
                      <a:pt x="20792" y="42129"/>
                    </a:lnTo>
                    <a:lnTo>
                      <a:pt x="21611" y="42641"/>
                    </a:lnTo>
                    <a:lnTo>
                      <a:pt x="22465" y="43119"/>
                    </a:lnTo>
                    <a:lnTo>
                      <a:pt x="23318" y="43494"/>
                    </a:lnTo>
                    <a:lnTo>
                      <a:pt x="24206" y="43870"/>
                    </a:lnTo>
                    <a:lnTo>
                      <a:pt x="25094" y="44177"/>
                    </a:lnTo>
                    <a:lnTo>
                      <a:pt x="26015" y="44450"/>
                    </a:lnTo>
                    <a:lnTo>
                      <a:pt x="26971" y="44689"/>
                    </a:lnTo>
                    <a:lnTo>
                      <a:pt x="28678" y="45065"/>
                    </a:lnTo>
                    <a:lnTo>
                      <a:pt x="29600" y="45270"/>
                    </a:lnTo>
                    <a:lnTo>
                      <a:pt x="30488" y="45406"/>
                    </a:lnTo>
                    <a:lnTo>
                      <a:pt x="31375" y="45543"/>
                    </a:lnTo>
                    <a:lnTo>
                      <a:pt x="32297" y="45611"/>
                    </a:lnTo>
                    <a:lnTo>
                      <a:pt x="33185" y="45577"/>
                    </a:lnTo>
                    <a:lnTo>
                      <a:pt x="33629" y="45543"/>
                    </a:lnTo>
                    <a:lnTo>
                      <a:pt x="34038" y="45509"/>
                    </a:lnTo>
                    <a:lnTo>
                      <a:pt x="34482" y="45406"/>
                    </a:lnTo>
                    <a:lnTo>
                      <a:pt x="34926" y="45304"/>
                    </a:lnTo>
                    <a:lnTo>
                      <a:pt x="35336" y="45201"/>
                    </a:lnTo>
                    <a:lnTo>
                      <a:pt x="35745" y="45031"/>
                    </a:lnTo>
                    <a:lnTo>
                      <a:pt x="36565" y="44689"/>
                    </a:lnTo>
                    <a:lnTo>
                      <a:pt x="37384" y="44280"/>
                    </a:lnTo>
                    <a:lnTo>
                      <a:pt x="38169" y="43802"/>
                    </a:lnTo>
                    <a:lnTo>
                      <a:pt x="38920" y="43256"/>
                    </a:lnTo>
                    <a:lnTo>
                      <a:pt x="39637" y="42675"/>
                    </a:lnTo>
                    <a:lnTo>
                      <a:pt x="40320" y="42026"/>
                    </a:lnTo>
                    <a:lnTo>
                      <a:pt x="40969" y="41344"/>
                    </a:lnTo>
                    <a:lnTo>
                      <a:pt x="41583" y="40627"/>
                    </a:lnTo>
                    <a:lnTo>
                      <a:pt x="42129" y="39876"/>
                    </a:lnTo>
                    <a:lnTo>
                      <a:pt x="42676" y="39125"/>
                    </a:lnTo>
                    <a:lnTo>
                      <a:pt x="43154" y="38339"/>
                    </a:lnTo>
                    <a:lnTo>
                      <a:pt x="43597" y="37554"/>
                    </a:lnTo>
                    <a:lnTo>
                      <a:pt x="43973" y="36769"/>
                    </a:lnTo>
                    <a:lnTo>
                      <a:pt x="44314" y="35984"/>
                    </a:lnTo>
                    <a:lnTo>
                      <a:pt x="44587" y="35164"/>
                    </a:lnTo>
                    <a:lnTo>
                      <a:pt x="44826" y="34379"/>
                    </a:lnTo>
                    <a:lnTo>
                      <a:pt x="45031" y="33560"/>
                    </a:lnTo>
                    <a:lnTo>
                      <a:pt x="45168" y="32741"/>
                    </a:lnTo>
                    <a:lnTo>
                      <a:pt x="45236" y="31921"/>
                    </a:lnTo>
                    <a:lnTo>
                      <a:pt x="45304" y="31068"/>
                    </a:lnTo>
                    <a:lnTo>
                      <a:pt x="45304" y="30248"/>
                    </a:lnTo>
                    <a:lnTo>
                      <a:pt x="45236" y="29429"/>
                    </a:lnTo>
                    <a:lnTo>
                      <a:pt x="45134" y="28610"/>
                    </a:lnTo>
                    <a:lnTo>
                      <a:pt x="44997" y="27790"/>
                    </a:lnTo>
                    <a:lnTo>
                      <a:pt x="44792" y="27005"/>
                    </a:lnTo>
                    <a:lnTo>
                      <a:pt x="44553" y="26186"/>
                    </a:lnTo>
                    <a:lnTo>
                      <a:pt x="44280" y="25435"/>
                    </a:lnTo>
                    <a:lnTo>
                      <a:pt x="43939" y="24649"/>
                    </a:lnTo>
                    <a:lnTo>
                      <a:pt x="43529" y="23932"/>
                    </a:lnTo>
                    <a:lnTo>
                      <a:pt x="43085" y="23216"/>
                    </a:lnTo>
                    <a:lnTo>
                      <a:pt x="43119" y="22908"/>
                    </a:lnTo>
                    <a:lnTo>
                      <a:pt x="43085" y="22635"/>
                    </a:lnTo>
                    <a:lnTo>
                      <a:pt x="43017" y="22328"/>
                    </a:lnTo>
                    <a:lnTo>
                      <a:pt x="42915" y="22021"/>
                    </a:lnTo>
                    <a:lnTo>
                      <a:pt x="42778" y="21713"/>
                    </a:lnTo>
                    <a:lnTo>
                      <a:pt x="42607" y="21406"/>
                    </a:lnTo>
                    <a:lnTo>
                      <a:pt x="42198" y="20792"/>
                    </a:lnTo>
                    <a:lnTo>
                      <a:pt x="41754" y="20211"/>
                    </a:lnTo>
                    <a:lnTo>
                      <a:pt x="41276" y="19665"/>
                    </a:lnTo>
                    <a:lnTo>
                      <a:pt x="40422" y="18812"/>
                    </a:lnTo>
                    <a:lnTo>
                      <a:pt x="39808" y="18265"/>
                    </a:lnTo>
                    <a:lnTo>
                      <a:pt x="39193" y="17753"/>
                    </a:lnTo>
                    <a:lnTo>
                      <a:pt x="38545" y="17275"/>
                    </a:lnTo>
                    <a:lnTo>
                      <a:pt x="37862" y="16831"/>
                    </a:lnTo>
                    <a:lnTo>
                      <a:pt x="37896" y="16763"/>
                    </a:lnTo>
                    <a:lnTo>
                      <a:pt x="37930" y="16695"/>
                    </a:lnTo>
                    <a:lnTo>
                      <a:pt x="37930" y="16627"/>
                    </a:lnTo>
                    <a:lnTo>
                      <a:pt x="37862" y="16558"/>
                    </a:lnTo>
                    <a:lnTo>
                      <a:pt x="37623" y="16353"/>
                    </a:lnTo>
                    <a:lnTo>
                      <a:pt x="36394" y="15739"/>
                    </a:lnTo>
                    <a:lnTo>
                      <a:pt x="35779" y="15466"/>
                    </a:lnTo>
                    <a:lnTo>
                      <a:pt x="35131" y="15193"/>
                    </a:lnTo>
                    <a:lnTo>
                      <a:pt x="34482" y="14954"/>
                    </a:lnTo>
                    <a:lnTo>
                      <a:pt x="33833" y="14749"/>
                    </a:lnTo>
                    <a:lnTo>
                      <a:pt x="33185" y="14544"/>
                    </a:lnTo>
                    <a:lnTo>
                      <a:pt x="32536" y="14408"/>
                    </a:lnTo>
                    <a:lnTo>
                      <a:pt x="31990" y="14305"/>
                    </a:lnTo>
                    <a:lnTo>
                      <a:pt x="31478" y="14237"/>
                    </a:lnTo>
                    <a:lnTo>
                      <a:pt x="30932" y="14203"/>
                    </a:lnTo>
                    <a:lnTo>
                      <a:pt x="29873" y="14203"/>
                    </a:lnTo>
                    <a:lnTo>
                      <a:pt x="29361" y="14237"/>
                    </a:lnTo>
                    <a:lnTo>
                      <a:pt x="28337" y="14373"/>
                    </a:lnTo>
                    <a:lnTo>
                      <a:pt x="27279" y="14578"/>
                    </a:lnTo>
                    <a:lnTo>
                      <a:pt x="26254" y="14817"/>
                    </a:lnTo>
                    <a:lnTo>
                      <a:pt x="25230" y="15090"/>
                    </a:lnTo>
                    <a:lnTo>
                      <a:pt x="24206" y="15398"/>
                    </a:lnTo>
                    <a:lnTo>
                      <a:pt x="24069" y="15432"/>
                    </a:lnTo>
                    <a:lnTo>
                      <a:pt x="23899" y="15432"/>
                    </a:lnTo>
                    <a:lnTo>
                      <a:pt x="23592" y="15398"/>
                    </a:lnTo>
                    <a:lnTo>
                      <a:pt x="23318" y="15295"/>
                    </a:lnTo>
                    <a:lnTo>
                      <a:pt x="23079" y="15159"/>
                    </a:lnTo>
                    <a:lnTo>
                      <a:pt x="22465" y="15534"/>
                    </a:lnTo>
                    <a:lnTo>
                      <a:pt x="22226" y="14510"/>
                    </a:lnTo>
                    <a:lnTo>
                      <a:pt x="22021" y="13452"/>
                    </a:lnTo>
                    <a:lnTo>
                      <a:pt x="21816" y="12018"/>
                    </a:lnTo>
                    <a:lnTo>
                      <a:pt x="21680" y="10584"/>
                    </a:lnTo>
                    <a:lnTo>
                      <a:pt x="21509" y="9150"/>
                    </a:lnTo>
                    <a:lnTo>
                      <a:pt x="21338" y="7716"/>
                    </a:lnTo>
                    <a:lnTo>
                      <a:pt x="21236" y="6999"/>
                    </a:lnTo>
                    <a:lnTo>
                      <a:pt x="21065" y="6316"/>
                    </a:lnTo>
                    <a:lnTo>
                      <a:pt x="20894" y="5634"/>
                    </a:lnTo>
                    <a:lnTo>
                      <a:pt x="20724" y="4951"/>
                    </a:lnTo>
                    <a:lnTo>
                      <a:pt x="20485" y="4268"/>
                    </a:lnTo>
                    <a:lnTo>
                      <a:pt x="20178" y="3619"/>
                    </a:lnTo>
                    <a:lnTo>
                      <a:pt x="19870" y="2971"/>
                    </a:lnTo>
                    <a:lnTo>
                      <a:pt x="19461" y="2356"/>
                    </a:lnTo>
                    <a:lnTo>
                      <a:pt x="19426" y="1947"/>
                    </a:lnTo>
                    <a:lnTo>
                      <a:pt x="19392" y="1503"/>
                    </a:lnTo>
                    <a:lnTo>
                      <a:pt x="19392" y="581"/>
                    </a:lnTo>
                    <a:lnTo>
                      <a:pt x="18983" y="479"/>
                    </a:lnTo>
                    <a:lnTo>
                      <a:pt x="18573" y="342"/>
                    </a:lnTo>
                    <a:lnTo>
                      <a:pt x="177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1" name="Google Shape;918;p32"/>
              <p:cNvSpPr/>
              <p:nvPr/>
            </p:nvSpPr>
            <p:spPr>
              <a:xfrm rot="745800">
                <a:off x="980280" y="4375440"/>
                <a:ext cx="64440" cy="334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3415" h="1777">
                    <a:moveTo>
                      <a:pt x="35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376" y="411"/>
                    </a:lnTo>
                    <a:lnTo>
                      <a:pt x="752" y="718"/>
                    </a:lnTo>
                    <a:lnTo>
                      <a:pt x="1127" y="991"/>
                    </a:lnTo>
                    <a:lnTo>
                      <a:pt x="1537" y="1230"/>
                    </a:lnTo>
                    <a:lnTo>
                      <a:pt x="1981" y="1435"/>
                    </a:lnTo>
                    <a:lnTo>
                      <a:pt x="2424" y="1605"/>
                    </a:lnTo>
                    <a:lnTo>
                      <a:pt x="2868" y="1708"/>
                    </a:lnTo>
                    <a:lnTo>
                      <a:pt x="3312" y="1776"/>
                    </a:lnTo>
                    <a:lnTo>
                      <a:pt x="3380" y="1776"/>
                    </a:lnTo>
                    <a:lnTo>
                      <a:pt x="3414" y="1742"/>
                    </a:lnTo>
                    <a:lnTo>
                      <a:pt x="3380" y="1674"/>
                    </a:lnTo>
                    <a:lnTo>
                      <a:pt x="3346" y="1640"/>
                    </a:lnTo>
                    <a:lnTo>
                      <a:pt x="2459" y="1332"/>
                    </a:lnTo>
                    <a:lnTo>
                      <a:pt x="1639" y="991"/>
                    </a:lnTo>
                    <a:lnTo>
                      <a:pt x="1229" y="786"/>
                    </a:lnTo>
                    <a:lnTo>
                      <a:pt x="854" y="581"/>
                    </a:lnTo>
                    <a:lnTo>
                      <a:pt x="478" y="308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2" name="Google Shape;919;p32"/>
              <p:cNvSpPr/>
              <p:nvPr/>
            </p:nvSpPr>
            <p:spPr>
              <a:xfrm rot="745800">
                <a:off x="961920" y="4375080"/>
                <a:ext cx="79200" cy="403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4200" h="2152">
                    <a:moveTo>
                      <a:pt x="35" y="0"/>
                    </a:moveTo>
                    <a:lnTo>
                      <a:pt x="1" y="34"/>
                    </a:lnTo>
                    <a:lnTo>
                      <a:pt x="1" y="69"/>
                    </a:lnTo>
                    <a:lnTo>
                      <a:pt x="1" y="103"/>
                    </a:lnTo>
                    <a:lnTo>
                      <a:pt x="410" y="546"/>
                    </a:lnTo>
                    <a:lnTo>
                      <a:pt x="854" y="922"/>
                    </a:lnTo>
                    <a:lnTo>
                      <a:pt x="1332" y="1298"/>
                    </a:lnTo>
                    <a:lnTo>
                      <a:pt x="1844" y="1605"/>
                    </a:lnTo>
                    <a:lnTo>
                      <a:pt x="2390" y="1878"/>
                    </a:lnTo>
                    <a:lnTo>
                      <a:pt x="2971" y="2049"/>
                    </a:lnTo>
                    <a:lnTo>
                      <a:pt x="3244" y="2117"/>
                    </a:lnTo>
                    <a:lnTo>
                      <a:pt x="3551" y="2151"/>
                    </a:lnTo>
                    <a:lnTo>
                      <a:pt x="4132" y="2151"/>
                    </a:lnTo>
                    <a:lnTo>
                      <a:pt x="4200" y="2117"/>
                    </a:lnTo>
                    <a:lnTo>
                      <a:pt x="4200" y="2083"/>
                    </a:lnTo>
                    <a:lnTo>
                      <a:pt x="4200" y="2049"/>
                    </a:lnTo>
                    <a:lnTo>
                      <a:pt x="4166" y="2014"/>
                    </a:lnTo>
                    <a:lnTo>
                      <a:pt x="3142" y="1776"/>
                    </a:lnTo>
                    <a:lnTo>
                      <a:pt x="2664" y="1639"/>
                    </a:lnTo>
                    <a:lnTo>
                      <a:pt x="2186" y="1468"/>
                    </a:lnTo>
                    <a:lnTo>
                      <a:pt x="1605" y="1161"/>
                    </a:lnTo>
                    <a:lnTo>
                      <a:pt x="1059" y="854"/>
                    </a:lnTo>
                    <a:lnTo>
                      <a:pt x="581" y="444"/>
                    </a:lnTo>
                    <a:lnTo>
                      <a:pt x="103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3" name="Google Shape;920;p32"/>
              <p:cNvSpPr/>
              <p:nvPr/>
            </p:nvSpPr>
            <p:spPr>
              <a:xfrm rot="745800">
                <a:off x="964800" y="4397760"/>
                <a:ext cx="50040" cy="2556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25560"/>
                  <a:gd name="textAreaBottom" fmla="*/ 25920 h 25560"/>
                </a:gdLst>
                <a:ahLst/>
                <a:cxnLst/>
                <a:rect l="textAreaLeft" t="textAreaTop" r="textAreaRight" b="textAreaBottom"/>
                <a:pathLst>
                  <a:path w="2663" h="1367">
                    <a:moveTo>
                      <a:pt x="34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615" y="513"/>
                    </a:lnTo>
                    <a:lnTo>
                      <a:pt x="1229" y="854"/>
                    </a:lnTo>
                    <a:lnTo>
                      <a:pt x="1571" y="1025"/>
                    </a:lnTo>
                    <a:lnTo>
                      <a:pt x="1912" y="1161"/>
                    </a:lnTo>
                    <a:lnTo>
                      <a:pt x="2253" y="1264"/>
                    </a:lnTo>
                    <a:lnTo>
                      <a:pt x="2595" y="1366"/>
                    </a:lnTo>
                    <a:lnTo>
                      <a:pt x="2663" y="1366"/>
                    </a:lnTo>
                    <a:lnTo>
                      <a:pt x="2663" y="1332"/>
                    </a:lnTo>
                    <a:lnTo>
                      <a:pt x="2663" y="1298"/>
                    </a:lnTo>
                    <a:lnTo>
                      <a:pt x="2629" y="1264"/>
                    </a:lnTo>
                    <a:lnTo>
                      <a:pt x="1980" y="991"/>
                    </a:lnTo>
                    <a:lnTo>
                      <a:pt x="1297" y="717"/>
                    </a:lnTo>
                    <a:lnTo>
                      <a:pt x="683" y="376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960" bIns="12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4" name="Google Shape;921;p32"/>
              <p:cNvSpPr/>
              <p:nvPr/>
            </p:nvSpPr>
            <p:spPr>
              <a:xfrm rot="745800">
                <a:off x="957240" y="4418640"/>
                <a:ext cx="54720" cy="208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20880"/>
                  <a:gd name="textAreaBottom" fmla="*/ 21240 h 20880"/>
                </a:gdLst>
                <a:ahLst/>
                <a:cxnLst/>
                <a:rect l="textAreaLeft" t="textAreaTop" r="textAreaRight" b="textAreaBottom"/>
                <a:pathLst>
                  <a:path w="2903" h="1127">
                    <a:moveTo>
                      <a:pt x="35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69" y="137"/>
                    </a:lnTo>
                    <a:lnTo>
                      <a:pt x="1400" y="683"/>
                    </a:lnTo>
                    <a:lnTo>
                      <a:pt x="2083" y="922"/>
                    </a:lnTo>
                    <a:lnTo>
                      <a:pt x="2766" y="1127"/>
                    </a:lnTo>
                    <a:lnTo>
                      <a:pt x="2868" y="1127"/>
                    </a:lnTo>
                    <a:lnTo>
                      <a:pt x="2902" y="1059"/>
                    </a:lnTo>
                    <a:lnTo>
                      <a:pt x="2902" y="990"/>
                    </a:lnTo>
                    <a:lnTo>
                      <a:pt x="2868" y="922"/>
                    </a:lnTo>
                    <a:lnTo>
                      <a:pt x="2185" y="649"/>
                    </a:lnTo>
                    <a:lnTo>
                      <a:pt x="1503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5" name="Google Shape;922;p32"/>
              <p:cNvSpPr/>
              <p:nvPr/>
            </p:nvSpPr>
            <p:spPr>
              <a:xfrm rot="745800">
                <a:off x="968760" y="4437720"/>
                <a:ext cx="25560" cy="10080"/>
              </a:xfrm>
              <a:custGeom>
                <a:avLst/>
                <a:gdLst>
                  <a:gd name="textAreaLeft" fmla="*/ 0 w 25560"/>
                  <a:gd name="textAreaRight" fmla="*/ 25920 w 2556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1367" h="547">
                    <a:moveTo>
                      <a:pt x="69" y="0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5" y="205"/>
                    </a:lnTo>
                    <a:lnTo>
                      <a:pt x="69" y="205"/>
                    </a:lnTo>
                    <a:lnTo>
                      <a:pt x="683" y="410"/>
                    </a:lnTo>
                    <a:lnTo>
                      <a:pt x="991" y="478"/>
                    </a:lnTo>
                    <a:lnTo>
                      <a:pt x="1298" y="547"/>
                    </a:lnTo>
                    <a:lnTo>
                      <a:pt x="1332" y="513"/>
                    </a:lnTo>
                    <a:lnTo>
                      <a:pt x="1366" y="478"/>
                    </a:lnTo>
                    <a:lnTo>
                      <a:pt x="1366" y="444"/>
                    </a:lnTo>
                    <a:lnTo>
                      <a:pt x="1332" y="410"/>
                    </a:lnTo>
                    <a:lnTo>
                      <a:pt x="1059" y="274"/>
                    </a:lnTo>
                    <a:lnTo>
                      <a:pt x="752" y="17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6" name="Google Shape;923;p32"/>
              <p:cNvSpPr/>
              <p:nvPr/>
            </p:nvSpPr>
            <p:spPr>
              <a:xfrm rot="745800">
                <a:off x="985320" y="445788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1" y="1"/>
                    </a:moveTo>
                    <a:lnTo>
                      <a:pt x="1" y="35"/>
                    </a:lnTo>
                    <a:lnTo>
                      <a:pt x="35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7" name="Google Shape;924;p32"/>
              <p:cNvSpPr/>
              <p:nvPr/>
            </p:nvSpPr>
            <p:spPr>
              <a:xfrm rot="745800">
                <a:off x="1067040" y="438624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483" y="0"/>
                    </a:moveTo>
                    <a:lnTo>
                      <a:pt x="3415" y="34"/>
                    </a:lnTo>
                    <a:lnTo>
                      <a:pt x="1776" y="1127"/>
                    </a:lnTo>
                    <a:lnTo>
                      <a:pt x="922" y="1673"/>
                    </a:lnTo>
                    <a:lnTo>
                      <a:pt x="69" y="2151"/>
                    </a:lnTo>
                    <a:lnTo>
                      <a:pt x="1" y="2185"/>
                    </a:lnTo>
                    <a:lnTo>
                      <a:pt x="1" y="2253"/>
                    </a:lnTo>
                    <a:lnTo>
                      <a:pt x="1" y="2287"/>
                    </a:lnTo>
                    <a:lnTo>
                      <a:pt x="1" y="2356"/>
                    </a:lnTo>
                    <a:lnTo>
                      <a:pt x="69" y="2424"/>
                    </a:lnTo>
                    <a:lnTo>
                      <a:pt x="137" y="2458"/>
                    </a:lnTo>
                    <a:lnTo>
                      <a:pt x="205" y="2424"/>
                    </a:lnTo>
                    <a:lnTo>
                      <a:pt x="683" y="2219"/>
                    </a:lnTo>
                    <a:lnTo>
                      <a:pt x="1127" y="2014"/>
                    </a:lnTo>
                    <a:lnTo>
                      <a:pt x="1571" y="1775"/>
                    </a:lnTo>
                    <a:lnTo>
                      <a:pt x="2015" y="1502"/>
                    </a:lnTo>
                    <a:lnTo>
                      <a:pt x="2425" y="1195"/>
                    </a:lnTo>
                    <a:lnTo>
                      <a:pt x="2834" y="888"/>
                    </a:lnTo>
                    <a:lnTo>
                      <a:pt x="3210" y="546"/>
                    </a:lnTo>
                    <a:lnTo>
                      <a:pt x="3551" y="171"/>
                    </a:lnTo>
                    <a:lnTo>
                      <a:pt x="3551" y="102"/>
                    </a:lnTo>
                    <a:lnTo>
                      <a:pt x="3551" y="34"/>
                    </a:lnTo>
                    <a:lnTo>
                      <a:pt x="348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8" name="Google Shape;925;p32"/>
              <p:cNvSpPr/>
              <p:nvPr/>
            </p:nvSpPr>
            <p:spPr>
              <a:xfrm rot="745800">
                <a:off x="1079280" y="4393800"/>
                <a:ext cx="73440" cy="50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3893" h="2664">
                    <a:moveTo>
                      <a:pt x="3790" y="1"/>
                    </a:moveTo>
                    <a:lnTo>
                      <a:pt x="3722" y="35"/>
                    </a:lnTo>
                    <a:lnTo>
                      <a:pt x="3380" y="479"/>
                    </a:lnTo>
                    <a:lnTo>
                      <a:pt x="3005" y="888"/>
                    </a:lnTo>
                    <a:lnTo>
                      <a:pt x="2595" y="1230"/>
                    </a:lnTo>
                    <a:lnTo>
                      <a:pt x="2151" y="1571"/>
                    </a:lnTo>
                    <a:lnTo>
                      <a:pt x="1673" y="1844"/>
                    </a:lnTo>
                    <a:lnTo>
                      <a:pt x="1195" y="2083"/>
                    </a:lnTo>
                    <a:lnTo>
                      <a:pt x="683" y="2254"/>
                    </a:lnTo>
                    <a:lnTo>
                      <a:pt x="103" y="2391"/>
                    </a:lnTo>
                    <a:lnTo>
                      <a:pt x="69" y="2425"/>
                    </a:lnTo>
                    <a:lnTo>
                      <a:pt x="35" y="2459"/>
                    </a:lnTo>
                    <a:lnTo>
                      <a:pt x="1" y="2561"/>
                    </a:lnTo>
                    <a:lnTo>
                      <a:pt x="69" y="2630"/>
                    </a:lnTo>
                    <a:lnTo>
                      <a:pt x="103" y="2664"/>
                    </a:lnTo>
                    <a:lnTo>
                      <a:pt x="171" y="2664"/>
                    </a:lnTo>
                    <a:lnTo>
                      <a:pt x="752" y="2527"/>
                    </a:lnTo>
                    <a:lnTo>
                      <a:pt x="1298" y="2356"/>
                    </a:lnTo>
                    <a:lnTo>
                      <a:pt x="1810" y="2118"/>
                    </a:lnTo>
                    <a:lnTo>
                      <a:pt x="2322" y="1810"/>
                    </a:lnTo>
                    <a:lnTo>
                      <a:pt x="2766" y="1469"/>
                    </a:lnTo>
                    <a:lnTo>
                      <a:pt x="3176" y="1093"/>
                    </a:lnTo>
                    <a:lnTo>
                      <a:pt x="3551" y="615"/>
                    </a:lnTo>
                    <a:lnTo>
                      <a:pt x="3892" y="137"/>
                    </a:lnTo>
                    <a:lnTo>
                      <a:pt x="3892" y="69"/>
                    </a:lnTo>
                    <a:lnTo>
                      <a:pt x="3858" y="35"/>
                    </a:lnTo>
                    <a:lnTo>
                      <a:pt x="37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9" name="Google Shape;926;p32"/>
              <p:cNvSpPr/>
              <p:nvPr/>
            </p:nvSpPr>
            <p:spPr>
              <a:xfrm rot="745800">
                <a:off x="1099440" y="4395960"/>
                <a:ext cx="78480" cy="74160"/>
              </a:xfrm>
              <a:custGeom>
                <a:avLst/>
                <a:gdLst>
                  <a:gd name="textAreaLeft" fmla="*/ 0 w 78480"/>
                  <a:gd name="textAreaRight" fmla="*/ 78840 w 7848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4166" h="3927">
                    <a:moveTo>
                      <a:pt x="4029" y="0"/>
                    </a:moveTo>
                    <a:lnTo>
                      <a:pt x="3961" y="34"/>
                    </a:lnTo>
                    <a:lnTo>
                      <a:pt x="3927" y="68"/>
                    </a:lnTo>
                    <a:lnTo>
                      <a:pt x="3551" y="649"/>
                    </a:lnTo>
                    <a:lnTo>
                      <a:pt x="3175" y="1195"/>
                    </a:lnTo>
                    <a:lnTo>
                      <a:pt x="2732" y="1741"/>
                    </a:lnTo>
                    <a:lnTo>
                      <a:pt x="2288" y="2219"/>
                    </a:lnTo>
                    <a:lnTo>
                      <a:pt x="1810" y="2663"/>
                    </a:lnTo>
                    <a:lnTo>
                      <a:pt x="1264" y="3073"/>
                    </a:lnTo>
                    <a:lnTo>
                      <a:pt x="683" y="3414"/>
                    </a:lnTo>
                    <a:lnTo>
                      <a:pt x="35" y="3721"/>
                    </a:lnTo>
                    <a:lnTo>
                      <a:pt x="0" y="3756"/>
                    </a:lnTo>
                    <a:lnTo>
                      <a:pt x="0" y="3858"/>
                    </a:lnTo>
                    <a:lnTo>
                      <a:pt x="35" y="3892"/>
                    </a:lnTo>
                    <a:lnTo>
                      <a:pt x="103" y="3926"/>
                    </a:lnTo>
                    <a:lnTo>
                      <a:pt x="786" y="3653"/>
                    </a:lnTo>
                    <a:lnTo>
                      <a:pt x="1434" y="3346"/>
                    </a:lnTo>
                    <a:lnTo>
                      <a:pt x="2015" y="2970"/>
                    </a:lnTo>
                    <a:lnTo>
                      <a:pt x="2595" y="2526"/>
                    </a:lnTo>
                    <a:lnTo>
                      <a:pt x="2868" y="2288"/>
                    </a:lnTo>
                    <a:lnTo>
                      <a:pt x="3107" y="2014"/>
                    </a:lnTo>
                    <a:lnTo>
                      <a:pt x="3312" y="1741"/>
                    </a:lnTo>
                    <a:lnTo>
                      <a:pt x="3551" y="1468"/>
                    </a:lnTo>
                    <a:lnTo>
                      <a:pt x="3722" y="1161"/>
                    </a:lnTo>
                    <a:lnTo>
                      <a:pt x="3892" y="854"/>
                    </a:lnTo>
                    <a:lnTo>
                      <a:pt x="4063" y="512"/>
                    </a:lnTo>
                    <a:lnTo>
                      <a:pt x="4165" y="171"/>
                    </a:lnTo>
                    <a:lnTo>
                      <a:pt x="4165" y="68"/>
                    </a:lnTo>
                    <a:lnTo>
                      <a:pt x="4097" y="34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0" name="Google Shape;927;p32"/>
              <p:cNvSpPr/>
              <p:nvPr/>
            </p:nvSpPr>
            <p:spPr>
              <a:xfrm rot="745800">
                <a:off x="1147680" y="4412160"/>
                <a:ext cx="50040" cy="6120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61200"/>
                  <a:gd name="textAreaBottom" fmla="*/ 61560 h 61200"/>
                </a:gdLst>
                <a:ahLst/>
                <a:cxnLst/>
                <a:rect l="textAreaLeft" t="textAreaTop" r="textAreaRight" b="textAreaBottom"/>
                <a:pathLst>
                  <a:path w="2663" h="3244">
                    <a:moveTo>
                      <a:pt x="2526" y="0"/>
                    </a:moveTo>
                    <a:lnTo>
                      <a:pt x="2424" y="34"/>
                    </a:lnTo>
                    <a:lnTo>
                      <a:pt x="1912" y="854"/>
                    </a:lnTo>
                    <a:lnTo>
                      <a:pt x="1366" y="1639"/>
                    </a:lnTo>
                    <a:lnTo>
                      <a:pt x="1058" y="2014"/>
                    </a:lnTo>
                    <a:lnTo>
                      <a:pt x="751" y="2390"/>
                    </a:lnTo>
                    <a:lnTo>
                      <a:pt x="410" y="2731"/>
                    </a:lnTo>
                    <a:lnTo>
                      <a:pt x="34" y="3039"/>
                    </a:lnTo>
                    <a:lnTo>
                      <a:pt x="0" y="3073"/>
                    </a:lnTo>
                    <a:lnTo>
                      <a:pt x="0" y="3107"/>
                    </a:lnTo>
                    <a:lnTo>
                      <a:pt x="34" y="3175"/>
                    </a:lnTo>
                    <a:lnTo>
                      <a:pt x="102" y="3243"/>
                    </a:lnTo>
                    <a:lnTo>
                      <a:pt x="137" y="3209"/>
                    </a:lnTo>
                    <a:lnTo>
                      <a:pt x="171" y="3209"/>
                    </a:lnTo>
                    <a:lnTo>
                      <a:pt x="956" y="2561"/>
                    </a:lnTo>
                    <a:lnTo>
                      <a:pt x="1332" y="2219"/>
                    </a:lnTo>
                    <a:lnTo>
                      <a:pt x="1673" y="1844"/>
                    </a:lnTo>
                    <a:lnTo>
                      <a:pt x="1980" y="1468"/>
                    </a:lnTo>
                    <a:lnTo>
                      <a:pt x="2253" y="1058"/>
                    </a:lnTo>
                    <a:lnTo>
                      <a:pt x="2492" y="615"/>
                    </a:lnTo>
                    <a:lnTo>
                      <a:pt x="2663" y="137"/>
                    </a:lnTo>
                    <a:lnTo>
                      <a:pt x="2663" y="68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600" bIns="30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1" name="Google Shape;928;p32"/>
              <p:cNvSpPr/>
              <p:nvPr/>
            </p:nvSpPr>
            <p:spPr>
              <a:xfrm rot="745800">
                <a:off x="1058400" y="4146480"/>
                <a:ext cx="91080" cy="165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15" h="889">
                    <a:moveTo>
                      <a:pt x="3005" y="0"/>
                    </a:moveTo>
                    <a:lnTo>
                      <a:pt x="2391" y="35"/>
                    </a:lnTo>
                    <a:lnTo>
                      <a:pt x="1776" y="103"/>
                    </a:lnTo>
                    <a:lnTo>
                      <a:pt x="1162" y="239"/>
                    </a:lnTo>
                    <a:lnTo>
                      <a:pt x="581" y="410"/>
                    </a:lnTo>
                    <a:lnTo>
                      <a:pt x="69" y="649"/>
                    </a:lnTo>
                    <a:lnTo>
                      <a:pt x="1" y="683"/>
                    </a:lnTo>
                    <a:lnTo>
                      <a:pt x="1" y="717"/>
                    </a:lnTo>
                    <a:lnTo>
                      <a:pt x="1" y="786"/>
                    </a:lnTo>
                    <a:lnTo>
                      <a:pt x="69" y="854"/>
                    </a:lnTo>
                    <a:lnTo>
                      <a:pt x="103" y="888"/>
                    </a:lnTo>
                    <a:lnTo>
                      <a:pt x="171" y="854"/>
                    </a:lnTo>
                    <a:lnTo>
                      <a:pt x="752" y="649"/>
                    </a:lnTo>
                    <a:lnTo>
                      <a:pt x="1366" y="513"/>
                    </a:lnTo>
                    <a:lnTo>
                      <a:pt x="1981" y="444"/>
                    </a:lnTo>
                    <a:lnTo>
                      <a:pt x="2595" y="410"/>
                    </a:lnTo>
                    <a:lnTo>
                      <a:pt x="3107" y="410"/>
                    </a:lnTo>
                    <a:lnTo>
                      <a:pt x="3654" y="478"/>
                    </a:lnTo>
                    <a:lnTo>
                      <a:pt x="4678" y="649"/>
                    </a:lnTo>
                    <a:lnTo>
                      <a:pt x="4780" y="649"/>
                    </a:lnTo>
                    <a:lnTo>
                      <a:pt x="4814" y="547"/>
                    </a:lnTo>
                    <a:lnTo>
                      <a:pt x="4780" y="478"/>
                    </a:lnTo>
                    <a:lnTo>
                      <a:pt x="4712" y="410"/>
                    </a:lnTo>
                    <a:lnTo>
                      <a:pt x="4439" y="274"/>
                    </a:lnTo>
                    <a:lnTo>
                      <a:pt x="4166" y="171"/>
                    </a:lnTo>
                    <a:lnTo>
                      <a:pt x="3893" y="103"/>
                    </a:lnTo>
                    <a:lnTo>
                      <a:pt x="3585" y="69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2" name="Google Shape;929;p32"/>
              <p:cNvSpPr/>
              <p:nvPr/>
            </p:nvSpPr>
            <p:spPr>
              <a:xfrm rot="745800">
                <a:off x="1080000" y="4129920"/>
                <a:ext cx="86400" cy="1908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576" h="1026">
                    <a:moveTo>
                      <a:pt x="1742" y="1"/>
                    </a:moveTo>
                    <a:lnTo>
                      <a:pt x="1161" y="69"/>
                    </a:lnTo>
                    <a:lnTo>
                      <a:pt x="581" y="206"/>
                    </a:lnTo>
                    <a:lnTo>
                      <a:pt x="69" y="377"/>
                    </a:lnTo>
                    <a:lnTo>
                      <a:pt x="35" y="411"/>
                    </a:lnTo>
                    <a:lnTo>
                      <a:pt x="1" y="445"/>
                    </a:lnTo>
                    <a:lnTo>
                      <a:pt x="1" y="547"/>
                    </a:lnTo>
                    <a:lnTo>
                      <a:pt x="69" y="615"/>
                    </a:lnTo>
                    <a:lnTo>
                      <a:pt x="103" y="650"/>
                    </a:lnTo>
                    <a:lnTo>
                      <a:pt x="171" y="650"/>
                    </a:lnTo>
                    <a:lnTo>
                      <a:pt x="683" y="513"/>
                    </a:lnTo>
                    <a:lnTo>
                      <a:pt x="1230" y="445"/>
                    </a:lnTo>
                    <a:lnTo>
                      <a:pt x="1776" y="411"/>
                    </a:lnTo>
                    <a:lnTo>
                      <a:pt x="2288" y="445"/>
                    </a:lnTo>
                    <a:lnTo>
                      <a:pt x="2561" y="479"/>
                    </a:lnTo>
                    <a:lnTo>
                      <a:pt x="2834" y="547"/>
                    </a:lnTo>
                    <a:lnTo>
                      <a:pt x="3346" y="684"/>
                    </a:lnTo>
                    <a:lnTo>
                      <a:pt x="3858" y="854"/>
                    </a:lnTo>
                    <a:lnTo>
                      <a:pt x="4371" y="1025"/>
                    </a:lnTo>
                    <a:lnTo>
                      <a:pt x="4473" y="1025"/>
                    </a:lnTo>
                    <a:lnTo>
                      <a:pt x="4541" y="923"/>
                    </a:lnTo>
                    <a:lnTo>
                      <a:pt x="4575" y="820"/>
                    </a:lnTo>
                    <a:lnTo>
                      <a:pt x="4541" y="786"/>
                    </a:lnTo>
                    <a:lnTo>
                      <a:pt x="4507" y="718"/>
                    </a:lnTo>
                    <a:lnTo>
                      <a:pt x="4268" y="547"/>
                    </a:lnTo>
                    <a:lnTo>
                      <a:pt x="4029" y="411"/>
                    </a:lnTo>
                    <a:lnTo>
                      <a:pt x="3790" y="308"/>
                    </a:lnTo>
                    <a:lnTo>
                      <a:pt x="3517" y="206"/>
                    </a:lnTo>
                    <a:lnTo>
                      <a:pt x="3244" y="103"/>
                    </a:lnTo>
                    <a:lnTo>
                      <a:pt x="2937" y="69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3" name="Google Shape;930;p32"/>
              <p:cNvSpPr/>
              <p:nvPr/>
            </p:nvSpPr>
            <p:spPr>
              <a:xfrm rot="745800">
                <a:off x="1135800" y="4124520"/>
                <a:ext cx="31320" cy="1188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1880"/>
                  <a:gd name="textAreaBottom" fmla="*/ 12240 h 11880"/>
                </a:gdLst>
                <a:ahLst/>
                <a:cxnLst/>
                <a:rect l="textAreaLeft" t="textAreaTop" r="textAreaRight" b="textAreaBottom"/>
                <a:pathLst>
                  <a:path w="1673" h="650">
                    <a:moveTo>
                      <a:pt x="103" y="1"/>
                    </a:moveTo>
                    <a:lnTo>
                      <a:pt x="68" y="69"/>
                    </a:lnTo>
                    <a:lnTo>
                      <a:pt x="0" y="137"/>
                    </a:lnTo>
                    <a:lnTo>
                      <a:pt x="0" y="240"/>
                    </a:lnTo>
                    <a:lnTo>
                      <a:pt x="0" y="308"/>
                    </a:lnTo>
                    <a:lnTo>
                      <a:pt x="68" y="376"/>
                    </a:lnTo>
                    <a:lnTo>
                      <a:pt x="137" y="410"/>
                    </a:lnTo>
                    <a:lnTo>
                      <a:pt x="854" y="581"/>
                    </a:lnTo>
                    <a:lnTo>
                      <a:pt x="1195" y="649"/>
                    </a:lnTo>
                    <a:lnTo>
                      <a:pt x="1536" y="649"/>
                    </a:lnTo>
                    <a:lnTo>
                      <a:pt x="1605" y="581"/>
                    </a:lnTo>
                    <a:lnTo>
                      <a:pt x="1673" y="513"/>
                    </a:lnTo>
                    <a:lnTo>
                      <a:pt x="1639" y="410"/>
                    </a:lnTo>
                    <a:lnTo>
                      <a:pt x="1605" y="342"/>
                    </a:lnTo>
                    <a:lnTo>
                      <a:pt x="1434" y="274"/>
                    </a:lnTo>
                    <a:lnTo>
                      <a:pt x="1297" y="205"/>
                    </a:lnTo>
                    <a:lnTo>
                      <a:pt x="956" y="103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20" bIns="6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4" name="Google Shape;931;p32"/>
              <p:cNvSpPr/>
              <p:nvPr/>
            </p:nvSpPr>
            <p:spPr>
              <a:xfrm rot="745800">
                <a:off x="917280" y="4246200"/>
                <a:ext cx="61920" cy="10260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279" h="5429">
                    <a:moveTo>
                      <a:pt x="171" y="0"/>
                    </a:moveTo>
                    <a:lnTo>
                      <a:pt x="69" y="35"/>
                    </a:lnTo>
                    <a:lnTo>
                      <a:pt x="35" y="103"/>
                    </a:lnTo>
                    <a:lnTo>
                      <a:pt x="1" y="171"/>
                    </a:lnTo>
                    <a:lnTo>
                      <a:pt x="1" y="274"/>
                    </a:lnTo>
                    <a:lnTo>
                      <a:pt x="206" y="990"/>
                    </a:lnTo>
                    <a:lnTo>
                      <a:pt x="445" y="1742"/>
                    </a:lnTo>
                    <a:lnTo>
                      <a:pt x="752" y="2458"/>
                    </a:lnTo>
                    <a:lnTo>
                      <a:pt x="1093" y="3141"/>
                    </a:lnTo>
                    <a:lnTo>
                      <a:pt x="1537" y="3790"/>
                    </a:lnTo>
                    <a:lnTo>
                      <a:pt x="2015" y="4370"/>
                    </a:lnTo>
                    <a:lnTo>
                      <a:pt x="2254" y="4643"/>
                    </a:lnTo>
                    <a:lnTo>
                      <a:pt x="2527" y="4916"/>
                    </a:lnTo>
                    <a:lnTo>
                      <a:pt x="2834" y="5155"/>
                    </a:lnTo>
                    <a:lnTo>
                      <a:pt x="3142" y="5394"/>
                    </a:lnTo>
                    <a:lnTo>
                      <a:pt x="3210" y="5429"/>
                    </a:lnTo>
                    <a:lnTo>
                      <a:pt x="3244" y="5394"/>
                    </a:lnTo>
                    <a:lnTo>
                      <a:pt x="3278" y="5326"/>
                    </a:lnTo>
                    <a:lnTo>
                      <a:pt x="3244" y="5258"/>
                    </a:lnTo>
                    <a:lnTo>
                      <a:pt x="2766" y="4678"/>
                    </a:lnTo>
                    <a:lnTo>
                      <a:pt x="2322" y="4097"/>
                    </a:lnTo>
                    <a:lnTo>
                      <a:pt x="1878" y="3517"/>
                    </a:lnTo>
                    <a:lnTo>
                      <a:pt x="1503" y="2902"/>
                    </a:lnTo>
                    <a:lnTo>
                      <a:pt x="1161" y="2288"/>
                    </a:lnTo>
                    <a:lnTo>
                      <a:pt x="854" y="1605"/>
                    </a:lnTo>
                    <a:lnTo>
                      <a:pt x="615" y="922"/>
                    </a:lnTo>
                    <a:lnTo>
                      <a:pt x="410" y="171"/>
                    </a:lnTo>
                    <a:lnTo>
                      <a:pt x="376" y="103"/>
                    </a:lnTo>
                    <a:lnTo>
                      <a:pt x="308" y="3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5" name="Google Shape;932;p32"/>
              <p:cNvSpPr/>
              <p:nvPr/>
            </p:nvSpPr>
            <p:spPr>
              <a:xfrm rot="745800">
                <a:off x="935280" y="4266720"/>
                <a:ext cx="48240" cy="63720"/>
              </a:xfrm>
              <a:custGeom>
                <a:avLst/>
                <a:gdLst>
                  <a:gd name="textAreaLeft" fmla="*/ 0 w 48240"/>
                  <a:gd name="textAreaRight" fmla="*/ 48600 w 48240"/>
                  <a:gd name="textAreaTop" fmla="*/ 0 h 63720"/>
                  <a:gd name="textAreaBottom" fmla="*/ 64080 h 63720"/>
                </a:gdLst>
                <a:ahLst/>
                <a:cxnLst/>
                <a:rect l="textAreaLeft" t="textAreaTop" r="textAreaRight" b="textAreaBottom"/>
                <a:pathLst>
                  <a:path w="2562" h="3381">
                    <a:moveTo>
                      <a:pt x="103" y="0"/>
                    </a:moveTo>
                    <a:lnTo>
                      <a:pt x="35" y="34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581" y="990"/>
                    </a:lnTo>
                    <a:lnTo>
                      <a:pt x="1161" y="1810"/>
                    </a:lnTo>
                    <a:lnTo>
                      <a:pt x="1742" y="2595"/>
                    </a:lnTo>
                    <a:lnTo>
                      <a:pt x="2425" y="3346"/>
                    </a:lnTo>
                    <a:lnTo>
                      <a:pt x="2459" y="3380"/>
                    </a:lnTo>
                    <a:lnTo>
                      <a:pt x="2527" y="3346"/>
                    </a:lnTo>
                    <a:lnTo>
                      <a:pt x="2561" y="3312"/>
                    </a:lnTo>
                    <a:lnTo>
                      <a:pt x="2561" y="3244"/>
                    </a:lnTo>
                    <a:lnTo>
                      <a:pt x="2015" y="2424"/>
                    </a:lnTo>
                    <a:lnTo>
                      <a:pt x="1434" y="1605"/>
                    </a:lnTo>
                    <a:lnTo>
                      <a:pt x="820" y="820"/>
                    </a:lnTo>
                    <a:lnTo>
                      <a:pt x="17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040" bIns="32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6" name="Google Shape;933;p32"/>
              <p:cNvSpPr/>
              <p:nvPr/>
            </p:nvSpPr>
            <p:spPr>
              <a:xfrm rot="745800">
                <a:off x="962280" y="4286160"/>
                <a:ext cx="28080" cy="4248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503" h="2254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1" y="205"/>
                    </a:lnTo>
                    <a:lnTo>
                      <a:pt x="1" y="274"/>
                    </a:lnTo>
                    <a:lnTo>
                      <a:pt x="240" y="820"/>
                    </a:lnTo>
                    <a:lnTo>
                      <a:pt x="513" y="1332"/>
                    </a:lnTo>
                    <a:lnTo>
                      <a:pt x="854" y="1810"/>
                    </a:lnTo>
                    <a:lnTo>
                      <a:pt x="1059" y="2015"/>
                    </a:lnTo>
                    <a:lnTo>
                      <a:pt x="1264" y="2220"/>
                    </a:lnTo>
                    <a:lnTo>
                      <a:pt x="1366" y="2254"/>
                    </a:lnTo>
                    <a:lnTo>
                      <a:pt x="1435" y="2254"/>
                    </a:lnTo>
                    <a:lnTo>
                      <a:pt x="1503" y="2186"/>
                    </a:lnTo>
                    <a:lnTo>
                      <a:pt x="1503" y="2117"/>
                    </a:lnTo>
                    <a:lnTo>
                      <a:pt x="1469" y="2083"/>
                    </a:lnTo>
                    <a:lnTo>
                      <a:pt x="923" y="1093"/>
                    </a:lnTo>
                    <a:lnTo>
                      <a:pt x="615" y="615"/>
                    </a:lnTo>
                    <a:lnTo>
                      <a:pt x="342" y="103"/>
                    </a:lnTo>
                    <a:lnTo>
                      <a:pt x="308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7" name="Google Shape;934;p32"/>
              <p:cNvSpPr/>
              <p:nvPr/>
            </p:nvSpPr>
            <p:spPr>
              <a:xfrm rot="745800">
                <a:off x="904680" y="4295160"/>
                <a:ext cx="61200" cy="78480"/>
              </a:xfrm>
              <a:custGeom>
                <a:avLst/>
                <a:gdLst>
                  <a:gd name="textAreaLeft" fmla="*/ 0 w 61200"/>
                  <a:gd name="textAreaRight" fmla="*/ 61560 w 61200"/>
                  <a:gd name="textAreaTop" fmla="*/ 0 h 78480"/>
                  <a:gd name="textAreaBottom" fmla="*/ 78840 h 78480"/>
                </a:gdLst>
                <a:ahLst/>
                <a:cxnLst/>
                <a:rect l="textAreaLeft" t="textAreaTop" r="textAreaRight" b="textAreaBottom"/>
                <a:pathLst>
                  <a:path w="3245" h="4166">
                    <a:moveTo>
                      <a:pt x="69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717"/>
                    </a:lnTo>
                    <a:lnTo>
                      <a:pt x="650" y="1264"/>
                    </a:lnTo>
                    <a:lnTo>
                      <a:pt x="991" y="1776"/>
                    </a:lnTo>
                    <a:lnTo>
                      <a:pt x="1366" y="2288"/>
                    </a:lnTo>
                    <a:lnTo>
                      <a:pt x="1742" y="2800"/>
                    </a:lnTo>
                    <a:lnTo>
                      <a:pt x="2186" y="3278"/>
                    </a:lnTo>
                    <a:lnTo>
                      <a:pt x="2630" y="3722"/>
                    </a:lnTo>
                    <a:lnTo>
                      <a:pt x="3108" y="4131"/>
                    </a:lnTo>
                    <a:lnTo>
                      <a:pt x="3176" y="4165"/>
                    </a:lnTo>
                    <a:lnTo>
                      <a:pt x="3210" y="4131"/>
                    </a:lnTo>
                    <a:lnTo>
                      <a:pt x="3244" y="4063"/>
                    </a:lnTo>
                    <a:lnTo>
                      <a:pt x="3210" y="4029"/>
                    </a:lnTo>
                    <a:lnTo>
                      <a:pt x="2357" y="3107"/>
                    </a:lnTo>
                    <a:lnTo>
                      <a:pt x="1571" y="2151"/>
                    </a:lnTo>
                    <a:lnTo>
                      <a:pt x="1196" y="1639"/>
                    </a:lnTo>
                    <a:lnTo>
                      <a:pt x="854" y="1127"/>
                    </a:lnTo>
                    <a:lnTo>
                      <a:pt x="513" y="615"/>
                    </a:lnTo>
                    <a:lnTo>
                      <a:pt x="206" y="3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8" name="Google Shape;935;p32"/>
              <p:cNvSpPr/>
              <p:nvPr/>
            </p:nvSpPr>
            <p:spPr>
              <a:xfrm rot="745800">
                <a:off x="892080" y="4477320"/>
                <a:ext cx="103320" cy="4968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5464" h="2630">
                    <a:moveTo>
                      <a:pt x="35" y="0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615" y="615"/>
                    </a:lnTo>
                    <a:lnTo>
                      <a:pt x="1264" y="1025"/>
                    </a:lnTo>
                    <a:lnTo>
                      <a:pt x="1879" y="1366"/>
                    </a:lnTo>
                    <a:lnTo>
                      <a:pt x="2561" y="1707"/>
                    </a:lnTo>
                    <a:lnTo>
                      <a:pt x="3244" y="1981"/>
                    </a:lnTo>
                    <a:lnTo>
                      <a:pt x="3961" y="2219"/>
                    </a:lnTo>
                    <a:lnTo>
                      <a:pt x="4678" y="2458"/>
                    </a:lnTo>
                    <a:lnTo>
                      <a:pt x="5395" y="2629"/>
                    </a:lnTo>
                    <a:lnTo>
                      <a:pt x="5429" y="2595"/>
                    </a:lnTo>
                    <a:lnTo>
                      <a:pt x="5463" y="2595"/>
                    </a:lnTo>
                    <a:lnTo>
                      <a:pt x="5463" y="2561"/>
                    </a:lnTo>
                    <a:lnTo>
                      <a:pt x="5429" y="2527"/>
                    </a:lnTo>
                    <a:lnTo>
                      <a:pt x="4712" y="2322"/>
                    </a:lnTo>
                    <a:lnTo>
                      <a:pt x="4029" y="2083"/>
                    </a:lnTo>
                    <a:lnTo>
                      <a:pt x="3347" y="1776"/>
                    </a:lnTo>
                    <a:lnTo>
                      <a:pt x="2664" y="1468"/>
                    </a:lnTo>
                    <a:lnTo>
                      <a:pt x="2015" y="1127"/>
                    </a:lnTo>
                    <a:lnTo>
                      <a:pt x="1366" y="786"/>
                    </a:lnTo>
                    <a:lnTo>
                      <a:pt x="752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9" name="Google Shape;936;p32"/>
              <p:cNvSpPr/>
              <p:nvPr/>
            </p:nvSpPr>
            <p:spPr>
              <a:xfrm rot="745800">
                <a:off x="951840" y="4503960"/>
                <a:ext cx="50040" cy="1512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663" h="820">
                    <a:moveTo>
                      <a:pt x="171" y="1"/>
                    </a:moveTo>
                    <a:lnTo>
                      <a:pt x="102" y="35"/>
                    </a:lnTo>
                    <a:lnTo>
                      <a:pt x="34" y="69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0" y="240"/>
                    </a:lnTo>
                    <a:lnTo>
                      <a:pt x="34" y="274"/>
                    </a:lnTo>
                    <a:lnTo>
                      <a:pt x="68" y="308"/>
                    </a:lnTo>
                    <a:lnTo>
                      <a:pt x="137" y="342"/>
                    </a:lnTo>
                    <a:lnTo>
                      <a:pt x="819" y="444"/>
                    </a:lnTo>
                    <a:lnTo>
                      <a:pt x="1502" y="615"/>
                    </a:lnTo>
                    <a:lnTo>
                      <a:pt x="2048" y="786"/>
                    </a:lnTo>
                    <a:lnTo>
                      <a:pt x="2287" y="820"/>
                    </a:lnTo>
                    <a:lnTo>
                      <a:pt x="2629" y="820"/>
                    </a:lnTo>
                    <a:lnTo>
                      <a:pt x="2663" y="752"/>
                    </a:lnTo>
                    <a:lnTo>
                      <a:pt x="2663" y="718"/>
                    </a:lnTo>
                    <a:lnTo>
                      <a:pt x="2629" y="649"/>
                    </a:lnTo>
                    <a:lnTo>
                      <a:pt x="2526" y="547"/>
                    </a:lnTo>
                    <a:lnTo>
                      <a:pt x="2390" y="444"/>
                    </a:lnTo>
                    <a:lnTo>
                      <a:pt x="2117" y="342"/>
                    </a:lnTo>
                    <a:lnTo>
                      <a:pt x="1809" y="240"/>
                    </a:lnTo>
                    <a:lnTo>
                      <a:pt x="1502" y="171"/>
                    </a:lnTo>
                    <a:lnTo>
                      <a:pt x="854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0" name="Google Shape;937;p32"/>
              <p:cNvSpPr/>
              <p:nvPr/>
            </p:nvSpPr>
            <p:spPr>
              <a:xfrm rot="745800">
                <a:off x="1017000" y="4563000"/>
                <a:ext cx="105120" cy="27000"/>
              </a:xfrm>
              <a:custGeom>
                <a:avLst/>
                <a:gdLst>
                  <a:gd name="textAreaLeft" fmla="*/ 0 w 105120"/>
                  <a:gd name="textAreaRight" fmla="*/ 105480 w 10512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5566" h="1435">
                    <a:moveTo>
                      <a:pt x="69" y="1"/>
                    </a:moveTo>
                    <a:lnTo>
                      <a:pt x="35" y="35"/>
                    </a:lnTo>
                    <a:lnTo>
                      <a:pt x="1" y="137"/>
                    </a:lnTo>
                    <a:lnTo>
                      <a:pt x="35" y="171"/>
                    </a:lnTo>
                    <a:lnTo>
                      <a:pt x="683" y="547"/>
                    </a:lnTo>
                    <a:lnTo>
                      <a:pt x="1332" y="820"/>
                    </a:lnTo>
                    <a:lnTo>
                      <a:pt x="1981" y="1093"/>
                    </a:lnTo>
                    <a:lnTo>
                      <a:pt x="2698" y="1264"/>
                    </a:lnTo>
                    <a:lnTo>
                      <a:pt x="3381" y="1366"/>
                    </a:lnTo>
                    <a:lnTo>
                      <a:pt x="4097" y="1435"/>
                    </a:lnTo>
                    <a:lnTo>
                      <a:pt x="4814" y="1400"/>
                    </a:lnTo>
                    <a:lnTo>
                      <a:pt x="5156" y="1366"/>
                    </a:lnTo>
                    <a:lnTo>
                      <a:pt x="5531" y="1298"/>
                    </a:lnTo>
                    <a:lnTo>
                      <a:pt x="5565" y="1264"/>
                    </a:lnTo>
                    <a:lnTo>
                      <a:pt x="5565" y="1230"/>
                    </a:lnTo>
                    <a:lnTo>
                      <a:pt x="5565" y="1196"/>
                    </a:lnTo>
                    <a:lnTo>
                      <a:pt x="5497" y="1161"/>
                    </a:lnTo>
                    <a:lnTo>
                      <a:pt x="4097" y="1161"/>
                    </a:lnTo>
                    <a:lnTo>
                      <a:pt x="3415" y="1093"/>
                    </a:lnTo>
                    <a:lnTo>
                      <a:pt x="2766" y="991"/>
                    </a:lnTo>
                    <a:lnTo>
                      <a:pt x="2083" y="820"/>
                    </a:lnTo>
                    <a:lnTo>
                      <a:pt x="1435" y="615"/>
                    </a:lnTo>
                    <a:lnTo>
                      <a:pt x="786" y="342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1" name="Google Shape;938;p32"/>
              <p:cNvSpPr/>
              <p:nvPr/>
            </p:nvSpPr>
            <p:spPr>
              <a:xfrm rot="745800">
                <a:off x="1057680" y="4569120"/>
                <a:ext cx="74880" cy="10080"/>
              </a:xfrm>
              <a:custGeom>
                <a:avLst/>
                <a:gdLst>
                  <a:gd name="textAreaLeft" fmla="*/ 0 w 74880"/>
                  <a:gd name="textAreaRight" fmla="*/ 75240 w 7488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3961" h="548">
                    <a:moveTo>
                      <a:pt x="137" y="1"/>
                    </a:moveTo>
                    <a:lnTo>
                      <a:pt x="68" y="35"/>
                    </a:lnTo>
                    <a:lnTo>
                      <a:pt x="34" y="35"/>
                    </a:lnTo>
                    <a:lnTo>
                      <a:pt x="0" y="137"/>
                    </a:lnTo>
                    <a:lnTo>
                      <a:pt x="34" y="240"/>
                    </a:lnTo>
                    <a:lnTo>
                      <a:pt x="68" y="274"/>
                    </a:lnTo>
                    <a:lnTo>
                      <a:pt x="137" y="308"/>
                    </a:lnTo>
                    <a:lnTo>
                      <a:pt x="1059" y="445"/>
                    </a:lnTo>
                    <a:lnTo>
                      <a:pt x="2014" y="513"/>
                    </a:lnTo>
                    <a:lnTo>
                      <a:pt x="2492" y="547"/>
                    </a:lnTo>
                    <a:lnTo>
                      <a:pt x="2970" y="547"/>
                    </a:lnTo>
                    <a:lnTo>
                      <a:pt x="3414" y="513"/>
                    </a:lnTo>
                    <a:lnTo>
                      <a:pt x="3892" y="445"/>
                    </a:lnTo>
                    <a:lnTo>
                      <a:pt x="3926" y="411"/>
                    </a:lnTo>
                    <a:lnTo>
                      <a:pt x="3960" y="342"/>
                    </a:lnTo>
                    <a:lnTo>
                      <a:pt x="3926" y="274"/>
                    </a:lnTo>
                    <a:lnTo>
                      <a:pt x="3858" y="274"/>
                    </a:lnTo>
                    <a:lnTo>
                      <a:pt x="3414" y="206"/>
                    </a:lnTo>
                    <a:lnTo>
                      <a:pt x="2936" y="206"/>
                    </a:lnTo>
                    <a:lnTo>
                      <a:pt x="2014" y="172"/>
                    </a:lnTo>
                    <a:lnTo>
                      <a:pt x="1059" y="10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2" name="Google Shape;939;p32"/>
              <p:cNvSpPr/>
              <p:nvPr/>
            </p:nvSpPr>
            <p:spPr>
              <a:xfrm rot="745800">
                <a:off x="1161360" y="4480560"/>
                <a:ext cx="81720" cy="75960"/>
              </a:xfrm>
              <a:custGeom>
                <a:avLst/>
                <a:gdLst>
                  <a:gd name="textAreaLeft" fmla="*/ 0 w 81720"/>
                  <a:gd name="textAreaRight" fmla="*/ 82080 w 817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337" h="4029">
                    <a:moveTo>
                      <a:pt x="4234" y="0"/>
                    </a:moveTo>
                    <a:lnTo>
                      <a:pt x="4200" y="34"/>
                    </a:lnTo>
                    <a:lnTo>
                      <a:pt x="3756" y="615"/>
                    </a:lnTo>
                    <a:lnTo>
                      <a:pt x="3278" y="1161"/>
                    </a:lnTo>
                    <a:lnTo>
                      <a:pt x="2834" y="1673"/>
                    </a:lnTo>
                    <a:lnTo>
                      <a:pt x="2322" y="2185"/>
                    </a:lnTo>
                    <a:lnTo>
                      <a:pt x="1810" y="2663"/>
                    </a:lnTo>
                    <a:lnTo>
                      <a:pt x="1264" y="3107"/>
                    </a:lnTo>
                    <a:lnTo>
                      <a:pt x="683" y="3482"/>
                    </a:lnTo>
                    <a:lnTo>
                      <a:pt x="35" y="3858"/>
                    </a:lnTo>
                    <a:lnTo>
                      <a:pt x="0" y="3926"/>
                    </a:lnTo>
                    <a:lnTo>
                      <a:pt x="0" y="3994"/>
                    </a:lnTo>
                    <a:lnTo>
                      <a:pt x="35" y="4029"/>
                    </a:lnTo>
                    <a:lnTo>
                      <a:pt x="103" y="4029"/>
                    </a:lnTo>
                    <a:lnTo>
                      <a:pt x="786" y="3687"/>
                    </a:lnTo>
                    <a:lnTo>
                      <a:pt x="1400" y="3312"/>
                    </a:lnTo>
                    <a:lnTo>
                      <a:pt x="2015" y="2902"/>
                    </a:lnTo>
                    <a:lnTo>
                      <a:pt x="2595" y="2424"/>
                    </a:lnTo>
                    <a:lnTo>
                      <a:pt x="3107" y="1912"/>
                    </a:lnTo>
                    <a:lnTo>
                      <a:pt x="3585" y="1366"/>
                    </a:lnTo>
                    <a:lnTo>
                      <a:pt x="3995" y="751"/>
                    </a:lnTo>
                    <a:lnTo>
                      <a:pt x="4166" y="444"/>
                    </a:lnTo>
                    <a:lnTo>
                      <a:pt x="4336" y="103"/>
                    </a:lnTo>
                    <a:lnTo>
                      <a:pt x="4336" y="34"/>
                    </a:lnTo>
                    <a:lnTo>
                      <a:pt x="430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3" name="Google Shape;940;p32"/>
              <p:cNvSpPr/>
              <p:nvPr/>
            </p:nvSpPr>
            <p:spPr>
              <a:xfrm rot="745800">
                <a:off x="1191600" y="4435200"/>
                <a:ext cx="64440" cy="856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85680"/>
                  <a:gd name="textAreaBottom" fmla="*/ 86040 h 85680"/>
                </a:gdLst>
                <a:ahLst/>
                <a:cxnLst/>
                <a:rect l="textAreaLeft" t="textAreaTop" r="textAreaRight" b="textAreaBottom"/>
                <a:pathLst>
                  <a:path w="3415" h="4542">
                    <a:moveTo>
                      <a:pt x="3210" y="0"/>
                    </a:moveTo>
                    <a:lnTo>
                      <a:pt x="3176" y="35"/>
                    </a:lnTo>
                    <a:lnTo>
                      <a:pt x="3108" y="69"/>
                    </a:lnTo>
                    <a:lnTo>
                      <a:pt x="2800" y="581"/>
                    </a:lnTo>
                    <a:lnTo>
                      <a:pt x="2493" y="1127"/>
                    </a:lnTo>
                    <a:lnTo>
                      <a:pt x="2220" y="1673"/>
                    </a:lnTo>
                    <a:lnTo>
                      <a:pt x="1879" y="2220"/>
                    </a:lnTo>
                    <a:lnTo>
                      <a:pt x="1469" y="2766"/>
                    </a:lnTo>
                    <a:lnTo>
                      <a:pt x="1025" y="3312"/>
                    </a:lnTo>
                    <a:lnTo>
                      <a:pt x="547" y="3824"/>
                    </a:lnTo>
                    <a:lnTo>
                      <a:pt x="35" y="4336"/>
                    </a:lnTo>
                    <a:lnTo>
                      <a:pt x="1" y="4370"/>
                    </a:lnTo>
                    <a:lnTo>
                      <a:pt x="1" y="4404"/>
                    </a:lnTo>
                    <a:lnTo>
                      <a:pt x="35" y="4473"/>
                    </a:lnTo>
                    <a:lnTo>
                      <a:pt x="103" y="4541"/>
                    </a:lnTo>
                    <a:lnTo>
                      <a:pt x="172" y="4541"/>
                    </a:lnTo>
                    <a:lnTo>
                      <a:pt x="206" y="4507"/>
                    </a:lnTo>
                    <a:lnTo>
                      <a:pt x="684" y="4063"/>
                    </a:lnTo>
                    <a:lnTo>
                      <a:pt x="1196" y="3585"/>
                    </a:lnTo>
                    <a:lnTo>
                      <a:pt x="1640" y="3073"/>
                    </a:lnTo>
                    <a:lnTo>
                      <a:pt x="2118" y="2561"/>
                    </a:lnTo>
                    <a:lnTo>
                      <a:pt x="2527" y="2015"/>
                    </a:lnTo>
                    <a:lnTo>
                      <a:pt x="2869" y="1434"/>
                    </a:lnTo>
                    <a:lnTo>
                      <a:pt x="3176" y="820"/>
                    </a:lnTo>
                    <a:lnTo>
                      <a:pt x="3313" y="513"/>
                    </a:lnTo>
                    <a:lnTo>
                      <a:pt x="3381" y="205"/>
                    </a:lnTo>
                    <a:lnTo>
                      <a:pt x="3415" y="137"/>
                    </a:lnTo>
                    <a:lnTo>
                      <a:pt x="3381" y="103"/>
                    </a:lnTo>
                    <a:lnTo>
                      <a:pt x="3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840" bIns="42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4" name="Google Shape;941;p32"/>
              <p:cNvSpPr/>
              <p:nvPr/>
            </p:nvSpPr>
            <p:spPr>
              <a:xfrm rot="745800">
                <a:off x="1211040" y="4413600"/>
                <a:ext cx="38520" cy="5220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2049" h="2767">
                    <a:moveTo>
                      <a:pt x="1878" y="1"/>
                    </a:moveTo>
                    <a:lnTo>
                      <a:pt x="1844" y="69"/>
                    </a:lnTo>
                    <a:lnTo>
                      <a:pt x="1434" y="718"/>
                    </a:lnTo>
                    <a:lnTo>
                      <a:pt x="1025" y="1366"/>
                    </a:lnTo>
                    <a:lnTo>
                      <a:pt x="581" y="1981"/>
                    </a:lnTo>
                    <a:lnTo>
                      <a:pt x="308" y="2254"/>
                    </a:lnTo>
                    <a:lnTo>
                      <a:pt x="34" y="2527"/>
                    </a:lnTo>
                    <a:lnTo>
                      <a:pt x="0" y="2561"/>
                    </a:lnTo>
                    <a:lnTo>
                      <a:pt x="0" y="2629"/>
                    </a:lnTo>
                    <a:lnTo>
                      <a:pt x="34" y="2698"/>
                    </a:lnTo>
                    <a:lnTo>
                      <a:pt x="103" y="2766"/>
                    </a:lnTo>
                    <a:lnTo>
                      <a:pt x="171" y="2766"/>
                    </a:lnTo>
                    <a:lnTo>
                      <a:pt x="205" y="2732"/>
                    </a:lnTo>
                    <a:lnTo>
                      <a:pt x="820" y="2186"/>
                    </a:lnTo>
                    <a:lnTo>
                      <a:pt x="1093" y="1878"/>
                    </a:lnTo>
                    <a:lnTo>
                      <a:pt x="1332" y="1571"/>
                    </a:lnTo>
                    <a:lnTo>
                      <a:pt x="1571" y="1264"/>
                    </a:lnTo>
                    <a:lnTo>
                      <a:pt x="1776" y="923"/>
                    </a:lnTo>
                    <a:lnTo>
                      <a:pt x="1946" y="547"/>
                    </a:lnTo>
                    <a:lnTo>
                      <a:pt x="2049" y="171"/>
                    </a:lnTo>
                    <a:lnTo>
                      <a:pt x="2049" y="6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5" name="Google Shape;942;p32"/>
              <p:cNvSpPr/>
              <p:nvPr/>
            </p:nvSpPr>
            <p:spPr>
              <a:xfrm rot="745800">
                <a:off x="1207800" y="4273920"/>
                <a:ext cx="15840" cy="619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61920"/>
                  <a:gd name="textAreaBottom" fmla="*/ 62280 h 61920"/>
                </a:gdLst>
                <a:ahLst/>
                <a:cxnLst/>
                <a:rect l="textAreaLeft" t="textAreaTop" r="textAreaRight" b="textAreaBottom"/>
                <a:pathLst>
                  <a:path w="854" h="3279">
                    <a:moveTo>
                      <a:pt x="274" y="1"/>
                    </a:moveTo>
                    <a:lnTo>
                      <a:pt x="205" y="35"/>
                    </a:lnTo>
                    <a:lnTo>
                      <a:pt x="137" y="69"/>
                    </a:lnTo>
                    <a:lnTo>
                      <a:pt x="137" y="172"/>
                    </a:lnTo>
                    <a:lnTo>
                      <a:pt x="376" y="854"/>
                    </a:lnTo>
                    <a:lnTo>
                      <a:pt x="444" y="1196"/>
                    </a:lnTo>
                    <a:lnTo>
                      <a:pt x="478" y="1571"/>
                    </a:lnTo>
                    <a:lnTo>
                      <a:pt x="444" y="1981"/>
                    </a:lnTo>
                    <a:lnTo>
                      <a:pt x="342" y="2357"/>
                    </a:lnTo>
                    <a:lnTo>
                      <a:pt x="205" y="2698"/>
                    </a:lnTo>
                    <a:lnTo>
                      <a:pt x="0" y="3039"/>
                    </a:lnTo>
                    <a:lnTo>
                      <a:pt x="0" y="3108"/>
                    </a:lnTo>
                    <a:lnTo>
                      <a:pt x="0" y="3176"/>
                    </a:lnTo>
                    <a:lnTo>
                      <a:pt x="0" y="3210"/>
                    </a:lnTo>
                    <a:lnTo>
                      <a:pt x="69" y="3244"/>
                    </a:lnTo>
                    <a:lnTo>
                      <a:pt x="103" y="3278"/>
                    </a:lnTo>
                    <a:lnTo>
                      <a:pt x="239" y="3278"/>
                    </a:lnTo>
                    <a:lnTo>
                      <a:pt x="274" y="3210"/>
                    </a:lnTo>
                    <a:lnTo>
                      <a:pt x="513" y="2869"/>
                    </a:lnTo>
                    <a:lnTo>
                      <a:pt x="683" y="2493"/>
                    </a:lnTo>
                    <a:lnTo>
                      <a:pt x="786" y="2083"/>
                    </a:lnTo>
                    <a:lnTo>
                      <a:pt x="854" y="1640"/>
                    </a:lnTo>
                    <a:lnTo>
                      <a:pt x="854" y="1196"/>
                    </a:lnTo>
                    <a:lnTo>
                      <a:pt x="786" y="786"/>
                    </a:lnTo>
                    <a:lnTo>
                      <a:pt x="717" y="581"/>
                    </a:lnTo>
                    <a:lnTo>
                      <a:pt x="615" y="411"/>
                    </a:lnTo>
                    <a:lnTo>
                      <a:pt x="513" y="206"/>
                    </a:lnTo>
                    <a:lnTo>
                      <a:pt x="376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960" bIns="30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6" name="Google Shape;943;p32"/>
              <p:cNvSpPr/>
              <p:nvPr/>
            </p:nvSpPr>
            <p:spPr>
              <a:xfrm rot="745800">
                <a:off x="1223640" y="4227120"/>
                <a:ext cx="26280" cy="9288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1401" h="4917">
                    <a:moveTo>
                      <a:pt x="69" y="0"/>
                    </a:moveTo>
                    <a:lnTo>
                      <a:pt x="0" y="34"/>
                    </a:lnTo>
                    <a:lnTo>
                      <a:pt x="0" y="137"/>
                    </a:lnTo>
                    <a:lnTo>
                      <a:pt x="410" y="1263"/>
                    </a:lnTo>
                    <a:lnTo>
                      <a:pt x="581" y="1809"/>
                    </a:lnTo>
                    <a:lnTo>
                      <a:pt x="717" y="2390"/>
                    </a:lnTo>
                    <a:lnTo>
                      <a:pt x="854" y="2936"/>
                    </a:lnTo>
                    <a:lnTo>
                      <a:pt x="922" y="3516"/>
                    </a:lnTo>
                    <a:lnTo>
                      <a:pt x="922" y="4097"/>
                    </a:lnTo>
                    <a:lnTo>
                      <a:pt x="888" y="4745"/>
                    </a:lnTo>
                    <a:lnTo>
                      <a:pt x="888" y="4780"/>
                    </a:lnTo>
                    <a:lnTo>
                      <a:pt x="922" y="4848"/>
                    </a:lnTo>
                    <a:lnTo>
                      <a:pt x="1059" y="4916"/>
                    </a:lnTo>
                    <a:lnTo>
                      <a:pt x="1093" y="4916"/>
                    </a:lnTo>
                    <a:lnTo>
                      <a:pt x="1161" y="4882"/>
                    </a:lnTo>
                    <a:lnTo>
                      <a:pt x="1229" y="4848"/>
                    </a:lnTo>
                    <a:lnTo>
                      <a:pt x="1229" y="4780"/>
                    </a:lnTo>
                    <a:lnTo>
                      <a:pt x="1366" y="4199"/>
                    </a:lnTo>
                    <a:lnTo>
                      <a:pt x="1400" y="3551"/>
                    </a:lnTo>
                    <a:lnTo>
                      <a:pt x="1400" y="2902"/>
                    </a:lnTo>
                    <a:lnTo>
                      <a:pt x="1332" y="2253"/>
                    </a:lnTo>
                    <a:lnTo>
                      <a:pt x="1263" y="1946"/>
                    </a:lnTo>
                    <a:lnTo>
                      <a:pt x="1161" y="1639"/>
                    </a:lnTo>
                    <a:lnTo>
                      <a:pt x="1059" y="1332"/>
                    </a:lnTo>
                    <a:lnTo>
                      <a:pt x="922" y="1058"/>
                    </a:lnTo>
                    <a:lnTo>
                      <a:pt x="786" y="751"/>
                    </a:lnTo>
                    <a:lnTo>
                      <a:pt x="615" y="512"/>
                    </a:lnTo>
                    <a:lnTo>
                      <a:pt x="444" y="239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7" name="Google Shape;944;p32"/>
              <p:cNvSpPr/>
              <p:nvPr/>
            </p:nvSpPr>
            <p:spPr>
              <a:xfrm rot="745800">
                <a:off x="1236600" y="4225680"/>
                <a:ext cx="39960" cy="8820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2118" h="4678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03"/>
                    </a:lnTo>
                    <a:lnTo>
                      <a:pt x="1" y="172"/>
                    </a:lnTo>
                    <a:lnTo>
                      <a:pt x="35" y="240"/>
                    </a:lnTo>
                    <a:lnTo>
                      <a:pt x="684" y="1196"/>
                    </a:lnTo>
                    <a:lnTo>
                      <a:pt x="1025" y="1708"/>
                    </a:lnTo>
                    <a:lnTo>
                      <a:pt x="1332" y="2288"/>
                    </a:lnTo>
                    <a:lnTo>
                      <a:pt x="1469" y="2561"/>
                    </a:lnTo>
                    <a:lnTo>
                      <a:pt x="1571" y="2834"/>
                    </a:lnTo>
                    <a:lnTo>
                      <a:pt x="1674" y="3142"/>
                    </a:lnTo>
                    <a:lnTo>
                      <a:pt x="1708" y="3415"/>
                    </a:lnTo>
                    <a:lnTo>
                      <a:pt x="1742" y="3722"/>
                    </a:lnTo>
                    <a:lnTo>
                      <a:pt x="1708" y="3995"/>
                    </a:lnTo>
                    <a:lnTo>
                      <a:pt x="1640" y="4268"/>
                    </a:lnTo>
                    <a:lnTo>
                      <a:pt x="1537" y="4541"/>
                    </a:lnTo>
                    <a:lnTo>
                      <a:pt x="1537" y="4610"/>
                    </a:lnTo>
                    <a:lnTo>
                      <a:pt x="1537" y="4644"/>
                    </a:lnTo>
                    <a:lnTo>
                      <a:pt x="1605" y="4678"/>
                    </a:lnTo>
                    <a:lnTo>
                      <a:pt x="1640" y="4644"/>
                    </a:lnTo>
                    <a:lnTo>
                      <a:pt x="1844" y="4405"/>
                    </a:lnTo>
                    <a:lnTo>
                      <a:pt x="2015" y="4132"/>
                    </a:lnTo>
                    <a:lnTo>
                      <a:pt x="2083" y="3824"/>
                    </a:lnTo>
                    <a:lnTo>
                      <a:pt x="2117" y="3517"/>
                    </a:lnTo>
                    <a:lnTo>
                      <a:pt x="2117" y="3210"/>
                    </a:lnTo>
                    <a:lnTo>
                      <a:pt x="2083" y="2869"/>
                    </a:lnTo>
                    <a:lnTo>
                      <a:pt x="1981" y="2527"/>
                    </a:lnTo>
                    <a:lnTo>
                      <a:pt x="1879" y="2220"/>
                    </a:lnTo>
                    <a:lnTo>
                      <a:pt x="1708" y="1878"/>
                    </a:lnTo>
                    <a:lnTo>
                      <a:pt x="1537" y="1571"/>
                    </a:lnTo>
                    <a:lnTo>
                      <a:pt x="1162" y="957"/>
                    </a:lnTo>
                    <a:lnTo>
                      <a:pt x="752" y="445"/>
                    </a:lnTo>
                    <a:lnTo>
                      <a:pt x="342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8" name="Google Shape;945;p32"/>
              <p:cNvSpPr/>
              <p:nvPr/>
            </p:nvSpPr>
            <p:spPr>
              <a:xfrm rot="745800">
                <a:off x="1183320" y="4144320"/>
                <a:ext cx="52200" cy="36000"/>
              </a:xfrm>
              <a:custGeom>
                <a:avLst/>
                <a:gdLst>
                  <a:gd name="textAreaLeft" fmla="*/ 0 w 52200"/>
                  <a:gd name="textAreaRight" fmla="*/ 52560 w 5220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2766" h="1912">
                    <a:moveTo>
                      <a:pt x="103" y="0"/>
                    </a:moveTo>
                    <a:lnTo>
                      <a:pt x="1" y="68"/>
                    </a:lnTo>
                    <a:lnTo>
                      <a:pt x="1" y="171"/>
                    </a:lnTo>
                    <a:lnTo>
                      <a:pt x="1" y="205"/>
                    </a:lnTo>
                    <a:lnTo>
                      <a:pt x="35" y="239"/>
                    </a:lnTo>
                    <a:lnTo>
                      <a:pt x="1264" y="1127"/>
                    </a:lnTo>
                    <a:lnTo>
                      <a:pt x="1912" y="1536"/>
                    </a:lnTo>
                    <a:lnTo>
                      <a:pt x="2561" y="1912"/>
                    </a:lnTo>
                    <a:lnTo>
                      <a:pt x="2664" y="1912"/>
                    </a:lnTo>
                    <a:lnTo>
                      <a:pt x="2732" y="1878"/>
                    </a:lnTo>
                    <a:lnTo>
                      <a:pt x="2766" y="1775"/>
                    </a:lnTo>
                    <a:lnTo>
                      <a:pt x="2732" y="1707"/>
                    </a:lnTo>
                    <a:lnTo>
                      <a:pt x="2698" y="1673"/>
                    </a:lnTo>
                    <a:lnTo>
                      <a:pt x="2117" y="1229"/>
                    </a:lnTo>
                    <a:lnTo>
                      <a:pt x="1469" y="785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9" name="Google Shape;946;p32"/>
              <p:cNvSpPr/>
              <p:nvPr/>
            </p:nvSpPr>
            <p:spPr>
              <a:xfrm rot="745800">
                <a:off x="401400" y="3990600"/>
                <a:ext cx="80640" cy="14868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4268" h="7854">
                    <a:moveTo>
                      <a:pt x="103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103" y="718"/>
                    </a:lnTo>
                    <a:lnTo>
                      <a:pt x="239" y="1230"/>
                    </a:lnTo>
                    <a:lnTo>
                      <a:pt x="376" y="1776"/>
                    </a:lnTo>
                    <a:lnTo>
                      <a:pt x="546" y="2288"/>
                    </a:lnTo>
                    <a:lnTo>
                      <a:pt x="751" y="2835"/>
                    </a:lnTo>
                    <a:lnTo>
                      <a:pt x="956" y="3347"/>
                    </a:lnTo>
                    <a:lnTo>
                      <a:pt x="1195" y="3859"/>
                    </a:lnTo>
                    <a:lnTo>
                      <a:pt x="1468" y="4337"/>
                    </a:lnTo>
                    <a:lnTo>
                      <a:pt x="1741" y="4849"/>
                    </a:lnTo>
                    <a:lnTo>
                      <a:pt x="2014" y="5327"/>
                    </a:lnTo>
                    <a:lnTo>
                      <a:pt x="2322" y="5771"/>
                    </a:lnTo>
                    <a:lnTo>
                      <a:pt x="2663" y="6214"/>
                    </a:lnTo>
                    <a:lnTo>
                      <a:pt x="3004" y="6658"/>
                    </a:lnTo>
                    <a:lnTo>
                      <a:pt x="3380" y="7068"/>
                    </a:lnTo>
                    <a:lnTo>
                      <a:pt x="3756" y="7478"/>
                    </a:lnTo>
                    <a:lnTo>
                      <a:pt x="4165" y="7853"/>
                    </a:lnTo>
                    <a:lnTo>
                      <a:pt x="4234" y="7853"/>
                    </a:lnTo>
                    <a:lnTo>
                      <a:pt x="4268" y="7819"/>
                    </a:lnTo>
                    <a:lnTo>
                      <a:pt x="4268" y="7751"/>
                    </a:lnTo>
                    <a:lnTo>
                      <a:pt x="3585" y="6863"/>
                    </a:lnTo>
                    <a:lnTo>
                      <a:pt x="3004" y="5941"/>
                    </a:lnTo>
                    <a:lnTo>
                      <a:pt x="2424" y="5054"/>
                    </a:lnTo>
                    <a:lnTo>
                      <a:pt x="1912" y="4132"/>
                    </a:lnTo>
                    <a:lnTo>
                      <a:pt x="1434" y="3176"/>
                    </a:lnTo>
                    <a:lnTo>
                      <a:pt x="990" y="2186"/>
                    </a:lnTo>
                    <a:lnTo>
                      <a:pt x="615" y="1162"/>
                    </a:lnTo>
                    <a:lnTo>
                      <a:pt x="273" y="103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0" name="Google Shape;947;p32"/>
              <p:cNvSpPr/>
              <p:nvPr/>
            </p:nvSpPr>
            <p:spPr>
              <a:xfrm rot="745800">
                <a:off x="419040" y="4109040"/>
                <a:ext cx="54720" cy="604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903" h="3211">
                    <a:moveTo>
                      <a:pt x="103" y="1"/>
                    </a:moveTo>
                    <a:lnTo>
                      <a:pt x="34" y="35"/>
                    </a:lnTo>
                    <a:lnTo>
                      <a:pt x="0" y="69"/>
                    </a:lnTo>
                    <a:lnTo>
                      <a:pt x="0" y="137"/>
                    </a:lnTo>
                    <a:lnTo>
                      <a:pt x="239" y="581"/>
                    </a:lnTo>
                    <a:lnTo>
                      <a:pt x="547" y="991"/>
                    </a:lnTo>
                    <a:lnTo>
                      <a:pt x="888" y="1401"/>
                    </a:lnTo>
                    <a:lnTo>
                      <a:pt x="1229" y="1810"/>
                    </a:lnTo>
                    <a:lnTo>
                      <a:pt x="1605" y="2186"/>
                    </a:lnTo>
                    <a:lnTo>
                      <a:pt x="1980" y="2561"/>
                    </a:lnTo>
                    <a:lnTo>
                      <a:pt x="2766" y="3210"/>
                    </a:lnTo>
                    <a:lnTo>
                      <a:pt x="2834" y="3210"/>
                    </a:lnTo>
                    <a:lnTo>
                      <a:pt x="2902" y="3176"/>
                    </a:lnTo>
                    <a:lnTo>
                      <a:pt x="2902" y="3142"/>
                    </a:lnTo>
                    <a:lnTo>
                      <a:pt x="2902" y="3074"/>
                    </a:lnTo>
                    <a:lnTo>
                      <a:pt x="2254" y="2288"/>
                    </a:lnTo>
                    <a:lnTo>
                      <a:pt x="1571" y="1503"/>
                    </a:lnTo>
                    <a:lnTo>
                      <a:pt x="888" y="718"/>
                    </a:lnTo>
                    <a:lnTo>
                      <a:pt x="512" y="376"/>
                    </a:lnTo>
                    <a:lnTo>
                      <a:pt x="137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1" name="Google Shape;948;p32"/>
              <p:cNvSpPr/>
              <p:nvPr/>
            </p:nvSpPr>
            <p:spPr>
              <a:xfrm rot="745800">
                <a:off x="620640" y="4258800"/>
                <a:ext cx="115560" cy="4104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6112" h="2186">
                    <a:moveTo>
                      <a:pt x="6043" y="1"/>
                    </a:moveTo>
                    <a:lnTo>
                      <a:pt x="5975" y="35"/>
                    </a:lnTo>
                    <a:lnTo>
                      <a:pt x="5258" y="479"/>
                    </a:lnTo>
                    <a:lnTo>
                      <a:pt x="4575" y="888"/>
                    </a:lnTo>
                    <a:lnTo>
                      <a:pt x="3892" y="1230"/>
                    </a:lnTo>
                    <a:lnTo>
                      <a:pt x="3175" y="1537"/>
                    </a:lnTo>
                    <a:lnTo>
                      <a:pt x="2458" y="1776"/>
                    </a:lnTo>
                    <a:lnTo>
                      <a:pt x="1673" y="1947"/>
                    </a:lnTo>
                    <a:lnTo>
                      <a:pt x="888" y="2015"/>
                    </a:lnTo>
                    <a:lnTo>
                      <a:pt x="478" y="2049"/>
                    </a:lnTo>
                    <a:lnTo>
                      <a:pt x="0" y="2049"/>
                    </a:lnTo>
                    <a:lnTo>
                      <a:pt x="0" y="2117"/>
                    </a:lnTo>
                    <a:lnTo>
                      <a:pt x="0" y="2152"/>
                    </a:lnTo>
                    <a:lnTo>
                      <a:pt x="34" y="2186"/>
                    </a:lnTo>
                    <a:lnTo>
                      <a:pt x="854" y="2186"/>
                    </a:lnTo>
                    <a:lnTo>
                      <a:pt x="1673" y="2117"/>
                    </a:lnTo>
                    <a:lnTo>
                      <a:pt x="2458" y="1981"/>
                    </a:lnTo>
                    <a:lnTo>
                      <a:pt x="3278" y="1776"/>
                    </a:lnTo>
                    <a:lnTo>
                      <a:pt x="3653" y="1674"/>
                    </a:lnTo>
                    <a:lnTo>
                      <a:pt x="4029" y="1503"/>
                    </a:lnTo>
                    <a:lnTo>
                      <a:pt x="4404" y="1332"/>
                    </a:lnTo>
                    <a:lnTo>
                      <a:pt x="4780" y="1161"/>
                    </a:lnTo>
                    <a:lnTo>
                      <a:pt x="5121" y="957"/>
                    </a:lnTo>
                    <a:lnTo>
                      <a:pt x="5463" y="718"/>
                    </a:lnTo>
                    <a:lnTo>
                      <a:pt x="5770" y="479"/>
                    </a:lnTo>
                    <a:lnTo>
                      <a:pt x="6077" y="206"/>
                    </a:lnTo>
                    <a:lnTo>
                      <a:pt x="6111" y="137"/>
                    </a:lnTo>
                    <a:lnTo>
                      <a:pt x="6077" y="69"/>
                    </a:lnTo>
                    <a:lnTo>
                      <a:pt x="604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2" name="Google Shape;949;p32"/>
              <p:cNvSpPr/>
              <p:nvPr/>
            </p:nvSpPr>
            <p:spPr>
              <a:xfrm rot="745800">
                <a:off x="662760" y="4234680"/>
                <a:ext cx="104400" cy="5940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5532" h="3142">
                    <a:moveTo>
                      <a:pt x="5395" y="1"/>
                    </a:moveTo>
                    <a:lnTo>
                      <a:pt x="4814" y="513"/>
                    </a:lnTo>
                    <a:lnTo>
                      <a:pt x="4200" y="957"/>
                    </a:lnTo>
                    <a:lnTo>
                      <a:pt x="3585" y="1401"/>
                    </a:lnTo>
                    <a:lnTo>
                      <a:pt x="2937" y="1776"/>
                    </a:lnTo>
                    <a:lnTo>
                      <a:pt x="2288" y="2118"/>
                    </a:lnTo>
                    <a:lnTo>
                      <a:pt x="1605" y="2425"/>
                    </a:lnTo>
                    <a:lnTo>
                      <a:pt x="888" y="2664"/>
                    </a:lnTo>
                    <a:lnTo>
                      <a:pt x="103" y="2834"/>
                    </a:lnTo>
                    <a:lnTo>
                      <a:pt x="69" y="2869"/>
                    </a:lnTo>
                    <a:lnTo>
                      <a:pt x="0" y="2903"/>
                    </a:lnTo>
                    <a:lnTo>
                      <a:pt x="0" y="3005"/>
                    </a:lnTo>
                    <a:lnTo>
                      <a:pt x="69" y="3108"/>
                    </a:lnTo>
                    <a:lnTo>
                      <a:pt x="103" y="3142"/>
                    </a:lnTo>
                    <a:lnTo>
                      <a:pt x="171" y="3142"/>
                    </a:lnTo>
                    <a:lnTo>
                      <a:pt x="956" y="2971"/>
                    </a:lnTo>
                    <a:lnTo>
                      <a:pt x="1707" y="2732"/>
                    </a:lnTo>
                    <a:lnTo>
                      <a:pt x="2424" y="2459"/>
                    </a:lnTo>
                    <a:lnTo>
                      <a:pt x="3141" y="2118"/>
                    </a:lnTo>
                    <a:lnTo>
                      <a:pt x="3824" y="1708"/>
                    </a:lnTo>
                    <a:lnTo>
                      <a:pt x="4439" y="1230"/>
                    </a:lnTo>
                    <a:lnTo>
                      <a:pt x="4712" y="991"/>
                    </a:lnTo>
                    <a:lnTo>
                      <a:pt x="5019" y="718"/>
                    </a:lnTo>
                    <a:lnTo>
                      <a:pt x="5258" y="411"/>
                    </a:lnTo>
                    <a:lnTo>
                      <a:pt x="5531" y="103"/>
                    </a:lnTo>
                    <a:lnTo>
                      <a:pt x="5531" y="69"/>
                    </a:lnTo>
                    <a:lnTo>
                      <a:pt x="54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3" name="Google Shape;950;p32"/>
              <p:cNvSpPr/>
              <p:nvPr/>
            </p:nvSpPr>
            <p:spPr>
              <a:xfrm rot="745800">
                <a:off x="785520" y="4242240"/>
                <a:ext cx="17280" cy="1764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7640"/>
                  <a:gd name="textAreaBottom" fmla="*/ 18000 h 17640"/>
                </a:gdLst>
                <a:ahLst/>
                <a:cxnLst/>
                <a:rect l="textAreaLeft" t="textAreaTop" r="textAreaRight" b="textAreaBottom"/>
                <a:pathLst>
                  <a:path w="923" h="957">
                    <a:moveTo>
                      <a:pt x="786" y="1"/>
                    </a:moveTo>
                    <a:lnTo>
                      <a:pt x="752" y="35"/>
                    </a:lnTo>
                    <a:lnTo>
                      <a:pt x="581" y="172"/>
                    </a:lnTo>
                    <a:lnTo>
                      <a:pt x="479" y="342"/>
                    </a:lnTo>
                    <a:lnTo>
                      <a:pt x="308" y="513"/>
                    </a:lnTo>
                    <a:lnTo>
                      <a:pt x="103" y="650"/>
                    </a:lnTo>
                    <a:lnTo>
                      <a:pt x="35" y="684"/>
                    </a:lnTo>
                    <a:lnTo>
                      <a:pt x="1" y="752"/>
                    </a:lnTo>
                    <a:lnTo>
                      <a:pt x="1" y="820"/>
                    </a:lnTo>
                    <a:lnTo>
                      <a:pt x="35" y="854"/>
                    </a:lnTo>
                    <a:lnTo>
                      <a:pt x="69" y="923"/>
                    </a:lnTo>
                    <a:lnTo>
                      <a:pt x="103" y="957"/>
                    </a:lnTo>
                    <a:lnTo>
                      <a:pt x="240" y="957"/>
                    </a:lnTo>
                    <a:lnTo>
                      <a:pt x="479" y="786"/>
                    </a:lnTo>
                    <a:lnTo>
                      <a:pt x="718" y="615"/>
                    </a:lnTo>
                    <a:lnTo>
                      <a:pt x="820" y="479"/>
                    </a:lnTo>
                    <a:lnTo>
                      <a:pt x="889" y="376"/>
                    </a:lnTo>
                    <a:lnTo>
                      <a:pt x="923" y="240"/>
                    </a:lnTo>
                    <a:lnTo>
                      <a:pt x="923" y="103"/>
                    </a:lnTo>
                    <a:lnTo>
                      <a:pt x="889" y="35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4" name="Google Shape;951;p32"/>
              <p:cNvSpPr/>
              <p:nvPr/>
            </p:nvSpPr>
            <p:spPr>
              <a:xfrm rot="745800">
                <a:off x="755640" y="4221000"/>
                <a:ext cx="17280" cy="1908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923" h="1026">
                    <a:moveTo>
                      <a:pt x="718" y="1"/>
                    </a:moveTo>
                    <a:lnTo>
                      <a:pt x="649" y="35"/>
                    </a:lnTo>
                    <a:lnTo>
                      <a:pt x="513" y="172"/>
                    </a:lnTo>
                    <a:lnTo>
                      <a:pt x="410" y="308"/>
                    </a:lnTo>
                    <a:lnTo>
                      <a:pt x="274" y="445"/>
                    </a:lnTo>
                    <a:lnTo>
                      <a:pt x="137" y="581"/>
                    </a:lnTo>
                    <a:lnTo>
                      <a:pt x="69" y="650"/>
                    </a:lnTo>
                    <a:lnTo>
                      <a:pt x="1" y="718"/>
                    </a:lnTo>
                    <a:lnTo>
                      <a:pt x="1" y="820"/>
                    </a:lnTo>
                    <a:lnTo>
                      <a:pt x="35" y="889"/>
                    </a:lnTo>
                    <a:lnTo>
                      <a:pt x="103" y="957"/>
                    </a:lnTo>
                    <a:lnTo>
                      <a:pt x="171" y="991"/>
                    </a:lnTo>
                    <a:lnTo>
                      <a:pt x="240" y="1025"/>
                    </a:lnTo>
                    <a:lnTo>
                      <a:pt x="342" y="991"/>
                    </a:lnTo>
                    <a:lnTo>
                      <a:pt x="547" y="820"/>
                    </a:lnTo>
                    <a:lnTo>
                      <a:pt x="752" y="650"/>
                    </a:lnTo>
                    <a:lnTo>
                      <a:pt x="820" y="513"/>
                    </a:lnTo>
                    <a:lnTo>
                      <a:pt x="888" y="411"/>
                    </a:lnTo>
                    <a:lnTo>
                      <a:pt x="922" y="274"/>
                    </a:lnTo>
                    <a:lnTo>
                      <a:pt x="922" y="137"/>
                    </a:lnTo>
                    <a:lnTo>
                      <a:pt x="888" y="69"/>
                    </a:lnTo>
                    <a:lnTo>
                      <a:pt x="820" y="35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5" name="Google Shape;952;p32"/>
              <p:cNvSpPr/>
              <p:nvPr/>
            </p:nvSpPr>
            <p:spPr>
              <a:xfrm rot="745800">
                <a:off x="635760" y="3743640"/>
                <a:ext cx="70200" cy="1332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3723" h="718">
                    <a:moveTo>
                      <a:pt x="1981" y="1"/>
                    </a:moveTo>
                    <a:lnTo>
                      <a:pt x="1537" y="35"/>
                    </a:lnTo>
                    <a:lnTo>
                      <a:pt x="1093" y="69"/>
                    </a:lnTo>
                    <a:lnTo>
                      <a:pt x="650" y="137"/>
                    </a:lnTo>
                    <a:lnTo>
                      <a:pt x="206" y="240"/>
                    </a:lnTo>
                    <a:lnTo>
                      <a:pt x="103" y="274"/>
                    </a:lnTo>
                    <a:lnTo>
                      <a:pt x="35" y="342"/>
                    </a:lnTo>
                    <a:lnTo>
                      <a:pt x="1" y="444"/>
                    </a:lnTo>
                    <a:lnTo>
                      <a:pt x="1" y="513"/>
                    </a:lnTo>
                    <a:lnTo>
                      <a:pt x="35" y="615"/>
                    </a:lnTo>
                    <a:lnTo>
                      <a:pt x="103" y="683"/>
                    </a:lnTo>
                    <a:lnTo>
                      <a:pt x="206" y="718"/>
                    </a:lnTo>
                    <a:lnTo>
                      <a:pt x="308" y="718"/>
                    </a:lnTo>
                    <a:lnTo>
                      <a:pt x="718" y="649"/>
                    </a:lnTo>
                    <a:lnTo>
                      <a:pt x="1162" y="615"/>
                    </a:lnTo>
                    <a:lnTo>
                      <a:pt x="2015" y="615"/>
                    </a:lnTo>
                    <a:lnTo>
                      <a:pt x="2425" y="649"/>
                    </a:lnTo>
                    <a:lnTo>
                      <a:pt x="2800" y="683"/>
                    </a:lnTo>
                    <a:lnTo>
                      <a:pt x="3176" y="718"/>
                    </a:lnTo>
                    <a:lnTo>
                      <a:pt x="3586" y="718"/>
                    </a:lnTo>
                    <a:lnTo>
                      <a:pt x="3620" y="683"/>
                    </a:lnTo>
                    <a:lnTo>
                      <a:pt x="3688" y="649"/>
                    </a:lnTo>
                    <a:lnTo>
                      <a:pt x="3722" y="547"/>
                    </a:lnTo>
                    <a:lnTo>
                      <a:pt x="3722" y="444"/>
                    </a:lnTo>
                    <a:lnTo>
                      <a:pt x="3620" y="342"/>
                    </a:lnTo>
                    <a:lnTo>
                      <a:pt x="3449" y="240"/>
                    </a:lnTo>
                    <a:lnTo>
                      <a:pt x="3244" y="171"/>
                    </a:lnTo>
                    <a:lnTo>
                      <a:pt x="2835" y="69"/>
                    </a:lnTo>
                    <a:lnTo>
                      <a:pt x="2391" y="35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6" name="Google Shape;953;p32"/>
              <p:cNvSpPr/>
              <p:nvPr/>
            </p:nvSpPr>
            <p:spPr>
              <a:xfrm rot="745800">
                <a:off x="930240" y="4297680"/>
                <a:ext cx="107640" cy="14904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5703" h="7887">
                    <a:moveTo>
                      <a:pt x="5634" y="0"/>
                    </a:moveTo>
                    <a:lnTo>
                      <a:pt x="4985" y="205"/>
                    </a:lnTo>
                    <a:lnTo>
                      <a:pt x="4405" y="478"/>
                    </a:lnTo>
                    <a:lnTo>
                      <a:pt x="3859" y="786"/>
                    </a:lnTo>
                    <a:lnTo>
                      <a:pt x="3347" y="1161"/>
                    </a:lnTo>
                    <a:lnTo>
                      <a:pt x="2903" y="1605"/>
                    </a:lnTo>
                    <a:lnTo>
                      <a:pt x="2493" y="2049"/>
                    </a:lnTo>
                    <a:lnTo>
                      <a:pt x="2118" y="2561"/>
                    </a:lnTo>
                    <a:lnTo>
                      <a:pt x="1776" y="3107"/>
                    </a:lnTo>
                    <a:lnTo>
                      <a:pt x="1469" y="3653"/>
                    </a:lnTo>
                    <a:lnTo>
                      <a:pt x="1196" y="4234"/>
                    </a:lnTo>
                    <a:lnTo>
                      <a:pt x="957" y="4814"/>
                    </a:lnTo>
                    <a:lnTo>
                      <a:pt x="718" y="5429"/>
                    </a:lnTo>
                    <a:lnTo>
                      <a:pt x="342" y="6658"/>
                    </a:lnTo>
                    <a:lnTo>
                      <a:pt x="1" y="7887"/>
                    </a:lnTo>
                    <a:lnTo>
                      <a:pt x="35" y="7887"/>
                    </a:lnTo>
                    <a:lnTo>
                      <a:pt x="411" y="6692"/>
                    </a:lnTo>
                    <a:lnTo>
                      <a:pt x="854" y="5497"/>
                    </a:lnTo>
                    <a:lnTo>
                      <a:pt x="1093" y="4917"/>
                    </a:lnTo>
                    <a:lnTo>
                      <a:pt x="1366" y="4370"/>
                    </a:lnTo>
                    <a:lnTo>
                      <a:pt x="1640" y="3824"/>
                    </a:lnTo>
                    <a:lnTo>
                      <a:pt x="1947" y="3278"/>
                    </a:lnTo>
                    <a:lnTo>
                      <a:pt x="2288" y="2766"/>
                    </a:lnTo>
                    <a:lnTo>
                      <a:pt x="2664" y="2288"/>
                    </a:lnTo>
                    <a:lnTo>
                      <a:pt x="3073" y="1844"/>
                    </a:lnTo>
                    <a:lnTo>
                      <a:pt x="3517" y="1434"/>
                    </a:lnTo>
                    <a:lnTo>
                      <a:pt x="3995" y="1059"/>
                    </a:lnTo>
                    <a:lnTo>
                      <a:pt x="4507" y="717"/>
                    </a:lnTo>
                    <a:lnTo>
                      <a:pt x="5054" y="410"/>
                    </a:lnTo>
                    <a:lnTo>
                      <a:pt x="5668" y="137"/>
                    </a:lnTo>
                    <a:lnTo>
                      <a:pt x="5702" y="103"/>
                    </a:lnTo>
                    <a:lnTo>
                      <a:pt x="5702" y="35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7" name="Google Shape;954;p32"/>
              <p:cNvSpPr/>
              <p:nvPr/>
            </p:nvSpPr>
            <p:spPr>
              <a:xfrm rot="745800">
                <a:off x="902520" y="4298040"/>
                <a:ext cx="83160" cy="1576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57680"/>
                  <a:gd name="textAreaBottom" fmla="*/ 158040 h 157680"/>
                </a:gdLst>
                <a:ahLst/>
                <a:cxnLst/>
                <a:rect l="textAreaLeft" t="textAreaTop" r="textAreaRight" b="textAreaBottom"/>
                <a:pathLst>
                  <a:path w="4405" h="8331">
                    <a:moveTo>
                      <a:pt x="4302" y="0"/>
                    </a:moveTo>
                    <a:lnTo>
                      <a:pt x="3858" y="376"/>
                    </a:lnTo>
                    <a:lnTo>
                      <a:pt x="3448" y="786"/>
                    </a:lnTo>
                    <a:lnTo>
                      <a:pt x="3005" y="1229"/>
                    </a:lnTo>
                    <a:lnTo>
                      <a:pt x="2629" y="1673"/>
                    </a:lnTo>
                    <a:lnTo>
                      <a:pt x="2253" y="2151"/>
                    </a:lnTo>
                    <a:lnTo>
                      <a:pt x="1878" y="2663"/>
                    </a:lnTo>
                    <a:lnTo>
                      <a:pt x="1571" y="3141"/>
                    </a:lnTo>
                    <a:lnTo>
                      <a:pt x="1263" y="3688"/>
                    </a:lnTo>
                    <a:lnTo>
                      <a:pt x="990" y="4234"/>
                    </a:lnTo>
                    <a:lnTo>
                      <a:pt x="717" y="4780"/>
                    </a:lnTo>
                    <a:lnTo>
                      <a:pt x="512" y="5326"/>
                    </a:lnTo>
                    <a:lnTo>
                      <a:pt x="342" y="5907"/>
                    </a:lnTo>
                    <a:lnTo>
                      <a:pt x="205" y="6487"/>
                    </a:lnTo>
                    <a:lnTo>
                      <a:pt x="103" y="7067"/>
                    </a:lnTo>
                    <a:lnTo>
                      <a:pt x="34" y="7682"/>
                    </a:lnTo>
                    <a:lnTo>
                      <a:pt x="0" y="8262"/>
                    </a:lnTo>
                    <a:lnTo>
                      <a:pt x="34" y="8330"/>
                    </a:lnTo>
                    <a:lnTo>
                      <a:pt x="103" y="8330"/>
                    </a:lnTo>
                    <a:lnTo>
                      <a:pt x="137" y="8262"/>
                    </a:lnTo>
                    <a:lnTo>
                      <a:pt x="410" y="7101"/>
                    </a:lnTo>
                    <a:lnTo>
                      <a:pt x="751" y="5941"/>
                    </a:lnTo>
                    <a:lnTo>
                      <a:pt x="922" y="5394"/>
                    </a:lnTo>
                    <a:lnTo>
                      <a:pt x="1127" y="4882"/>
                    </a:lnTo>
                    <a:lnTo>
                      <a:pt x="1332" y="4336"/>
                    </a:lnTo>
                    <a:lnTo>
                      <a:pt x="1571" y="3824"/>
                    </a:lnTo>
                    <a:lnTo>
                      <a:pt x="1844" y="3312"/>
                    </a:lnTo>
                    <a:lnTo>
                      <a:pt x="2117" y="2834"/>
                    </a:lnTo>
                    <a:lnTo>
                      <a:pt x="2424" y="2322"/>
                    </a:lnTo>
                    <a:lnTo>
                      <a:pt x="2766" y="1878"/>
                    </a:lnTo>
                    <a:lnTo>
                      <a:pt x="3107" y="1400"/>
                    </a:lnTo>
                    <a:lnTo>
                      <a:pt x="3517" y="956"/>
                    </a:lnTo>
                    <a:lnTo>
                      <a:pt x="3926" y="513"/>
                    </a:lnTo>
                    <a:lnTo>
                      <a:pt x="4370" y="69"/>
                    </a:lnTo>
                    <a:lnTo>
                      <a:pt x="4404" y="35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840" bIns="78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8" name="Google Shape;955;p32"/>
              <p:cNvSpPr/>
              <p:nvPr/>
            </p:nvSpPr>
            <p:spPr>
              <a:xfrm rot="745800">
                <a:off x="886680" y="4284000"/>
                <a:ext cx="86400" cy="149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9760"/>
                  <a:gd name="textAreaBottom" fmla="*/ 150120 h 149760"/>
                </a:gdLst>
                <a:ahLst/>
                <a:cxnLst/>
                <a:rect l="textAreaLeft" t="textAreaTop" r="textAreaRight" b="textAreaBottom"/>
                <a:pathLst>
                  <a:path w="4575" h="7921">
                    <a:moveTo>
                      <a:pt x="4507" y="0"/>
                    </a:moveTo>
                    <a:lnTo>
                      <a:pt x="4029" y="307"/>
                    </a:lnTo>
                    <a:lnTo>
                      <a:pt x="3551" y="649"/>
                    </a:lnTo>
                    <a:lnTo>
                      <a:pt x="3107" y="1024"/>
                    </a:lnTo>
                    <a:lnTo>
                      <a:pt x="2697" y="1434"/>
                    </a:lnTo>
                    <a:lnTo>
                      <a:pt x="2322" y="1878"/>
                    </a:lnTo>
                    <a:lnTo>
                      <a:pt x="1980" y="2356"/>
                    </a:lnTo>
                    <a:lnTo>
                      <a:pt x="1639" y="2834"/>
                    </a:lnTo>
                    <a:lnTo>
                      <a:pt x="1332" y="3346"/>
                    </a:lnTo>
                    <a:lnTo>
                      <a:pt x="1093" y="3892"/>
                    </a:lnTo>
                    <a:lnTo>
                      <a:pt x="854" y="4404"/>
                    </a:lnTo>
                    <a:lnTo>
                      <a:pt x="615" y="4985"/>
                    </a:lnTo>
                    <a:lnTo>
                      <a:pt x="444" y="5531"/>
                    </a:lnTo>
                    <a:lnTo>
                      <a:pt x="307" y="6111"/>
                    </a:lnTo>
                    <a:lnTo>
                      <a:pt x="171" y="6692"/>
                    </a:lnTo>
                    <a:lnTo>
                      <a:pt x="68" y="7272"/>
                    </a:lnTo>
                    <a:lnTo>
                      <a:pt x="0" y="7818"/>
                    </a:lnTo>
                    <a:lnTo>
                      <a:pt x="34" y="7886"/>
                    </a:lnTo>
                    <a:lnTo>
                      <a:pt x="68" y="7921"/>
                    </a:lnTo>
                    <a:lnTo>
                      <a:pt x="137" y="7921"/>
                    </a:lnTo>
                    <a:lnTo>
                      <a:pt x="171" y="7852"/>
                    </a:lnTo>
                    <a:lnTo>
                      <a:pt x="478" y="6726"/>
                    </a:lnTo>
                    <a:lnTo>
                      <a:pt x="819" y="5633"/>
                    </a:lnTo>
                    <a:lnTo>
                      <a:pt x="1195" y="4541"/>
                    </a:lnTo>
                    <a:lnTo>
                      <a:pt x="1400" y="4029"/>
                    </a:lnTo>
                    <a:lnTo>
                      <a:pt x="1639" y="3517"/>
                    </a:lnTo>
                    <a:lnTo>
                      <a:pt x="1912" y="3039"/>
                    </a:lnTo>
                    <a:lnTo>
                      <a:pt x="2185" y="2561"/>
                    </a:lnTo>
                    <a:lnTo>
                      <a:pt x="2492" y="2083"/>
                    </a:lnTo>
                    <a:lnTo>
                      <a:pt x="2834" y="1639"/>
                    </a:lnTo>
                    <a:lnTo>
                      <a:pt x="3209" y="1229"/>
                    </a:lnTo>
                    <a:lnTo>
                      <a:pt x="3619" y="820"/>
                    </a:lnTo>
                    <a:lnTo>
                      <a:pt x="4063" y="444"/>
                    </a:lnTo>
                    <a:lnTo>
                      <a:pt x="4575" y="68"/>
                    </a:lnTo>
                    <a:lnTo>
                      <a:pt x="4575" y="34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880" bIns="74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89" name="Google Shape;956;p32"/>
              <p:cNvSpPr/>
              <p:nvPr/>
            </p:nvSpPr>
            <p:spPr>
              <a:xfrm rot="745800">
                <a:off x="878040" y="4261320"/>
                <a:ext cx="77400" cy="14400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4097" h="7615">
                    <a:moveTo>
                      <a:pt x="4029" y="1"/>
                    </a:moveTo>
                    <a:lnTo>
                      <a:pt x="3312" y="786"/>
                    </a:lnTo>
                    <a:lnTo>
                      <a:pt x="2595" y="1606"/>
                    </a:lnTo>
                    <a:lnTo>
                      <a:pt x="1980" y="2493"/>
                    </a:lnTo>
                    <a:lnTo>
                      <a:pt x="1673" y="2971"/>
                    </a:lnTo>
                    <a:lnTo>
                      <a:pt x="1400" y="3449"/>
                    </a:lnTo>
                    <a:lnTo>
                      <a:pt x="1161" y="3927"/>
                    </a:lnTo>
                    <a:lnTo>
                      <a:pt x="922" y="4405"/>
                    </a:lnTo>
                    <a:lnTo>
                      <a:pt x="683" y="4917"/>
                    </a:lnTo>
                    <a:lnTo>
                      <a:pt x="512" y="5429"/>
                    </a:lnTo>
                    <a:lnTo>
                      <a:pt x="342" y="5941"/>
                    </a:lnTo>
                    <a:lnTo>
                      <a:pt x="205" y="6453"/>
                    </a:lnTo>
                    <a:lnTo>
                      <a:pt x="103" y="7000"/>
                    </a:lnTo>
                    <a:lnTo>
                      <a:pt x="0" y="7512"/>
                    </a:lnTo>
                    <a:lnTo>
                      <a:pt x="34" y="7580"/>
                    </a:lnTo>
                    <a:lnTo>
                      <a:pt x="103" y="7614"/>
                    </a:lnTo>
                    <a:lnTo>
                      <a:pt x="137" y="7614"/>
                    </a:lnTo>
                    <a:lnTo>
                      <a:pt x="205" y="7546"/>
                    </a:lnTo>
                    <a:lnTo>
                      <a:pt x="546" y="6522"/>
                    </a:lnTo>
                    <a:lnTo>
                      <a:pt x="922" y="5532"/>
                    </a:lnTo>
                    <a:lnTo>
                      <a:pt x="1297" y="4542"/>
                    </a:lnTo>
                    <a:lnTo>
                      <a:pt x="1741" y="3586"/>
                    </a:lnTo>
                    <a:lnTo>
                      <a:pt x="2219" y="2698"/>
                    </a:lnTo>
                    <a:lnTo>
                      <a:pt x="2765" y="1776"/>
                    </a:lnTo>
                    <a:lnTo>
                      <a:pt x="3380" y="923"/>
                    </a:lnTo>
                    <a:lnTo>
                      <a:pt x="4097" y="69"/>
                    </a:lnTo>
                    <a:lnTo>
                      <a:pt x="4097" y="35"/>
                    </a:ln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0" bIns="72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0" name="Google Shape;957;p32"/>
              <p:cNvSpPr/>
              <p:nvPr/>
            </p:nvSpPr>
            <p:spPr>
              <a:xfrm rot="745800">
                <a:off x="872280" y="4256640"/>
                <a:ext cx="52560" cy="11160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11600"/>
                  <a:gd name="textAreaBottom" fmla="*/ 111960 h 111600"/>
                </a:gdLst>
                <a:ahLst/>
                <a:cxnLst/>
                <a:rect l="textAreaLeft" t="textAreaTop" r="textAreaRight" b="textAreaBottom"/>
                <a:pathLst>
                  <a:path w="2800" h="5908">
                    <a:moveTo>
                      <a:pt x="2731" y="1"/>
                    </a:moveTo>
                    <a:lnTo>
                      <a:pt x="2663" y="35"/>
                    </a:lnTo>
                    <a:lnTo>
                      <a:pt x="2219" y="650"/>
                    </a:lnTo>
                    <a:lnTo>
                      <a:pt x="1775" y="1298"/>
                    </a:lnTo>
                    <a:lnTo>
                      <a:pt x="1331" y="2015"/>
                    </a:lnTo>
                    <a:lnTo>
                      <a:pt x="922" y="2732"/>
                    </a:lnTo>
                    <a:lnTo>
                      <a:pt x="580" y="3483"/>
                    </a:lnTo>
                    <a:lnTo>
                      <a:pt x="307" y="4234"/>
                    </a:lnTo>
                    <a:lnTo>
                      <a:pt x="205" y="4644"/>
                    </a:lnTo>
                    <a:lnTo>
                      <a:pt x="102" y="5019"/>
                    </a:lnTo>
                    <a:lnTo>
                      <a:pt x="34" y="5395"/>
                    </a:lnTo>
                    <a:lnTo>
                      <a:pt x="0" y="5805"/>
                    </a:lnTo>
                    <a:lnTo>
                      <a:pt x="0" y="5839"/>
                    </a:lnTo>
                    <a:lnTo>
                      <a:pt x="68" y="5873"/>
                    </a:lnTo>
                    <a:lnTo>
                      <a:pt x="102" y="5907"/>
                    </a:lnTo>
                    <a:lnTo>
                      <a:pt x="137" y="5839"/>
                    </a:lnTo>
                    <a:lnTo>
                      <a:pt x="410" y="5156"/>
                    </a:lnTo>
                    <a:lnTo>
                      <a:pt x="649" y="4439"/>
                    </a:lnTo>
                    <a:lnTo>
                      <a:pt x="854" y="3722"/>
                    </a:lnTo>
                    <a:lnTo>
                      <a:pt x="1127" y="3005"/>
                    </a:lnTo>
                    <a:lnTo>
                      <a:pt x="1502" y="2254"/>
                    </a:lnTo>
                    <a:lnTo>
                      <a:pt x="1878" y="1537"/>
                    </a:lnTo>
                    <a:lnTo>
                      <a:pt x="2322" y="820"/>
                    </a:lnTo>
                    <a:lnTo>
                      <a:pt x="2799" y="103"/>
                    </a:lnTo>
                    <a:lnTo>
                      <a:pt x="2799" y="69"/>
                    </a:lnTo>
                    <a:lnTo>
                      <a:pt x="276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1" name="Google Shape;958;p32"/>
              <p:cNvSpPr/>
              <p:nvPr/>
            </p:nvSpPr>
            <p:spPr>
              <a:xfrm rot="745800">
                <a:off x="948960" y="4383360"/>
                <a:ext cx="30240" cy="1238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605" h="6556">
                    <a:moveTo>
                      <a:pt x="1332" y="0"/>
                    </a:moveTo>
                    <a:lnTo>
                      <a:pt x="1264" y="35"/>
                    </a:lnTo>
                    <a:lnTo>
                      <a:pt x="1229" y="103"/>
                    </a:lnTo>
                    <a:lnTo>
                      <a:pt x="888" y="854"/>
                    </a:lnTo>
                    <a:lnTo>
                      <a:pt x="615" y="1605"/>
                    </a:lnTo>
                    <a:lnTo>
                      <a:pt x="410" y="2390"/>
                    </a:lnTo>
                    <a:lnTo>
                      <a:pt x="205" y="3210"/>
                    </a:lnTo>
                    <a:lnTo>
                      <a:pt x="69" y="3995"/>
                    </a:lnTo>
                    <a:lnTo>
                      <a:pt x="0" y="4814"/>
                    </a:lnTo>
                    <a:lnTo>
                      <a:pt x="0" y="5634"/>
                    </a:lnTo>
                    <a:lnTo>
                      <a:pt x="69" y="6419"/>
                    </a:lnTo>
                    <a:lnTo>
                      <a:pt x="103" y="6487"/>
                    </a:lnTo>
                    <a:lnTo>
                      <a:pt x="103" y="6521"/>
                    </a:lnTo>
                    <a:lnTo>
                      <a:pt x="205" y="6555"/>
                    </a:lnTo>
                    <a:lnTo>
                      <a:pt x="308" y="6521"/>
                    </a:lnTo>
                    <a:lnTo>
                      <a:pt x="342" y="6453"/>
                    </a:lnTo>
                    <a:lnTo>
                      <a:pt x="342" y="6419"/>
                    </a:lnTo>
                    <a:lnTo>
                      <a:pt x="376" y="5599"/>
                    </a:lnTo>
                    <a:lnTo>
                      <a:pt x="444" y="4814"/>
                    </a:lnTo>
                    <a:lnTo>
                      <a:pt x="547" y="4029"/>
                    </a:lnTo>
                    <a:lnTo>
                      <a:pt x="649" y="3278"/>
                    </a:lnTo>
                    <a:lnTo>
                      <a:pt x="820" y="2527"/>
                    </a:lnTo>
                    <a:lnTo>
                      <a:pt x="1025" y="1776"/>
                    </a:lnTo>
                    <a:lnTo>
                      <a:pt x="1264" y="1025"/>
                    </a:lnTo>
                    <a:lnTo>
                      <a:pt x="1571" y="274"/>
                    </a:lnTo>
                    <a:lnTo>
                      <a:pt x="1605" y="205"/>
                    </a:lnTo>
                    <a:lnTo>
                      <a:pt x="1571" y="103"/>
                    </a:lnTo>
                    <a:lnTo>
                      <a:pt x="1537" y="69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2" name="Google Shape;959;p32"/>
              <p:cNvSpPr/>
              <p:nvPr/>
            </p:nvSpPr>
            <p:spPr>
              <a:xfrm rot="745800">
                <a:off x="976320" y="4434120"/>
                <a:ext cx="19800" cy="63000"/>
              </a:xfrm>
              <a:custGeom>
                <a:avLst/>
                <a:gdLst>
                  <a:gd name="textAreaLeft" fmla="*/ 0 w 19800"/>
                  <a:gd name="textAreaRight" fmla="*/ 20160 w 1980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1059" h="3347">
                    <a:moveTo>
                      <a:pt x="922" y="0"/>
                    </a:moveTo>
                    <a:lnTo>
                      <a:pt x="649" y="342"/>
                    </a:lnTo>
                    <a:lnTo>
                      <a:pt x="444" y="717"/>
                    </a:lnTo>
                    <a:lnTo>
                      <a:pt x="273" y="1127"/>
                    </a:lnTo>
                    <a:lnTo>
                      <a:pt x="137" y="1537"/>
                    </a:lnTo>
                    <a:lnTo>
                      <a:pt x="34" y="1980"/>
                    </a:lnTo>
                    <a:lnTo>
                      <a:pt x="0" y="2424"/>
                    </a:lnTo>
                    <a:lnTo>
                      <a:pt x="0" y="2834"/>
                    </a:lnTo>
                    <a:lnTo>
                      <a:pt x="68" y="3278"/>
                    </a:lnTo>
                    <a:lnTo>
                      <a:pt x="103" y="3346"/>
                    </a:lnTo>
                    <a:lnTo>
                      <a:pt x="171" y="3346"/>
                    </a:lnTo>
                    <a:lnTo>
                      <a:pt x="239" y="3312"/>
                    </a:lnTo>
                    <a:lnTo>
                      <a:pt x="239" y="3244"/>
                    </a:lnTo>
                    <a:lnTo>
                      <a:pt x="239" y="2800"/>
                    </a:lnTo>
                    <a:lnTo>
                      <a:pt x="273" y="2390"/>
                    </a:lnTo>
                    <a:lnTo>
                      <a:pt x="342" y="1980"/>
                    </a:lnTo>
                    <a:lnTo>
                      <a:pt x="410" y="1605"/>
                    </a:lnTo>
                    <a:lnTo>
                      <a:pt x="512" y="1229"/>
                    </a:lnTo>
                    <a:lnTo>
                      <a:pt x="649" y="854"/>
                    </a:lnTo>
                    <a:lnTo>
                      <a:pt x="819" y="478"/>
                    </a:lnTo>
                    <a:lnTo>
                      <a:pt x="1024" y="69"/>
                    </a:lnTo>
                    <a:lnTo>
                      <a:pt x="1058" y="35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3" name="Google Shape;960;p32"/>
              <p:cNvSpPr/>
              <p:nvPr/>
            </p:nvSpPr>
            <p:spPr>
              <a:xfrm rot="745800">
                <a:off x="965520" y="4204080"/>
                <a:ext cx="110520" cy="338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33840"/>
                  <a:gd name="textAreaBottom" fmla="*/ 34200 h 33840"/>
                </a:gdLst>
                <a:ahLst/>
                <a:cxnLst/>
                <a:rect l="textAreaLeft" t="textAreaTop" r="textAreaRight" b="textAreaBottom"/>
                <a:pathLst>
                  <a:path w="5839" h="1810">
                    <a:moveTo>
                      <a:pt x="1571" y="0"/>
                    </a:moveTo>
                    <a:lnTo>
                      <a:pt x="1195" y="35"/>
                    </a:lnTo>
                    <a:lnTo>
                      <a:pt x="820" y="103"/>
                    </a:lnTo>
                    <a:lnTo>
                      <a:pt x="444" y="171"/>
                    </a:lnTo>
                    <a:lnTo>
                      <a:pt x="69" y="308"/>
                    </a:lnTo>
                    <a:lnTo>
                      <a:pt x="34" y="376"/>
                    </a:lnTo>
                    <a:lnTo>
                      <a:pt x="0" y="444"/>
                    </a:lnTo>
                    <a:lnTo>
                      <a:pt x="34" y="478"/>
                    </a:lnTo>
                    <a:lnTo>
                      <a:pt x="103" y="512"/>
                    </a:lnTo>
                    <a:lnTo>
                      <a:pt x="888" y="444"/>
                    </a:lnTo>
                    <a:lnTo>
                      <a:pt x="1605" y="410"/>
                    </a:lnTo>
                    <a:lnTo>
                      <a:pt x="2322" y="444"/>
                    </a:lnTo>
                    <a:lnTo>
                      <a:pt x="3039" y="547"/>
                    </a:lnTo>
                    <a:lnTo>
                      <a:pt x="3380" y="615"/>
                    </a:lnTo>
                    <a:lnTo>
                      <a:pt x="3722" y="717"/>
                    </a:lnTo>
                    <a:lnTo>
                      <a:pt x="4029" y="854"/>
                    </a:lnTo>
                    <a:lnTo>
                      <a:pt x="4370" y="990"/>
                    </a:lnTo>
                    <a:lnTo>
                      <a:pt x="4677" y="1161"/>
                    </a:lnTo>
                    <a:lnTo>
                      <a:pt x="5019" y="1332"/>
                    </a:lnTo>
                    <a:lnTo>
                      <a:pt x="5326" y="1537"/>
                    </a:lnTo>
                    <a:lnTo>
                      <a:pt x="5633" y="1810"/>
                    </a:lnTo>
                    <a:lnTo>
                      <a:pt x="5736" y="1810"/>
                    </a:lnTo>
                    <a:lnTo>
                      <a:pt x="5804" y="1776"/>
                    </a:lnTo>
                    <a:lnTo>
                      <a:pt x="5838" y="1707"/>
                    </a:lnTo>
                    <a:lnTo>
                      <a:pt x="5838" y="1639"/>
                    </a:lnTo>
                    <a:lnTo>
                      <a:pt x="5804" y="1605"/>
                    </a:lnTo>
                    <a:lnTo>
                      <a:pt x="5531" y="1366"/>
                    </a:lnTo>
                    <a:lnTo>
                      <a:pt x="5224" y="1127"/>
                    </a:lnTo>
                    <a:lnTo>
                      <a:pt x="4882" y="922"/>
                    </a:lnTo>
                    <a:lnTo>
                      <a:pt x="4541" y="717"/>
                    </a:lnTo>
                    <a:lnTo>
                      <a:pt x="4199" y="547"/>
                    </a:lnTo>
                    <a:lnTo>
                      <a:pt x="3858" y="410"/>
                    </a:lnTo>
                    <a:lnTo>
                      <a:pt x="3483" y="273"/>
                    </a:lnTo>
                    <a:lnTo>
                      <a:pt x="3107" y="171"/>
                    </a:lnTo>
                    <a:lnTo>
                      <a:pt x="2731" y="103"/>
                    </a:lnTo>
                    <a:lnTo>
                      <a:pt x="2356" y="3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4" name="Google Shape;961;p32"/>
              <p:cNvSpPr/>
              <p:nvPr/>
            </p:nvSpPr>
            <p:spPr>
              <a:xfrm rot="745800">
                <a:off x="977040" y="4179960"/>
                <a:ext cx="52560" cy="936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9360"/>
                  <a:gd name="textAreaBottom" fmla="*/ 9720 h 9360"/>
                </a:gdLst>
                <a:ahLst/>
                <a:cxnLst/>
                <a:rect l="textAreaLeft" t="textAreaTop" r="textAreaRight" b="textAreaBottom"/>
                <a:pathLst>
                  <a:path w="2800" h="513">
                    <a:moveTo>
                      <a:pt x="103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68" y="239"/>
                    </a:lnTo>
                    <a:lnTo>
                      <a:pt x="376" y="307"/>
                    </a:lnTo>
                    <a:lnTo>
                      <a:pt x="717" y="376"/>
                    </a:lnTo>
                    <a:lnTo>
                      <a:pt x="1366" y="444"/>
                    </a:lnTo>
                    <a:lnTo>
                      <a:pt x="2697" y="512"/>
                    </a:lnTo>
                    <a:lnTo>
                      <a:pt x="2765" y="512"/>
                    </a:lnTo>
                    <a:lnTo>
                      <a:pt x="2800" y="444"/>
                    </a:lnTo>
                    <a:lnTo>
                      <a:pt x="2800" y="342"/>
                    </a:lnTo>
                    <a:lnTo>
                      <a:pt x="2765" y="342"/>
                    </a:lnTo>
                    <a:lnTo>
                      <a:pt x="2731" y="307"/>
                    </a:lnTo>
                    <a:lnTo>
                      <a:pt x="1400" y="68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" bIns="4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5" name="Google Shape;962;p32"/>
              <p:cNvSpPr/>
              <p:nvPr/>
            </p:nvSpPr>
            <p:spPr>
              <a:xfrm rot="745800">
                <a:off x="1268280" y="4260960"/>
                <a:ext cx="73440" cy="27756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277560"/>
                  <a:gd name="textAreaBottom" fmla="*/ 277920 h 277560"/>
                </a:gdLst>
                <a:ahLst/>
                <a:cxnLst/>
                <a:rect l="textAreaLeft" t="textAreaTop" r="textAreaRight" b="textAreaBottom"/>
                <a:pathLst>
                  <a:path w="3893" h="14647">
                    <a:moveTo>
                      <a:pt x="35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410" y="513"/>
                    </a:lnTo>
                    <a:lnTo>
                      <a:pt x="752" y="888"/>
                    </a:lnTo>
                    <a:lnTo>
                      <a:pt x="1093" y="1298"/>
                    </a:lnTo>
                    <a:lnTo>
                      <a:pt x="1400" y="1673"/>
                    </a:lnTo>
                    <a:lnTo>
                      <a:pt x="1673" y="2083"/>
                    </a:lnTo>
                    <a:lnTo>
                      <a:pt x="1912" y="2493"/>
                    </a:lnTo>
                    <a:lnTo>
                      <a:pt x="2151" y="2902"/>
                    </a:lnTo>
                    <a:lnTo>
                      <a:pt x="2356" y="3312"/>
                    </a:lnTo>
                    <a:lnTo>
                      <a:pt x="2527" y="3756"/>
                    </a:lnTo>
                    <a:lnTo>
                      <a:pt x="2698" y="4166"/>
                    </a:lnTo>
                    <a:lnTo>
                      <a:pt x="2971" y="5053"/>
                    </a:lnTo>
                    <a:lnTo>
                      <a:pt x="3176" y="5907"/>
                    </a:lnTo>
                    <a:lnTo>
                      <a:pt x="3278" y="6828"/>
                    </a:lnTo>
                    <a:lnTo>
                      <a:pt x="3346" y="7750"/>
                    </a:lnTo>
                    <a:lnTo>
                      <a:pt x="3380" y="8672"/>
                    </a:lnTo>
                    <a:lnTo>
                      <a:pt x="3346" y="9628"/>
                    </a:lnTo>
                    <a:lnTo>
                      <a:pt x="3312" y="10584"/>
                    </a:lnTo>
                    <a:lnTo>
                      <a:pt x="3210" y="11540"/>
                    </a:lnTo>
                    <a:lnTo>
                      <a:pt x="3107" y="12530"/>
                    </a:lnTo>
                    <a:lnTo>
                      <a:pt x="2868" y="14510"/>
                    </a:lnTo>
                    <a:lnTo>
                      <a:pt x="2868" y="14544"/>
                    </a:lnTo>
                    <a:lnTo>
                      <a:pt x="2902" y="14612"/>
                    </a:lnTo>
                    <a:lnTo>
                      <a:pt x="2971" y="14646"/>
                    </a:lnTo>
                    <a:lnTo>
                      <a:pt x="3073" y="14646"/>
                    </a:lnTo>
                    <a:lnTo>
                      <a:pt x="3107" y="14612"/>
                    </a:lnTo>
                    <a:lnTo>
                      <a:pt x="3141" y="14544"/>
                    </a:lnTo>
                    <a:lnTo>
                      <a:pt x="3346" y="13656"/>
                    </a:lnTo>
                    <a:lnTo>
                      <a:pt x="3517" y="12735"/>
                    </a:lnTo>
                    <a:lnTo>
                      <a:pt x="3653" y="11745"/>
                    </a:lnTo>
                    <a:lnTo>
                      <a:pt x="3790" y="10755"/>
                    </a:lnTo>
                    <a:lnTo>
                      <a:pt x="3858" y="9730"/>
                    </a:lnTo>
                    <a:lnTo>
                      <a:pt x="3892" y="8706"/>
                    </a:lnTo>
                    <a:lnTo>
                      <a:pt x="3892" y="7648"/>
                    </a:lnTo>
                    <a:lnTo>
                      <a:pt x="3790" y="6624"/>
                    </a:lnTo>
                    <a:lnTo>
                      <a:pt x="3653" y="5634"/>
                    </a:lnTo>
                    <a:lnTo>
                      <a:pt x="3551" y="5156"/>
                    </a:lnTo>
                    <a:lnTo>
                      <a:pt x="3449" y="4678"/>
                    </a:lnTo>
                    <a:lnTo>
                      <a:pt x="3278" y="4200"/>
                    </a:lnTo>
                    <a:lnTo>
                      <a:pt x="3141" y="3722"/>
                    </a:lnTo>
                    <a:lnTo>
                      <a:pt x="2937" y="3278"/>
                    </a:lnTo>
                    <a:lnTo>
                      <a:pt x="2732" y="2834"/>
                    </a:lnTo>
                    <a:lnTo>
                      <a:pt x="2493" y="2424"/>
                    </a:lnTo>
                    <a:lnTo>
                      <a:pt x="2220" y="2015"/>
                    </a:lnTo>
                    <a:lnTo>
                      <a:pt x="1947" y="1639"/>
                    </a:lnTo>
                    <a:lnTo>
                      <a:pt x="1639" y="1264"/>
                    </a:lnTo>
                    <a:lnTo>
                      <a:pt x="1298" y="922"/>
                    </a:lnTo>
                    <a:lnTo>
                      <a:pt x="922" y="615"/>
                    </a:lnTo>
                    <a:lnTo>
                      <a:pt x="513" y="308"/>
                    </a:lnTo>
                    <a:lnTo>
                      <a:pt x="69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6" name="Google Shape;963;p32"/>
              <p:cNvSpPr/>
              <p:nvPr/>
            </p:nvSpPr>
            <p:spPr>
              <a:xfrm rot="745800">
                <a:off x="1268280" y="4343400"/>
                <a:ext cx="27000" cy="22104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221040"/>
                  <a:gd name="textAreaBottom" fmla="*/ 221400 h 221040"/>
                </a:gdLst>
                <a:ahLst/>
                <a:cxnLst/>
                <a:rect l="textAreaLeft" t="textAreaTop" r="textAreaRight" b="textAreaBottom"/>
                <a:pathLst>
                  <a:path w="1434" h="11676">
                    <a:moveTo>
                      <a:pt x="34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76" y="1502"/>
                    </a:lnTo>
                    <a:lnTo>
                      <a:pt x="683" y="2936"/>
                    </a:lnTo>
                    <a:lnTo>
                      <a:pt x="888" y="4370"/>
                    </a:lnTo>
                    <a:lnTo>
                      <a:pt x="1024" y="5804"/>
                    </a:lnTo>
                    <a:lnTo>
                      <a:pt x="1058" y="7204"/>
                    </a:lnTo>
                    <a:lnTo>
                      <a:pt x="1024" y="8637"/>
                    </a:lnTo>
                    <a:lnTo>
                      <a:pt x="922" y="10105"/>
                    </a:lnTo>
                    <a:lnTo>
                      <a:pt x="717" y="11573"/>
                    </a:lnTo>
                    <a:lnTo>
                      <a:pt x="717" y="11642"/>
                    </a:lnTo>
                    <a:lnTo>
                      <a:pt x="785" y="11676"/>
                    </a:lnTo>
                    <a:lnTo>
                      <a:pt x="819" y="11642"/>
                    </a:lnTo>
                    <a:lnTo>
                      <a:pt x="854" y="11608"/>
                    </a:lnTo>
                    <a:lnTo>
                      <a:pt x="1024" y="10891"/>
                    </a:lnTo>
                    <a:lnTo>
                      <a:pt x="1161" y="10174"/>
                    </a:lnTo>
                    <a:lnTo>
                      <a:pt x="1263" y="9457"/>
                    </a:lnTo>
                    <a:lnTo>
                      <a:pt x="1366" y="8706"/>
                    </a:lnTo>
                    <a:lnTo>
                      <a:pt x="1400" y="7989"/>
                    </a:lnTo>
                    <a:lnTo>
                      <a:pt x="1434" y="7238"/>
                    </a:lnTo>
                    <a:lnTo>
                      <a:pt x="1434" y="6521"/>
                    </a:lnTo>
                    <a:lnTo>
                      <a:pt x="1400" y="5770"/>
                    </a:lnTo>
                    <a:lnTo>
                      <a:pt x="1332" y="5019"/>
                    </a:lnTo>
                    <a:lnTo>
                      <a:pt x="1229" y="4302"/>
                    </a:lnTo>
                    <a:lnTo>
                      <a:pt x="1127" y="3585"/>
                    </a:lnTo>
                    <a:lnTo>
                      <a:pt x="956" y="2834"/>
                    </a:lnTo>
                    <a:lnTo>
                      <a:pt x="785" y="2117"/>
                    </a:lnTo>
                    <a:lnTo>
                      <a:pt x="580" y="1434"/>
                    </a:lnTo>
                    <a:lnTo>
                      <a:pt x="376" y="717"/>
                    </a:lnTo>
                    <a:lnTo>
                      <a:pt x="102" y="3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7" name="Google Shape;964;p32"/>
              <p:cNvSpPr/>
              <p:nvPr/>
            </p:nvSpPr>
            <p:spPr>
              <a:xfrm rot="745800">
                <a:off x="1245240" y="4417560"/>
                <a:ext cx="12600" cy="15876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158760"/>
                  <a:gd name="textAreaBottom" fmla="*/ 159120 h 158760"/>
                </a:gdLst>
                <a:ahLst/>
                <a:cxnLst/>
                <a:rect l="textAreaLeft" t="textAreaTop" r="textAreaRight" b="textAreaBottom"/>
                <a:pathLst>
                  <a:path w="684" h="8399">
                    <a:moveTo>
                      <a:pt x="69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171" y="1127"/>
                    </a:lnTo>
                    <a:lnTo>
                      <a:pt x="308" y="2151"/>
                    </a:lnTo>
                    <a:lnTo>
                      <a:pt x="376" y="3175"/>
                    </a:lnTo>
                    <a:lnTo>
                      <a:pt x="376" y="4165"/>
                    </a:lnTo>
                    <a:lnTo>
                      <a:pt x="342" y="5190"/>
                    </a:lnTo>
                    <a:lnTo>
                      <a:pt x="273" y="6214"/>
                    </a:lnTo>
                    <a:lnTo>
                      <a:pt x="171" y="7238"/>
                    </a:lnTo>
                    <a:lnTo>
                      <a:pt x="34" y="8296"/>
                    </a:lnTo>
                    <a:lnTo>
                      <a:pt x="34" y="8365"/>
                    </a:lnTo>
                    <a:lnTo>
                      <a:pt x="103" y="8399"/>
                    </a:lnTo>
                    <a:lnTo>
                      <a:pt x="171" y="8365"/>
                    </a:lnTo>
                    <a:lnTo>
                      <a:pt x="205" y="8330"/>
                    </a:lnTo>
                    <a:lnTo>
                      <a:pt x="342" y="7818"/>
                    </a:lnTo>
                    <a:lnTo>
                      <a:pt x="444" y="7306"/>
                    </a:lnTo>
                    <a:lnTo>
                      <a:pt x="615" y="6282"/>
                    </a:lnTo>
                    <a:lnTo>
                      <a:pt x="683" y="5224"/>
                    </a:lnTo>
                    <a:lnTo>
                      <a:pt x="683" y="4165"/>
                    </a:lnTo>
                    <a:lnTo>
                      <a:pt x="649" y="3141"/>
                    </a:lnTo>
                    <a:lnTo>
                      <a:pt x="512" y="2083"/>
                    </a:lnTo>
                    <a:lnTo>
                      <a:pt x="342" y="1059"/>
                    </a:lnTo>
                    <a:lnTo>
                      <a:pt x="137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560" bIns="79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8" name="Google Shape;965;p32"/>
              <p:cNvSpPr/>
              <p:nvPr/>
            </p:nvSpPr>
            <p:spPr>
              <a:xfrm rot="745800">
                <a:off x="1213560" y="4467240"/>
                <a:ext cx="14400" cy="1162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787" h="6146">
                    <a:moveTo>
                      <a:pt x="479" y="0"/>
                    </a:moveTo>
                    <a:lnTo>
                      <a:pt x="479" y="69"/>
                    </a:lnTo>
                    <a:lnTo>
                      <a:pt x="547" y="854"/>
                    </a:lnTo>
                    <a:lnTo>
                      <a:pt x="547" y="1605"/>
                    </a:lnTo>
                    <a:lnTo>
                      <a:pt x="547" y="2356"/>
                    </a:lnTo>
                    <a:lnTo>
                      <a:pt x="479" y="3107"/>
                    </a:lnTo>
                    <a:lnTo>
                      <a:pt x="411" y="3824"/>
                    </a:lnTo>
                    <a:lnTo>
                      <a:pt x="308" y="4575"/>
                    </a:lnTo>
                    <a:lnTo>
                      <a:pt x="1" y="6077"/>
                    </a:lnTo>
                    <a:lnTo>
                      <a:pt x="35" y="6111"/>
                    </a:lnTo>
                    <a:lnTo>
                      <a:pt x="69" y="6145"/>
                    </a:lnTo>
                    <a:lnTo>
                      <a:pt x="103" y="6145"/>
                    </a:lnTo>
                    <a:lnTo>
                      <a:pt x="138" y="6111"/>
                    </a:lnTo>
                    <a:lnTo>
                      <a:pt x="376" y="5394"/>
                    </a:lnTo>
                    <a:lnTo>
                      <a:pt x="547" y="4643"/>
                    </a:lnTo>
                    <a:lnTo>
                      <a:pt x="684" y="3892"/>
                    </a:lnTo>
                    <a:lnTo>
                      <a:pt x="752" y="3141"/>
                    </a:lnTo>
                    <a:lnTo>
                      <a:pt x="786" y="2356"/>
                    </a:lnTo>
                    <a:lnTo>
                      <a:pt x="786" y="1605"/>
                    </a:lnTo>
                    <a:lnTo>
                      <a:pt x="752" y="820"/>
                    </a:lnTo>
                    <a:lnTo>
                      <a:pt x="650" y="69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99" name="Google Shape;966;p32"/>
              <p:cNvSpPr/>
              <p:nvPr/>
            </p:nvSpPr>
            <p:spPr>
              <a:xfrm rot="745800">
                <a:off x="1185120" y="4509720"/>
                <a:ext cx="13320" cy="813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81360"/>
                  <a:gd name="textAreaBottom" fmla="*/ 81720 h 81360"/>
                </a:gdLst>
                <a:ahLst/>
                <a:cxnLst/>
                <a:rect l="textAreaLeft" t="textAreaTop" r="textAreaRight" b="textAreaBottom"/>
                <a:pathLst>
                  <a:path w="717" h="4303">
                    <a:moveTo>
                      <a:pt x="615" y="1"/>
                    </a:moveTo>
                    <a:lnTo>
                      <a:pt x="580" y="35"/>
                    </a:lnTo>
                    <a:lnTo>
                      <a:pt x="546" y="103"/>
                    </a:lnTo>
                    <a:lnTo>
                      <a:pt x="580" y="615"/>
                    </a:lnTo>
                    <a:lnTo>
                      <a:pt x="546" y="1161"/>
                    </a:lnTo>
                    <a:lnTo>
                      <a:pt x="512" y="1674"/>
                    </a:lnTo>
                    <a:lnTo>
                      <a:pt x="444" y="2186"/>
                    </a:lnTo>
                    <a:lnTo>
                      <a:pt x="273" y="3210"/>
                    </a:lnTo>
                    <a:lnTo>
                      <a:pt x="0" y="4234"/>
                    </a:lnTo>
                    <a:lnTo>
                      <a:pt x="34" y="4268"/>
                    </a:lnTo>
                    <a:lnTo>
                      <a:pt x="68" y="4302"/>
                    </a:lnTo>
                    <a:lnTo>
                      <a:pt x="102" y="4302"/>
                    </a:lnTo>
                    <a:lnTo>
                      <a:pt x="102" y="4268"/>
                    </a:lnTo>
                    <a:lnTo>
                      <a:pt x="307" y="3756"/>
                    </a:lnTo>
                    <a:lnTo>
                      <a:pt x="444" y="3244"/>
                    </a:lnTo>
                    <a:lnTo>
                      <a:pt x="546" y="2732"/>
                    </a:lnTo>
                    <a:lnTo>
                      <a:pt x="649" y="2220"/>
                    </a:lnTo>
                    <a:lnTo>
                      <a:pt x="683" y="1674"/>
                    </a:lnTo>
                    <a:lnTo>
                      <a:pt x="717" y="1161"/>
                    </a:lnTo>
                    <a:lnTo>
                      <a:pt x="717" y="615"/>
                    </a:lnTo>
                    <a:lnTo>
                      <a:pt x="717" y="69"/>
                    </a:lnTo>
                    <a:lnTo>
                      <a:pt x="683" y="35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680" bIns="40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0" name="Google Shape;967;p32"/>
              <p:cNvSpPr/>
              <p:nvPr/>
            </p:nvSpPr>
            <p:spPr>
              <a:xfrm rot="745800">
                <a:off x="1168560" y="4533840"/>
                <a:ext cx="6840" cy="4824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48240"/>
                  <a:gd name="textAreaBottom" fmla="*/ 48600 h 48240"/>
                </a:gdLst>
                <a:ahLst/>
                <a:cxnLst/>
                <a:rect l="textAreaLeft" t="textAreaTop" r="textAreaRight" b="textAreaBottom"/>
                <a:pathLst>
                  <a:path w="377" h="2562">
                    <a:moveTo>
                      <a:pt x="274" y="1"/>
                    </a:moveTo>
                    <a:lnTo>
                      <a:pt x="240" y="35"/>
                    </a:lnTo>
                    <a:lnTo>
                      <a:pt x="103" y="1264"/>
                    </a:lnTo>
                    <a:lnTo>
                      <a:pt x="1" y="2527"/>
                    </a:lnTo>
                    <a:lnTo>
                      <a:pt x="35" y="2561"/>
                    </a:lnTo>
                    <a:lnTo>
                      <a:pt x="103" y="2561"/>
                    </a:lnTo>
                    <a:lnTo>
                      <a:pt x="103" y="2527"/>
                    </a:lnTo>
                    <a:lnTo>
                      <a:pt x="240" y="1298"/>
                    </a:lnTo>
                    <a:lnTo>
                      <a:pt x="377" y="69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120" bIns="24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1" name="Google Shape;968;p32"/>
              <p:cNvSpPr/>
              <p:nvPr/>
            </p:nvSpPr>
            <p:spPr>
              <a:xfrm rot="745800">
                <a:off x="1144440" y="4568040"/>
                <a:ext cx="7920" cy="1908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45" h="1025">
                    <a:moveTo>
                      <a:pt x="376" y="0"/>
                    </a:moveTo>
                    <a:lnTo>
                      <a:pt x="342" y="34"/>
                    </a:lnTo>
                    <a:lnTo>
                      <a:pt x="171" y="512"/>
                    </a:lnTo>
                    <a:lnTo>
                      <a:pt x="69" y="751"/>
                    </a:lnTo>
                    <a:lnTo>
                      <a:pt x="1" y="990"/>
                    </a:lnTo>
                    <a:lnTo>
                      <a:pt x="1" y="1024"/>
                    </a:lnTo>
                    <a:lnTo>
                      <a:pt x="69" y="1024"/>
                    </a:lnTo>
                    <a:lnTo>
                      <a:pt x="171" y="785"/>
                    </a:lnTo>
                    <a:lnTo>
                      <a:pt x="274" y="546"/>
                    </a:lnTo>
                    <a:lnTo>
                      <a:pt x="445" y="68"/>
                    </a:lnTo>
                    <a:lnTo>
                      <a:pt x="445" y="3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2" name="Google Shape;969;p32"/>
              <p:cNvSpPr/>
              <p:nvPr/>
            </p:nvSpPr>
            <p:spPr>
              <a:xfrm rot="745800">
                <a:off x="1132920" y="4560120"/>
                <a:ext cx="6840" cy="1728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377" h="922">
                    <a:moveTo>
                      <a:pt x="342" y="0"/>
                    </a:moveTo>
                    <a:lnTo>
                      <a:pt x="274" y="34"/>
                    </a:lnTo>
                    <a:lnTo>
                      <a:pt x="206" y="68"/>
                    </a:lnTo>
                    <a:lnTo>
                      <a:pt x="103" y="478"/>
                    </a:lnTo>
                    <a:lnTo>
                      <a:pt x="1" y="854"/>
                    </a:lnTo>
                    <a:lnTo>
                      <a:pt x="1" y="922"/>
                    </a:lnTo>
                    <a:lnTo>
                      <a:pt x="103" y="922"/>
                    </a:lnTo>
                    <a:lnTo>
                      <a:pt x="138" y="888"/>
                    </a:lnTo>
                    <a:lnTo>
                      <a:pt x="274" y="512"/>
                    </a:lnTo>
                    <a:lnTo>
                      <a:pt x="377" y="102"/>
                    </a:lnTo>
                    <a:lnTo>
                      <a:pt x="377" y="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3" name="Google Shape;970;p32"/>
              <p:cNvSpPr/>
              <p:nvPr/>
            </p:nvSpPr>
            <p:spPr>
              <a:xfrm rot="745800">
                <a:off x="691200" y="4113360"/>
                <a:ext cx="31320" cy="17496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74960"/>
                  <a:gd name="textAreaBottom" fmla="*/ 175320 h 174960"/>
                </a:gdLst>
                <a:ahLst/>
                <a:cxnLst/>
                <a:rect l="textAreaLeft" t="textAreaTop" r="textAreaRight" b="textAreaBottom"/>
                <a:pathLst>
                  <a:path w="1674" h="9253">
                    <a:moveTo>
                      <a:pt x="1025" y="0"/>
                    </a:moveTo>
                    <a:lnTo>
                      <a:pt x="991" y="35"/>
                    </a:lnTo>
                    <a:lnTo>
                      <a:pt x="991" y="69"/>
                    </a:lnTo>
                    <a:lnTo>
                      <a:pt x="1196" y="2424"/>
                    </a:lnTo>
                    <a:lnTo>
                      <a:pt x="1230" y="3585"/>
                    </a:lnTo>
                    <a:lnTo>
                      <a:pt x="1264" y="4131"/>
                    </a:lnTo>
                    <a:lnTo>
                      <a:pt x="1230" y="4712"/>
                    </a:lnTo>
                    <a:lnTo>
                      <a:pt x="1196" y="5292"/>
                    </a:lnTo>
                    <a:lnTo>
                      <a:pt x="1161" y="5838"/>
                    </a:lnTo>
                    <a:lnTo>
                      <a:pt x="1059" y="6385"/>
                    </a:lnTo>
                    <a:lnTo>
                      <a:pt x="922" y="6931"/>
                    </a:lnTo>
                    <a:lnTo>
                      <a:pt x="786" y="7511"/>
                    </a:lnTo>
                    <a:lnTo>
                      <a:pt x="581" y="8057"/>
                    </a:lnTo>
                    <a:lnTo>
                      <a:pt x="308" y="8604"/>
                    </a:lnTo>
                    <a:lnTo>
                      <a:pt x="35" y="9150"/>
                    </a:lnTo>
                    <a:lnTo>
                      <a:pt x="1" y="9184"/>
                    </a:lnTo>
                    <a:lnTo>
                      <a:pt x="35" y="9252"/>
                    </a:lnTo>
                    <a:lnTo>
                      <a:pt x="103" y="9252"/>
                    </a:lnTo>
                    <a:lnTo>
                      <a:pt x="137" y="9218"/>
                    </a:lnTo>
                    <a:lnTo>
                      <a:pt x="479" y="8740"/>
                    </a:lnTo>
                    <a:lnTo>
                      <a:pt x="786" y="8228"/>
                    </a:lnTo>
                    <a:lnTo>
                      <a:pt x="1025" y="7682"/>
                    </a:lnTo>
                    <a:lnTo>
                      <a:pt x="1230" y="7136"/>
                    </a:lnTo>
                    <a:lnTo>
                      <a:pt x="1400" y="6555"/>
                    </a:lnTo>
                    <a:lnTo>
                      <a:pt x="1503" y="5975"/>
                    </a:lnTo>
                    <a:lnTo>
                      <a:pt x="1605" y="5395"/>
                    </a:lnTo>
                    <a:lnTo>
                      <a:pt x="1639" y="4780"/>
                    </a:lnTo>
                    <a:lnTo>
                      <a:pt x="1674" y="4200"/>
                    </a:lnTo>
                    <a:lnTo>
                      <a:pt x="1639" y="3585"/>
                    </a:lnTo>
                    <a:lnTo>
                      <a:pt x="1605" y="2971"/>
                    </a:lnTo>
                    <a:lnTo>
                      <a:pt x="1537" y="2390"/>
                    </a:lnTo>
                    <a:lnTo>
                      <a:pt x="1366" y="1195"/>
                    </a:lnTo>
                    <a:lnTo>
                      <a:pt x="1127" y="35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7480" bIns="87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4" name="Google Shape;971;p32"/>
              <p:cNvSpPr/>
              <p:nvPr/>
            </p:nvSpPr>
            <p:spPr>
              <a:xfrm rot="745800">
                <a:off x="717480" y="4118040"/>
                <a:ext cx="31320" cy="19980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1674" h="10550">
                    <a:moveTo>
                      <a:pt x="547" y="0"/>
                    </a:moveTo>
                    <a:lnTo>
                      <a:pt x="513" y="34"/>
                    </a:lnTo>
                    <a:lnTo>
                      <a:pt x="513" y="68"/>
                    </a:lnTo>
                    <a:lnTo>
                      <a:pt x="854" y="1298"/>
                    </a:lnTo>
                    <a:lnTo>
                      <a:pt x="1128" y="2492"/>
                    </a:lnTo>
                    <a:lnTo>
                      <a:pt x="1230" y="3107"/>
                    </a:lnTo>
                    <a:lnTo>
                      <a:pt x="1298" y="3721"/>
                    </a:lnTo>
                    <a:lnTo>
                      <a:pt x="1367" y="4336"/>
                    </a:lnTo>
                    <a:lnTo>
                      <a:pt x="1401" y="4950"/>
                    </a:lnTo>
                    <a:lnTo>
                      <a:pt x="1367" y="5531"/>
                    </a:lnTo>
                    <a:lnTo>
                      <a:pt x="1367" y="6248"/>
                    </a:lnTo>
                    <a:lnTo>
                      <a:pt x="1298" y="7067"/>
                    </a:lnTo>
                    <a:lnTo>
                      <a:pt x="1196" y="7886"/>
                    </a:lnTo>
                    <a:lnTo>
                      <a:pt x="1025" y="8706"/>
                    </a:lnTo>
                    <a:lnTo>
                      <a:pt x="923" y="9081"/>
                    </a:lnTo>
                    <a:lnTo>
                      <a:pt x="786" y="9423"/>
                    </a:lnTo>
                    <a:lnTo>
                      <a:pt x="616" y="9764"/>
                    </a:lnTo>
                    <a:lnTo>
                      <a:pt x="445" y="10037"/>
                    </a:lnTo>
                    <a:lnTo>
                      <a:pt x="240" y="10276"/>
                    </a:lnTo>
                    <a:lnTo>
                      <a:pt x="35" y="10447"/>
                    </a:lnTo>
                    <a:lnTo>
                      <a:pt x="1" y="10481"/>
                    </a:lnTo>
                    <a:lnTo>
                      <a:pt x="1" y="10515"/>
                    </a:lnTo>
                    <a:lnTo>
                      <a:pt x="35" y="10515"/>
                    </a:lnTo>
                    <a:lnTo>
                      <a:pt x="69" y="10549"/>
                    </a:lnTo>
                    <a:lnTo>
                      <a:pt x="274" y="10515"/>
                    </a:lnTo>
                    <a:lnTo>
                      <a:pt x="479" y="10413"/>
                    </a:lnTo>
                    <a:lnTo>
                      <a:pt x="684" y="10242"/>
                    </a:lnTo>
                    <a:lnTo>
                      <a:pt x="820" y="10037"/>
                    </a:lnTo>
                    <a:lnTo>
                      <a:pt x="957" y="9764"/>
                    </a:lnTo>
                    <a:lnTo>
                      <a:pt x="1093" y="9491"/>
                    </a:lnTo>
                    <a:lnTo>
                      <a:pt x="1196" y="9184"/>
                    </a:lnTo>
                    <a:lnTo>
                      <a:pt x="1298" y="8842"/>
                    </a:lnTo>
                    <a:lnTo>
                      <a:pt x="1435" y="8194"/>
                    </a:lnTo>
                    <a:lnTo>
                      <a:pt x="1503" y="7545"/>
                    </a:lnTo>
                    <a:lnTo>
                      <a:pt x="1606" y="6555"/>
                    </a:lnTo>
                    <a:lnTo>
                      <a:pt x="1674" y="5736"/>
                    </a:lnTo>
                    <a:lnTo>
                      <a:pt x="1674" y="4916"/>
                    </a:lnTo>
                    <a:lnTo>
                      <a:pt x="1640" y="4063"/>
                    </a:lnTo>
                    <a:lnTo>
                      <a:pt x="1571" y="3243"/>
                    </a:lnTo>
                    <a:lnTo>
                      <a:pt x="1401" y="2424"/>
                    </a:lnTo>
                    <a:lnTo>
                      <a:pt x="1196" y="1605"/>
                    </a:lnTo>
                    <a:lnTo>
                      <a:pt x="957" y="820"/>
                    </a:lnTo>
                    <a:lnTo>
                      <a:pt x="616" y="34"/>
                    </a:lnTo>
                    <a:lnTo>
                      <a:pt x="581" y="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5" name="Google Shape;972;p32"/>
              <p:cNvSpPr/>
              <p:nvPr/>
            </p:nvSpPr>
            <p:spPr>
              <a:xfrm rot="745800">
                <a:off x="739800" y="4106880"/>
                <a:ext cx="39960" cy="20232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2117" h="10687">
                    <a:moveTo>
                      <a:pt x="0" y="1"/>
                    </a:moveTo>
                    <a:lnTo>
                      <a:pt x="0" y="35"/>
                    </a:lnTo>
                    <a:lnTo>
                      <a:pt x="342" y="683"/>
                    </a:lnTo>
                    <a:lnTo>
                      <a:pt x="615" y="1332"/>
                    </a:lnTo>
                    <a:lnTo>
                      <a:pt x="888" y="1981"/>
                    </a:lnTo>
                    <a:lnTo>
                      <a:pt x="1093" y="2629"/>
                    </a:lnTo>
                    <a:lnTo>
                      <a:pt x="1297" y="3278"/>
                    </a:lnTo>
                    <a:lnTo>
                      <a:pt x="1434" y="3927"/>
                    </a:lnTo>
                    <a:lnTo>
                      <a:pt x="1536" y="4541"/>
                    </a:lnTo>
                    <a:lnTo>
                      <a:pt x="1605" y="5190"/>
                    </a:lnTo>
                    <a:lnTo>
                      <a:pt x="1673" y="5838"/>
                    </a:lnTo>
                    <a:lnTo>
                      <a:pt x="1673" y="6521"/>
                    </a:lnTo>
                    <a:lnTo>
                      <a:pt x="1639" y="7170"/>
                    </a:lnTo>
                    <a:lnTo>
                      <a:pt x="1571" y="7819"/>
                    </a:lnTo>
                    <a:lnTo>
                      <a:pt x="1502" y="8501"/>
                    </a:lnTo>
                    <a:lnTo>
                      <a:pt x="1366" y="9184"/>
                    </a:lnTo>
                    <a:lnTo>
                      <a:pt x="1229" y="9867"/>
                    </a:lnTo>
                    <a:lnTo>
                      <a:pt x="1059" y="10584"/>
                    </a:lnTo>
                    <a:lnTo>
                      <a:pt x="1059" y="10652"/>
                    </a:lnTo>
                    <a:lnTo>
                      <a:pt x="1093" y="10686"/>
                    </a:lnTo>
                    <a:lnTo>
                      <a:pt x="1161" y="10686"/>
                    </a:lnTo>
                    <a:lnTo>
                      <a:pt x="1195" y="10652"/>
                    </a:lnTo>
                    <a:lnTo>
                      <a:pt x="1468" y="10003"/>
                    </a:lnTo>
                    <a:lnTo>
                      <a:pt x="1707" y="9355"/>
                    </a:lnTo>
                    <a:lnTo>
                      <a:pt x="1878" y="8672"/>
                    </a:lnTo>
                    <a:lnTo>
                      <a:pt x="2014" y="7989"/>
                    </a:lnTo>
                    <a:lnTo>
                      <a:pt x="2083" y="7306"/>
                    </a:lnTo>
                    <a:lnTo>
                      <a:pt x="2117" y="6590"/>
                    </a:lnTo>
                    <a:lnTo>
                      <a:pt x="2117" y="5873"/>
                    </a:lnTo>
                    <a:lnTo>
                      <a:pt x="2049" y="5190"/>
                    </a:lnTo>
                    <a:lnTo>
                      <a:pt x="1946" y="4473"/>
                    </a:lnTo>
                    <a:lnTo>
                      <a:pt x="1810" y="3790"/>
                    </a:lnTo>
                    <a:lnTo>
                      <a:pt x="1605" y="3107"/>
                    </a:lnTo>
                    <a:lnTo>
                      <a:pt x="1366" y="2424"/>
                    </a:lnTo>
                    <a:lnTo>
                      <a:pt x="1093" y="1776"/>
                    </a:lnTo>
                    <a:lnTo>
                      <a:pt x="785" y="1161"/>
                    </a:lnTo>
                    <a:lnTo>
                      <a:pt x="444" y="58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6" name="Google Shape;973;p32"/>
              <p:cNvSpPr/>
              <p:nvPr/>
            </p:nvSpPr>
            <p:spPr>
              <a:xfrm rot="745800">
                <a:off x="758160" y="4127400"/>
                <a:ext cx="45720" cy="15444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154440"/>
                  <a:gd name="textAreaBottom" fmla="*/ 154800 h 154440"/>
                </a:gdLst>
                <a:ahLst/>
                <a:cxnLst/>
                <a:rect l="textAreaLeft" t="textAreaTop" r="textAreaRight" b="textAreaBottom"/>
                <a:pathLst>
                  <a:path w="2425" h="8160">
                    <a:moveTo>
                      <a:pt x="35" y="0"/>
                    </a:moveTo>
                    <a:lnTo>
                      <a:pt x="1" y="34"/>
                    </a:lnTo>
                    <a:lnTo>
                      <a:pt x="35" y="68"/>
                    </a:lnTo>
                    <a:lnTo>
                      <a:pt x="445" y="512"/>
                    </a:lnTo>
                    <a:lnTo>
                      <a:pt x="786" y="956"/>
                    </a:lnTo>
                    <a:lnTo>
                      <a:pt x="1059" y="1434"/>
                    </a:lnTo>
                    <a:lnTo>
                      <a:pt x="1332" y="1878"/>
                    </a:lnTo>
                    <a:lnTo>
                      <a:pt x="1537" y="2356"/>
                    </a:lnTo>
                    <a:lnTo>
                      <a:pt x="1708" y="2868"/>
                    </a:lnTo>
                    <a:lnTo>
                      <a:pt x="1845" y="3346"/>
                    </a:lnTo>
                    <a:lnTo>
                      <a:pt x="1913" y="3858"/>
                    </a:lnTo>
                    <a:lnTo>
                      <a:pt x="1981" y="4370"/>
                    </a:lnTo>
                    <a:lnTo>
                      <a:pt x="1981" y="4882"/>
                    </a:lnTo>
                    <a:lnTo>
                      <a:pt x="1981" y="5394"/>
                    </a:lnTo>
                    <a:lnTo>
                      <a:pt x="1947" y="5940"/>
                    </a:lnTo>
                    <a:lnTo>
                      <a:pt x="1879" y="6452"/>
                    </a:lnTo>
                    <a:lnTo>
                      <a:pt x="1776" y="6999"/>
                    </a:lnTo>
                    <a:lnTo>
                      <a:pt x="1640" y="7545"/>
                    </a:lnTo>
                    <a:lnTo>
                      <a:pt x="1503" y="8091"/>
                    </a:lnTo>
                    <a:lnTo>
                      <a:pt x="1503" y="8125"/>
                    </a:lnTo>
                    <a:lnTo>
                      <a:pt x="1537" y="8159"/>
                    </a:lnTo>
                    <a:lnTo>
                      <a:pt x="1606" y="8159"/>
                    </a:lnTo>
                    <a:lnTo>
                      <a:pt x="1640" y="8125"/>
                    </a:lnTo>
                    <a:lnTo>
                      <a:pt x="1913" y="7647"/>
                    </a:lnTo>
                    <a:lnTo>
                      <a:pt x="2118" y="7135"/>
                    </a:lnTo>
                    <a:lnTo>
                      <a:pt x="2288" y="6589"/>
                    </a:lnTo>
                    <a:lnTo>
                      <a:pt x="2391" y="6043"/>
                    </a:lnTo>
                    <a:lnTo>
                      <a:pt x="2425" y="5497"/>
                    </a:lnTo>
                    <a:lnTo>
                      <a:pt x="2425" y="4950"/>
                    </a:lnTo>
                    <a:lnTo>
                      <a:pt x="2391" y="4370"/>
                    </a:lnTo>
                    <a:lnTo>
                      <a:pt x="2288" y="3824"/>
                    </a:lnTo>
                    <a:lnTo>
                      <a:pt x="2118" y="3277"/>
                    </a:lnTo>
                    <a:lnTo>
                      <a:pt x="1947" y="2765"/>
                    </a:lnTo>
                    <a:lnTo>
                      <a:pt x="1708" y="2219"/>
                    </a:lnTo>
                    <a:lnTo>
                      <a:pt x="1469" y="1741"/>
                    </a:lnTo>
                    <a:lnTo>
                      <a:pt x="1162" y="1263"/>
                    </a:lnTo>
                    <a:lnTo>
                      <a:pt x="820" y="785"/>
                    </a:lnTo>
                    <a:lnTo>
                      <a:pt x="479" y="37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400" bIns="77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7" name="Google Shape;974;p32"/>
              <p:cNvSpPr/>
              <p:nvPr/>
            </p:nvSpPr>
            <p:spPr>
              <a:xfrm rot="745800">
                <a:off x="773640" y="4096080"/>
                <a:ext cx="56160" cy="147960"/>
              </a:xfrm>
              <a:custGeom>
                <a:avLst/>
                <a:gdLst>
                  <a:gd name="textAreaLeft" fmla="*/ 0 w 56160"/>
                  <a:gd name="textAreaRight" fmla="*/ 56520 w 56160"/>
                  <a:gd name="textAreaTop" fmla="*/ 0 h 147960"/>
                  <a:gd name="textAreaBottom" fmla="*/ 148320 h 147960"/>
                </a:gdLst>
                <a:ahLst/>
                <a:cxnLst/>
                <a:rect l="textAreaLeft" t="textAreaTop" r="textAreaRight" b="textAreaBottom"/>
                <a:pathLst>
                  <a:path w="2971" h="7819">
                    <a:moveTo>
                      <a:pt x="1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342" y="444"/>
                    </a:lnTo>
                    <a:lnTo>
                      <a:pt x="615" y="786"/>
                    </a:lnTo>
                    <a:lnTo>
                      <a:pt x="888" y="1195"/>
                    </a:lnTo>
                    <a:lnTo>
                      <a:pt x="1093" y="1605"/>
                    </a:lnTo>
                    <a:lnTo>
                      <a:pt x="1298" y="2049"/>
                    </a:lnTo>
                    <a:lnTo>
                      <a:pt x="1469" y="2493"/>
                    </a:lnTo>
                    <a:lnTo>
                      <a:pt x="1810" y="3380"/>
                    </a:lnTo>
                    <a:lnTo>
                      <a:pt x="2151" y="4370"/>
                    </a:lnTo>
                    <a:lnTo>
                      <a:pt x="2356" y="4917"/>
                    </a:lnTo>
                    <a:lnTo>
                      <a:pt x="2493" y="5497"/>
                    </a:lnTo>
                    <a:lnTo>
                      <a:pt x="2561" y="6112"/>
                    </a:lnTo>
                    <a:lnTo>
                      <a:pt x="2561" y="6385"/>
                    </a:lnTo>
                    <a:lnTo>
                      <a:pt x="2561" y="6658"/>
                    </a:lnTo>
                    <a:lnTo>
                      <a:pt x="2527" y="6931"/>
                    </a:lnTo>
                    <a:lnTo>
                      <a:pt x="2459" y="7204"/>
                    </a:lnTo>
                    <a:lnTo>
                      <a:pt x="2390" y="7443"/>
                    </a:lnTo>
                    <a:lnTo>
                      <a:pt x="2254" y="7682"/>
                    </a:lnTo>
                    <a:lnTo>
                      <a:pt x="2254" y="7750"/>
                    </a:lnTo>
                    <a:lnTo>
                      <a:pt x="2288" y="7819"/>
                    </a:lnTo>
                    <a:lnTo>
                      <a:pt x="2390" y="7819"/>
                    </a:lnTo>
                    <a:lnTo>
                      <a:pt x="2561" y="7648"/>
                    </a:lnTo>
                    <a:lnTo>
                      <a:pt x="2732" y="7443"/>
                    </a:lnTo>
                    <a:lnTo>
                      <a:pt x="2834" y="7238"/>
                    </a:lnTo>
                    <a:lnTo>
                      <a:pt x="2903" y="6999"/>
                    </a:lnTo>
                    <a:lnTo>
                      <a:pt x="2937" y="6760"/>
                    </a:lnTo>
                    <a:lnTo>
                      <a:pt x="2971" y="6521"/>
                    </a:lnTo>
                    <a:lnTo>
                      <a:pt x="2937" y="5975"/>
                    </a:lnTo>
                    <a:lnTo>
                      <a:pt x="2834" y="5463"/>
                    </a:lnTo>
                    <a:lnTo>
                      <a:pt x="2698" y="4951"/>
                    </a:lnTo>
                    <a:lnTo>
                      <a:pt x="2390" y="3995"/>
                    </a:lnTo>
                    <a:lnTo>
                      <a:pt x="2015" y="2937"/>
                    </a:lnTo>
                    <a:lnTo>
                      <a:pt x="1776" y="2356"/>
                    </a:lnTo>
                    <a:lnTo>
                      <a:pt x="1537" y="1810"/>
                    </a:lnTo>
                    <a:lnTo>
                      <a:pt x="1230" y="1264"/>
                    </a:lnTo>
                    <a:lnTo>
                      <a:pt x="888" y="786"/>
                    </a:lnTo>
                    <a:lnTo>
                      <a:pt x="718" y="547"/>
                    </a:lnTo>
                    <a:lnTo>
                      <a:pt x="513" y="342"/>
                    </a:lnTo>
                    <a:lnTo>
                      <a:pt x="308" y="17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160" bIns="74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8" name="Google Shape;975;p32"/>
              <p:cNvSpPr/>
              <p:nvPr/>
            </p:nvSpPr>
            <p:spPr>
              <a:xfrm rot="745800">
                <a:off x="802440" y="4137120"/>
                <a:ext cx="39240" cy="94680"/>
              </a:xfrm>
              <a:custGeom>
                <a:avLst/>
                <a:gdLst>
                  <a:gd name="textAreaLeft" fmla="*/ 0 w 39240"/>
                  <a:gd name="textAreaRight" fmla="*/ 39600 w 39240"/>
                  <a:gd name="textAreaTop" fmla="*/ 0 h 94680"/>
                  <a:gd name="textAreaBottom" fmla="*/ 95040 h 94680"/>
                </a:gdLst>
                <a:ahLst/>
                <a:cxnLst/>
                <a:rect l="textAreaLeft" t="textAreaTop" r="textAreaRight" b="textAreaBottom"/>
                <a:pathLst>
                  <a:path w="2083" h="5019">
                    <a:moveTo>
                      <a:pt x="0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478" y="649"/>
                    </a:lnTo>
                    <a:lnTo>
                      <a:pt x="854" y="1229"/>
                    </a:lnTo>
                    <a:lnTo>
                      <a:pt x="1161" y="1844"/>
                    </a:lnTo>
                    <a:lnTo>
                      <a:pt x="1434" y="2493"/>
                    </a:lnTo>
                    <a:lnTo>
                      <a:pt x="1502" y="2800"/>
                    </a:lnTo>
                    <a:lnTo>
                      <a:pt x="1571" y="3107"/>
                    </a:lnTo>
                    <a:lnTo>
                      <a:pt x="1673" y="3722"/>
                    </a:lnTo>
                    <a:lnTo>
                      <a:pt x="1741" y="4336"/>
                    </a:lnTo>
                    <a:lnTo>
                      <a:pt x="1810" y="4951"/>
                    </a:lnTo>
                    <a:lnTo>
                      <a:pt x="1844" y="5019"/>
                    </a:lnTo>
                    <a:lnTo>
                      <a:pt x="1946" y="5019"/>
                    </a:lnTo>
                    <a:lnTo>
                      <a:pt x="1980" y="4951"/>
                    </a:lnTo>
                    <a:lnTo>
                      <a:pt x="2049" y="4609"/>
                    </a:lnTo>
                    <a:lnTo>
                      <a:pt x="2083" y="4268"/>
                    </a:lnTo>
                    <a:lnTo>
                      <a:pt x="2083" y="3961"/>
                    </a:lnTo>
                    <a:lnTo>
                      <a:pt x="2049" y="3619"/>
                    </a:lnTo>
                    <a:lnTo>
                      <a:pt x="1980" y="3278"/>
                    </a:lnTo>
                    <a:lnTo>
                      <a:pt x="1912" y="2936"/>
                    </a:lnTo>
                    <a:lnTo>
                      <a:pt x="1776" y="2595"/>
                    </a:lnTo>
                    <a:lnTo>
                      <a:pt x="1673" y="2288"/>
                    </a:lnTo>
                    <a:lnTo>
                      <a:pt x="1332" y="1639"/>
                    </a:lnTo>
                    <a:lnTo>
                      <a:pt x="956" y="1059"/>
                    </a:lnTo>
                    <a:lnTo>
                      <a:pt x="547" y="47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9" name="Google Shape;976;p32"/>
              <p:cNvSpPr/>
              <p:nvPr/>
            </p:nvSpPr>
            <p:spPr>
              <a:xfrm rot="745800">
                <a:off x="416520" y="3812400"/>
                <a:ext cx="101160" cy="16740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67400"/>
                  <a:gd name="textAreaBottom" fmla="*/ 167760 h 167400"/>
                </a:gdLst>
                <a:ahLst/>
                <a:cxnLst/>
                <a:rect l="textAreaLeft" t="textAreaTop" r="textAreaRight" b="textAreaBottom"/>
                <a:pathLst>
                  <a:path w="5361" h="8843">
                    <a:moveTo>
                      <a:pt x="5258" y="0"/>
                    </a:moveTo>
                    <a:lnTo>
                      <a:pt x="4917" y="69"/>
                    </a:lnTo>
                    <a:lnTo>
                      <a:pt x="4609" y="171"/>
                    </a:lnTo>
                    <a:lnTo>
                      <a:pt x="4268" y="273"/>
                    </a:lnTo>
                    <a:lnTo>
                      <a:pt x="3961" y="410"/>
                    </a:lnTo>
                    <a:lnTo>
                      <a:pt x="3653" y="581"/>
                    </a:lnTo>
                    <a:lnTo>
                      <a:pt x="3380" y="751"/>
                    </a:lnTo>
                    <a:lnTo>
                      <a:pt x="3107" y="956"/>
                    </a:lnTo>
                    <a:lnTo>
                      <a:pt x="2834" y="1161"/>
                    </a:lnTo>
                    <a:lnTo>
                      <a:pt x="2322" y="1639"/>
                    </a:lnTo>
                    <a:lnTo>
                      <a:pt x="1844" y="2185"/>
                    </a:lnTo>
                    <a:lnTo>
                      <a:pt x="1434" y="2766"/>
                    </a:lnTo>
                    <a:lnTo>
                      <a:pt x="1059" y="3380"/>
                    </a:lnTo>
                    <a:lnTo>
                      <a:pt x="752" y="4029"/>
                    </a:lnTo>
                    <a:lnTo>
                      <a:pt x="478" y="4712"/>
                    </a:lnTo>
                    <a:lnTo>
                      <a:pt x="274" y="5394"/>
                    </a:lnTo>
                    <a:lnTo>
                      <a:pt x="137" y="6111"/>
                    </a:lnTo>
                    <a:lnTo>
                      <a:pt x="35" y="6794"/>
                    </a:lnTo>
                    <a:lnTo>
                      <a:pt x="0" y="7477"/>
                    </a:lnTo>
                    <a:lnTo>
                      <a:pt x="35" y="8160"/>
                    </a:lnTo>
                    <a:lnTo>
                      <a:pt x="137" y="8808"/>
                    </a:lnTo>
                    <a:lnTo>
                      <a:pt x="171" y="8842"/>
                    </a:lnTo>
                    <a:lnTo>
                      <a:pt x="205" y="8842"/>
                    </a:lnTo>
                    <a:lnTo>
                      <a:pt x="274" y="8808"/>
                    </a:lnTo>
                    <a:lnTo>
                      <a:pt x="274" y="8774"/>
                    </a:lnTo>
                    <a:lnTo>
                      <a:pt x="239" y="8160"/>
                    </a:lnTo>
                    <a:lnTo>
                      <a:pt x="274" y="7511"/>
                    </a:lnTo>
                    <a:lnTo>
                      <a:pt x="342" y="6828"/>
                    </a:lnTo>
                    <a:lnTo>
                      <a:pt x="444" y="6180"/>
                    </a:lnTo>
                    <a:lnTo>
                      <a:pt x="615" y="5497"/>
                    </a:lnTo>
                    <a:lnTo>
                      <a:pt x="820" y="4814"/>
                    </a:lnTo>
                    <a:lnTo>
                      <a:pt x="1059" y="4165"/>
                    </a:lnTo>
                    <a:lnTo>
                      <a:pt x="1366" y="3551"/>
                    </a:lnTo>
                    <a:lnTo>
                      <a:pt x="1673" y="2936"/>
                    </a:lnTo>
                    <a:lnTo>
                      <a:pt x="2083" y="2356"/>
                    </a:lnTo>
                    <a:lnTo>
                      <a:pt x="2493" y="1844"/>
                    </a:lnTo>
                    <a:lnTo>
                      <a:pt x="2971" y="1366"/>
                    </a:lnTo>
                    <a:lnTo>
                      <a:pt x="3483" y="956"/>
                    </a:lnTo>
                    <a:lnTo>
                      <a:pt x="3756" y="785"/>
                    </a:lnTo>
                    <a:lnTo>
                      <a:pt x="4029" y="615"/>
                    </a:lnTo>
                    <a:lnTo>
                      <a:pt x="4336" y="478"/>
                    </a:lnTo>
                    <a:lnTo>
                      <a:pt x="4643" y="342"/>
                    </a:lnTo>
                    <a:lnTo>
                      <a:pt x="4951" y="239"/>
                    </a:lnTo>
                    <a:lnTo>
                      <a:pt x="5292" y="171"/>
                    </a:lnTo>
                    <a:lnTo>
                      <a:pt x="5326" y="137"/>
                    </a:lnTo>
                    <a:lnTo>
                      <a:pt x="5360" y="69"/>
                    </a:lnTo>
                    <a:lnTo>
                      <a:pt x="5326" y="34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610" name="Google Shape;977;p32"/>
            <p:cNvSpPr/>
            <p:nvPr/>
          </p:nvSpPr>
          <p:spPr>
            <a:xfrm rot="746400">
              <a:off x="474120" y="3868560"/>
              <a:ext cx="48240" cy="131040"/>
            </a:xfrm>
            <a:custGeom>
              <a:avLst/>
              <a:gdLst>
                <a:gd name="textAreaLeft" fmla="*/ 0 w 48240"/>
                <a:gd name="textAreaRight" fmla="*/ 48600 w 48240"/>
                <a:gd name="textAreaTop" fmla="*/ 0 h 131040"/>
                <a:gd name="textAreaBottom" fmla="*/ 131400 h 131040"/>
              </a:gdLst>
              <a:ahLst/>
              <a:cxnLst/>
              <a:rect l="textAreaLeft" t="textAreaTop" r="textAreaRight" b="textAreaBottom"/>
              <a:pathLst>
                <a:path w="2561" h="6932">
                  <a:moveTo>
                    <a:pt x="2492" y="1"/>
                  </a:moveTo>
                  <a:lnTo>
                    <a:pt x="2424" y="35"/>
                  </a:lnTo>
                  <a:lnTo>
                    <a:pt x="1946" y="786"/>
                  </a:lnTo>
                  <a:lnTo>
                    <a:pt x="1468" y="1571"/>
                  </a:lnTo>
                  <a:lnTo>
                    <a:pt x="1024" y="2391"/>
                  </a:lnTo>
                  <a:lnTo>
                    <a:pt x="649" y="3244"/>
                  </a:lnTo>
                  <a:lnTo>
                    <a:pt x="376" y="4132"/>
                  </a:lnTo>
                  <a:lnTo>
                    <a:pt x="239" y="4576"/>
                  </a:lnTo>
                  <a:lnTo>
                    <a:pt x="137" y="5019"/>
                  </a:lnTo>
                  <a:lnTo>
                    <a:pt x="68" y="5463"/>
                  </a:lnTo>
                  <a:lnTo>
                    <a:pt x="34" y="5907"/>
                  </a:lnTo>
                  <a:lnTo>
                    <a:pt x="0" y="6385"/>
                  </a:lnTo>
                  <a:lnTo>
                    <a:pt x="0" y="6829"/>
                  </a:lnTo>
                  <a:lnTo>
                    <a:pt x="34" y="6897"/>
                  </a:lnTo>
                  <a:lnTo>
                    <a:pt x="103" y="6931"/>
                  </a:lnTo>
                  <a:lnTo>
                    <a:pt x="171" y="6897"/>
                  </a:lnTo>
                  <a:lnTo>
                    <a:pt x="239" y="6829"/>
                  </a:lnTo>
                  <a:lnTo>
                    <a:pt x="376" y="5941"/>
                  </a:lnTo>
                  <a:lnTo>
                    <a:pt x="546" y="5054"/>
                  </a:lnTo>
                  <a:lnTo>
                    <a:pt x="751" y="4200"/>
                  </a:lnTo>
                  <a:lnTo>
                    <a:pt x="990" y="3347"/>
                  </a:lnTo>
                  <a:lnTo>
                    <a:pt x="1298" y="2527"/>
                  </a:lnTo>
                  <a:lnTo>
                    <a:pt x="1639" y="1708"/>
                  </a:lnTo>
                  <a:lnTo>
                    <a:pt x="2049" y="923"/>
                  </a:lnTo>
                  <a:lnTo>
                    <a:pt x="2561" y="138"/>
                  </a:lnTo>
                  <a:lnTo>
                    <a:pt x="2561" y="69"/>
                  </a:lnTo>
                  <a:lnTo>
                    <a:pt x="2527" y="35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755;p31"/>
          <p:cNvPicPr/>
          <p:nvPr/>
        </p:nvPicPr>
        <p:blipFill>
          <a:blip r:embed="rId2"/>
          <a:srcRect l="160" t="16683" r="160" b="17369"/>
          <a:stretch/>
        </p:blipFill>
        <p:spPr>
          <a:xfrm>
            <a:off x="2688480" y="179640"/>
            <a:ext cx="5781600" cy="286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2" name="Google Shape;756;p31"/>
          <p:cNvSpPr/>
          <p:nvPr/>
        </p:nvSpPr>
        <p:spPr>
          <a:xfrm rot="16200000" flipH="1">
            <a:off x="4128120" y="-1285920"/>
            <a:ext cx="2902680" cy="5801400"/>
          </a:xfrm>
          <a:custGeom>
            <a:avLst/>
            <a:gdLst>
              <a:gd name="textAreaLeft" fmla="*/ -360 w 2902680"/>
              <a:gd name="textAreaRight" fmla="*/ 2902680 w 2902680"/>
              <a:gd name="textAreaTop" fmla="*/ 0 h 5801400"/>
              <a:gd name="textAreaBottom" fmla="*/ 5801760 h 5801400"/>
            </a:gdLst>
            <a:ahLst/>
            <a:cxnLst/>
            <a:rect l="textAreaLeft" t="textAreaTop" r="textAreaRight" b="textAreaBottom"/>
            <a:pathLst>
              <a:path w="4365622" h="6845541">
                <a:moveTo>
                  <a:pt x="0" y="0"/>
                </a:moveTo>
                <a:lnTo>
                  <a:pt x="0" y="6845542"/>
                </a:lnTo>
                <a:lnTo>
                  <a:pt x="4365623" y="6845542"/>
                </a:lnTo>
                <a:lnTo>
                  <a:pt x="4365623" y="0"/>
                </a:lnTo>
                <a:lnTo>
                  <a:pt x="0" y="0"/>
                </a:lnTo>
                <a:close/>
                <a:moveTo>
                  <a:pt x="4313953" y="4369957"/>
                </a:moveTo>
                <a:cubicBezTo>
                  <a:pt x="4313953" y="4868785"/>
                  <a:pt x="3602789" y="5286019"/>
                  <a:pt x="2651038" y="5390768"/>
                </a:cubicBezTo>
                <a:cubicBezTo>
                  <a:pt x="3602777" y="5463618"/>
                  <a:pt x="4313953" y="5753792"/>
                  <a:pt x="4313953" y="6100717"/>
                </a:cubicBezTo>
                <a:cubicBezTo>
                  <a:pt x="4313953" y="6502567"/>
                  <a:pt x="3359822" y="6828322"/>
                  <a:pt x="2182817" y="6828322"/>
                </a:cubicBezTo>
                <a:cubicBezTo>
                  <a:pt x="1005812" y="6828322"/>
                  <a:pt x="51659" y="6502556"/>
                  <a:pt x="51659" y="6100717"/>
                </a:cubicBezTo>
                <a:cubicBezTo>
                  <a:pt x="51659" y="5753792"/>
                  <a:pt x="762857" y="5463618"/>
                  <a:pt x="1714596" y="5390768"/>
                </a:cubicBezTo>
                <a:cubicBezTo>
                  <a:pt x="762857" y="5286019"/>
                  <a:pt x="51659" y="4868785"/>
                  <a:pt x="51659" y="4369957"/>
                </a:cubicBezTo>
                <a:cubicBezTo>
                  <a:pt x="51659" y="3871130"/>
                  <a:pt x="758757" y="3456266"/>
                  <a:pt x="1706386" y="3350022"/>
                </a:cubicBezTo>
                <a:cubicBezTo>
                  <a:pt x="758757" y="3178658"/>
                  <a:pt x="51659" y="2507141"/>
                  <a:pt x="51659" y="1704807"/>
                </a:cubicBezTo>
                <a:cubicBezTo>
                  <a:pt x="51659" y="772774"/>
                  <a:pt x="1005812" y="17220"/>
                  <a:pt x="2182817" y="17220"/>
                </a:cubicBezTo>
                <a:cubicBezTo>
                  <a:pt x="3359822" y="17220"/>
                  <a:pt x="4313953" y="772774"/>
                  <a:pt x="4313953" y="1704807"/>
                </a:cubicBezTo>
                <a:cubicBezTo>
                  <a:pt x="4313953" y="2507131"/>
                  <a:pt x="3606876" y="3178647"/>
                  <a:pt x="2659248" y="3350022"/>
                </a:cubicBezTo>
                <a:cubicBezTo>
                  <a:pt x="3606876" y="3456255"/>
                  <a:pt x="4313953" y="3872560"/>
                  <a:pt x="4313953" y="4369957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613" name="Google Shape;757;p31"/>
          <p:cNvGrpSpPr/>
          <p:nvPr/>
        </p:nvGrpSpPr>
        <p:grpSpPr>
          <a:xfrm>
            <a:off x="8289720" y="122760"/>
            <a:ext cx="567360" cy="577800"/>
            <a:chOff x="8289720" y="122760"/>
            <a:chExt cx="567360" cy="577800"/>
          </a:xfrm>
        </p:grpSpPr>
        <p:sp>
          <p:nvSpPr>
            <p:cNvPr id="614" name="Google Shape;758;p31"/>
            <p:cNvSpPr/>
            <p:nvPr/>
          </p:nvSpPr>
          <p:spPr>
            <a:xfrm rot="3097200">
              <a:off x="8490960" y="435960"/>
              <a:ext cx="168480" cy="13140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131400"/>
                <a:gd name="textAreaBottom" fmla="*/ 131760 h 131400"/>
              </a:gdLst>
              <a:ahLst/>
              <a:cxnLst/>
              <a:rect l="textAreaLeft" t="textAreaTop" r="textAreaRight" b="textAreaBottom"/>
              <a:pathLst>
                <a:path w="4507" h="3518">
                  <a:moveTo>
                    <a:pt x="0" y="1"/>
                  </a:moveTo>
                  <a:lnTo>
                    <a:pt x="34" y="35"/>
                  </a:lnTo>
                  <a:lnTo>
                    <a:pt x="1161" y="922"/>
                  </a:lnTo>
                  <a:lnTo>
                    <a:pt x="2322" y="1776"/>
                  </a:lnTo>
                  <a:lnTo>
                    <a:pt x="3380" y="2664"/>
                  </a:lnTo>
                  <a:lnTo>
                    <a:pt x="3892" y="3107"/>
                  </a:lnTo>
                  <a:lnTo>
                    <a:pt x="4473" y="3517"/>
                  </a:lnTo>
                  <a:lnTo>
                    <a:pt x="4507" y="3483"/>
                  </a:lnTo>
                  <a:lnTo>
                    <a:pt x="4507" y="3449"/>
                  </a:lnTo>
                  <a:lnTo>
                    <a:pt x="3995" y="2937"/>
                  </a:lnTo>
                  <a:lnTo>
                    <a:pt x="3448" y="2459"/>
                  </a:lnTo>
                  <a:lnTo>
                    <a:pt x="2288" y="1571"/>
                  </a:lnTo>
                  <a:lnTo>
                    <a:pt x="1195" y="752"/>
                  </a:lnTo>
                  <a:lnTo>
                    <a:pt x="615" y="3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880" bIns="65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5" name="Google Shape;759;p31"/>
            <p:cNvSpPr/>
            <p:nvPr/>
          </p:nvSpPr>
          <p:spPr>
            <a:xfrm rot="3097200">
              <a:off x="8388720" y="370080"/>
              <a:ext cx="270720" cy="140400"/>
            </a:xfrm>
            <a:custGeom>
              <a:avLst/>
              <a:gdLst>
                <a:gd name="textAreaLeft" fmla="*/ 0 w 270720"/>
                <a:gd name="textAreaRight" fmla="*/ 271080 w 270720"/>
                <a:gd name="textAreaTop" fmla="*/ 0 h 140400"/>
                <a:gd name="textAreaBottom" fmla="*/ 140760 h 140400"/>
              </a:gdLst>
              <a:ahLst/>
              <a:cxnLst/>
              <a:rect l="textAreaLeft" t="textAreaTop" r="textAreaRight" b="textAreaBottom"/>
              <a:pathLst>
                <a:path w="7238" h="3756">
                  <a:moveTo>
                    <a:pt x="0" y="0"/>
                  </a:moveTo>
                  <a:lnTo>
                    <a:pt x="0" y="35"/>
                  </a:lnTo>
                  <a:lnTo>
                    <a:pt x="854" y="581"/>
                  </a:lnTo>
                  <a:lnTo>
                    <a:pt x="1741" y="1127"/>
                  </a:lnTo>
                  <a:lnTo>
                    <a:pt x="2595" y="1639"/>
                  </a:lnTo>
                  <a:lnTo>
                    <a:pt x="3516" y="2117"/>
                  </a:lnTo>
                  <a:lnTo>
                    <a:pt x="4404" y="2561"/>
                  </a:lnTo>
                  <a:lnTo>
                    <a:pt x="5326" y="3005"/>
                  </a:lnTo>
                  <a:lnTo>
                    <a:pt x="6282" y="3380"/>
                  </a:lnTo>
                  <a:lnTo>
                    <a:pt x="7204" y="3756"/>
                  </a:lnTo>
                  <a:lnTo>
                    <a:pt x="7238" y="3722"/>
                  </a:lnTo>
                  <a:lnTo>
                    <a:pt x="7238" y="3688"/>
                  </a:lnTo>
                  <a:lnTo>
                    <a:pt x="5394" y="2868"/>
                  </a:lnTo>
                  <a:lnTo>
                    <a:pt x="3551" y="1981"/>
                  </a:lnTo>
                  <a:lnTo>
                    <a:pt x="2663" y="1537"/>
                  </a:lnTo>
                  <a:lnTo>
                    <a:pt x="1775" y="1059"/>
                  </a:lnTo>
                  <a:lnTo>
                    <a:pt x="888" y="54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0200" bIns="70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6" name="Google Shape;760;p31"/>
            <p:cNvSpPr/>
            <p:nvPr/>
          </p:nvSpPr>
          <p:spPr>
            <a:xfrm rot="3097200">
              <a:off x="8499960" y="214200"/>
              <a:ext cx="98280" cy="5976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2630" h="1605">
                  <a:moveTo>
                    <a:pt x="0" y="0"/>
                  </a:moveTo>
                  <a:lnTo>
                    <a:pt x="0" y="35"/>
                  </a:lnTo>
                  <a:lnTo>
                    <a:pt x="0" y="69"/>
                  </a:lnTo>
                  <a:lnTo>
                    <a:pt x="171" y="171"/>
                  </a:lnTo>
                  <a:lnTo>
                    <a:pt x="205" y="171"/>
                  </a:lnTo>
                  <a:lnTo>
                    <a:pt x="273" y="239"/>
                  </a:lnTo>
                  <a:lnTo>
                    <a:pt x="410" y="342"/>
                  </a:lnTo>
                  <a:lnTo>
                    <a:pt x="581" y="410"/>
                  </a:lnTo>
                  <a:lnTo>
                    <a:pt x="1229" y="820"/>
                  </a:lnTo>
                  <a:lnTo>
                    <a:pt x="2595" y="1605"/>
                  </a:lnTo>
                  <a:lnTo>
                    <a:pt x="2629" y="1605"/>
                  </a:lnTo>
                  <a:lnTo>
                    <a:pt x="2629" y="1571"/>
                  </a:lnTo>
                  <a:lnTo>
                    <a:pt x="1366" y="751"/>
                  </a:lnTo>
                  <a:lnTo>
                    <a:pt x="717" y="37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7" name="Google Shape;761;p31"/>
            <p:cNvSpPr/>
            <p:nvPr/>
          </p:nvSpPr>
          <p:spPr>
            <a:xfrm rot="3097200">
              <a:off x="8520840" y="247680"/>
              <a:ext cx="237600" cy="36720"/>
            </a:xfrm>
            <a:custGeom>
              <a:avLst/>
              <a:gdLst>
                <a:gd name="textAreaLeft" fmla="*/ 0 w 237600"/>
                <a:gd name="textAreaRight" fmla="*/ 237960 w 237600"/>
                <a:gd name="textAreaTop" fmla="*/ 0 h 36720"/>
                <a:gd name="textAreaBottom" fmla="*/ 37080 h 36720"/>
              </a:gdLst>
              <a:ahLst/>
              <a:cxnLst/>
              <a:rect l="textAreaLeft" t="textAreaTop" r="textAreaRight" b="textAreaBottom"/>
              <a:pathLst>
                <a:path w="6351" h="991">
                  <a:moveTo>
                    <a:pt x="1878" y="0"/>
                  </a:moveTo>
                  <a:lnTo>
                    <a:pt x="1435" y="35"/>
                  </a:lnTo>
                  <a:lnTo>
                    <a:pt x="1025" y="103"/>
                  </a:lnTo>
                  <a:lnTo>
                    <a:pt x="649" y="239"/>
                  </a:lnTo>
                  <a:lnTo>
                    <a:pt x="445" y="342"/>
                  </a:lnTo>
                  <a:lnTo>
                    <a:pt x="308" y="444"/>
                  </a:lnTo>
                  <a:lnTo>
                    <a:pt x="137" y="581"/>
                  </a:lnTo>
                  <a:lnTo>
                    <a:pt x="1" y="717"/>
                  </a:lnTo>
                  <a:lnTo>
                    <a:pt x="1" y="751"/>
                  </a:lnTo>
                  <a:lnTo>
                    <a:pt x="35" y="751"/>
                  </a:lnTo>
                  <a:lnTo>
                    <a:pt x="206" y="615"/>
                  </a:lnTo>
                  <a:lnTo>
                    <a:pt x="410" y="478"/>
                  </a:lnTo>
                  <a:lnTo>
                    <a:pt x="786" y="308"/>
                  </a:lnTo>
                  <a:lnTo>
                    <a:pt x="1196" y="205"/>
                  </a:lnTo>
                  <a:lnTo>
                    <a:pt x="1639" y="137"/>
                  </a:lnTo>
                  <a:lnTo>
                    <a:pt x="2083" y="103"/>
                  </a:lnTo>
                  <a:lnTo>
                    <a:pt x="2527" y="137"/>
                  </a:lnTo>
                  <a:lnTo>
                    <a:pt x="3415" y="205"/>
                  </a:lnTo>
                  <a:lnTo>
                    <a:pt x="4132" y="342"/>
                  </a:lnTo>
                  <a:lnTo>
                    <a:pt x="4883" y="512"/>
                  </a:lnTo>
                  <a:lnTo>
                    <a:pt x="5600" y="751"/>
                  </a:lnTo>
                  <a:lnTo>
                    <a:pt x="6317" y="990"/>
                  </a:lnTo>
                  <a:lnTo>
                    <a:pt x="6351" y="990"/>
                  </a:lnTo>
                  <a:lnTo>
                    <a:pt x="6351" y="956"/>
                  </a:lnTo>
                  <a:lnTo>
                    <a:pt x="6351" y="922"/>
                  </a:lnTo>
                  <a:lnTo>
                    <a:pt x="5941" y="751"/>
                  </a:lnTo>
                  <a:lnTo>
                    <a:pt x="5566" y="581"/>
                  </a:lnTo>
                  <a:lnTo>
                    <a:pt x="5156" y="444"/>
                  </a:lnTo>
                  <a:lnTo>
                    <a:pt x="4746" y="342"/>
                  </a:lnTo>
                  <a:lnTo>
                    <a:pt x="3927" y="171"/>
                  </a:lnTo>
                  <a:lnTo>
                    <a:pt x="3107" y="69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360" bIns="18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8" name="Google Shape;762;p31"/>
            <p:cNvSpPr/>
            <p:nvPr/>
          </p:nvSpPr>
          <p:spPr>
            <a:xfrm rot="3097200">
              <a:off x="8600760" y="323640"/>
              <a:ext cx="160920" cy="11232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112320"/>
                <a:gd name="textAreaBottom" fmla="*/ 112680 h 112320"/>
              </a:gdLst>
              <a:ahLst/>
              <a:cxnLst/>
              <a:rect l="textAreaLeft" t="textAreaTop" r="textAreaRight" b="textAreaBottom"/>
              <a:pathLst>
                <a:path w="4303" h="3005">
                  <a:moveTo>
                    <a:pt x="1" y="0"/>
                  </a:moveTo>
                  <a:lnTo>
                    <a:pt x="35" y="35"/>
                  </a:lnTo>
                  <a:lnTo>
                    <a:pt x="615" y="171"/>
                  </a:lnTo>
                  <a:lnTo>
                    <a:pt x="1195" y="273"/>
                  </a:lnTo>
                  <a:lnTo>
                    <a:pt x="1503" y="376"/>
                  </a:lnTo>
                  <a:lnTo>
                    <a:pt x="1810" y="512"/>
                  </a:lnTo>
                  <a:lnTo>
                    <a:pt x="2117" y="683"/>
                  </a:lnTo>
                  <a:lnTo>
                    <a:pt x="2390" y="854"/>
                  </a:lnTo>
                  <a:lnTo>
                    <a:pt x="2663" y="1093"/>
                  </a:lnTo>
                  <a:lnTo>
                    <a:pt x="2937" y="1332"/>
                  </a:lnTo>
                  <a:lnTo>
                    <a:pt x="3380" y="1878"/>
                  </a:lnTo>
                  <a:lnTo>
                    <a:pt x="3824" y="2424"/>
                  </a:lnTo>
                  <a:lnTo>
                    <a:pt x="4268" y="3005"/>
                  </a:lnTo>
                  <a:lnTo>
                    <a:pt x="4302" y="3005"/>
                  </a:lnTo>
                  <a:lnTo>
                    <a:pt x="4302" y="2971"/>
                  </a:lnTo>
                  <a:lnTo>
                    <a:pt x="3892" y="2356"/>
                  </a:lnTo>
                  <a:lnTo>
                    <a:pt x="3415" y="1741"/>
                  </a:lnTo>
                  <a:lnTo>
                    <a:pt x="3176" y="1468"/>
                  </a:lnTo>
                  <a:lnTo>
                    <a:pt x="2902" y="1195"/>
                  </a:lnTo>
                  <a:lnTo>
                    <a:pt x="2629" y="956"/>
                  </a:lnTo>
                  <a:lnTo>
                    <a:pt x="2322" y="717"/>
                  </a:lnTo>
                  <a:lnTo>
                    <a:pt x="2083" y="547"/>
                  </a:lnTo>
                  <a:lnTo>
                    <a:pt x="1810" y="410"/>
                  </a:lnTo>
                  <a:lnTo>
                    <a:pt x="1537" y="308"/>
                  </a:lnTo>
                  <a:lnTo>
                    <a:pt x="1230" y="205"/>
                  </a:lnTo>
                  <a:lnTo>
                    <a:pt x="956" y="137"/>
                  </a:lnTo>
                  <a:lnTo>
                    <a:pt x="649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160" bIns="56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9" name="Google Shape;763;p31"/>
            <p:cNvSpPr/>
            <p:nvPr/>
          </p:nvSpPr>
          <p:spPr>
            <a:xfrm rot="3097200">
              <a:off x="8632080" y="398880"/>
              <a:ext cx="87840" cy="118440"/>
            </a:xfrm>
            <a:custGeom>
              <a:avLst/>
              <a:gdLst>
                <a:gd name="textAreaLeft" fmla="*/ 0 w 87840"/>
                <a:gd name="textAreaRight" fmla="*/ 88200 w 87840"/>
                <a:gd name="textAreaTop" fmla="*/ 0 h 118440"/>
                <a:gd name="textAreaBottom" fmla="*/ 118800 h 118440"/>
              </a:gdLst>
              <a:ahLst/>
              <a:cxnLst/>
              <a:rect l="textAreaLeft" t="textAreaTop" r="textAreaRight" b="textAreaBottom"/>
              <a:pathLst>
                <a:path w="2357" h="3176">
                  <a:moveTo>
                    <a:pt x="1" y="1"/>
                  </a:moveTo>
                  <a:lnTo>
                    <a:pt x="1" y="35"/>
                  </a:lnTo>
                  <a:lnTo>
                    <a:pt x="376" y="376"/>
                  </a:lnTo>
                  <a:lnTo>
                    <a:pt x="718" y="718"/>
                  </a:lnTo>
                  <a:lnTo>
                    <a:pt x="1059" y="1127"/>
                  </a:lnTo>
                  <a:lnTo>
                    <a:pt x="1332" y="1537"/>
                  </a:lnTo>
                  <a:lnTo>
                    <a:pt x="1605" y="1947"/>
                  </a:lnTo>
                  <a:lnTo>
                    <a:pt x="1810" y="2356"/>
                  </a:lnTo>
                  <a:lnTo>
                    <a:pt x="2049" y="2766"/>
                  </a:lnTo>
                  <a:lnTo>
                    <a:pt x="2322" y="3176"/>
                  </a:lnTo>
                  <a:lnTo>
                    <a:pt x="2357" y="3176"/>
                  </a:lnTo>
                  <a:lnTo>
                    <a:pt x="2357" y="3142"/>
                  </a:lnTo>
                  <a:lnTo>
                    <a:pt x="2152" y="2698"/>
                  </a:lnTo>
                  <a:lnTo>
                    <a:pt x="1913" y="2220"/>
                  </a:lnTo>
                  <a:lnTo>
                    <a:pt x="1640" y="1776"/>
                  </a:lnTo>
                  <a:lnTo>
                    <a:pt x="1366" y="1366"/>
                  </a:lnTo>
                  <a:lnTo>
                    <a:pt x="1059" y="957"/>
                  </a:lnTo>
                  <a:lnTo>
                    <a:pt x="752" y="615"/>
                  </a:lnTo>
                  <a:lnTo>
                    <a:pt x="411" y="27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400" bIns="59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0" name="Google Shape;764;p31"/>
            <p:cNvSpPr/>
            <p:nvPr/>
          </p:nvSpPr>
          <p:spPr>
            <a:xfrm rot="3097200">
              <a:off x="8637120" y="475920"/>
              <a:ext cx="31680" cy="4320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43200"/>
                <a:gd name="textAreaBottom" fmla="*/ 43560 h 43200"/>
              </a:gdLst>
              <a:ahLst/>
              <a:cxnLst/>
              <a:rect l="textAreaLeft" t="textAreaTop" r="textAreaRight" b="textAreaBottom"/>
              <a:pathLst>
                <a:path w="855" h="1162">
                  <a:moveTo>
                    <a:pt x="1" y="1"/>
                  </a:moveTo>
                  <a:lnTo>
                    <a:pt x="1" y="35"/>
                  </a:lnTo>
                  <a:lnTo>
                    <a:pt x="376" y="615"/>
                  </a:lnTo>
                  <a:lnTo>
                    <a:pt x="581" y="922"/>
                  </a:lnTo>
                  <a:lnTo>
                    <a:pt x="820" y="1161"/>
                  </a:lnTo>
                  <a:lnTo>
                    <a:pt x="854" y="1161"/>
                  </a:lnTo>
                  <a:lnTo>
                    <a:pt x="854" y="1127"/>
                  </a:lnTo>
                  <a:lnTo>
                    <a:pt x="684" y="854"/>
                  </a:lnTo>
                  <a:lnTo>
                    <a:pt x="479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0" bIns="21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1" name="Google Shape;765;p31"/>
            <p:cNvSpPr/>
            <p:nvPr/>
          </p:nvSpPr>
          <p:spPr>
            <a:xfrm rot="3097200">
              <a:off x="8598240" y="279360"/>
              <a:ext cx="106920" cy="29160"/>
            </a:xfrm>
            <a:custGeom>
              <a:avLst/>
              <a:gdLst>
                <a:gd name="textAreaLeft" fmla="*/ 0 w 106920"/>
                <a:gd name="textAreaRight" fmla="*/ 107280 w 106920"/>
                <a:gd name="textAreaTop" fmla="*/ 0 h 29160"/>
                <a:gd name="textAreaBottom" fmla="*/ 29520 h 29160"/>
              </a:gdLst>
              <a:ahLst/>
              <a:cxnLst/>
              <a:rect l="textAreaLeft" t="textAreaTop" r="textAreaRight" b="textAreaBottom"/>
              <a:pathLst>
                <a:path w="2868" h="786">
                  <a:moveTo>
                    <a:pt x="0" y="1"/>
                  </a:moveTo>
                  <a:lnTo>
                    <a:pt x="0" y="35"/>
                  </a:lnTo>
                  <a:lnTo>
                    <a:pt x="751" y="137"/>
                  </a:lnTo>
                  <a:lnTo>
                    <a:pt x="1468" y="308"/>
                  </a:lnTo>
                  <a:lnTo>
                    <a:pt x="2151" y="513"/>
                  </a:lnTo>
                  <a:lnTo>
                    <a:pt x="2834" y="786"/>
                  </a:lnTo>
                  <a:lnTo>
                    <a:pt x="2868" y="786"/>
                  </a:lnTo>
                  <a:lnTo>
                    <a:pt x="2868" y="752"/>
                  </a:lnTo>
                  <a:lnTo>
                    <a:pt x="2526" y="581"/>
                  </a:lnTo>
                  <a:lnTo>
                    <a:pt x="2185" y="444"/>
                  </a:lnTo>
                  <a:lnTo>
                    <a:pt x="1844" y="308"/>
                  </a:lnTo>
                  <a:lnTo>
                    <a:pt x="1468" y="205"/>
                  </a:lnTo>
                  <a:lnTo>
                    <a:pt x="1127" y="103"/>
                  </a:lnTo>
                  <a:lnTo>
                    <a:pt x="751" y="35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760" bIns="14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2" name="Google Shape;766;p31"/>
            <p:cNvSpPr/>
            <p:nvPr/>
          </p:nvSpPr>
          <p:spPr>
            <a:xfrm rot="3097200">
              <a:off x="8652600" y="383040"/>
              <a:ext cx="45720" cy="35640"/>
            </a:xfrm>
            <a:custGeom>
              <a:avLst/>
              <a:gdLst>
                <a:gd name="textAreaLeft" fmla="*/ 0 w 45720"/>
                <a:gd name="textAreaRight" fmla="*/ 46080 w 4572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1230" h="957">
                  <a:moveTo>
                    <a:pt x="0" y="1"/>
                  </a:moveTo>
                  <a:lnTo>
                    <a:pt x="0" y="35"/>
                  </a:lnTo>
                  <a:lnTo>
                    <a:pt x="307" y="239"/>
                  </a:lnTo>
                  <a:lnTo>
                    <a:pt x="615" y="478"/>
                  </a:lnTo>
                  <a:lnTo>
                    <a:pt x="1195" y="956"/>
                  </a:lnTo>
                  <a:lnTo>
                    <a:pt x="1229" y="956"/>
                  </a:lnTo>
                  <a:lnTo>
                    <a:pt x="956" y="683"/>
                  </a:lnTo>
                  <a:lnTo>
                    <a:pt x="649" y="444"/>
                  </a:lnTo>
                  <a:lnTo>
                    <a:pt x="342" y="20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3" name="Google Shape;767;p31"/>
            <p:cNvSpPr/>
            <p:nvPr/>
          </p:nvSpPr>
          <p:spPr>
            <a:xfrm rot="3097200">
              <a:off x="8516160" y="252000"/>
              <a:ext cx="99360" cy="5976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2664" h="1606">
                  <a:moveTo>
                    <a:pt x="35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298" y="854"/>
                  </a:lnTo>
                  <a:lnTo>
                    <a:pt x="1981" y="1230"/>
                  </a:lnTo>
                  <a:lnTo>
                    <a:pt x="2629" y="1605"/>
                  </a:lnTo>
                  <a:lnTo>
                    <a:pt x="2664" y="1605"/>
                  </a:lnTo>
                  <a:lnTo>
                    <a:pt x="2664" y="1571"/>
                  </a:lnTo>
                  <a:lnTo>
                    <a:pt x="1332" y="78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4" name="Google Shape;768;p31"/>
            <p:cNvSpPr/>
            <p:nvPr/>
          </p:nvSpPr>
          <p:spPr>
            <a:xfrm rot="3097200">
              <a:off x="8558280" y="226440"/>
              <a:ext cx="38160" cy="2124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581">
                  <a:moveTo>
                    <a:pt x="1" y="1"/>
                  </a:moveTo>
                  <a:lnTo>
                    <a:pt x="1" y="35"/>
                  </a:lnTo>
                  <a:lnTo>
                    <a:pt x="1025" y="581"/>
                  </a:lnTo>
                  <a:lnTo>
                    <a:pt x="1025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5" name="Google Shape;769;p31"/>
            <p:cNvSpPr/>
            <p:nvPr/>
          </p:nvSpPr>
          <p:spPr>
            <a:xfrm rot="3097200">
              <a:off x="8569800" y="205200"/>
              <a:ext cx="22680" cy="17640"/>
            </a:xfrm>
            <a:custGeom>
              <a:avLst/>
              <a:gdLst>
                <a:gd name="textAreaLeft" fmla="*/ 0 w 22680"/>
                <a:gd name="textAreaRight" fmla="*/ 23040 w 22680"/>
                <a:gd name="textAreaTop" fmla="*/ 0 h 17640"/>
                <a:gd name="textAreaBottom" fmla="*/ 18000 h 17640"/>
              </a:gdLst>
              <a:ahLst/>
              <a:cxnLst/>
              <a:rect l="textAreaLeft" t="textAreaTop" r="textAreaRight" b="textAreaBottom"/>
              <a:pathLst>
                <a:path w="615" h="479">
                  <a:moveTo>
                    <a:pt x="0" y="1"/>
                  </a:moveTo>
                  <a:lnTo>
                    <a:pt x="0" y="35"/>
                  </a:lnTo>
                  <a:lnTo>
                    <a:pt x="273" y="274"/>
                  </a:lnTo>
                  <a:lnTo>
                    <a:pt x="581" y="479"/>
                  </a:lnTo>
                  <a:lnTo>
                    <a:pt x="615" y="479"/>
                  </a:lnTo>
                  <a:lnTo>
                    <a:pt x="615" y="445"/>
                  </a:lnTo>
                  <a:lnTo>
                    <a:pt x="342" y="20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000" bIns="9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6" name="Google Shape;770;p31"/>
            <p:cNvSpPr/>
            <p:nvPr/>
          </p:nvSpPr>
          <p:spPr>
            <a:xfrm rot="3097200">
              <a:off x="8353440" y="223560"/>
              <a:ext cx="439560" cy="375480"/>
            </a:xfrm>
            <a:custGeom>
              <a:avLst/>
              <a:gdLst>
                <a:gd name="textAreaLeft" fmla="*/ 0 w 439560"/>
                <a:gd name="textAreaRight" fmla="*/ 439920 w 439560"/>
                <a:gd name="textAreaTop" fmla="*/ 0 h 375480"/>
                <a:gd name="textAreaBottom" fmla="*/ 375840 h 375480"/>
              </a:gdLst>
              <a:ahLst/>
              <a:cxnLst/>
              <a:rect l="textAreaLeft" t="textAreaTop" r="textAreaRight" b="textAreaBottom"/>
              <a:pathLst>
                <a:path w="11745" h="10038">
                  <a:moveTo>
                    <a:pt x="9628" y="3244"/>
                  </a:moveTo>
                  <a:lnTo>
                    <a:pt x="9867" y="3619"/>
                  </a:lnTo>
                  <a:lnTo>
                    <a:pt x="10106" y="4029"/>
                  </a:lnTo>
                  <a:lnTo>
                    <a:pt x="9970" y="3858"/>
                  </a:lnTo>
                  <a:lnTo>
                    <a:pt x="9867" y="3688"/>
                  </a:lnTo>
                  <a:lnTo>
                    <a:pt x="9628" y="3244"/>
                  </a:lnTo>
                  <a:close/>
                  <a:moveTo>
                    <a:pt x="10140" y="4165"/>
                  </a:moveTo>
                  <a:lnTo>
                    <a:pt x="10379" y="4678"/>
                  </a:lnTo>
                  <a:lnTo>
                    <a:pt x="10550" y="5258"/>
                  </a:lnTo>
                  <a:lnTo>
                    <a:pt x="10652" y="5599"/>
                  </a:lnTo>
                  <a:lnTo>
                    <a:pt x="10550" y="5463"/>
                  </a:lnTo>
                  <a:lnTo>
                    <a:pt x="10413" y="5360"/>
                  </a:lnTo>
                  <a:lnTo>
                    <a:pt x="10379" y="5053"/>
                  </a:lnTo>
                  <a:lnTo>
                    <a:pt x="10345" y="4746"/>
                  </a:lnTo>
                  <a:lnTo>
                    <a:pt x="10243" y="4439"/>
                  </a:lnTo>
                  <a:lnTo>
                    <a:pt x="10140" y="4165"/>
                  </a:lnTo>
                  <a:close/>
                  <a:moveTo>
                    <a:pt x="10447" y="5702"/>
                  </a:moveTo>
                  <a:lnTo>
                    <a:pt x="10482" y="5872"/>
                  </a:lnTo>
                  <a:lnTo>
                    <a:pt x="10516" y="6043"/>
                  </a:lnTo>
                  <a:lnTo>
                    <a:pt x="10516" y="6453"/>
                  </a:lnTo>
                  <a:lnTo>
                    <a:pt x="10447" y="6521"/>
                  </a:lnTo>
                  <a:lnTo>
                    <a:pt x="10447" y="6077"/>
                  </a:lnTo>
                  <a:lnTo>
                    <a:pt x="10447" y="5702"/>
                  </a:lnTo>
                  <a:close/>
                  <a:moveTo>
                    <a:pt x="10755" y="6282"/>
                  </a:moveTo>
                  <a:lnTo>
                    <a:pt x="10789" y="6828"/>
                  </a:lnTo>
                  <a:lnTo>
                    <a:pt x="10789" y="7340"/>
                  </a:lnTo>
                  <a:lnTo>
                    <a:pt x="10755" y="6999"/>
                  </a:lnTo>
                  <a:lnTo>
                    <a:pt x="10755" y="6316"/>
                  </a:lnTo>
                  <a:lnTo>
                    <a:pt x="10755" y="6282"/>
                  </a:lnTo>
                  <a:close/>
                  <a:moveTo>
                    <a:pt x="8228" y="7511"/>
                  </a:moveTo>
                  <a:lnTo>
                    <a:pt x="8843" y="7887"/>
                  </a:lnTo>
                  <a:lnTo>
                    <a:pt x="8570" y="7750"/>
                  </a:lnTo>
                  <a:lnTo>
                    <a:pt x="8228" y="7511"/>
                  </a:lnTo>
                  <a:close/>
                  <a:moveTo>
                    <a:pt x="1025" y="3414"/>
                  </a:moveTo>
                  <a:lnTo>
                    <a:pt x="1878" y="4029"/>
                  </a:lnTo>
                  <a:lnTo>
                    <a:pt x="2766" y="4609"/>
                  </a:lnTo>
                  <a:lnTo>
                    <a:pt x="3688" y="5190"/>
                  </a:lnTo>
                  <a:lnTo>
                    <a:pt x="4575" y="5736"/>
                  </a:lnTo>
                  <a:lnTo>
                    <a:pt x="5497" y="6282"/>
                  </a:lnTo>
                  <a:lnTo>
                    <a:pt x="6453" y="6794"/>
                  </a:lnTo>
                  <a:lnTo>
                    <a:pt x="7375" y="7272"/>
                  </a:lnTo>
                  <a:lnTo>
                    <a:pt x="8365" y="7750"/>
                  </a:lnTo>
                  <a:lnTo>
                    <a:pt x="8706" y="7955"/>
                  </a:lnTo>
                  <a:lnTo>
                    <a:pt x="8775" y="7955"/>
                  </a:lnTo>
                  <a:lnTo>
                    <a:pt x="8775" y="7921"/>
                  </a:lnTo>
                  <a:lnTo>
                    <a:pt x="9253" y="8126"/>
                  </a:lnTo>
                  <a:lnTo>
                    <a:pt x="9287" y="8126"/>
                  </a:lnTo>
                  <a:lnTo>
                    <a:pt x="9321" y="8160"/>
                  </a:lnTo>
                  <a:lnTo>
                    <a:pt x="9867" y="8501"/>
                  </a:lnTo>
                  <a:lnTo>
                    <a:pt x="10413" y="8808"/>
                  </a:lnTo>
                  <a:lnTo>
                    <a:pt x="10516" y="8979"/>
                  </a:lnTo>
                  <a:lnTo>
                    <a:pt x="10174" y="8843"/>
                  </a:lnTo>
                  <a:lnTo>
                    <a:pt x="9799" y="8706"/>
                  </a:lnTo>
                  <a:lnTo>
                    <a:pt x="9082" y="8535"/>
                  </a:lnTo>
                  <a:lnTo>
                    <a:pt x="7443" y="8057"/>
                  </a:lnTo>
                  <a:lnTo>
                    <a:pt x="5190" y="7340"/>
                  </a:lnTo>
                  <a:lnTo>
                    <a:pt x="4644" y="7101"/>
                  </a:lnTo>
                  <a:lnTo>
                    <a:pt x="4097" y="6794"/>
                  </a:lnTo>
                  <a:lnTo>
                    <a:pt x="3756" y="6589"/>
                  </a:lnTo>
                  <a:lnTo>
                    <a:pt x="3449" y="6350"/>
                  </a:lnTo>
                  <a:lnTo>
                    <a:pt x="3142" y="6077"/>
                  </a:lnTo>
                  <a:lnTo>
                    <a:pt x="2834" y="5804"/>
                  </a:lnTo>
                  <a:lnTo>
                    <a:pt x="3551" y="6214"/>
                  </a:lnTo>
                  <a:lnTo>
                    <a:pt x="4302" y="6589"/>
                  </a:lnTo>
                  <a:lnTo>
                    <a:pt x="5053" y="6965"/>
                  </a:lnTo>
                  <a:lnTo>
                    <a:pt x="5804" y="7272"/>
                  </a:lnTo>
                  <a:lnTo>
                    <a:pt x="6624" y="7614"/>
                  </a:lnTo>
                  <a:lnTo>
                    <a:pt x="7443" y="7955"/>
                  </a:lnTo>
                  <a:lnTo>
                    <a:pt x="8263" y="8228"/>
                  </a:lnTo>
                  <a:lnTo>
                    <a:pt x="9116" y="8433"/>
                  </a:lnTo>
                  <a:lnTo>
                    <a:pt x="9150" y="8399"/>
                  </a:lnTo>
                  <a:lnTo>
                    <a:pt x="9150" y="8365"/>
                  </a:lnTo>
                  <a:lnTo>
                    <a:pt x="7477" y="7784"/>
                  </a:lnTo>
                  <a:lnTo>
                    <a:pt x="6624" y="7477"/>
                  </a:lnTo>
                  <a:lnTo>
                    <a:pt x="5804" y="7170"/>
                  </a:lnTo>
                  <a:lnTo>
                    <a:pt x="5019" y="6794"/>
                  </a:lnTo>
                  <a:lnTo>
                    <a:pt x="4234" y="6419"/>
                  </a:lnTo>
                  <a:lnTo>
                    <a:pt x="2664" y="5633"/>
                  </a:lnTo>
                  <a:lnTo>
                    <a:pt x="2254" y="5190"/>
                  </a:lnTo>
                  <a:lnTo>
                    <a:pt x="1878" y="4712"/>
                  </a:lnTo>
                  <a:lnTo>
                    <a:pt x="1435" y="4063"/>
                  </a:lnTo>
                  <a:lnTo>
                    <a:pt x="1025" y="3414"/>
                  </a:lnTo>
                  <a:close/>
                  <a:moveTo>
                    <a:pt x="11062" y="8808"/>
                  </a:moveTo>
                  <a:lnTo>
                    <a:pt x="11164" y="9082"/>
                  </a:lnTo>
                  <a:lnTo>
                    <a:pt x="11096" y="9013"/>
                  </a:lnTo>
                  <a:lnTo>
                    <a:pt x="11062" y="8808"/>
                  </a:lnTo>
                  <a:close/>
                  <a:moveTo>
                    <a:pt x="2664" y="0"/>
                  </a:moveTo>
                  <a:lnTo>
                    <a:pt x="2220" y="35"/>
                  </a:lnTo>
                  <a:lnTo>
                    <a:pt x="1776" y="103"/>
                  </a:lnTo>
                  <a:lnTo>
                    <a:pt x="1332" y="171"/>
                  </a:lnTo>
                  <a:lnTo>
                    <a:pt x="957" y="342"/>
                  </a:lnTo>
                  <a:lnTo>
                    <a:pt x="752" y="444"/>
                  </a:lnTo>
                  <a:lnTo>
                    <a:pt x="547" y="581"/>
                  </a:lnTo>
                  <a:lnTo>
                    <a:pt x="376" y="752"/>
                  </a:lnTo>
                  <a:lnTo>
                    <a:pt x="206" y="922"/>
                  </a:lnTo>
                  <a:lnTo>
                    <a:pt x="103" y="1127"/>
                  </a:lnTo>
                  <a:lnTo>
                    <a:pt x="1" y="1366"/>
                  </a:lnTo>
                  <a:lnTo>
                    <a:pt x="1" y="1571"/>
                  </a:lnTo>
                  <a:lnTo>
                    <a:pt x="35" y="1810"/>
                  </a:lnTo>
                  <a:lnTo>
                    <a:pt x="35" y="2015"/>
                  </a:lnTo>
                  <a:lnTo>
                    <a:pt x="69" y="2049"/>
                  </a:lnTo>
                  <a:lnTo>
                    <a:pt x="206" y="2049"/>
                  </a:lnTo>
                  <a:lnTo>
                    <a:pt x="240" y="1981"/>
                  </a:lnTo>
                  <a:lnTo>
                    <a:pt x="240" y="1912"/>
                  </a:lnTo>
                  <a:lnTo>
                    <a:pt x="274" y="1878"/>
                  </a:lnTo>
                  <a:lnTo>
                    <a:pt x="308" y="1844"/>
                  </a:lnTo>
                  <a:lnTo>
                    <a:pt x="445" y="1503"/>
                  </a:lnTo>
                  <a:lnTo>
                    <a:pt x="581" y="1229"/>
                  </a:lnTo>
                  <a:lnTo>
                    <a:pt x="786" y="1025"/>
                  </a:lnTo>
                  <a:lnTo>
                    <a:pt x="1059" y="820"/>
                  </a:lnTo>
                  <a:lnTo>
                    <a:pt x="1332" y="683"/>
                  </a:lnTo>
                  <a:lnTo>
                    <a:pt x="1605" y="581"/>
                  </a:lnTo>
                  <a:lnTo>
                    <a:pt x="1947" y="478"/>
                  </a:lnTo>
                  <a:lnTo>
                    <a:pt x="2288" y="444"/>
                  </a:lnTo>
                  <a:lnTo>
                    <a:pt x="2664" y="410"/>
                  </a:lnTo>
                  <a:lnTo>
                    <a:pt x="3073" y="410"/>
                  </a:lnTo>
                  <a:lnTo>
                    <a:pt x="3517" y="444"/>
                  </a:lnTo>
                  <a:lnTo>
                    <a:pt x="3551" y="444"/>
                  </a:lnTo>
                  <a:lnTo>
                    <a:pt x="4644" y="513"/>
                  </a:lnTo>
                  <a:lnTo>
                    <a:pt x="5770" y="649"/>
                  </a:lnTo>
                  <a:lnTo>
                    <a:pt x="6248" y="717"/>
                  </a:lnTo>
                  <a:lnTo>
                    <a:pt x="6726" y="854"/>
                  </a:lnTo>
                  <a:lnTo>
                    <a:pt x="7170" y="1025"/>
                  </a:lnTo>
                  <a:lnTo>
                    <a:pt x="7409" y="1127"/>
                  </a:lnTo>
                  <a:lnTo>
                    <a:pt x="7614" y="1264"/>
                  </a:lnTo>
                  <a:lnTo>
                    <a:pt x="7785" y="1400"/>
                  </a:lnTo>
                  <a:lnTo>
                    <a:pt x="7853" y="1468"/>
                  </a:lnTo>
                  <a:lnTo>
                    <a:pt x="8263" y="1844"/>
                  </a:lnTo>
                  <a:lnTo>
                    <a:pt x="8672" y="2288"/>
                  </a:lnTo>
                  <a:lnTo>
                    <a:pt x="9014" y="2766"/>
                  </a:lnTo>
                  <a:lnTo>
                    <a:pt x="9321" y="3244"/>
                  </a:lnTo>
                  <a:lnTo>
                    <a:pt x="9321" y="3278"/>
                  </a:lnTo>
                  <a:lnTo>
                    <a:pt x="9321" y="3312"/>
                  </a:lnTo>
                  <a:lnTo>
                    <a:pt x="9423" y="3449"/>
                  </a:lnTo>
                  <a:lnTo>
                    <a:pt x="9628" y="3858"/>
                  </a:lnTo>
                  <a:lnTo>
                    <a:pt x="9765" y="4268"/>
                  </a:lnTo>
                  <a:lnTo>
                    <a:pt x="9901" y="4678"/>
                  </a:lnTo>
                  <a:lnTo>
                    <a:pt x="9970" y="5087"/>
                  </a:lnTo>
                  <a:lnTo>
                    <a:pt x="10004" y="5394"/>
                  </a:lnTo>
                  <a:lnTo>
                    <a:pt x="10038" y="5702"/>
                  </a:lnTo>
                  <a:lnTo>
                    <a:pt x="10004" y="6385"/>
                  </a:lnTo>
                  <a:lnTo>
                    <a:pt x="9833" y="6111"/>
                  </a:lnTo>
                  <a:lnTo>
                    <a:pt x="9799" y="6077"/>
                  </a:lnTo>
                  <a:lnTo>
                    <a:pt x="9799" y="6111"/>
                  </a:lnTo>
                  <a:lnTo>
                    <a:pt x="9970" y="6419"/>
                  </a:lnTo>
                  <a:lnTo>
                    <a:pt x="10004" y="6419"/>
                  </a:lnTo>
                  <a:lnTo>
                    <a:pt x="10004" y="6794"/>
                  </a:lnTo>
                  <a:lnTo>
                    <a:pt x="9662" y="6316"/>
                  </a:lnTo>
                  <a:lnTo>
                    <a:pt x="9287" y="5872"/>
                  </a:lnTo>
                  <a:lnTo>
                    <a:pt x="8877" y="5463"/>
                  </a:lnTo>
                  <a:lnTo>
                    <a:pt x="8433" y="5087"/>
                  </a:lnTo>
                  <a:lnTo>
                    <a:pt x="8399" y="5087"/>
                  </a:lnTo>
                  <a:lnTo>
                    <a:pt x="8365" y="5121"/>
                  </a:lnTo>
                  <a:lnTo>
                    <a:pt x="8399" y="5121"/>
                  </a:lnTo>
                  <a:lnTo>
                    <a:pt x="8843" y="5599"/>
                  </a:lnTo>
                  <a:lnTo>
                    <a:pt x="9253" y="6043"/>
                  </a:lnTo>
                  <a:lnTo>
                    <a:pt x="9628" y="6555"/>
                  </a:lnTo>
                  <a:lnTo>
                    <a:pt x="10004" y="7033"/>
                  </a:lnTo>
                  <a:lnTo>
                    <a:pt x="10038" y="7477"/>
                  </a:lnTo>
                  <a:lnTo>
                    <a:pt x="9799" y="7204"/>
                  </a:lnTo>
                  <a:lnTo>
                    <a:pt x="9560" y="6931"/>
                  </a:lnTo>
                  <a:lnTo>
                    <a:pt x="9082" y="6419"/>
                  </a:lnTo>
                  <a:lnTo>
                    <a:pt x="8706" y="6043"/>
                  </a:lnTo>
                  <a:lnTo>
                    <a:pt x="8331" y="5702"/>
                  </a:lnTo>
                  <a:lnTo>
                    <a:pt x="7511" y="5019"/>
                  </a:lnTo>
                  <a:lnTo>
                    <a:pt x="7443" y="5019"/>
                  </a:lnTo>
                  <a:lnTo>
                    <a:pt x="7443" y="5053"/>
                  </a:lnTo>
                  <a:lnTo>
                    <a:pt x="7443" y="5087"/>
                  </a:lnTo>
                  <a:lnTo>
                    <a:pt x="8228" y="5736"/>
                  </a:lnTo>
                  <a:lnTo>
                    <a:pt x="8945" y="6453"/>
                  </a:lnTo>
                  <a:lnTo>
                    <a:pt x="9253" y="6794"/>
                  </a:lnTo>
                  <a:lnTo>
                    <a:pt x="9526" y="7136"/>
                  </a:lnTo>
                  <a:lnTo>
                    <a:pt x="10072" y="7818"/>
                  </a:lnTo>
                  <a:lnTo>
                    <a:pt x="10106" y="7955"/>
                  </a:lnTo>
                  <a:lnTo>
                    <a:pt x="9731" y="7511"/>
                  </a:lnTo>
                  <a:lnTo>
                    <a:pt x="9287" y="7101"/>
                  </a:lnTo>
                  <a:lnTo>
                    <a:pt x="8399" y="6350"/>
                  </a:lnTo>
                  <a:lnTo>
                    <a:pt x="7443" y="5565"/>
                  </a:lnTo>
                  <a:lnTo>
                    <a:pt x="6487" y="4848"/>
                  </a:lnTo>
                  <a:lnTo>
                    <a:pt x="6419" y="4848"/>
                  </a:lnTo>
                  <a:lnTo>
                    <a:pt x="6419" y="4917"/>
                  </a:lnTo>
                  <a:lnTo>
                    <a:pt x="7375" y="5668"/>
                  </a:lnTo>
                  <a:lnTo>
                    <a:pt x="8297" y="6453"/>
                  </a:lnTo>
                  <a:lnTo>
                    <a:pt x="9184" y="7272"/>
                  </a:lnTo>
                  <a:lnTo>
                    <a:pt x="9628" y="7682"/>
                  </a:lnTo>
                  <a:lnTo>
                    <a:pt x="10106" y="8092"/>
                  </a:lnTo>
                  <a:lnTo>
                    <a:pt x="10140" y="8092"/>
                  </a:lnTo>
                  <a:lnTo>
                    <a:pt x="10243" y="8331"/>
                  </a:lnTo>
                  <a:lnTo>
                    <a:pt x="10277" y="8501"/>
                  </a:lnTo>
                  <a:lnTo>
                    <a:pt x="9901" y="8228"/>
                  </a:lnTo>
                  <a:lnTo>
                    <a:pt x="9526" y="7921"/>
                  </a:lnTo>
                  <a:lnTo>
                    <a:pt x="9150" y="7614"/>
                  </a:lnTo>
                  <a:lnTo>
                    <a:pt x="8365" y="7067"/>
                  </a:lnTo>
                  <a:lnTo>
                    <a:pt x="6897" y="6009"/>
                  </a:lnTo>
                  <a:lnTo>
                    <a:pt x="5258" y="4917"/>
                  </a:lnTo>
                  <a:lnTo>
                    <a:pt x="3620" y="3858"/>
                  </a:lnTo>
                  <a:lnTo>
                    <a:pt x="3620" y="3892"/>
                  </a:lnTo>
                  <a:lnTo>
                    <a:pt x="6760" y="6077"/>
                  </a:lnTo>
                  <a:lnTo>
                    <a:pt x="8399" y="7238"/>
                  </a:lnTo>
                  <a:lnTo>
                    <a:pt x="8775" y="7511"/>
                  </a:lnTo>
                  <a:lnTo>
                    <a:pt x="8126" y="7101"/>
                  </a:lnTo>
                  <a:lnTo>
                    <a:pt x="5565" y="5394"/>
                  </a:lnTo>
                  <a:lnTo>
                    <a:pt x="2971" y="3653"/>
                  </a:lnTo>
                  <a:lnTo>
                    <a:pt x="1674" y="2732"/>
                  </a:lnTo>
                  <a:lnTo>
                    <a:pt x="1093" y="2322"/>
                  </a:lnTo>
                  <a:lnTo>
                    <a:pt x="786" y="2117"/>
                  </a:lnTo>
                  <a:lnTo>
                    <a:pt x="649" y="2049"/>
                  </a:lnTo>
                  <a:lnTo>
                    <a:pt x="479" y="2015"/>
                  </a:lnTo>
                  <a:lnTo>
                    <a:pt x="445" y="2015"/>
                  </a:lnTo>
                  <a:lnTo>
                    <a:pt x="445" y="2049"/>
                  </a:lnTo>
                  <a:lnTo>
                    <a:pt x="547" y="2185"/>
                  </a:lnTo>
                  <a:lnTo>
                    <a:pt x="683" y="2322"/>
                  </a:lnTo>
                  <a:lnTo>
                    <a:pt x="957" y="2561"/>
                  </a:lnTo>
                  <a:lnTo>
                    <a:pt x="1571" y="3005"/>
                  </a:lnTo>
                  <a:lnTo>
                    <a:pt x="2800" y="3892"/>
                  </a:lnTo>
                  <a:lnTo>
                    <a:pt x="3551" y="4439"/>
                  </a:lnTo>
                  <a:lnTo>
                    <a:pt x="957" y="2766"/>
                  </a:lnTo>
                  <a:lnTo>
                    <a:pt x="888" y="2766"/>
                  </a:lnTo>
                  <a:lnTo>
                    <a:pt x="888" y="2800"/>
                  </a:lnTo>
                  <a:lnTo>
                    <a:pt x="922" y="2834"/>
                  </a:lnTo>
                  <a:lnTo>
                    <a:pt x="4200" y="5053"/>
                  </a:lnTo>
                  <a:lnTo>
                    <a:pt x="5839" y="6146"/>
                  </a:lnTo>
                  <a:lnTo>
                    <a:pt x="7511" y="7204"/>
                  </a:lnTo>
                  <a:lnTo>
                    <a:pt x="5839" y="6282"/>
                  </a:lnTo>
                  <a:lnTo>
                    <a:pt x="4166" y="5326"/>
                  </a:lnTo>
                  <a:lnTo>
                    <a:pt x="2527" y="4336"/>
                  </a:lnTo>
                  <a:lnTo>
                    <a:pt x="922" y="3278"/>
                  </a:lnTo>
                  <a:lnTo>
                    <a:pt x="274" y="2220"/>
                  </a:lnTo>
                  <a:lnTo>
                    <a:pt x="206" y="2185"/>
                  </a:lnTo>
                  <a:lnTo>
                    <a:pt x="137" y="2185"/>
                  </a:lnTo>
                  <a:lnTo>
                    <a:pt x="103" y="2220"/>
                  </a:lnTo>
                  <a:lnTo>
                    <a:pt x="103" y="2322"/>
                  </a:lnTo>
                  <a:lnTo>
                    <a:pt x="410" y="3005"/>
                  </a:lnTo>
                  <a:lnTo>
                    <a:pt x="820" y="3688"/>
                  </a:lnTo>
                  <a:lnTo>
                    <a:pt x="1264" y="4336"/>
                  </a:lnTo>
                  <a:lnTo>
                    <a:pt x="1708" y="4951"/>
                  </a:lnTo>
                  <a:lnTo>
                    <a:pt x="2152" y="5497"/>
                  </a:lnTo>
                  <a:lnTo>
                    <a:pt x="2664" y="6009"/>
                  </a:lnTo>
                  <a:lnTo>
                    <a:pt x="3176" y="6487"/>
                  </a:lnTo>
                  <a:lnTo>
                    <a:pt x="3756" y="6897"/>
                  </a:lnTo>
                  <a:lnTo>
                    <a:pt x="4063" y="7101"/>
                  </a:lnTo>
                  <a:lnTo>
                    <a:pt x="4405" y="7306"/>
                  </a:lnTo>
                  <a:lnTo>
                    <a:pt x="5122" y="7614"/>
                  </a:lnTo>
                  <a:lnTo>
                    <a:pt x="5873" y="7887"/>
                  </a:lnTo>
                  <a:lnTo>
                    <a:pt x="6624" y="8126"/>
                  </a:lnTo>
                  <a:lnTo>
                    <a:pt x="8297" y="8604"/>
                  </a:lnTo>
                  <a:lnTo>
                    <a:pt x="9150" y="8877"/>
                  </a:lnTo>
                  <a:lnTo>
                    <a:pt x="9594" y="9013"/>
                  </a:lnTo>
                  <a:lnTo>
                    <a:pt x="10038" y="9082"/>
                  </a:lnTo>
                  <a:lnTo>
                    <a:pt x="10072" y="9082"/>
                  </a:lnTo>
                  <a:lnTo>
                    <a:pt x="10277" y="9150"/>
                  </a:lnTo>
                  <a:lnTo>
                    <a:pt x="10721" y="9457"/>
                  </a:lnTo>
                  <a:lnTo>
                    <a:pt x="11130" y="9764"/>
                  </a:lnTo>
                  <a:lnTo>
                    <a:pt x="11301" y="9901"/>
                  </a:lnTo>
                  <a:lnTo>
                    <a:pt x="11472" y="10037"/>
                  </a:lnTo>
                  <a:lnTo>
                    <a:pt x="11677" y="9799"/>
                  </a:lnTo>
                  <a:lnTo>
                    <a:pt x="11642" y="9799"/>
                  </a:lnTo>
                  <a:lnTo>
                    <a:pt x="11608" y="9730"/>
                  </a:lnTo>
                  <a:lnTo>
                    <a:pt x="11608" y="9730"/>
                  </a:lnTo>
                  <a:lnTo>
                    <a:pt x="11677" y="9799"/>
                  </a:lnTo>
                  <a:lnTo>
                    <a:pt x="11745" y="9696"/>
                  </a:lnTo>
                  <a:lnTo>
                    <a:pt x="11301" y="8979"/>
                  </a:lnTo>
                  <a:lnTo>
                    <a:pt x="11130" y="8638"/>
                  </a:lnTo>
                  <a:lnTo>
                    <a:pt x="10994" y="8262"/>
                  </a:lnTo>
                  <a:lnTo>
                    <a:pt x="10891" y="7887"/>
                  </a:lnTo>
                  <a:lnTo>
                    <a:pt x="10857" y="7477"/>
                  </a:lnTo>
                  <a:lnTo>
                    <a:pt x="10891" y="7067"/>
                  </a:lnTo>
                  <a:lnTo>
                    <a:pt x="10994" y="6624"/>
                  </a:lnTo>
                  <a:lnTo>
                    <a:pt x="11130" y="6248"/>
                  </a:lnTo>
                  <a:lnTo>
                    <a:pt x="11062" y="5770"/>
                  </a:lnTo>
                  <a:lnTo>
                    <a:pt x="10960" y="5326"/>
                  </a:lnTo>
                  <a:lnTo>
                    <a:pt x="10823" y="4848"/>
                  </a:lnTo>
                  <a:lnTo>
                    <a:pt x="10652" y="4404"/>
                  </a:lnTo>
                  <a:lnTo>
                    <a:pt x="10447" y="3961"/>
                  </a:lnTo>
                  <a:lnTo>
                    <a:pt x="10208" y="3517"/>
                  </a:lnTo>
                  <a:lnTo>
                    <a:pt x="9901" y="3073"/>
                  </a:lnTo>
                  <a:lnTo>
                    <a:pt x="9594" y="2663"/>
                  </a:lnTo>
                  <a:lnTo>
                    <a:pt x="9253" y="2254"/>
                  </a:lnTo>
                  <a:lnTo>
                    <a:pt x="8843" y="1878"/>
                  </a:lnTo>
                  <a:lnTo>
                    <a:pt x="8433" y="1571"/>
                  </a:lnTo>
                  <a:lnTo>
                    <a:pt x="7989" y="1298"/>
                  </a:lnTo>
                  <a:lnTo>
                    <a:pt x="7750" y="1093"/>
                  </a:lnTo>
                  <a:lnTo>
                    <a:pt x="7511" y="922"/>
                  </a:lnTo>
                  <a:lnTo>
                    <a:pt x="7614" y="956"/>
                  </a:lnTo>
                  <a:lnTo>
                    <a:pt x="8058" y="1195"/>
                  </a:lnTo>
                  <a:lnTo>
                    <a:pt x="8502" y="1434"/>
                  </a:lnTo>
                  <a:lnTo>
                    <a:pt x="8911" y="1742"/>
                  </a:lnTo>
                  <a:lnTo>
                    <a:pt x="9287" y="2049"/>
                  </a:lnTo>
                  <a:lnTo>
                    <a:pt x="9628" y="2390"/>
                  </a:lnTo>
                  <a:lnTo>
                    <a:pt x="9970" y="2766"/>
                  </a:lnTo>
                  <a:lnTo>
                    <a:pt x="10277" y="3175"/>
                  </a:lnTo>
                  <a:lnTo>
                    <a:pt x="10550" y="3585"/>
                  </a:lnTo>
                  <a:lnTo>
                    <a:pt x="10789" y="4029"/>
                  </a:lnTo>
                  <a:lnTo>
                    <a:pt x="10994" y="4507"/>
                  </a:lnTo>
                  <a:lnTo>
                    <a:pt x="11130" y="4985"/>
                  </a:lnTo>
                  <a:lnTo>
                    <a:pt x="11164" y="5224"/>
                  </a:lnTo>
                  <a:lnTo>
                    <a:pt x="11199" y="5497"/>
                  </a:lnTo>
                  <a:lnTo>
                    <a:pt x="11199" y="5838"/>
                  </a:lnTo>
                  <a:lnTo>
                    <a:pt x="11164" y="6214"/>
                  </a:lnTo>
                  <a:lnTo>
                    <a:pt x="11301" y="5838"/>
                  </a:lnTo>
                  <a:lnTo>
                    <a:pt x="11403" y="5497"/>
                  </a:lnTo>
                  <a:lnTo>
                    <a:pt x="11438" y="5121"/>
                  </a:lnTo>
                  <a:lnTo>
                    <a:pt x="11438" y="4917"/>
                  </a:lnTo>
                  <a:lnTo>
                    <a:pt x="11438" y="4712"/>
                  </a:lnTo>
                  <a:lnTo>
                    <a:pt x="11301" y="4336"/>
                  </a:lnTo>
                  <a:lnTo>
                    <a:pt x="11164" y="3961"/>
                  </a:lnTo>
                  <a:lnTo>
                    <a:pt x="10960" y="3619"/>
                  </a:lnTo>
                  <a:lnTo>
                    <a:pt x="10755" y="3244"/>
                  </a:lnTo>
                  <a:lnTo>
                    <a:pt x="10516" y="2902"/>
                  </a:lnTo>
                  <a:lnTo>
                    <a:pt x="10277" y="2595"/>
                  </a:lnTo>
                  <a:lnTo>
                    <a:pt x="9765" y="2015"/>
                  </a:lnTo>
                  <a:lnTo>
                    <a:pt x="9389" y="1673"/>
                  </a:lnTo>
                  <a:lnTo>
                    <a:pt x="9014" y="1366"/>
                  </a:lnTo>
                  <a:lnTo>
                    <a:pt x="8604" y="1093"/>
                  </a:lnTo>
                  <a:lnTo>
                    <a:pt x="8194" y="888"/>
                  </a:lnTo>
                  <a:lnTo>
                    <a:pt x="7750" y="683"/>
                  </a:lnTo>
                  <a:lnTo>
                    <a:pt x="7272" y="513"/>
                  </a:lnTo>
                  <a:lnTo>
                    <a:pt x="6829" y="342"/>
                  </a:lnTo>
                  <a:lnTo>
                    <a:pt x="6351" y="239"/>
                  </a:lnTo>
                  <a:lnTo>
                    <a:pt x="5668" y="137"/>
                  </a:lnTo>
                  <a:lnTo>
                    <a:pt x="4985" y="69"/>
                  </a:lnTo>
                  <a:lnTo>
                    <a:pt x="4268" y="35"/>
                  </a:lnTo>
                  <a:lnTo>
                    <a:pt x="3585" y="35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627" name="Google Shape;771;p31"/>
          <p:cNvGrpSpPr/>
          <p:nvPr/>
        </p:nvGrpSpPr>
        <p:grpSpPr>
          <a:xfrm>
            <a:off x="8632080" y="465120"/>
            <a:ext cx="402120" cy="411480"/>
            <a:chOff x="8632080" y="465120"/>
            <a:chExt cx="402120" cy="411480"/>
          </a:xfrm>
        </p:grpSpPr>
        <p:sp>
          <p:nvSpPr>
            <p:cNvPr id="628" name="Google Shape;772;p31"/>
            <p:cNvSpPr/>
            <p:nvPr/>
          </p:nvSpPr>
          <p:spPr>
            <a:xfrm rot="7596600">
              <a:off x="8711640" y="641520"/>
              <a:ext cx="120240" cy="9360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93600"/>
                <a:gd name="textAreaBottom" fmla="*/ 93960 h 93600"/>
              </a:gdLst>
              <a:ahLst/>
              <a:cxnLst/>
              <a:rect l="textAreaLeft" t="textAreaTop" r="textAreaRight" b="textAreaBottom"/>
              <a:pathLst>
                <a:path w="4507" h="3518">
                  <a:moveTo>
                    <a:pt x="0" y="1"/>
                  </a:moveTo>
                  <a:lnTo>
                    <a:pt x="34" y="35"/>
                  </a:lnTo>
                  <a:lnTo>
                    <a:pt x="1161" y="922"/>
                  </a:lnTo>
                  <a:lnTo>
                    <a:pt x="2322" y="1776"/>
                  </a:lnTo>
                  <a:lnTo>
                    <a:pt x="3380" y="2664"/>
                  </a:lnTo>
                  <a:lnTo>
                    <a:pt x="3892" y="3107"/>
                  </a:lnTo>
                  <a:lnTo>
                    <a:pt x="4473" y="3517"/>
                  </a:lnTo>
                  <a:lnTo>
                    <a:pt x="4507" y="3483"/>
                  </a:lnTo>
                  <a:lnTo>
                    <a:pt x="4507" y="3449"/>
                  </a:lnTo>
                  <a:lnTo>
                    <a:pt x="3995" y="2937"/>
                  </a:lnTo>
                  <a:lnTo>
                    <a:pt x="3448" y="2459"/>
                  </a:lnTo>
                  <a:lnTo>
                    <a:pt x="2288" y="1571"/>
                  </a:lnTo>
                  <a:lnTo>
                    <a:pt x="1195" y="752"/>
                  </a:lnTo>
                  <a:lnTo>
                    <a:pt x="615" y="3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9" name="Google Shape;773;p31"/>
            <p:cNvSpPr/>
            <p:nvPr/>
          </p:nvSpPr>
          <p:spPr>
            <a:xfrm rot="7596600">
              <a:off x="8707680" y="592200"/>
              <a:ext cx="192960" cy="10008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100080"/>
                <a:gd name="textAreaBottom" fmla="*/ 100440 h 100080"/>
              </a:gdLst>
              <a:ahLst/>
              <a:cxnLst/>
              <a:rect l="textAreaLeft" t="textAreaTop" r="textAreaRight" b="textAreaBottom"/>
              <a:pathLst>
                <a:path w="7238" h="3756">
                  <a:moveTo>
                    <a:pt x="0" y="0"/>
                  </a:moveTo>
                  <a:lnTo>
                    <a:pt x="0" y="35"/>
                  </a:lnTo>
                  <a:lnTo>
                    <a:pt x="854" y="581"/>
                  </a:lnTo>
                  <a:lnTo>
                    <a:pt x="1741" y="1127"/>
                  </a:lnTo>
                  <a:lnTo>
                    <a:pt x="2595" y="1639"/>
                  </a:lnTo>
                  <a:lnTo>
                    <a:pt x="3516" y="2117"/>
                  </a:lnTo>
                  <a:lnTo>
                    <a:pt x="4404" y="2561"/>
                  </a:lnTo>
                  <a:lnTo>
                    <a:pt x="5326" y="3005"/>
                  </a:lnTo>
                  <a:lnTo>
                    <a:pt x="6282" y="3380"/>
                  </a:lnTo>
                  <a:lnTo>
                    <a:pt x="7204" y="3756"/>
                  </a:lnTo>
                  <a:lnTo>
                    <a:pt x="7238" y="3722"/>
                  </a:lnTo>
                  <a:lnTo>
                    <a:pt x="7238" y="3688"/>
                  </a:lnTo>
                  <a:lnTo>
                    <a:pt x="5394" y="2868"/>
                  </a:lnTo>
                  <a:lnTo>
                    <a:pt x="3551" y="1981"/>
                  </a:lnTo>
                  <a:lnTo>
                    <a:pt x="2663" y="1537"/>
                  </a:lnTo>
                  <a:lnTo>
                    <a:pt x="1775" y="1059"/>
                  </a:lnTo>
                  <a:lnTo>
                    <a:pt x="888" y="54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0" name="Google Shape;774;p31"/>
            <p:cNvSpPr/>
            <p:nvPr/>
          </p:nvSpPr>
          <p:spPr>
            <a:xfrm rot="7596600">
              <a:off x="8909280" y="601560"/>
              <a:ext cx="69840" cy="42480"/>
            </a:xfrm>
            <a:custGeom>
              <a:avLst/>
              <a:gdLst>
                <a:gd name="textAreaLeft" fmla="*/ 0 w 69840"/>
                <a:gd name="textAreaRight" fmla="*/ 70200 w 6984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2630" h="1605">
                  <a:moveTo>
                    <a:pt x="0" y="0"/>
                  </a:moveTo>
                  <a:lnTo>
                    <a:pt x="0" y="35"/>
                  </a:lnTo>
                  <a:lnTo>
                    <a:pt x="0" y="69"/>
                  </a:lnTo>
                  <a:lnTo>
                    <a:pt x="171" y="171"/>
                  </a:lnTo>
                  <a:lnTo>
                    <a:pt x="205" y="171"/>
                  </a:lnTo>
                  <a:lnTo>
                    <a:pt x="273" y="239"/>
                  </a:lnTo>
                  <a:lnTo>
                    <a:pt x="410" y="342"/>
                  </a:lnTo>
                  <a:lnTo>
                    <a:pt x="581" y="410"/>
                  </a:lnTo>
                  <a:lnTo>
                    <a:pt x="1229" y="820"/>
                  </a:lnTo>
                  <a:lnTo>
                    <a:pt x="2595" y="1605"/>
                  </a:lnTo>
                  <a:lnTo>
                    <a:pt x="2629" y="1605"/>
                  </a:lnTo>
                  <a:lnTo>
                    <a:pt x="2629" y="1571"/>
                  </a:lnTo>
                  <a:lnTo>
                    <a:pt x="1366" y="751"/>
                  </a:lnTo>
                  <a:lnTo>
                    <a:pt x="717" y="37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1" name="Google Shape;775;p31"/>
            <p:cNvSpPr/>
            <p:nvPr/>
          </p:nvSpPr>
          <p:spPr>
            <a:xfrm rot="7596600">
              <a:off x="8861040" y="676440"/>
              <a:ext cx="169200" cy="26280"/>
            </a:xfrm>
            <a:custGeom>
              <a:avLst/>
              <a:gdLst>
                <a:gd name="textAreaLeft" fmla="*/ 0 w 169200"/>
                <a:gd name="textAreaRight" fmla="*/ 169560 w 16920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6351" h="991">
                  <a:moveTo>
                    <a:pt x="1878" y="0"/>
                  </a:moveTo>
                  <a:lnTo>
                    <a:pt x="1435" y="35"/>
                  </a:lnTo>
                  <a:lnTo>
                    <a:pt x="1025" y="103"/>
                  </a:lnTo>
                  <a:lnTo>
                    <a:pt x="649" y="239"/>
                  </a:lnTo>
                  <a:lnTo>
                    <a:pt x="445" y="342"/>
                  </a:lnTo>
                  <a:lnTo>
                    <a:pt x="308" y="444"/>
                  </a:lnTo>
                  <a:lnTo>
                    <a:pt x="137" y="581"/>
                  </a:lnTo>
                  <a:lnTo>
                    <a:pt x="1" y="717"/>
                  </a:lnTo>
                  <a:lnTo>
                    <a:pt x="1" y="751"/>
                  </a:lnTo>
                  <a:lnTo>
                    <a:pt x="35" y="751"/>
                  </a:lnTo>
                  <a:lnTo>
                    <a:pt x="206" y="615"/>
                  </a:lnTo>
                  <a:lnTo>
                    <a:pt x="410" y="478"/>
                  </a:lnTo>
                  <a:lnTo>
                    <a:pt x="786" y="308"/>
                  </a:lnTo>
                  <a:lnTo>
                    <a:pt x="1196" y="205"/>
                  </a:lnTo>
                  <a:lnTo>
                    <a:pt x="1639" y="137"/>
                  </a:lnTo>
                  <a:lnTo>
                    <a:pt x="2083" y="103"/>
                  </a:lnTo>
                  <a:lnTo>
                    <a:pt x="2527" y="137"/>
                  </a:lnTo>
                  <a:lnTo>
                    <a:pt x="3415" y="205"/>
                  </a:lnTo>
                  <a:lnTo>
                    <a:pt x="4132" y="342"/>
                  </a:lnTo>
                  <a:lnTo>
                    <a:pt x="4883" y="512"/>
                  </a:lnTo>
                  <a:lnTo>
                    <a:pt x="5600" y="751"/>
                  </a:lnTo>
                  <a:lnTo>
                    <a:pt x="6317" y="990"/>
                  </a:lnTo>
                  <a:lnTo>
                    <a:pt x="6351" y="990"/>
                  </a:lnTo>
                  <a:lnTo>
                    <a:pt x="6351" y="956"/>
                  </a:lnTo>
                  <a:lnTo>
                    <a:pt x="6351" y="922"/>
                  </a:lnTo>
                  <a:lnTo>
                    <a:pt x="5941" y="751"/>
                  </a:lnTo>
                  <a:lnTo>
                    <a:pt x="5566" y="581"/>
                  </a:lnTo>
                  <a:lnTo>
                    <a:pt x="5156" y="444"/>
                  </a:lnTo>
                  <a:lnTo>
                    <a:pt x="4746" y="342"/>
                  </a:lnTo>
                  <a:lnTo>
                    <a:pt x="3927" y="171"/>
                  </a:lnTo>
                  <a:lnTo>
                    <a:pt x="3107" y="69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2" name="Google Shape;776;p31"/>
            <p:cNvSpPr/>
            <p:nvPr/>
          </p:nvSpPr>
          <p:spPr>
            <a:xfrm rot="7596600">
              <a:off x="8818200" y="699480"/>
              <a:ext cx="114480" cy="7992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79920"/>
                <a:gd name="textAreaBottom" fmla="*/ 80280 h 79920"/>
              </a:gdLst>
              <a:ahLst/>
              <a:cxnLst/>
              <a:rect l="textAreaLeft" t="textAreaTop" r="textAreaRight" b="textAreaBottom"/>
              <a:pathLst>
                <a:path w="4303" h="3005">
                  <a:moveTo>
                    <a:pt x="1" y="0"/>
                  </a:moveTo>
                  <a:lnTo>
                    <a:pt x="35" y="35"/>
                  </a:lnTo>
                  <a:lnTo>
                    <a:pt x="615" y="171"/>
                  </a:lnTo>
                  <a:lnTo>
                    <a:pt x="1195" y="273"/>
                  </a:lnTo>
                  <a:lnTo>
                    <a:pt x="1503" y="376"/>
                  </a:lnTo>
                  <a:lnTo>
                    <a:pt x="1810" y="512"/>
                  </a:lnTo>
                  <a:lnTo>
                    <a:pt x="2117" y="683"/>
                  </a:lnTo>
                  <a:lnTo>
                    <a:pt x="2390" y="854"/>
                  </a:lnTo>
                  <a:lnTo>
                    <a:pt x="2663" y="1093"/>
                  </a:lnTo>
                  <a:lnTo>
                    <a:pt x="2937" y="1332"/>
                  </a:lnTo>
                  <a:lnTo>
                    <a:pt x="3380" y="1878"/>
                  </a:lnTo>
                  <a:lnTo>
                    <a:pt x="3824" y="2424"/>
                  </a:lnTo>
                  <a:lnTo>
                    <a:pt x="4268" y="3005"/>
                  </a:lnTo>
                  <a:lnTo>
                    <a:pt x="4302" y="3005"/>
                  </a:lnTo>
                  <a:lnTo>
                    <a:pt x="4302" y="2971"/>
                  </a:lnTo>
                  <a:lnTo>
                    <a:pt x="3892" y="2356"/>
                  </a:lnTo>
                  <a:lnTo>
                    <a:pt x="3415" y="1741"/>
                  </a:lnTo>
                  <a:lnTo>
                    <a:pt x="3176" y="1468"/>
                  </a:lnTo>
                  <a:lnTo>
                    <a:pt x="2902" y="1195"/>
                  </a:lnTo>
                  <a:lnTo>
                    <a:pt x="2629" y="956"/>
                  </a:lnTo>
                  <a:lnTo>
                    <a:pt x="2322" y="717"/>
                  </a:lnTo>
                  <a:lnTo>
                    <a:pt x="2083" y="547"/>
                  </a:lnTo>
                  <a:lnTo>
                    <a:pt x="1810" y="410"/>
                  </a:lnTo>
                  <a:lnTo>
                    <a:pt x="1537" y="308"/>
                  </a:lnTo>
                  <a:lnTo>
                    <a:pt x="1230" y="205"/>
                  </a:lnTo>
                  <a:lnTo>
                    <a:pt x="956" y="137"/>
                  </a:lnTo>
                  <a:lnTo>
                    <a:pt x="649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3" name="Google Shape;777;p31"/>
            <p:cNvSpPr/>
            <p:nvPr/>
          </p:nvSpPr>
          <p:spPr>
            <a:xfrm rot="7596600">
              <a:off x="8788680" y="707760"/>
              <a:ext cx="62640" cy="8460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84600"/>
                <a:gd name="textAreaBottom" fmla="*/ 84960 h 84600"/>
              </a:gdLst>
              <a:ahLst/>
              <a:cxnLst/>
              <a:rect l="textAreaLeft" t="textAreaTop" r="textAreaRight" b="textAreaBottom"/>
              <a:pathLst>
                <a:path w="2357" h="3176">
                  <a:moveTo>
                    <a:pt x="1" y="1"/>
                  </a:moveTo>
                  <a:lnTo>
                    <a:pt x="1" y="35"/>
                  </a:lnTo>
                  <a:lnTo>
                    <a:pt x="376" y="376"/>
                  </a:lnTo>
                  <a:lnTo>
                    <a:pt x="718" y="718"/>
                  </a:lnTo>
                  <a:lnTo>
                    <a:pt x="1059" y="1127"/>
                  </a:lnTo>
                  <a:lnTo>
                    <a:pt x="1332" y="1537"/>
                  </a:lnTo>
                  <a:lnTo>
                    <a:pt x="1605" y="1947"/>
                  </a:lnTo>
                  <a:lnTo>
                    <a:pt x="1810" y="2356"/>
                  </a:lnTo>
                  <a:lnTo>
                    <a:pt x="2049" y="2766"/>
                  </a:lnTo>
                  <a:lnTo>
                    <a:pt x="2322" y="3176"/>
                  </a:lnTo>
                  <a:lnTo>
                    <a:pt x="2357" y="3176"/>
                  </a:lnTo>
                  <a:lnTo>
                    <a:pt x="2357" y="3142"/>
                  </a:lnTo>
                  <a:lnTo>
                    <a:pt x="2152" y="2698"/>
                  </a:lnTo>
                  <a:lnTo>
                    <a:pt x="1913" y="2220"/>
                  </a:lnTo>
                  <a:lnTo>
                    <a:pt x="1640" y="1776"/>
                  </a:lnTo>
                  <a:lnTo>
                    <a:pt x="1366" y="1366"/>
                  </a:lnTo>
                  <a:lnTo>
                    <a:pt x="1059" y="957"/>
                  </a:lnTo>
                  <a:lnTo>
                    <a:pt x="752" y="615"/>
                  </a:lnTo>
                  <a:lnTo>
                    <a:pt x="411" y="27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4" name="Google Shape;778;p31"/>
            <p:cNvSpPr/>
            <p:nvPr/>
          </p:nvSpPr>
          <p:spPr>
            <a:xfrm rot="7596600">
              <a:off x="8777520" y="726120"/>
              <a:ext cx="22320" cy="30600"/>
            </a:xfrm>
            <a:custGeom>
              <a:avLst/>
              <a:gdLst>
                <a:gd name="textAreaLeft" fmla="*/ 0 w 22320"/>
                <a:gd name="textAreaRight" fmla="*/ 22680 w 22320"/>
                <a:gd name="textAreaTop" fmla="*/ 0 h 30600"/>
                <a:gd name="textAreaBottom" fmla="*/ 30960 h 30600"/>
              </a:gdLst>
              <a:ahLst/>
              <a:cxnLst/>
              <a:rect l="textAreaLeft" t="textAreaTop" r="textAreaRight" b="textAreaBottom"/>
              <a:pathLst>
                <a:path w="855" h="1162">
                  <a:moveTo>
                    <a:pt x="1" y="1"/>
                  </a:moveTo>
                  <a:lnTo>
                    <a:pt x="1" y="35"/>
                  </a:lnTo>
                  <a:lnTo>
                    <a:pt x="376" y="615"/>
                  </a:lnTo>
                  <a:lnTo>
                    <a:pt x="581" y="922"/>
                  </a:lnTo>
                  <a:lnTo>
                    <a:pt x="820" y="1161"/>
                  </a:lnTo>
                  <a:lnTo>
                    <a:pt x="854" y="1161"/>
                  </a:lnTo>
                  <a:lnTo>
                    <a:pt x="854" y="1127"/>
                  </a:lnTo>
                  <a:lnTo>
                    <a:pt x="684" y="854"/>
                  </a:lnTo>
                  <a:lnTo>
                    <a:pt x="479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5" name="Google Shape;779;p31"/>
            <p:cNvSpPr/>
            <p:nvPr/>
          </p:nvSpPr>
          <p:spPr>
            <a:xfrm rot="7596600">
              <a:off x="8890560" y="692640"/>
              <a:ext cx="76320" cy="20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20520"/>
                <a:gd name="textAreaBottom" fmla="*/ 20880 h 20520"/>
              </a:gdLst>
              <a:ahLst/>
              <a:cxnLst/>
              <a:rect l="textAreaLeft" t="textAreaTop" r="textAreaRight" b="textAreaBottom"/>
              <a:pathLst>
                <a:path w="2868" h="786">
                  <a:moveTo>
                    <a:pt x="0" y="1"/>
                  </a:moveTo>
                  <a:lnTo>
                    <a:pt x="0" y="35"/>
                  </a:lnTo>
                  <a:lnTo>
                    <a:pt x="751" y="137"/>
                  </a:lnTo>
                  <a:lnTo>
                    <a:pt x="1468" y="308"/>
                  </a:lnTo>
                  <a:lnTo>
                    <a:pt x="2151" y="513"/>
                  </a:lnTo>
                  <a:lnTo>
                    <a:pt x="2834" y="786"/>
                  </a:lnTo>
                  <a:lnTo>
                    <a:pt x="2868" y="786"/>
                  </a:lnTo>
                  <a:lnTo>
                    <a:pt x="2868" y="752"/>
                  </a:lnTo>
                  <a:lnTo>
                    <a:pt x="2526" y="581"/>
                  </a:lnTo>
                  <a:lnTo>
                    <a:pt x="2185" y="444"/>
                  </a:lnTo>
                  <a:lnTo>
                    <a:pt x="1844" y="308"/>
                  </a:lnTo>
                  <a:lnTo>
                    <a:pt x="1468" y="205"/>
                  </a:lnTo>
                  <a:lnTo>
                    <a:pt x="1127" y="103"/>
                  </a:lnTo>
                  <a:lnTo>
                    <a:pt x="751" y="35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440" bIns="10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6" name="Google Shape;780;p31"/>
            <p:cNvSpPr/>
            <p:nvPr/>
          </p:nvSpPr>
          <p:spPr>
            <a:xfrm rot="7596600">
              <a:off x="8843400" y="726480"/>
              <a:ext cx="32400" cy="2520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25200"/>
                <a:gd name="textAreaBottom" fmla="*/ 25560 h 25200"/>
              </a:gdLst>
              <a:ahLst/>
              <a:cxnLst/>
              <a:rect l="textAreaLeft" t="textAreaTop" r="textAreaRight" b="textAreaBottom"/>
              <a:pathLst>
                <a:path w="1230" h="957">
                  <a:moveTo>
                    <a:pt x="0" y="1"/>
                  </a:moveTo>
                  <a:lnTo>
                    <a:pt x="0" y="35"/>
                  </a:lnTo>
                  <a:lnTo>
                    <a:pt x="307" y="239"/>
                  </a:lnTo>
                  <a:lnTo>
                    <a:pt x="615" y="478"/>
                  </a:lnTo>
                  <a:lnTo>
                    <a:pt x="1195" y="956"/>
                  </a:lnTo>
                  <a:lnTo>
                    <a:pt x="1229" y="956"/>
                  </a:lnTo>
                  <a:lnTo>
                    <a:pt x="956" y="683"/>
                  </a:lnTo>
                  <a:lnTo>
                    <a:pt x="649" y="444"/>
                  </a:lnTo>
                  <a:lnTo>
                    <a:pt x="342" y="20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600" bIns="12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7" name="Google Shape;781;p31"/>
            <p:cNvSpPr/>
            <p:nvPr/>
          </p:nvSpPr>
          <p:spPr>
            <a:xfrm rot="7596600">
              <a:off x="8885880" y="620280"/>
              <a:ext cx="70920" cy="42480"/>
            </a:xfrm>
            <a:custGeom>
              <a:avLst/>
              <a:gdLst>
                <a:gd name="textAreaLeft" fmla="*/ 0 w 70920"/>
                <a:gd name="textAreaRight" fmla="*/ 71280 w 7092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2664" h="1606">
                  <a:moveTo>
                    <a:pt x="35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298" y="854"/>
                  </a:lnTo>
                  <a:lnTo>
                    <a:pt x="1981" y="1230"/>
                  </a:lnTo>
                  <a:lnTo>
                    <a:pt x="2629" y="1605"/>
                  </a:lnTo>
                  <a:lnTo>
                    <a:pt x="2664" y="1605"/>
                  </a:lnTo>
                  <a:lnTo>
                    <a:pt x="2664" y="1571"/>
                  </a:lnTo>
                  <a:lnTo>
                    <a:pt x="1332" y="78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8" name="Google Shape;782;p31"/>
            <p:cNvSpPr/>
            <p:nvPr/>
          </p:nvSpPr>
          <p:spPr>
            <a:xfrm rot="7596600">
              <a:off x="8940960" y="633600"/>
              <a:ext cx="27000" cy="15120"/>
            </a:xfrm>
            <a:custGeom>
              <a:avLst/>
              <a:gdLst>
                <a:gd name="textAreaLeft" fmla="*/ 0 w 27000"/>
                <a:gd name="textAreaRight" fmla="*/ 27360 w 2700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1026" h="581">
                  <a:moveTo>
                    <a:pt x="1" y="1"/>
                  </a:moveTo>
                  <a:lnTo>
                    <a:pt x="1" y="35"/>
                  </a:lnTo>
                  <a:lnTo>
                    <a:pt x="1025" y="581"/>
                  </a:lnTo>
                  <a:lnTo>
                    <a:pt x="1025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9" name="Google Shape;783;p31"/>
            <p:cNvSpPr/>
            <p:nvPr/>
          </p:nvSpPr>
          <p:spPr>
            <a:xfrm rot="7596600">
              <a:off x="8962920" y="633600"/>
              <a:ext cx="16200" cy="126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615" h="479">
                  <a:moveTo>
                    <a:pt x="0" y="1"/>
                  </a:moveTo>
                  <a:lnTo>
                    <a:pt x="0" y="35"/>
                  </a:lnTo>
                  <a:lnTo>
                    <a:pt x="273" y="274"/>
                  </a:lnTo>
                  <a:lnTo>
                    <a:pt x="581" y="479"/>
                  </a:lnTo>
                  <a:lnTo>
                    <a:pt x="615" y="479"/>
                  </a:lnTo>
                  <a:lnTo>
                    <a:pt x="615" y="445"/>
                  </a:lnTo>
                  <a:lnTo>
                    <a:pt x="342" y="20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0" name="Google Shape;784;p31"/>
            <p:cNvSpPr/>
            <p:nvPr/>
          </p:nvSpPr>
          <p:spPr>
            <a:xfrm rot="7596600">
              <a:off x="8676360" y="536760"/>
              <a:ext cx="313560" cy="267840"/>
            </a:xfrm>
            <a:custGeom>
              <a:avLst/>
              <a:gdLst>
                <a:gd name="textAreaLeft" fmla="*/ 0 w 313560"/>
                <a:gd name="textAreaRight" fmla="*/ 313920 w 313560"/>
                <a:gd name="textAreaTop" fmla="*/ 0 h 267840"/>
                <a:gd name="textAreaBottom" fmla="*/ 268200 h 267840"/>
              </a:gdLst>
              <a:ahLst/>
              <a:cxnLst/>
              <a:rect l="textAreaLeft" t="textAreaTop" r="textAreaRight" b="textAreaBottom"/>
              <a:pathLst>
                <a:path w="11745" h="10038">
                  <a:moveTo>
                    <a:pt x="9628" y="3244"/>
                  </a:moveTo>
                  <a:lnTo>
                    <a:pt x="9867" y="3619"/>
                  </a:lnTo>
                  <a:lnTo>
                    <a:pt x="10106" y="4029"/>
                  </a:lnTo>
                  <a:lnTo>
                    <a:pt x="9970" y="3858"/>
                  </a:lnTo>
                  <a:lnTo>
                    <a:pt x="9867" y="3688"/>
                  </a:lnTo>
                  <a:lnTo>
                    <a:pt x="9628" y="3244"/>
                  </a:lnTo>
                  <a:close/>
                  <a:moveTo>
                    <a:pt x="10140" y="4165"/>
                  </a:moveTo>
                  <a:lnTo>
                    <a:pt x="10379" y="4678"/>
                  </a:lnTo>
                  <a:lnTo>
                    <a:pt x="10550" y="5258"/>
                  </a:lnTo>
                  <a:lnTo>
                    <a:pt x="10652" y="5599"/>
                  </a:lnTo>
                  <a:lnTo>
                    <a:pt x="10550" y="5463"/>
                  </a:lnTo>
                  <a:lnTo>
                    <a:pt x="10413" y="5360"/>
                  </a:lnTo>
                  <a:lnTo>
                    <a:pt x="10379" y="5053"/>
                  </a:lnTo>
                  <a:lnTo>
                    <a:pt x="10345" y="4746"/>
                  </a:lnTo>
                  <a:lnTo>
                    <a:pt x="10243" y="4439"/>
                  </a:lnTo>
                  <a:lnTo>
                    <a:pt x="10140" y="4165"/>
                  </a:lnTo>
                  <a:close/>
                  <a:moveTo>
                    <a:pt x="10447" y="5702"/>
                  </a:moveTo>
                  <a:lnTo>
                    <a:pt x="10482" y="5872"/>
                  </a:lnTo>
                  <a:lnTo>
                    <a:pt x="10516" y="6043"/>
                  </a:lnTo>
                  <a:lnTo>
                    <a:pt x="10516" y="6453"/>
                  </a:lnTo>
                  <a:lnTo>
                    <a:pt x="10447" y="6521"/>
                  </a:lnTo>
                  <a:lnTo>
                    <a:pt x="10447" y="6077"/>
                  </a:lnTo>
                  <a:lnTo>
                    <a:pt x="10447" y="5702"/>
                  </a:lnTo>
                  <a:close/>
                  <a:moveTo>
                    <a:pt x="10755" y="6282"/>
                  </a:moveTo>
                  <a:lnTo>
                    <a:pt x="10789" y="6828"/>
                  </a:lnTo>
                  <a:lnTo>
                    <a:pt x="10789" y="7340"/>
                  </a:lnTo>
                  <a:lnTo>
                    <a:pt x="10755" y="6999"/>
                  </a:lnTo>
                  <a:lnTo>
                    <a:pt x="10755" y="6316"/>
                  </a:lnTo>
                  <a:lnTo>
                    <a:pt x="10755" y="6282"/>
                  </a:lnTo>
                  <a:close/>
                  <a:moveTo>
                    <a:pt x="8228" y="7511"/>
                  </a:moveTo>
                  <a:lnTo>
                    <a:pt x="8843" y="7887"/>
                  </a:lnTo>
                  <a:lnTo>
                    <a:pt x="8570" y="7750"/>
                  </a:lnTo>
                  <a:lnTo>
                    <a:pt x="8228" y="7511"/>
                  </a:lnTo>
                  <a:close/>
                  <a:moveTo>
                    <a:pt x="1025" y="3414"/>
                  </a:moveTo>
                  <a:lnTo>
                    <a:pt x="1878" y="4029"/>
                  </a:lnTo>
                  <a:lnTo>
                    <a:pt x="2766" y="4609"/>
                  </a:lnTo>
                  <a:lnTo>
                    <a:pt x="3688" y="5190"/>
                  </a:lnTo>
                  <a:lnTo>
                    <a:pt x="4575" y="5736"/>
                  </a:lnTo>
                  <a:lnTo>
                    <a:pt x="5497" y="6282"/>
                  </a:lnTo>
                  <a:lnTo>
                    <a:pt x="6453" y="6794"/>
                  </a:lnTo>
                  <a:lnTo>
                    <a:pt x="7375" y="7272"/>
                  </a:lnTo>
                  <a:lnTo>
                    <a:pt x="8365" y="7750"/>
                  </a:lnTo>
                  <a:lnTo>
                    <a:pt x="8706" y="7955"/>
                  </a:lnTo>
                  <a:lnTo>
                    <a:pt x="8775" y="7955"/>
                  </a:lnTo>
                  <a:lnTo>
                    <a:pt x="8775" y="7921"/>
                  </a:lnTo>
                  <a:lnTo>
                    <a:pt x="9253" y="8126"/>
                  </a:lnTo>
                  <a:lnTo>
                    <a:pt x="9287" y="8126"/>
                  </a:lnTo>
                  <a:lnTo>
                    <a:pt x="9321" y="8160"/>
                  </a:lnTo>
                  <a:lnTo>
                    <a:pt x="9867" y="8501"/>
                  </a:lnTo>
                  <a:lnTo>
                    <a:pt x="10413" y="8808"/>
                  </a:lnTo>
                  <a:lnTo>
                    <a:pt x="10516" y="8979"/>
                  </a:lnTo>
                  <a:lnTo>
                    <a:pt x="10174" y="8843"/>
                  </a:lnTo>
                  <a:lnTo>
                    <a:pt x="9799" y="8706"/>
                  </a:lnTo>
                  <a:lnTo>
                    <a:pt x="9082" y="8535"/>
                  </a:lnTo>
                  <a:lnTo>
                    <a:pt x="7443" y="8057"/>
                  </a:lnTo>
                  <a:lnTo>
                    <a:pt x="5190" y="7340"/>
                  </a:lnTo>
                  <a:lnTo>
                    <a:pt x="4644" y="7101"/>
                  </a:lnTo>
                  <a:lnTo>
                    <a:pt x="4097" y="6794"/>
                  </a:lnTo>
                  <a:lnTo>
                    <a:pt x="3756" y="6589"/>
                  </a:lnTo>
                  <a:lnTo>
                    <a:pt x="3449" y="6350"/>
                  </a:lnTo>
                  <a:lnTo>
                    <a:pt x="3142" y="6077"/>
                  </a:lnTo>
                  <a:lnTo>
                    <a:pt x="2834" y="5804"/>
                  </a:lnTo>
                  <a:lnTo>
                    <a:pt x="3551" y="6214"/>
                  </a:lnTo>
                  <a:lnTo>
                    <a:pt x="4302" y="6589"/>
                  </a:lnTo>
                  <a:lnTo>
                    <a:pt x="5053" y="6965"/>
                  </a:lnTo>
                  <a:lnTo>
                    <a:pt x="5804" y="7272"/>
                  </a:lnTo>
                  <a:lnTo>
                    <a:pt x="6624" y="7614"/>
                  </a:lnTo>
                  <a:lnTo>
                    <a:pt x="7443" y="7955"/>
                  </a:lnTo>
                  <a:lnTo>
                    <a:pt x="8263" y="8228"/>
                  </a:lnTo>
                  <a:lnTo>
                    <a:pt x="9116" y="8433"/>
                  </a:lnTo>
                  <a:lnTo>
                    <a:pt x="9150" y="8399"/>
                  </a:lnTo>
                  <a:lnTo>
                    <a:pt x="9150" y="8365"/>
                  </a:lnTo>
                  <a:lnTo>
                    <a:pt x="7477" y="7784"/>
                  </a:lnTo>
                  <a:lnTo>
                    <a:pt x="6624" y="7477"/>
                  </a:lnTo>
                  <a:lnTo>
                    <a:pt x="5804" y="7170"/>
                  </a:lnTo>
                  <a:lnTo>
                    <a:pt x="5019" y="6794"/>
                  </a:lnTo>
                  <a:lnTo>
                    <a:pt x="4234" y="6419"/>
                  </a:lnTo>
                  <a:lnTo>
                    <a:pt x="2664" y="5633"/>
                  </a:lnTo>
                  <a:lnTo>
                    <a:pt x="2254" y="5190"/>
                  </a:lnTo>
                  <a:lnTo>
                    <a:pt x="1878" y="4712"/>
                  </a:lnTo>
                  <a:lnTo>
                    <a:pt x="1435" y="4063"/>
                  </a:lnTo>
                  <a:lnTo>
                    <a:pt x="1025" y="3414"/>
                  </a:lnTo>
                  <a:close/>
                  <a:moveTo>
                    <a:pt x="11062" y="8808"/>
                  </a:moveTo>
                  <a:lnTo>
                    <a:pt x="11164" y="9082"/>
                  </a:lnTo>
                  <a:lnTo>
                    <a:pt x="11096" y="9013"/>
                  </a:lnTo>
                  <a:lnTo>
                    <a:pt x="11062" y="8808"/>
                  </a:lnTo>
                  <a:close/>
                  <a:moveTo>
                    <a:pt x="2664" y="0"/>
                  </a:moveTo>
                  <a:lnTo>
                    <a:pt x="2220" y="35"/>
                  </a:lnTo>
                  <a:lnTo>
                    <a:pt x="1776" y="103"/>
                  </a:lnTo>
                  <a:lnTo>
                    <a:pt x="1332" y="171"/>
                  </a:lnTo>
                  <a:lnTo>
                    <a:pt x="957" y="342"/>
                  </a:lnTo>
                  <a:lnTo>
                    <a:pt x="752" y="444"/>
                  </a:lnTo>
                  <a:lnTo>
                    <a:pt x="547" y="581"/>
                  </a:lnTo>
                  <a:lnTo>
                    <a:pt x="376" y="752"/>
                  </a:lnTo>
                  <a:lnTo>
                    <a:pt x="206" y="922"/>
                  </a:lnTo>
                  <a:lnTo>
                    <a:pt x="103" y="1127"/>
                  </a:lnTo>
                  <a:lnTo>
                    <a:pt x="1" y="1366"/>
                  </a:lnTo>
                  <a:lnTo>
                    <a:pt x="1" y="1571"/>
                  </a:lnTo>
                  <a:lnTo>
                    <a:pt x="35" y="1810"/>
                  </a:lnTo>
                  <a:lnTo>
                    <a:pt x="35" y="2015"/>
                  </a:lnTo>
                  <a:lnTo>
                    <a:pt x="69" y="2049"/>
                  </a:lnTo>
                  <a:lnTo>
                    <a:pt x="206" y="2049"/>
                  </a:lnTo>
                  <a:lnTo>
                    <a:pt x="240" y="1981"/>
                  </a:lnTo>
                  <a:lnTo>
                    <a:pt x="240" y="1912"/>
                  </a:lnTo>
                  <a:lnTo>
                    <a:pt x="274" y="1878"/>
                  </a:lnTo>
                  <a:lnTo>
                    <a:pt x="308" y="1844"/>
                  </a:lnTo>
                  <a:lnTo>
                    <a:pt x="445" y="1503"/>
                  </a:lnTo>
                  <a:lnTo>
                    <a:pt x="581" y="1229"/>
                  </a:lnTo>
                  <a:lnTo>
                    <a:pt x="786" y="1025"/>
                  </a:lnTo>
                  <a:lnTo>
                    <a:pt x="1059" y="820"/>
                  </a:lnTo>
                  <a:lnTo>
                    <a:pt x="1332" y="683"/>
                  </a:lnTo>
                  <a:lnTo>
                    <a:pt x="1605" y="581"/>
                  </a:lnTo>
                  <a:lnTo>
                    <a:pt x="1947" y="478"/>
                  </a:lnTo>
                  <a:lnTo>
                    <a:pt x="2288" y="444"/>
                  </a:lnTo>
                  <a:lnTo>
                    <a:pt x="2664" y="410"/>
                  </a:lnTo>
                  <a:lnTo>
                    <a:pt x="3073" y="410"/>
                  </a:lnTo>
                  <a:lnTo>
                    <a:pt x="3517" y="444"/>
                  </a:lnTo>
                  <a:lnTo>
                    <a:pt x="3551" y="444"/>
                  </a:lnTo>
                  <a:lnTo>
                    <a:pt x="4644" y="513"/>
                  </a:lnTo>
                  <a:lnTo>
                    <a:pt x="5770" y="649"/>
                  </a:lnTo>
                  <a:lnTo>
                    <a:pt x="6248" y="717"/>
                  </a:lnTo>
                  <a:lnTo>
                    <a:pt x="6726" y="854"/>
                  </a:lnTo>
                  <a:lnTo>
                    <a:pt x="7170" y="1025"/>
                  </a:lnTo>
                  <a:lnTo>
                    <a:pt x="7409" y="1127"/>
                  </a:lnTo>
                  <a:lnTo>
                    <a:pt x="7614" y="1264"/>
                  </a:lnTo>
                  <a:lnTo>
                    <a:pt x="7785" y="1400"/>
                  </a:lnTo>
                  <a:lnTo>
                    <a:pt x="7853" y="1468"/>
                  </a:lnTo>
                  <a:lnTo>
                    <a:pt x="8263" y="1844"/>
                  </a:lnTo>
                  <a:lnTo>
                    <a:pt x="8672" y="2288"/>
                  </a:lnTo>
                  <a:lnTo>
                    <a:pt x="9014" y="2766"/>
                  </a:lnTo>
                  <a:lnTo>
                    <a:pt x="9321" y="3244"/>
                  </a:lnTo>
                  <a:lnTo>
                    <a:pt x="9321" y="3278"/>
                  </a:lnTo>
                  <a:lnTo>
                    <a:pt x="9321" y="3312"/>
                  </a:lnTo>
                  <a:lnTo>
                    <a:pt x="9423" y="3449"/>
                  </a:lnTo>
                  <a:lnTo>
                    <a:pt x="9628" y="3858"/>
                  </a:lnTo>
                  <a:lnTo>
                    <a:pt x="9765" y="4268"/>
                  </a:lnTo>
                  <a:lnTo>
                    <a:pt x="9901" y="4678"/>
                  </a:lnTo>
                  <a:lnTo>
                    <a:pt x="9970" y="5087"/>
                  </a:lnTo>
                  <a:lnTo>
                    <a:pt x="10004" y="5394"/>
                  </a:lnTo>
                  <a:lnTo>
                    <a:pt x="10038" y="5702"/>
                  </a:lnTo>
                  <a:lnTo>
                    <a:pt x="10004" y="6385"/>
                  </a:lnTo>
                  <a:lnTo>
                    <a:pt x="9833" y="6111"/>
                  </a:lnTo>
                  <a:lnTo>
                    <a:pt x="9799" y="6077"/>
                  </a:lnTo>
                  <a:lnTo>
                    <a:pt x="9799" y="6111"/>
                  </a:lnTo>
                  <a:lnTo>
                    <a:pt x="9970" y="6419"/>
                  </a:lnTo>
                  <a:lnTo>
                    <a:pt x="10004" y="6419"/>
                  </a:lnTo>
                  <a:lnTo>
                    <a:pt x="10004" y="6794"/>
                  </a:lnTo>
                  <a:lnTo>
                    <a:pt x="9662" y="6316"/>
                  </a:lnTo>
                  <a:lnTo>
                    <a:pt x="9287" y="5872"/>
                  </a:lnTo>
                  <a:lnTo>
                    <a:pt x="8877" y="5463"/>
                  </a:lnTo>
                  <a:lnTo>
                    <a:pt x="8433" y="5087"/>
                  </a:lnTo>
                  <a:lnTo>
                    <a:pt x="8399" y="5087"/>
                  </a:lnTo>
                  <a:lnTo>
                    <a:pt x="8365" y="5121"/>
                  </a:lnTo>
                  <a:lnTo>
                    <a:pt x="8399" y="5121"/>
                  </a:lnTo>
                  <a:lnTo>
                    <a:pt x="8843" y="5599"/>
                  </a:lnTo>
                  <a:lnTo>
                    <a:pt x="9253" y="6043"/>
                  </a:lnTo>
                  <a:lnTo>
                    <a:pt x="9628" y="6555"/>
                  </a:lnTo>
                  <a:lnTo>
                    <a:pt x="10004" y="7033"/>
                  </a:lnTo>
                  <a:lnTo>
                    <a:pt x="10038" y="7477"/>
                  </a:lnTo>
                  <a:lnTo>
                    <a:pt x="9799" y="7204"/>
                  </a:lnTo>
                  <a:lnTo>
                    <a:pt x="9560" y="6931"/>
                  </a:lnTo>
                  <a:lnTo>
                    <a:pt x="9082" y="6419"/>
                  </a:lnTo>
                  <a:lnTo>
                    <a:pt x="8706" y="6043"/>
                  </a:lnTo>
                  <a:lnTo>
                    <a:pt x="8331" y="5702"/>
                  </a:lnTo>
                  <a:lnTo>
                    <a:pt x="7511" y="5019"/>
                  </a:lnTo>
                  <a:lnTo>
                    <a:pt x="7443" y="5019"/>
                  </a:lnTo>
                  <a:lnTo>
                    <a:pt x="7443" y="5053"/>
                  </a:lnTo>
                  <a:lnTo>
                    <a:pt x="7443" y="5087"/>
                  </a:lnTo>
                  <a:lnTo>
                    <a:pt x="8228" y="5736"/>
                  </a:lnTo>
                  <a:lnTo>
                    <a:pt x="8945" y="6453"/>
                  </a:lnTo>
                  <a:lnTo>
                    <a:pt x="9253" y="6794"/>
                  </a:lnTo>
                  <a:lnTo>
                    <a:pt x="9526" y="7136"/>
                  </a:lnTo>
                  <a:lnTo>
                    <a:pt x="10072" y="7818"/>
                  </a:lnTo>
                  <a:lnTo>
                    <a:pt x="10106" y="7955"/>
                  </a:lnTo>
                  <a:lnTo>
                    <a:pt x="9731" y="7511"/>
                  </a:lnTo>
                  <a:lnTo>
                    <a:pt x="9287" y="7101"/>
                  </a:lnTo>
                  <a:lnTo>
                    <a:pt x="8399" y="6350"/>
                  </a:lnTo>
                  <a:lnTo>
                    <a:pt x="7443" y="5565"/>
                  </a:lnTo>
                  <a:lnTo>
                    <a:pt x="6487" y="4848"/>
                  </a:lnTo>
                  <a:lnTo>
                    <a:pt x="6419" y="4848"/>
                  </a:lnTo>
                  <a:lnTo>
                    <a:pt x="6419" y="4917"/>
                  </a:lnTo>
                  <a:lnTo>
                    <a:pt x="7375" y="5668"/>
                  </a:lnTo>
                  <a:lnTo>
                    <a:pt x="8297" y="6453"/>
                  </a:lnTo>
                  <a:lnTo>
                    <a:pt x="9184" y="7272"/>
                  </a:lnTo>
                  <a:lnTo>
                    <a:pt x="9628" y="7682"/>
                  </a:lnTo>
                  <a:lnTo>
                    <a:pt x="10106" y="8092"/>
                  </a:lnTo>
                  <a:lnTo>
                    <a:pt x="10140" y="8092"/>
                  </a:lnTo>
                  <a:lnTo>
                    <a:pt x="10243" y="8331"/>
                  </a:lnTo>
                  <a:lnTo>
                    <a:pt x="10277" y="8501"/>
                  </a:lnTo>
                  <a:lnTo>
                    <a:pt x="9901" y="8228"/>
                  </a:lnTo>
                  <a:lnTo>
                    <a:pt x="9526" y="7921"/>
                  </a:lnTo>
                  <a:lnTo>
                    <a:pt x="9150" y="7614"/>
                  </a:lnTo>
                  <a:lnTo>
                    <a:pt x="8365" y="7067"/>
                  </a:lnTo>
                  <a:lnTo>
                    <a:pt x="6897" y="6009"/>
                  </a:lnTo>
                  <a:lnTo>
                    <a:pt x="5258" y="4917"/>
                  </a:lnTo>
                  <a:lnTo>
                    <a:pt x="3620" y="3858"/>
                  </a:lnTo>
                  <a:lnTo>
                    <a:pt x="3620" y="3892"/>
                  </a:lnTo>
                  <a:lnTo>
                    <a:pt x="6760" y="6077"/>
                  </a:lnTo>
                  <a:lnTo>
                    <a:pt x="8399" y="7238"/>
                  </a:lnTo>
                  <a:lnTo>
                    <a:pt x="8775" y="7511"/>
                  </a:lnTo>
                  <a:lnTo>
                    <a:pt x="8126" y="7101"/>
                  </a:lnTo>
                  <a:lnTo>
                    <a:pt x="5565" y="5394"/>
                  </a:lnTo>
                  <a:lnTo>
                    <a:pt x="2971" y="3653"/>
                  </a:lnTo>
                  <a:lnTo>
                    <a:pt x="1674" y="2732"/>
                  </a:lnTo>
                  <a:lnTo>
                    <a:pt x="1093" y="2322"/>
                  </a:lnTo>
                  <a:lnTo>
                    <a:pt x="786" y="2117"/>
                  </a:lnTo>
                  <a:lnTo>
                    <a:pt x="649" y="2049"/>
                  </a:lnTo>
                  <a:lnTo>
                    <a:pt x="479" y="2015"/>
                  </a:lnTo>
                  <a:lnTo>
                    <a:pt x="445" y="2015"/>
                  </a:lnTo>
                  <a:lnTo>
                    <a:pt x="445" y="2049"/>
                  </a:lnTo>
                  <a:lnTo>
                    <a:pt x="547" y="2185"/>
                  </a:lnTo>
                  <a:lnTo>
                    <a:pt x="683" y="2322"/>
                  </a:lnTo>
                  <a:lnTo>
                    <a:pt x="957" y="2561"/>
                  </a:lnTo>
                  <a:lnTo>
                    <a:pt x="1571" y="3005"/>
                  </a:lnTo>
                  <a:lnTo>
                    <a:pt x="2800" y="3892"/>
                  </a:lnTo>
                  <a:lnTo>
                    <a:pt x="3551" y="4439"/>
                  </a:lnTo>
                  <a:lnTo>
                    <a:pt x="957" y="2766"/>
                  </a:lnTo>
                  <a:lnTo>
                    <a:pt x="888" y="2766"/>
                  </a:lnTo>
                  <a:lnTo>
                    <a:pt x="888" y="2800"/>
                  </a:lnTo>
                  <a:lnTo>
                    <a:pt x="922" y="2834"/>
                  </a:lnTo>
                  <a:lnTo>
                    <a:pt x="4200" y="5053"/>
                  </a:lnTo>
                  <a:lnTo>
                    <a:pt x="5839" y="6146"/>
                  </a:lnTo>
                  <a:lnTo>
                    <a:pt x="7511" y="7204"/>
                  </a:lnTo>
                  <a:lnTo>
                    <a:pt x="5839" y="6282"/>
                  </a:lnTo>
                  <a:lnTo>
                    <a:pt x="4166" y="5326"/>
                  </a:lnTo>
                  <a:lnTo>
                    <a:pt x="2527" y="4336"/>
                  </a:lnTo>
                  <a:lnTo>
                    <a:pt x="922" y="3278"/>
                  </a:lnTo>
                  <a:lnTo>
                    <a:pt x="274" y="2220"/>
                  </a:lnTo>
                  <a:lnTo>
                    <a:pt x="206" y="2185"/>
                  </a:lnTo>
                  <a:lnTo>
                    <a:pt x="137" y="2185"/>
                  </a:lnTo>
                  <a:lnTo>
                    <a:pt x="103" y="2220"/>
                  </a:lnTo>
                  <a:lnTo>
                    <a:pt x="103" y="2322"/>
                  </a:lnTo>
                  <a:lnTo>
                    <a:pt x="410" y="3005"/>
                  </a:lnTo>
                  <a:lnTo>
                    <a:pt x="820" y="3688"/>
                  </a:lnTo>
                  <a:lnTo>
                    <a:pt x="1264" y="4336"/>
                  </a:lnTo>
                  <a:lnTo>
                    <a:pt x="1708" y="4951"/>
                  </a:lnTo>
                  <a:lnTo>
                    <a:pt x="2152" y="5497"/>
                  </a:lnTo>
                  <a:lnTo>
                    <a:pt x="2664" y="6009"/>
                  </a:lnTo>
                  <a:lnTo>
                    <a:pt x="3176" y="6487"/>
                  </a:lnTo>
                  <a:lnTo>
                    <a:pt x="3756" y="6897"/>
                  </a:lnTo>
                  <a:lnTo>
                    <a:pt x="4063" y="7101"/>
                  </a:lnTo>
                  <a:lnTo>
                    <a:pt x="4405" y="7306"/>
                  </a:lnTo>
                  <a:lnTo>
                    <a:pt x="5122" y="7614"/>
                  </a:lnTo>
                  <a:lnTo>
                    <a:pt x="5873" y="7887"/>
                  </a:lnTo>
                  <a:lnTo>
                    <a:pt x="6624" y="8126"/>
                  </a:lnTo>
                  <a:lnTo>
                    <a:pt x="8297" y="8604"/>
                  </a:lnTo>
                  <a:lnTo>
                    <a:pt x="9150" y="8877"/>
                  </a:lnTo>
                  <a:lnTo>
                    <a:pt x="9594" y="9013"/>
                  </a:lnTo>
                  <a:lnTo>
                    <a:pt x="10038" y="9082"/>
                  </a:lnTo>
                  <a:lnTo>
                    <a:pt x="10072" y="9082"/>
                  </a:lnTo>
                  <a:lnTo>
                    <a:pt x="10277" y="9150"/>
                  </a:lnTo>
                  <a:lnTo>
                    <a:pt x="10721" y="9457"/>
                  </a:lnTo>
                  <a:lnTo>
                    <a:pt x="11130" y="9764"/>
                  </a:lnTo>
                  <a:lnTo>
                    <a:pt x="11301" y="9901"/>
                  </a:lnTo>
                  <a:lnTo>
                    <a:pt x="11472" y="10037"/>
                  </a:lnTo>
                  <a:lnTo>
                    <a:pt x="11677" y="9799"/>
                  </a:lnTo>
                  <a:lnTo>
                    <a:pt x="11642" y="9799"/>
                  </a:lnTo>
                  <a:lnTo>
                    <a:pt x="11608" y="9730"/>
                  </a:lnTo>
                  <a:lnTo>
                    <a:pt x="11608" y="9730"/>
                  </a:lnTo>
                  <a:lnTo>
                    <a:pt x="11677" y="9799"/>
                  </a:lnTo>
                  <a:lnTo>
                    <a:pt x="11745" y="9696"/>
                  </a:lnTo>
                  <a:lnTo>
                    <a:pt x="11301" y="8979"/>
                  </a:lnTo>
                  <a:lnTo>
                    <a:pt x="11130" y="8638"/>
                  </a:lnTo>
                  <a:lnTo>
                    <a:pt x="10994" y="8262"/>
                  </a:lnTo>
                  <a:lnTo>
                    <a:pt x="10891" y="7887"/>
                  </a:lnTo>
                  <a:lnTo>
                    <a:pt x="10857" y="7477"/>
                  </a:lnTo>
                  <a:lnTo>
                    <a:pt x="10891" y="7067"/>
                  </a:lnTo>
                  <a:lnTo>
                    <a:pt x="10994" y="6624"/>
                  </a:lnTo>
                  <a:lnTo>
                    <a:pt x="11130" y="6248"/>
                  </a:lnTo>
                  <a:lnTo>
                    <a:pt x="11062" y="5770"/>
                  </a:lnTo>
                  <a:lnTo>
                    <a:pt x="10960" y="5326"/>
                  </a:lnTo>
                  <a:lnTo>
                    <a:pt x="10823" y="4848"/>
                  </a:lnTo>
                  <a:lnTo>
                    <a:pt x="10652" y="4404"/>
                  </a:lnTo>
                  <a:lnTo>
                    <a:pt x="10447" y="3961"/>
                  </a:lnTo>
                  <a:lnTo>
                    <a:pt x="10208" y="3517"/>
                  </a:lnTo>
                  <a:lnTo>
                    <a:pt x="9901" y="3073"/>
                  </a:lnTo>
                  <a:lnTo>
                    <a:pt x="9594" y="2663"/>
                  </a:lnTo>
                  <a:lnTo>
                    <a:pt x="9253" y="2254"/>
                  </a:lnTo>
                  <a:lnTo>
                    <a:pt x="8843" y="1878"/>
                  </a:lnTo>
                  <a:lnTo>
                    <a:pt x="8433" y="1571"/>
                  </a:lnTo>
                  <a:lnTo>
                    <a:pt x="7989" y="1298"/>
                  </a:lnTo>
                  <a:lnTo>
                    <a:pt x="7750" y="1093"/>
                  </a:lnTo>
                  <a:lnTo>
                    <a:pt x="7511" y="922"/>
                  </a:lnTo>
                  <a:lnTo>
                    <a:pt x="7614" y="956"/>
                  </a:lnTo>
                  <a:lnTo>
                    <a:pt x="8058" y="1195"/>
                  </a:lnTo>
                  <a:lnTo>
                    <a:pt x="8502" y="1434"/>
                  </a:lnTo>
                  <a:lnTo>
                    <a:pt x="8911" y="1742"/>
                  </a:lnTo>
                  <a:lnTo>
                    <a:pt x="9287" y="2049"/>
                  </a:lnTo>
                  <a:lnTo>
                    <a:pt x="9628" y="2390"/>
                  </a:lnTo>
                  <a:lnTo>
                    <a:pt x="9970" y="2766"/>
                  </a:lnTo>
                  <a:lnTo>
                    <a:pt x="10277" y="3175"/>
                  </a:lnTo>
                  <a:lnTo>
                    <a:pt x="10550" y="3585"/>
                  </a:lnTo>
                  <a:lnTo>
                    <a:pt x="10789" y="4029"/>
                  </a:lnTo>
                  <a:lnTo>
                    <a:pt x="10994" y="4507"/>
                  </a:lnTo>
                  <a:lnTo>
                    <a:pt x="11130" y="4985"/>
                  </a:lnTo>
                  <a:lnTo>
                    <a:pt x="11164" y="5224"/>
                  </a:lnTo>
                  <a:lnTo>
                    <a:pt x="11199" y="5497"/>
                  </a:lnTo>
                  <a:lnTo>
                    <a:pt x="11199" y="5838"/>
                  </a:lnTo>
                  <a:lnTo>
                    <a:pt x="11164" y="6214"/>
                  </a:lnTo>
                  <a:lnTo>
                    <a:pt x="11301" y="5838"/>
                  </a:lnTo>
                  <a:lnTo>
                    <a:pt x="11403" y="5497"/>
                  </a:lnTo>
                  <a:lnTo>
                    <a:pt x="11438" y="5121"/>
                  </a:lnTo>
                  <a:lnTo>
                    <a:pt x="11438" y="4917"/>
                  </a:lnTo>
                  <a:lnTo>
                    <a:pt x="11438" y="4712"/>
                  </a:lnTo>
                  <a:lnTo>
                    <a:pt x="11301" y="4336"/>
                  </a:lnTo>
                  <a:lnTo>
                    <a:pt x="11164" y="3961"/>
                  </a:lnTo>
                  <a:lnTo>
                    <a:pt x="10960" y="3619"/>
                  </a:lnTo>
                  <a:lnTo>
                    <a:pt x="10755" y="3244"/>
                  </a:lnTo>
                  <a:lnTo>
                    <a:pt x="10516" y="2902"/>
                  </a:lnTo>
                  <a:lnTo>
                    <a:pt x="10277" y="2595"/>
                  </a:lnTo>
                  <a:lnTo>
                    <a:pt x="9765" y="2015"/>
                  </a:lnTo>
                  <a:lnTo>
                    <a:pt x="9389" y="1673"/>
                  </a:lnTo>
                  <a:lnTo>
                    <a:pt x="9014" y="1366"/>
                  </a:lnTo>
                  <a:lnTo>
                    <a:pt x="8604" y="1093"/>
                  </a:lnTo>
                  <a:lnTo>
                    <a:pt x="8194" y="888"/>
                  </a:lnTo>
                  <a:lnTo>
                    <a:pt x="7750" y="683"/>
                  </a:lnTo>
                  <a:lnTo>
                    <a:pt x="7272" y="513"/>
                  </a:lnTo>
                  <a:lnTo>
                    <a:pt x="6829" y="342"/>
                  </a:lnTo>
                  <a:lnTo>
                    <a:pt x="6351" y="239"/>
                  </a:lnTo>
                  <a:lnTo>
                    <a:pt x="5668" y="137"/>
                  </a:lnTo>
                  <a:lnTo>
                    <a:pt x="4985" y="69"/>
                  </a:lnTo>
                  <a:lnTo>
                    <a:pt x="4268" y="35"/>
                  </a:lnTo>
                  <a:lnTo>
                    <a:pt x="3585" y="35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641" name="PlaceHolder 1"/>
          <p:cNvSpPr>
            <a:spLocks noGrp="1"/>
          </p:cNvSpPr>
          <p:nvPr>
            <p:ph type="subTitle"/>
          </p:nvPr>
        </p:nvSpPr>
        <p:spPr>
          <a:xfrm>
            <a:off x="6600960" y="3514680"/>
            <a:ext cx="2276280" cy="809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ctr"/>
            <a:endParaRPr lang="en-US" sz="1400" b="0" u="none" strike="noStrike" dirty="0">
              <a:solidFill>
                <a:schemeClr val="dk1"/>
              </a:solidFill>
              <a:effectLst/>
              <a:uFillTx/>
              <a:latin typeface="Be Vietnam Pro Light"/>
              <a:ea typeface="Be Vietnam Pro Light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title"/>
          </p:nvPr>
        </p:nvSpPr>
        <p:spPr>
          <a:xfrm>
            <a:off x="619200" y="3114720"/>
            <a:ext cx="5981400" cy="1266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Best Colleges for Merchant Navy Courses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title"/>
          </p:nvPr>
        </p:nvSpPr>
        <p:spPr>
          <a:xfrm>
            <a:off x="399960" y="1152360"/>
            <a:ext cx="1266480" cy="1266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Pinyon Script"/>
              </a:rPr>
              <a:t>01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792;p32"/>
          <p:cNvGrpSpPr/>
          <p:nvPr/>
        </p:nvGrpSpPr>
        <p:grpSpPr>
          <a:xfrm>
            <a:off x="237600" y="0"/>
            <a:ext cx="8668440" cy="688320"/>
            <a:chOff x="237600" y="0"/>
            <a:chExt cx="8668440" cy="688320"/>
          </a:xfrm>
        </p:grpSpPr>
        <p:sp>
          <p:nvSpPr>
            <p:cNvPr id="645" name="Google Shape;793;p32"/>
            <p:cNvSpPr/>
            <p:nvPr/>
          </p:nvSpPr>
          <p:spPr>
            <a:xfrm>
              <a:off x="237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6" name="Google Shape;794;p32"/>
            <p:cNvSpPr/>
            <p:nvPr/>
          </p:nvSpPr>
          <p:spPr>
            <a:xfrm>
              <a:off x="7066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7" name="Google Shape;795;p32"/>
            <p:cNvSpPr/>
            <p:nvPr/>
          </p:nvSpPr>
          <p:spPr>
            <a:xfrm>
              <a:off x="1175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8" name="Google Shape;796;p32"/>
            <p:cNvSpPr/>
            <p:nvPr/>
          </p:nvSpPr>
          <p:spPr>
            <a:xfrm>
              <a:off x="16444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9" name="Google Shape;797;p32"/>
            <p:cNvSpPr/>
            <p:nvPr/>
          </p:nvSpPr>
          <p:spPr>
            <a:xfrm>
              <a:off x="2113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0" name="Google Shape;798;p32"/>
            <p:cNvSpPr/>
            <p:nvPr/>
          </p:nvSpPr>
          <p:spPr>
            <a:xfrm>
              <a:off x="25822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1" name="Google Shape;799;p32"/>
            <p:cNvSpPr/>
            <p:nvPr/>
          </p:nvSpPr>
          <p:spPr>
            <a:xfrm>
              <a:off x="3051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2" name="Google Shape;800;p32"/>
            <p:cNvSpPr/>
            <p:nvPr/>
          </p:nvSpPr>
          <p:spPr>
            <a:xfrm>
              <a:off x="35200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3" name="Google Shape;801;p32"/>
            <p:cNvSpPr/>
            <p:nvPr/>
          </p:nvSpPr>
          <p:spPr>
            <a:xfrm>
              <a:off x="3988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4" name="Google Shape;802;p32"/>
            <p:cNvSpPr/>
            <p:nvPr/>
          </p:nvSpPr>
          <p:spPr>
            <a:xfrm>
              <a:off x="44578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5" name="Google Shape;803;p32"/>
            <p:cNvSpPr/>
            <p:nvPr/>
          </p:nvSpPr>
          <p:spPr>
            <a:xfrm>
              <a:off x="4926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6" name="Google Shape;804;p32"/>
            <p:cNvSpPr/>
            <p:nvPr/>
          </p:nvSpPr>
          <p:spPr>
            <a:xfrm>
              <a:off x="53953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7" name="Google Shape;805;p32"/>
            <p:cNvSpPr/>
            <p:nvPr/>
          </p:nvSpPr>
          <p:spPr>
            <a:xfrm>
              <a:off x="5864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8" name="Google Shape;806;p32"/>
            <p:cNvSpPr/>
            <p:nvPr/>
          </p:nvSpPr>
          <p:spPr>
            <a:xfrm>
              <a:off x="63331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9" name="Google Shape;807;p32"/>
            <p:cNvSpPr/>
            <p:nvPr/>
          </p:nvSpPr>
          <p:spPr>
            <a:xfrm>
              <a:off x="6802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0" name="Google Shape;808;p32"/>
            <p:cNvSpPr/>
            <p:nvPr/>
          </p:nvSpPr>
          <p:spPr>
            <a:xfrm>
              <a:off x="72709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1" name="Google Shape;809;p32"/>
            <p:cNvSpPr/>
            <p:nvPr/>
          </p:nvSpPr>
          <p:spPr>
            <a:xfrm>
              <a:off x="7740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2" name="Google Shape;810;p32"/>
            <p:cNvSpPr/>
            <p:nvPr/>
          </p:nvSpPr>
          <p:spPr>
            <a:xfrm>
              <a:off x="82087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3" name="Google Shape;811;p32"/>
            <p:cNvSpPr/>
            <p:nvPr/>
          </p:nvSpPr>
          <p:spPr>
            <a:xfrm>
              <a:off x="8677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295200" y="84780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TS Rahaman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subTitle"/>
          </p:nvPr>
        </p:nvSpPr>
        <p:spPr>
          <a:xfrm>
            <a:off x="3352680" y="2371680"/>
            <a:ext cx="5562360" cy="2542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TS Rahaman College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offers comprehensive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GP Rating courses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with a strong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emphasis on practical training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The institute is recognized for its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experienced faculty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state-of-the-art facilities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preparing students for real-world challenges in the maritime industry. The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fee structure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is competitive, aiming to make quality education accessible.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666" name="Google Shape;814;p32"/>
          <p:cNvGrpSpPr/>
          <p:nvPr/>
        </p:nvGrpSpPr>
        <p:grpSpPr>
          <a:xfrm>
            <a:off x="8251560" y="982800"/>
            <a:ext cx="694080" cy="657720"/>
            <a:chOff x="8251560" y="982800"/>
            <a:chExt cx="694080" cy="657720"/>
          </a:xfrm>
        </p:grpSpPr>
        <p:sp>
          <p:nvSpPr>
            <p:cNvPr id="667" name="Google Shape;815;p32"/>
            <p:cNvSpPr/>
            <p:nvPr/>
          </p:nvSpPr>
          <p:spPr>
            <a:xfrm>
              <a:off x="8252640" y="984240"/>
              <a:ext cx="691920" cy="655560"/>
            </a:xfrm>
            <a:custGeom>
              <a:avLst/>
              <a:gdLst>
                <a:gd name="textAreaLeft" fmla="*/ 0 w 691920"/>
                <a:gd name="textAreaRight" fmla="*/ 692280 w 691920"/>
                <a:gd name="textAreaTop" fmla="*/ 0 h 655560"/>
                <a:gd name="textAreaBottom" fmla="*/ 655920 h 655560"/>
              </a:gdLst>
              <a:ahLst/>
              <a:cxnLst/>
              <a:rect l="textAreaLeft" t="textAreaTop" r="textAreaRight" b="textAreaBottom"/>
              <a:pathLst>
                <a:path w="104178" h="98714">
                  <a:moveTo>
                    <a:pt x="49185" y="1026"/>
                  </a:moveTo>
                  <a:lnTo>
                    <a:pt x="50039" y="1196"/>
                  </a:lnTo>
                  <a:lnTo>
                    <a:pt x="51064" y="1709"/>
                  </a:lnTo>
                  <a:lnTo>
                    <a:pt x="51918" y="2221"/>
                  </a:lnTo>
                  <a:lnTo>
                    <a:pt x="53796" y="3587"/>
                  </a:lnTo>
                  <a:lnTo>
                    <a:pt x="55504" y="4954"/>
                  </a:lnTo>
                  <a:lnTo>
                    <a:pt x="57212" y="6491"/>
                  </a:lnTo>
                  <a:lnTo>
                    <a:pt x="57554" y="6832"/>
                  </a:lnTo>
                  <a:lnTo>
                    <a:pt x="57554" y="6832"/>
                  </a:lnTo>
                  <a:lnTo>
                    <a:pt x="55675" y="5808"/>
                  </a:lnTo>
                  <a:lnTo>
                    <a:pt x="53626" y="4783"/>
                  </a:lnTo>
                  <a:lnTo>
                    <a:pt x="51747" y="4100"/>
                  </a:lnTo>
                  <a:lnTo>
                    <a:pt x="49698" y="3587"/>
                  </a:lnTo>
                  <a:lnTo>
                    <a:pt x="48673" y="3417"/>
                  </a:lnTo>
                  <a:lnTo>
                    <a:pt x="48161" y="2563"/>
                  </a:lnTo>
                  <a:lnTo>
                    <a:pt x="47990" y="2221"/>
                  </a:lnTo>
                  <a:lnTo>
                    <a:pt x="47990" y="1709"/>
                  </a:lnTo>
                  <a:lnTo>
                    <a:pt x="48161" y="1538"/>
                  </a:lnTo>
                  <a:lnTo>
                    <a:pt x="48331" y="1196"/>
                  </a:lnTo>
                  <a:lnTo>
                    <a:pt x="49185" y="1026"/>
                  </a:lnTo>
                  <a:close/>
                  <a:moveTo>
                    <a:pt x="101103" y="10419"/>
                  </a:moveTo>
                  <a:lnTo>
                    <a:pt x="101445" y="11273"/>
                  </a:lnTo>
                  <a:lnTo>
                    <a:pt x="100078" y="12639"/>
                  </a:lnTo>
                  <a:lnTo>
                    <a:pt x="100078" y="12468"/>
                  </a:lnTo>
                  <a:lnTo>
                    <a:pt x="99908" y="12468"/>
                  </a:lnTo>
                  <a:lnTo>
                    <a:pt x="97688" y="14859"/>
                  </a:lnTo>
                  <a:lnTo>
                    <a:pt x="98200" y="13834"/>
                  </a:lnTo>
                  <a:lnTo>
                    <a:pt x="100420" y="11956"/>
                  </a:lnTo>
                  <a:lnTo>
                    <a:pt x="100420" y="11785"/>
                  </a:lnTo>
                  <a:lnTo>
                    <a:pt x="100249" y="11785"/>
                  </a:lnTo>
                  <a:lnTo>
                    <a:pt x="99395" y="12297"/>
                  </a:lnTo>
                  <a:lnTo>
                    <a:pt x="101103" y="10419"/>
                  </a:lnTo>
                  <a:close/>
                  <a:moveTo>
                    <a:pt x="64043" y="19983"/>
                  </a:moveTo>
                  <a:lnTo>
                    <a:pt x="63531" y="22544"/>
                  </a:lnTo>
                  <a:lnTo>
                    <a:pt x="63189" y="22373"/>
                  </a:lnTo>
                  <a:lnTo>
                    <a:pt x="63873" y="20666"/>
                  </a:lnTo>
                  <a:lnTo>
                    <a:pt x="64043" y="19983"/>
                  </a:lnTo>
                  <a:close/>
                  <a:moveTo>
                    <a:pt x="98541" y="4954"/>
                  </a:moveTo>
                  <a:lnTo>
                    <a:pt x="98883" y="5124"/>
                  </a:lnTo>
                  <a:lnTo>
                    <a:pt x="99395" y="5466"/>
                  </a:lnTo>
                  <a:lnTo>
                    <a:pt x="99737" y="5978"/>
                  </a:lnTo>
                  <a:lnTo>
                    <a:pt x="100249" y="6832"/>
                  </a:lnTo>
                  <a:lnTo>
                    <a:pt x="100762" y="7857"/>
                  </a:lnTo>
                  <a:lnTo>
                    <a:pt x="100932" y="8711"/>
                  </a:lnTo>
                  <a:lnTo>
                    <a:pt x="101103" y="9736"/>
                  </a:lnTo>
                  <a:lnTo>
                    <a:pt x="97004" y="13493"/>
                  </a:lnTo>
                  <a:lnTo>
                    <a:pt x="97517" y="10077"/>
                  </a:lnTo>
                  <a:lnTo>
                    <a:pt x="97517" y="8369"/>
                  </a:lnTo>
                  <a:lnTo>
                    <a:pt x="97175" y="6662"/>
                  </a:lnTo>
                  <a:lnTo>
                    <a:pt x="97346" y="7686"/>
                  </a:lnTo>
                  <a:lnTo>
                    <a:pt x="97346" y="8540"/>
                  </a:lnTo>
                  <a:lnTo>
                    <a:pt x="97175" y="10248"/>
                  </a:lnTo>
                  <a:lnTo>
                    <a:pt x="96834" y="11956"/>
                  </a:lnTo>
                  <a:lnTo>
                    <a:pt x="96834" y="13664"/>
                  </a:lnTo>
                  <a:lnTo>
                    <a:pt x="94613" y="15713"/>
                  </a:lnTo>
                  <a:lnTo>
                    <a:pt x="94613" y="15713"/>
                  </a:lnTo>
                  <a:lnTo>
                    <a:pt x="94955" y="12810"/>
                  </a:lnTo>
                  <a:lnTo>
                    <a:pt x="95297" y="9906"/>
                  </a:lnTo>
                  <a:lnTo>
                    <a:pt x="95126" y="9736"/>
                  </a:lnTo>
                  <a:lnTo>
                    <a:pt x="94955" y="9906"/>
                  </a:lnTo>
                  <a:lnTo>
                    <a:pt x="94955" y="11443"/>
                  </a:lnTo>
                  <a:lnTo>
                    <a:pt x="94613" y="12810"/>
                  </a:lnTo>
                  <a:lnTo>
                    <a:pt x="94443" y="14347"/>
                  </a:lnTo>
                  <a:lnTo>
                    <a:pt x="94272" y="15884"/>
                  </a:lnTo>
                  <a:lnTo>
                    <a:pt x="92906" y="17250"/>
                  </a:lnTo>
                  <a:lnTo>
                    <a:pt x="92735" y="16055"/>
                  </a:lnTo>
                  <a:lnTo>
                    <a:pt x="92735" y="14005"/>
                  </a:lnTo>
                  <a:lnTo>
                    <a:pt x="92735" y="12468"/>
                  </a:lnTo>
                  <a:lnTo>
                    <a:pt x="92735" y="11785"/>
                  </a:lnTo>
                  <a:lnTo>
                    <a:pt x="92393" y="11273"/>
                  </a:lnTo>
                  <a:lnTo>
                    <a:pt x="92564" y="11614"/>
                  </a:lnTo>
                  <a:lnTo>
                    <a:pt x="92564" y="11956"/>
                  </a:lnTo>
                  <a:lnTo>
                    <a:pt x="92564" y="12980"/>
                  </a:lnTo>
                  <a:lnTo>
                    <a:pt x="92222" y="14859"/>
                  </a:lnTo>
                  <a:lnTo>
                    <a:pt x="92222" y="16225"/>
                  </a:lnTo>
                  <a:lnTo>
                    <a:pt x="92222" y="16908"/>
                  </a:lnTo>
                  <a:lnTo>
                    <a:pt x="92564" y="17421"/>
                  </a:lnTo>
                  <a:lnTo>
                    <a:pt x="87782" y="21520"/>
                  </a:lnTo>
                  <a:lnTo>
                    <a:pt x="88124" y="19641"/>
                  </a:lnTo>
                  <a:lnTo>
                    <a:pt x="88124" y="17933"/>
                  </a:lnTo>
                  <a:lnTo>
                    <a:pt x="88294" y="14347"/>
                  </a:lnTo>
                  <a:lnTo>
                    <a:pt x="88124" y="14347"/>
                  </a:lnTo>
                  <a:lnTo>
                    <a:pt x="88124" y="16225"/>
                  </a:lnTo>
                  <a:lnTo>
                    <a:pt x="87782" y="18104"/>
                  </a:lnTo>
                  <a:lnTo>
                    <a:pt x="87611" y="19983"/>
                  </a:lnTo>
                  <a:lnTo>
                    <a:pt x="87441" y="21690"/>
                  </a:lnTo>
                  <a:lnTo>
                    <a:pt x="85904" y="22886"/>
                  </a:lnTo>
                  <a:lnTo>
                    <a:pt x="86074" y="19812"/>
                  </a:lnTo>
                  <a:lnTo>
                    <a:pt x="86587" y="15713"/>
                  </a:lnTo>
                  <a:lnTo>
                    <a:pt x="89148" y="13151"/>
                  </a:lnTo>
                  <a:lnTo>
                    <a:pt x="93930" y="9394"/>
                  </a:lnTo>
                  <a:lnTo>
                    <a:pt x="94955" y="8369"/>
                  </a:lnTo>
                  <a:lnTo>
                    <a:pt x="96150" y="7345"/>
                  </a:lnTo>
                  <a:lnTo>
                    <a:pt x="97004" y="6149"/>
                  </a:lnTo>
                  <a:lnTo>
                    <a:pt x="97858" y="4954"/>
                  </a:lnTo>
                  <a:close/>
                  <a:moveTo>
                    <a:pt x="64385" y="16738"/>
                  </a:moveTo>
                  <a:lnTo>
                    <a:pt x="65751" y="18445"/>
                  </a:lnTo>
                  <a:lnTo>
                    <a:pt x="69167" y="21861"/>
                  </a:lnTo>
                  <a:lnTo>
                    <a:pt x="70021" y="22544"/>
                  </a:lnTo>
                  <a:lnTo>
                    <a:pt x="70704" y="23398"/>
                  </a:lnTo>
                  <a:lnTo>
                    <a:pt x="69508" y="23398"/>
                  </a:lnTo>
                  <a:lnTo>
                    <a:pt x="66947" y="23227"/>
                  </a:lnTo>
                  <a:lnTo>
                    <a:pt x="66947" y="22886"/>
                  </a:lnTo>
                  <a:lnTo>
                    <a:pt x="67117" y="21861"/>
                  </a:lnTo>
                  <a:lnTo>
                    <a:pt x="66776" y="22715"/>
                  </a:lnTo>
                  <a:lnTo>
                    <a:pt x="66776" y="23057"/>
                  </a:lnTo>
                  <a:lnTo>
                    <a:pt x="66264" y="23057"/>
                  </a:lnTo>
                  <a:lnTo>
                    <a:pt x="66434" y="21690"/>
                  </a:lnTo>
                  <a:lnTo>
                    <a:pt x="66434" y="19470"/>
                  </a:lnTo>
                  <a:lnTo>
                    <a:pt x="66093" y="22032"/>
                  </a:lnTo>
                  <a:lnTo>
                    <a:pt x="65922" y="23057"/>
                  </a:lnTo>
                  <a:lnTo>
                    <a:pt x="65410" y="22886"/>
                  </a:lnTo>
                  <a:lnTo>
                    <a:pt x="65068" y="22886"/>
                  </a:lnTo>
                  <a:lnTo>
                    <a:pt x="65239" y="21690"/>
                  </a:lnTo>
                  <a:lnTo>
                    <a:pt x="65410" y="20495"/>
                  </a:lnTo>
                  <a:lnTo>
                    <a:pt x="65410" y="19129"/>
                  </a:lnTo>
                  <a:lnTo>
                    <a:pt x="65239" y="20666"/>
                  </a:lnTo>
                  <a:lnTo>
                    <a:pt x="64897" y="22032"/>
                  </a:lnTo>
                  <a:lnTo>
                    <a:pt x="64556" y="22715"/>
                  </a:lnTo>
                  <a:lnTo>
                    <a:pt x="63702" y="22544"/>
                  </a:lnTo>
                  <a:lnTo>
                    <a:pt x="64043" y="21349"/>
                  </a:lnTo>
                  <a:lnTo>
                    <a:pt x="64385" y="19983"/>
                  </a:lnTo>
                  <a:lnTo>
                    <a:pt x="64727" y="17421"/>
                  </a:lnTo>
                  <a:lnTo>
                    <a:pt x="64043" y="19983"/>
                  </a:lnTo>
                  <a:lnTo>
                    <a:pt x="64385" y="18616"/>
                  </a:lnTo>
                  <a:lnTo>
                    <a:pt x="64385" y="16738"/>
                  </a:lnTo>
                  <a:close/>
                  <a:moveTo>
                    <a:pt x="83683" y="17421"/>
                  </a:moveTo>
                  <a:lnTo>
                    <a:pt x="83683" y="17762"/>
                  </a:lnTo>
                  <a:lnTo>
                    <a:pt x="78731" y="23398"/>
                  </a:lnTo>
                  <a:lnTo>
                    <a:pt x="77194" y="23227"/>
                  </a:lnTo>
                  <a:lnTo>
                    <a:pt x="75486" y="23227"/>
                  </a:lnTo>
                  <a:lnTo>
                    <a:pt x="72070" y="23398"/>
                  </a:lnTo>
                  <a:lnTo>
                    <a:pt x="71899" y="22886"/>
                  </a:lnTo>
                  <a:lnTo>
                    <a:pt x="71387" y="22544"/>
                  </a:lnTo>
                  <a:lnTo>
                    <a:pt x="70533" y="21690"/>
                  </a:lnTo>
                  <a:lnTo>
                    <a:pt x="67630" y="18958"/>
                  </a:lnTo>
                  <a:lnTo>
                    <a:pt x="67288" y="18445"/>
                  </a:lnTo>
                  <a:lnTo>
                    <a:pt x="71558" y="18275"/>
                  </a:lnTo>
                  <a:lnTo>
                    <a:pt x="75827" y="18104"/>
                  </a:lnTo>
                  <a:lnTo>
                    <a:pt x="77877" y="18275"/>
                  </a:lnTo>
                  <a:lnTo>
                    <a:pt x="79755" y="18275"/>
                  </a:lnTo>
                  <a:lnTo>
                    <a:pt x="81805" y="18104"/>
                  </a:lnTo>
                  <a:lnTo>
                    <a:pt x="82829" y="17762"/>
                  </a:lnTo>
                  <a:lnTo>
                    <a:pt x="83683" y="17421"/>
                  </a:lnTo>
                  <a:close/>
                  <a:moveTo>
                    <a:pt x="86245" y="16055"/>
                  </a:moveTo>
                  <a:lnTo>
                    <a:pt x="85904" y="17762"/>
                  </a:lnTo>
                  <a:lnTo>
                    <a:pt x="85562" y="19641"/>
                  </a:lnTo>
                  <a:lnTo>
                    <a:pt x="85391" y="21520"/>
                  </a:lnTo>
                  <a:lnTo>
                    <a:pt x="85391" y="22373"/>
                  </a:lnTo>
                  <a:lnTo>
                    <a:pt x="85562" y="23227"/>
                  </a:lnTo>
                  <a:lnTo>
                    <a:pt x="82829" y="25448"/>
                  </a:lnTo>
                  <a:lnTo>
                    <a:pt x="82829" y="25277"/>
                  </a:lnTo>
                  <a:lnTo>
                    <a:pt x="83513" y="22544"/>
                  </a:lnTo>
                  <a:lnTo>
                    <a:pt x="83683" y="20666"/>
                  </a:lnTo>
                  <a:lnTo>
                    <a:pt x="83854" y="18787"/>
                  </a:lnTo>
                  <a:lnTo>
                    <a:pt x="86245" y="16055"/>
                  </a:lnTo>
                  <a:close/>
                  <a:moveTo>
                    <a:pt x="78218" y="24081"/>
                  </a:moveTo>
                  <a:lnTo>
                    <a:pt x="77194" y="25277"/>
                  </a:lnTo>
                  <a:lnTo>
                    <a:pt x="76681" y="25789"/>
                  </a:lnTo>
                  <a:lnTo>
                    <a:pt x="75657" y="24935"/>
                  </a:lnTo>
                  <a:lnTo>
                    <a:pt x="74461" y="24252"/>
                  </a:lnTo>
                  <a:lnTo>
                    <a:pt x="76340" y="24252"/>
                  </a:lnTo>
                  <a:lnTo>
                    <a:pt x="78218" y="24081"/>
                  </a:lnTo>
                  <a:close/>
                  <a:moveTo>
                    <a:pt x="83683" y="18958"/>
                  </a:moveTo>
                  <a:lnTo>
                    <a:pt x="83171" y="22373"/>
                  </a:lnTo>
                  <a:lnTo>
                    <a:pt x="82317" y="25789"/>
                  </a:lnTo>
                  <a:lnTo>
                    <a:pt x="81122" y="26814"/>
                  </a:lnTo>
                  <a:lnTo>
                    <a:pt x="81634" y="25277"/>
                  </a:lnTo>
                  <a:lnTo>
                    <a:pt x="81976" y="23740"/>
                  </a:lnTo>
                  <a:lnTo>
                    <a:pt x="82146" y="22203"/>
                  </a:lnTo>
                  <a:lnTo>
                    <a:pt x="82146" y="20666"/>
                  </a:lnTo>
                  <a:lnTo>
                    <a:pt x="83683" y="18958"/>
                  </a:lnTo>
                  <a:close/>
                  <a:moveTo>
                    <a:pt x="90856" y="20153"/>
                  </a:moveTo>
                  <a:lnTo>
                    <a:pt x="89661" y="21690"/>
                  </a:lnTo>
                  <a:lnTo>
                    <a:pt x="87611" y="23569"/>
                  </a:lnTo>
                  <a:lnTo>
                    <a:pt x="87441" y="23569"/>
                  </a:lnTo>
                  <a:lnTo>
                    <a:pt x="82317" y="26985"/>
                  </a:lnTo>
                  <a:lnTo>
                    <a:pt x="82317" y="26985"/>
                  </a:lnTo>
                  <a:lnTo>
                    <a:pt x="86587" y="23569"/>
                  </a:lnTo>
                  <a:lnTo>
                    <a:pt x="90856" y="20153"/>
                  </a:lnTo>
                  <a:close/>
                  <a:moveTo>
                    <a:pt x="63189" y="22544"/>
                  </a:moveTo>
                  <a:lnTo>
                    <a:pt x="63360" y="22715"/>
                  </a:lnTo>
                  <a:lnTo>
                    <a:pt x="63189" y="23227"/>
                  </a:lnTo>
                  <a:lnTo>
                    <a:pt x="63360" y="23398"/>
                  </a:lnTo>
                  <a:lnTo>
                    <a:pt x="63531" y="22886"/>
                  </a:lnTo>
                  <a:lnTo>
                    <a:pt x="64556" y="23227"/>
                  </a:lnTo>
                  <a:lnTo>
                    <a:pt x="64556" y="23569"/>
                  </a:lnTo>
                  <a:lnTo>
                    <a:pt x="64727" y="23740"/>
                  </a:lnTo>
                  <a:lnTo>
                    <a:pt x="65068" y="23740"/>
                  </a:lnTo>
                  <a:lnTo>
                    <a:pt x="65239" y="23398"/>
                  </a:lnTo>
                  <a:lnTo>
                    <a:pt x="65922" y="23569"/>
                  </a:lnTo>
                  <a:lnTo>
                    <a:pt x="65922" y="23740"/>
                  </a:lnTo>
                  <a:lnTo>
                    <a:pt x="66264" y="23740"/>
                  </a:lnTo>
                  <a:lnTo>
                    <a:pt x="66264" y="23569"/>
                  </a:lnTo>
                  <a:lnTo>
                    <a:pt x="68142" y="23911"/>
                  </a:lnTo>
                  <a:lnTo>
                    <a:pt x="70021" y="24081"/>
                  </a:lnTo>
                  <a:lnTo>
                    <a:pt x="73949" y="24252"/>
                  </a:lnTo>
                  <a:lnTo>
                    <a:pt x="75315" y="24935"/>
                  </a:lnTo>
                  <a:lnTo>
                    <a:pt x="76511" y="25960"/>
                  </a:lnTo>
                  <a:lnTo>
                    <a:pt x="75486" y="27155"/>
                  </a:lnTo>
                  <a:lnTo>
                    <a:pt x="72070" y="26814"/>
                  </a:lnTo>
                  <a:lnTo>
                    <a:pt x="68655" y="26472"/>
                  </a:lnTo>
                  <a:lnTo>
                    <a:pt x="67630" y="25960"/>
                  </a:lnTo>
                  <a:lnTo>
                    <a:pt x="66776" y="25277"/>
                  </a:lnTo>
                  <a:lnTo>
                    <a:pt x="65068" y="23740"/>
                  </a:lnTo>
                  <a:lnTo>
                    <a:pt x="66434" y="25277"/>
                  </a:lnTo>
                  <a:lnTo>
                    <a:pt x="67971" y="26301"/>
                  </a:lnTo>
                  <a:lnTo>
                    <a:pt x="65068" y="25789"/>
                  </a:lnTo>
                  <a:lnTo>
                    <a:pt x="62336" y="25106"/>
                  </a:lnTo>
                  <a:lnTo>
                    <a:pt x="62336" y="24764"/>
                  </a:lnTo>
                  <a:lnTo>
                    <a:pt x="62165" y="25106"/>
                  </a:lnTo>
                  <a:lnTo>
                    <a:pt x="61652" y="24935"/>
                  </a:lnTo>
                  <a:lnTo>
                    <a:pt x="62506" y="23740"/>
                  </a:lnTo>
                  <a:lnTo>
                    <a:pt x="63189" y="22544"/>
                  </a:lnTo>
                  <a:close/>
                  <a:moveTo>
                    <a:pt x="81976" y="20836"/>
                  </a:moveTo>
                  <a:lnTo>
                    <a:pt x="81805" y="22544"/>
                  </a:lnTo>
                  <a:lnTo>
                    <a:pt x="81463" y="24081"/>
                  </a:lnTo>
                  <a:lnTo>
                    <a:pt x="80609" y="27326"/>
                  </a:lnTo>
                  <a:lnTo>
                    <a:pt x="80097" y="27668"/>
                  </a:lnTo>
                  <a:lnTo>
                    <a:pt x="79072" y="28351"/>
                  </a:lnTo>
                  <a:lnTo>
                    <a:pt x="79585" y="27155"/>
                  </a:lnTo>
                  <a:lnTo>
                    <a:pt x="80097" y="25106"/>
                  </a:lnTo>
                  <a:lnTo>
                    <a:pt x="80268" y="22886"/>
                  </a:lnTo>
                  <a:lnTo>
                    <a:pt x="81976" y="20836"/>
                  </a:lnTo>
                  <a:close/>
                  <a:moveTo>
                    <a:pt x="66093" y="26814"/>
                  </a:moveTo>
                  <a:lnTo>
                    <a:pt x="66605" y="26985"/>
                  </a:lnTo>
                  <a:lnTo>
                    <a:pt x="66434" y="27497"/>
                  </a:lnTo>
                  <a:lnTo>
                    <a:pt x="65580" y="29034"/>
                  </a:lnTo>
                  <a:lnTo>
                    <a:pt x="66093" y="26814"/>
                  </a:lnTo>
                  <a:close/>
                  <a:moveTo>
                    <a:pt x="66947" y="26985"/>
                  </a:moveTo>
                  <a:lnTo>
                    <a:pt x="67971" y="27326"/>
                  </a:lnTo>
                  <a:lnTo>
                    <a:pt x="68142" y="27497"/>
                  </a:lnTo>
                  <a:lnTo>
                    <a:pt x="68142" y="28522"/>
                  </a:lnTo>
                  <a:lnTo>
                    <a:pt x="68313" y="28522"/>
                  </a:lnTo>
                  <a:lnTo>
                    <a:pt x="68313" y="27326"/>
                  </a:lnTo>
                  <a:lnTo>
                    <a:pt x="70192" y="27668"/>
                  </a:lnTo>
                  <a:lnTo>
                    <a:pt x="68313" y="28692"/>
                  </a:lnTo>
                  <a:lnTo>
                    <a:pt x="66434" y="29888"/>
                  </a:lnTo>
                  <a:lnTo>
                    <a:pt x="65282" y="30656"/>
                  </a:lnTo>
                  <a:lnTo>
                    <a:pt x="66093" y="29034"/>
                  </a:lnTo>
                  <a:lnTo>
                    <a:pt x="65922" y="29546"/>
                  </a:lnTo>
                  <a:lnTo>
                    <a:pt x="65922" y="29717"/>
                  </a:lnTo>
                  <a:lnTo>
                    <a:pt x="66093" y="29888"/>
                  </a:lnTo>
                  <a:lnTo>
                    <a:pt x="66264" y="29717"/>
                  </a:lnTo>
                  <a:lnTo>
                    <a:pt x="66947" y="28692"/>
                  </a:lnTo>
                  <a:lnTo>
                    <a:pt x="67801" y="27839"/>
                  </a:lnTo>
                  <a:lnTo>
                    <a:pt x="67971" y="27497"/>
                  </a:lnTo>
                  <a:lnTo>
                    <a:pt x="67971" y="27326"/>
                  </a:lnTo>
                  <a:lnTo>
                    <a:pt x="67288" y="28009"/>
                  </a:lnTo>
                  <a:lnTo>
                    <a:pt x="66434" y="28692"/>
                  </a:lnTo>
                  <a:lnTo>
                    <a:pt x="66947" y="26985"/>
                  </a:lnTo>
                  <a:close/>
                  <a:moveTo>
                    <a:pt x="49176" y="32675"/>
                  </a:moveTo>
                  <a:lnTo>
                    <a:pt x="49157" y="32791"/>
                  </a:lnTo>
                  <a:lnTo>
                    <a:pt x="49176" y="32675"/>
                  </a:lnTo>
                  <a:close/>
                  <a:moveTo>
                    <a:pt x="62165" y="25618"/>
                  </a:moveTo>
                  <a:lnTo>
                    <a:pt x="61823" y="27326"/>
                  </a:lnTo>
                  <a:lnTo>
                    <a:pt x="61311" y="29034"/>
                  </a:lnTo>
                  <a:lnTo>
                    <a:pt x="60799" y="30913"/>
                  </a:lnTo>
                  <a:lnTo>
                    <a:pt x="60457" y="32620"/>
                  </a:lnTo>
                  <a:lnTo>
                    <a:pt x="60457" y="32791"/>
                  </a:lnTo>
                  <a:lnTo>
                    <a:pt x="60628" y="32791"/>
                  </a:lnTo>
                  <a:lnTo>
                    <a:pt x="61652" y="31254"/>
                  </a:lnTo>
                  <a:lnTo>
                    <a:pt x="61140" y="31937"/>
                  </a:lnTo>
                  <a:lnTo>
                    <a:pt x="60799" y="32108"/>
                  </a:lnTo>
                  <a:lnTo>
                    <a:pt x="61311" y="29546"/>
                  </a:lnTo>
                  <a:lnTo>
                    <a:pt x="61823" y="27497"/>
                  </a:lnTo>
                  <a:lnTo>
                    <a:pt x="62165" y="25618"/>
                  </a:lnTo>
                  <a:close/>
                  <a:moveTo>
                    <a:pt x="49157" y="32791"/>
                  </a:moveTo>
                  <a:lnTo>
                    <a:pt x="49128" y="32962"/>
                  </a:lnTo>
                  <a:lnTo>
                    <a:pt x="49157" y="32791"/>
                  </a:lnTo>
                  <a:close/>
                  <a:moveTo>
                    <a:pt x="41329" y="3758"/>
                  </a:moveTo>
                  <a:lnTo>
                    <a:pt x="39622" y="4441"/>
                  </a:lnTo>
                  <a:lnTo>
                    <a:pt x="39622" y="4612"/>
                  </a:lnTo>
                  <a:lnTo>
                    <a:pt x="39622" y="4783"/>
                  </a:lnTo>
                  <a:lnTo>
                    <a:pt x="39792" y="4954"/>
                  </a:lnTo>
                  <a:lnTo>
                    <a:pt x="39963" y="4954"/>
                  </a:lnTo>
                  <a:lnTo>
                    <a:pt x="41842" y="4271"/>
                  </a:lnTo>
                  <a:lnTo>
                    <a:pt x="44062" y="4100"/>
                  </a:lnTo>
                  <a:lnTo>
                    <a:pt x="46111" y="3929"/>
                  </a:lnTo>
                  <a:lnTo>
                    <a:pt x="48331" y="4271"/>
                  </a:lnTo>
                  <a:lnTo>
                    <a:pt x="48502" y="4612"/>
                  </a:lnTo>
                  <a:lnTo>
                    <a:pt x="48844" y="4612"/>
                  </a:lnTo>
                  <a:lnTo>
                    <a:pt x="49185" y="4441"/>
                  </a:lnTo>
                  <a:lnTo>
                    <a:pt x="50893" y="4783"/>
                  </a:lnTo>
                  <a:lnTo>
                    <a:pt x="52772" y="5466"/>
                  </a:lnTo>
                  <a:lnTo>
                    <a:pt x="54480" y="6320"/>
                  </a:lnTo>
                  <a:lnTo>
                    <a:pt x="56187" y="7174"/>
                  </a:lnTo>
                  <a:lnTo>
                    <a:pt x="57724" y="8369"/>
                  </a:lnTo>
                  <a:lnTo>
                    <a:pt x="59261" y="9565"/>
                  </a:lnTo>
                  <a:lnTo>
                    <a:pt x="60457" y="10931"/>
                  </a:lnTo>
                  <a:lnTo>
                    <a:pt x="61652" y="12297"/>
                  </a:lnTo>
                  <a:lnTo>
                    <a:pt x="61652" y="12468"/>
                  </a:lnTo>
                  <a:lnTo>
                    <a:pt x="62165" y="13834"/>
                  </a:lnTo>
                  <a:lnTo>
                    <a:pt x="63019" y="15201"/>
                  </a:lnTo>
                  <a:lnTo>
                    <a:pt x="63531" y="16908"/>
                  </a:lnTo>
                  <a:lnTo>
                    <a:pt x="63531" y="18616"/>
                  </a:lnTo>
                  <a:lnTo>
                    <a:pt x="63189" y="20324"/>
                  </a:lnTo>
                  <a:lnTo>
                    <a:pt x="62506" y="21861"/>
                  </a:lnTo>
                  <a:lnTo>
                    <a:pt x="61652" y="23227"/>
                  </a:lnTo>
                  <a:lnTo>
                    <a:pt x="60457" y="24594"/>
                  </a:lnTo>
                  <a:lnTo>
                    <a:pt x="59091" y="25960"/>
                  </a:lnTo>
                  <a:lnTo>
                    <a:pt x="57554" y="27155"/>
                  </a:lnTo>
                  <a:lnTo>
                    <a:pt x="55846" y="28180"/>
                  </a:lnTo>
                  <a:lnTo>
                    <a:pt x="54138" y="29205"/>
                  </a:lnTo>
                  <a:lnTo>
                    <a:pt x="52430" y="30059"/>
                  </a:lnTo>
                  <a:lnTo>
                    <a:pt x="50552" y="30913"/>
                  </a:lnTo>
                  <a:lnTo>
                    <a:pt x="47136" y="32108"/>
                  </a:lnTo>
                  <a:lnTo>
                    <a:pt x="43891" y="32962"/>
                  </a:lnTo>
                  <a:lnTo>
                    <a:pt x="42696" y="33111"/>
                  </a:lnTo>
                  <a:lnTo>
                    <a:pt x="42696" y="33111"/>
                  </a:lnTo>
                  <a:lnTo>
                    <a:pt x="42696" y="32962"/>
                  </a:lnTo>
                  <a:lnTo>
                    <a:pt x="42525" y="32791"/>
                  </a:lnTo>
                  <a:lnTo>
                    <a:pt x="39963" y="33304"/>
                  </a:lnTo>
                  <a:lnTo>
                    <a:pt x="37231" y="33474"/>
                  </a:lnTo>
                  <a:lnTo>
                    <a:pt x="34498" y="33645"/>
                  </a:lnTo>
                  <a:lnTo>
                    <a:pt x="31936" y="33474"/>
                  </a:lnTo>
                  <a:lnTo>
                    <a:pt x="29204" y="33304"/>
                  </a:lnTo>
                  <a:lnTo>
                    <a:pt x="26642" y="32620"/>
                  </a:lnTo>
                  <a:lnTo>
                    <a:pt x="24080" y="31937"/>
                  </a:lnTo>
                  <a:lnTo>
                    <a:pt x="21689" y="30742"/>
                  </a:lnTo>
                  <a:lnTo>
                    <a:pt x="21006" y="29888"/>
                  </a:lnTo>
                  <a:lnTo>
                    <a:pt x="20494" y="28863"/>
                  </a:lnTo>
                  <a:lnTo>
                    <a:pt x="20152" y="27839"/>
                  </a:lnTo>
                  <a:lnTo>
                    <a:pt x="19982" y="26643"/>
                  </a:lnTo>
                  <a:lnTo>
                    <a:pt x="21860" y="28180"/>
                  </a:lnTo>
                  <a:lnTo>
                    <a:pt x="24080" y="29205"/>
                  </a:lnTo>
                  <a:lnTo>
                    <a:pt x="26301" y="30059"/>
                  </a:lnTo>
                  <a:lnTo>
                    <a:pt x="28521" y="30571"/>
                  </a:lnTo>
                  <a:lnTo>
                    <a:pt x="30912" y="30742"/>
                  </a:lnTo>
                  <a:lnTo>
                    <a:pt x="33303" y="30742"/>
                  </a:lnTo>
                  <a:lnTo>
                    <a:pt x="35694" y="30229"/>
                  </a:lnTo>
                  <a:lnTo>
                    <a:pt x="38084" y="29717"/>
                  </a:lnTo>
                  <a:lnTo>
                    <a:pt x="38255" y="29546"/>
                  </a:lnTo>
                  <a:lnTo>
                    <a:pt x="38084" y="29376"/>
                  </a:lnTo>
                  <a:lnTo>
                    <a:pt x="40817" y="28863"/>
                  </a:lnTo>
                  <a:lnTo>
                    <a:pt x="43208" y="28180"/>
                  </a:lnTo>
                  <a:lnTo>
                    <a:pt x="45770" y="26985"/>
                  </a:lnTo>
                  <a:lnTo>
                    <a:pt x="48161" y="25618"/>
                  </a:lnTo>
                  <a:lnTo>
                    <a:pt x="48844" y="25106"/>
                  </a:lnTo>
                  <a:lnTo>
                    <a:pt x="46111" y="27668"/>
                  </a:lnTo>
                  <a:lnTo>
                    <a:pt x="43208" y="29888"/>
                  </a:lnTo>
                  <a:lnTo>
                    <a:pt x="43379" y="29888"/>
                  </a:lnTo>
                  <a:lnTo>
                    <a:pt x="45940" y="28009"/>
                  </a:lnTo>
                  <a:lnTo>
                    <a:pt x="48331" y="26131"/>
                  </a:lnTo>
                  <a:lnTo>
                    <a:pt x="50552" y="23911"/>
                  </a:lnTo>
                  <a:lnTo>
                    <a:pt x="52772" y="21520"/>
                  </a:lnTo>
                  <a:lnTo>
                    <a:pt x="53284" y="21178"/>
                  </a:lnTo>
                  <a:lnTo>
                    <a:pt x="53284" y="21007"/>
                  </a:lnTo>
                  <a:lnTo>
                    <a:pt x="53796" y="20324"/>
                  </a:lnTo>
                  <a:lnTo>
                    <a:pt x="53967" y="20153"/>
                  </a:lnTo>
                  <a:lnTo>
                    <a:pt x="53796" y="19983"/>
                  </a:lnTo>
                  <a:lnTo>
                    <a:pt x="53455" y="19983"/>
                  </a:lnTo>
                  <a:lnTo>
                    <a:pt x="51235" y="22203"/>
                  </a:lnTo>
                  <a:lnTo>
                    <a:pt x="49015" y="24081"/>
                  </a:lnTo>
                  <a:lnTo>
                    <a:pt x="46453" y="25789"/>
                  </a:lnTo>
                  <a:lnTo>
                    <a:pt x="43891" y="26985"/>
                  </a:lnTo>
                  <a:lnTo>
                    <a:pt x="41159" y="28009"/>
                  </a:lnTo>
                  <a:lnTo>
                    <a:pt x="38255" y="28863"/>
                  </a:lnTo>
                  <a:lnTo>
                    <a:pt x="35352" y="29205"/>
                  </a:lnTo>
                  <a:lnTo>
                    <a:pt x="32278" y="29376"/>
                  </a:lnTo>
                  <a:lnTo>
                    <a:pt x="32107" y="29546"/>
                  </a:lnTo>
                  <a:lnTo>
                    <a:pt x="32107" y="29717"/>
                  </a:lnTo>
                  <a:lnTo>
                    <a:pt x="35010" y="29717"/>
                  </a:lnTo>
                  <a:lnTo>
                    <a:pt x="37743" y="29546"/>
                  </a:lnTo>
                  <a:lnTo>
                    <a:pt x="35352" y="29888"/>
                  </a:lnTo>
                  <a:lnTo>
                    <a:pt x="32961" y="30229"/>
                  </a:lnTo>
                  <a:lnTo>
                    <a:pt x="30570" y="30229"/>
                  </a:lnTo>
                  <a:lnTo>
                    <a:pt x="28179" y="30059"/>
                  </a:lnTo>
                  <a:lnTo>
                    <a:pt x="25959" y="29546"/>
                  </a:lnTo>
                  <a:lnTo>
                    <a:pt x="23910" y="28692"/>
                  </a:lnTo>
                  <a:lnTo>
                    <a:pt x="21860" y="27497"/>
                  </a:lnTo>
                  <a:lnTo>
                    <a:pt x="19982" y="26301"/>
                  </a:lnTo>
                  <a:lnTo>
                    <a:pt x="19811" y="25618"/>
                  </a:lnTo>
                  <a:lnTo>
                    <a:pt x="19982" y="23740"/>
                  </a:lnTo>
                  <a:lnTo>
                    <a:pt x="20323" y="21861"/>
                  </a:lnTo>
                  <a:lnTo>
                    <a:pt x="21006" y="19983"/>
                  </a:lnTo>
                  <a:lnTo>
                    <a:pt x="21689" y="18104"/>
                  </a:lnTo>
                  <a:lnTo>
                    <a:pt x="22714" y="16396"/>
                  </a:lnTo>
                  <a:lnTo>
                    <a:pt x="23739" y="14688"/>
                  </a:lnTo>
                  <a:lnTo>
                    <a:pt x="24934" y="12980"/>
                  </a:lnTo>
                  <a:lnTo>
                    <a:pt x="26130" y="11614"/>
                  </a:lnTo>
                  <a:lnTo>
                    <a:pt x="27667" y="9906"/>
                  </a:lnTo>
                  <a:lnTo>
                    <a:pt x="29204" y="8540"/>
                  </a:lnTo>
                  <a:lnTo>
                    <a:pt x="31082" y="7174"/>
                  </a:lnTo>
                  <a:lnTo>
                    <a:pt x="32961" y="6149"/>
                  </a:lnTo>
                  <a:lnTo>
                    <a:pt x="34840" y="5295"/>
                  </a:lnTo>
                  <a:lnTo>
                    <a:pt x="36889" y="4441"/>
                  </a:lnTo>
                  <a:lnTo>
                    <a:pt x="39109" y="4100"/>
                  </a:lnTo>
                  <a:lnTo>
                    <a:pt x="41329" y="3758"/>
                  </a:lnTo>
                  <a:close/>
                  <a:moveTo>
                    <a:pt x="49128" y="32962"/>
                  </a:moveTo>
                  <a:lnTo>
                    <a:pt x="49015" y="33645"/>
                  </a:lnTo>
                  <a:lnTo>
                    <a:pt x="49015" y="33645"/>
                  </a:lnTo>
                  <a:lnTo>
                    <a:pt x="49128" y="32962"/>
                  </a:lnTo>
                  <a:close/>
                  <a:moveTo>
                    <a:pt x="22202" y="31425"/>
                  </a:moveTo>
                  <a:lnTo>
                    <a:pt x="24422" y="32620"/>
                  </a:lnTo>
                  <a:lnTo>
                    <a:pt x="26642" y="33474"/>
                  </a:lnTo>
                  <a:lnTo>
                    <a:pt x="29033" y="33987"/>
                  </a:lnTo>
                  <a:lnTo>
                    <a:pt x="31424" y="34328"/>
                  </a:lnTo>
                  <a:lnTo>
                    <a:pt x="28862" y="34157"/>
                  </a:lnTo>
                  <a:lnTo>
                    <a:pt x="26301" y="33645"/>
                  </a:lnTo>
                  <a:lnTo>
                    <a:pt x="25105" y="33304"/>
                  </a:lnTo>
                  <a:lnTo>
                    <a:pt x="24080" y="32791"/>
                  </a:lnTo>
                  <a:lnTo>
                    <a:pt x="23056" y="32108"/>
                  </a:lnTo>
                  <a:lnTo>
                    <a:pt x="22202" y="31425"/>
                  </a:lnTo>
                  <a:close/>
                  <a:moveTo>
                    <a:pt x="43379" y="33987"/>
                  </a:moveTo>
                  <a:lnTo>
                    <a:pt x="42866" y="35182"/>
                  </a:lnTo>
                  <a:lnTo>
                    <a:pt x="41159" y="35011"/>
                  </a:lnTo>
                  <a:lnTo>
                    <a:pt x="41329" y="35011"/>
                  </a:lnTo>
                  <a:lnTo>
                    <a:pt x="42183" y="34157"/>
                  </a:lnTo>
                  <a:lnTo>
                    <a:pt x="43379" y="33987"/>
                  </a:lnTo>
                  <a:close/>
                  <a:moveTo>
                    <a:pt x="57895" y="28522"/>
                  </a:moveTo>
                  <a:lnTo>
                    <a:pt x="57041" y="30571"/>
                  </a:lnTo>
                  <a:lnTo>
                    <a:pt x="56187" y="32620"/>
                  </a:lnTo>
                  <a:lnTo>
                    <a:pt x="55504" y="33987"/>
                  </a:lnTo>
                  <a:lnTo>
                    <a:pt x="55163" y="34841"/>
                  </a:lnTo>
                  <a:lnTo>
                    <a:pt x="55163" y="35182"/>
                  </a:lnTo>
                  <a:lnTo>
                    <a:pt x="55334" y="35524"/>
                  </a:lnTo>
                  <a:lnTo>
                    <a:pt x="55504" y="35353"/>
                  </a:lnTo>
                  <a:lnTo>
                    <a:pt x="55504" y="35011"/>
                  </a:lnTo>
                  <a:lnTo>
                    <a:pt x="55504" y="34499"/>
                  </a:lnTo>
                  <a:lnTo>
                    <a:pt x="55846" y="33645"/>
                  </a:lnTo>
                  <a:lnTo>
                    <a:pt x="56700" y="31767"/>
                  </a:lnTo>
                  <a:lnTo>
                    <a:pt x="57383" y="30059"/>
                  </a:lnTo>
                  <a:lnTo>
                    <a:pt x="57895" y="28522"/>
                  </a:lnTo>
                  <a:close/>
                  <a:moveTo>
                    <a:pt x="41842" y="34157"/>
                  </a:moveTo>
                  <a:lnTo>
                    <a:pt x="41329" y="34670"/>
                  </a:lnTo>
                  <a:lnTo>
                    <a:pt x="40817" y="35011"/>
                  </a:lnTo>
                  <a:lnTo>
                    <a:pt x="39109" y="35011"/>
                  </a:lnTo>
                  <a:lnTo>
                    <a:pt x="37401" y="35182"/>
                  </a:lnTo>
                  <a:lnTo>
                    <a:pt x="35694" y="35695"/>
                  </a:lnTo>
                  <a:lnTo>
                    <a:pt x="34157" y="36378"/>
                  </a:lnTo>
                  <a:lnTo>
                    <a:pt x="34157" y="36378"/>
                  </a:lnTo>
                  <a:lnTo>
                    <a:pt x="34327" y="35695"/>
                  </a:lnTo>
                  <a:lnTo>
                    <a:pt x="34327" y="35011"/>
                  </a:lnTo>
                  <a:lnTo>
                    <a:pt x="38426" y="34670"/>
                  </a:lnTo>
                  <a:lnTo>
                    <a:pt x="40646" y="34328"/>
                  </a:lnTo>
                  <a:lnTo>
                    <a:pt x="41842" y="34157"/>
                  </a:lnTo>
                  <a:close/>
                  <a:moveTo>
                    <a:pt x="34157" y="35182"/>
                  </a:moveTo>
                  <a:lnTo>
                    <a:pt x="34157" y="35865"/>
                  </a:lnTo>
                  <a:lnTo>
                    <a:pt x="33986" y="36548"/>
                  </a:lnTo>
                  <a:lnTo>
                    <a:pt x="33815" y="36548"/>
                  </a:lnTo>
                  <a:lnTo>
                    <a:pt x="33644" y="36719"/>
                  </a:lnTo>
                  <a:lnTo>
                    <a:pt x="32790" y="37232"/>
                  </a:lnTo>
                  <a:lnTo>
                    <a:pt x="32961" y="36548"/>
                  </a:lnTo>
                  <a:lnTo>
                    <a:pt x="33132" y="35182"/>
                  </a:lnTo>
                  <a:close/>
                  <a:moveTo>
                    <a:pt x="51918" y="31596"/>
                  </a:moveTo>
                  <a:lnTo>
                    <a:pt x="51064" y="34499"/>
                  </a:lnTo>
                  <a:lnTo>
                    <a:pt x="50039" y="37232"/>
                  </a:lnTo>
                  <a:lnTo>
                    <a:pt x="48331" y="36548"/>
                  </a:lnTo>
                  <a:lnTo>
                    <a:pt x="48844" y="34670"/>
                  </a:lnTo>
                  <a:lnTo>
                    <a:pt x="49015" y="33645"/>
                  </a:lnTo>
                  <a:lnTo>
                    <a:pt x="48673" y="34499"/>
                  </a:lnTo>
                  <a:lnTo>
                    <a:pt x="47990" y="36548"/>
                  </a:lnTo>
                  <a:lnTo>
                    <a:pt x="47307" y="36207"/>
                  </a:lnTo>
                  <a:lnTo>
                    <a:pt x="47819" y="33645"/>
                  </a:lnTo>
                  <a:lnTo>
                    <a:pt x="47648" y="33645"/>
                  </a:lnTo>
                  <a:lnTo>
                    <a:pt x="47307" y="34841"/>
                  </a:lnTo>
                  <a:lnTo>
                    <a:pt x="46794" y="36036"/>
                  </a:lnTo>
                  <a:lnTo>
                    <a:pt x="45940" y="35865"/>
                  </a:lnTo>
                  <a:lnTo>
                    <a:pt x="45940" y="34841"/>
                  </a:lnTo>
                  <a:lnTo>
                    <a:pt x="46111" y="33645"/>
                  </a:lnTo>
                  <a:lnTo>
                    <a:pt x="45940" y="33645"/>
                  </a:lnTo>
                  <a:lnTo>
                    <a:pt x="45770" y="34670"/>
                  </a:lnTo>
                  <a:lnTo>
                    <a:pt x="45599" y="35695"/>
                  </a:lnTo>
                  <a:lnTo>
                    <a:pt x="44403" y="35524"/>
                  </a:lnTo>
                  <a:lnTo>
                    <a:pt x="44574" y="34670"/>
                  </a:lnTo>
                  <a:lnTo>
                    <a:pt x="44574" y="33816"/>
                  </a:lnTo>
                  <a:lnTo>
                    <a:pt x="44233" y="35524"/>
                  </a:lnTo>
                  <a:lnTo>
                    <a:pt x="43037" y="35182"/>
                  </a:lnTo>
                  <a:lnTo>
                    <a:pt x="43550" y="33987"/>
                  </a:lnTo>
                  <a:lnTo>
                    <a:pt x="44574" y="33816"/>
                  </a:lnTo>
                  <a:lnTo>
                    <a:pt x="44574" y="33645"/>
                  </a:lnTo>
                  <a:lnTo>
                    <a:pt x="46794" y="33133"/>
                  </a:lnTo>
                  <a:lnTo>
                    <a:pt x="49185" y="32620"/>
                  </a:lnTo>
                  <a:lnTo>
                    <a:pt x="51918" y="31596"/>
                  </a:lnTo>
                  <a:close/>
                  <a:moveTo>
                    <a:pt x="61311" y="25277"/>
                  </a:moveTo>
                  <a:lnTo>
                    <a:pt x="62165" y="25618"/>
                  </a:lnTo>
                  <a:lnTo>
                    <a:pt x="65922" y="26814"/>
                  </a:lnTo>
                  <a:lnTo>
                    <a:pt x="65239" y="28180"/>
                  </a:lnTo>
                  <a:lnTo>
                    <a:pt x="64556" y="29376"/>
                  </a:lnTo>
                  <a:lnTo>
                    <a:pt x="64043" y="30059"/>
                  </a:lnTo>
                  <a:lnTo>
                    <a:pt x="63531" y="30742"/>
                  </a:lnTo>
                  <a:lnTo>
                    <a:pt x="63531" y="30742"/>
                  </a:lnTo>
                  <a:lnTo>
                    <a:pt x="63702" y="30400"/>
                  </a:lnTo>
                  <a:lnTo>
                    <a:pt x="63873" y="29888"/>
                  </a:lnTo>
                  <a:lnTo>
                    <a:pt x="64043" y="29205"/>
                  </a:lnTo>
                  <a:lnTo>
                    <a:pt x="63531" y="30059"/>
                  </a:lnTo>
                  <a:lnTo>
                    <a:pt x="63189" y="30913"/>
                  </a:lnTo>
                  <a:lnTo>
                    <a:pt x="63189" y="31083"/>
                  </a:lnTo>
                  <a:lnTo>
                    <a:pt x="63360" y="31083"/>
                  </a:lnTo>
                  <a:lnTo>
                    <a:pt x="64043" y="30400"/>
                  </a:lnTo>
                  <a:lnTo>
                    <a:pt x="64727" y="29546"/>
                  </a:lnTo>
                  <a:lnTo>
                    <a:pt x="65580" y="28009"/>
                  </a:lnTo>
                  <a:lnTo>
                    <a:pt x="64897" y="30229"/>
                  </a:lnTo>
                  <a:lnTo>
                    <a:pt x="64897" y="30571"/>
                  </a:lnTo>
                  <a:lnTo>
                    <a:pt x="65068" y="30742"/>
                  </a:lnTo>
                  <a:lnTo>
                    <a:pt x="65153" y="30742"/>
                  </a:lnTo>
                  <a:lnTo>
                    <a:pt x="62848" y="32279"/>
                  </a:lnTo>
                  <a:lnTo>
                    <a:pt x="60115" y="33816"/>
                  </a:lnTo>
                  <a:lnTo>
                    <a:pt x="57383" y="35353"/>
                  </a:lnTo>
                  <a:lnTo>
                    <a:pt x="54480" y="36548"/>
                  </a:lnTo>
                  <a:lnTo>
                    <a:pt x="51576" y="37744"/>
                  </a:lnTo>
                  <a:lnTo>
                    <a:pt x="51406" y="37915"/>
                  </a:lnTo>
                  <a:lnTo>
                    <a:pt x="50552" y="37573"/>
                  </a:lnTo>
                  <a:lnTo>
                    <a:pt x="51235" y="36890"/>
                  </a:lnTo>
                  <a:lnTo>
                    <a:pt x="51235" y="36719"/>
                  </a:lnTo>
                  <a:lnTo>
                    <a:pt x="50552" y="37232"/>
                  </a:lnTo>
                  <a:lnTo>
                    <a:pt x="50552" y="37232"/>
                  </a:lnTo>
                  <a:lnTo>
                    <a:pt x="51406" y="34328"/>
                  </a:lnTo>
                  <a:lnTo>
                    <a:pt x="52259" y="31425"/>
                  </a:lnTo>
                  <a:lnTo>
                    <a:pt x="53967" y="30742"/>
                  </a:lnTo>
                  <a:lnTo>
                    <a:pt x="52943" y="33304"/>
                  </a:lnTo>
                  <a:lnTo>
                    <a:pt x="52430" y="34670"/>
                  </a:lnTo>
                  <a:lnTo>
                    <a:pt x="52089" y="36036"/>
                  </a:lnTo>
                  <a:lnTo>
                    <a:pt x="52259" y="36378"/>
                  </a:lnTo>
                  <a:lnTo>
                    <a:pt x="52430" y="36207"/>
                  </a:lnTo>
                  <a:lnTo>
                    <a:pt x="53626" y="34499"/>
                  </a:lnTo>
                  <a:lnTo>
                    <a:pt x="53626" y="34328"/>
                  </a:lnTo>
                  <a:lnTo>
                    <a:pt x="52772" y="35182"/>
                  </a:lnTo>
                  <a:lnTo>
                    <a:pt x="54309" y="30571"/>
                  </a:lnTo>
                  <a:lnTo>
                    <a:pt x="56187" y="29546"/>
                  </a:lnTo>
                  <a:lnTo>
                    <a:pt x="56187" y="29546"/>
                  </a:lnTo>
                  <a:lnTo>
                    <a:pt x="55163" y="32279"/>
                  </a:lnTo>
                  <a:lnTo>
                    <a:pt x="54138" y="35011"/>
                  </a:lnTo>
                  <a:lnTo>
                    <a:pt x="54309" y="35182"/>
                  </a:lnTo>
                  <a:lnTo>
                    <a:pt x="54480" y="35182"/>
                  </a:lnTo>
                  <a:lnTo>
                    <a:pt x="54650" y="34841"/>
                  </a:lnTo>
                  <a:lnTo>
                    <a:pt x="55163" y="34157"/>
                  </a:lnTo>
                  <a:lnTo>
                    <a:pt x="54992" y="33987"/>
                  </a:lnTo>
                  <a:lnTo>
                    <a:pt x="54821" y="34157"/>
                  </a:lnTo>
                  <a:lnTo>
                    <a:pt x="56529" y="29376"/>
                  </a:lnTo>
                  <a:lnTo>
                    <a:pt x="57895" y="28522"/>
                  </a:lnTo>
                  <a:lnTo>
                    <a:pt x="59261" y="27326"/>
                  </a:lnTo>
                  <a:lnTo>
                    <a:pt x="58920" y="29376"/>
                  </a:lnTo>
                  <a:lnTo>
                    <a:pt x="58237" y="31254"/>
                  </a:lnTo>
                  <a:lnTo>
                    <a:pt x="57554" y="33133"/>
                  </a:lnTo>
                  <a:lnTo>
                    <a:pt x="56871" y="35011"/>
                  </a:lnTo>
                  <a:lnTo>
                    <a:pt x="56871" y="35182"/>
                  </a:lnTo>
                  <a:lnTo>
                    <a:pt x="57212" y="35182"/>
                  </a:lnTo>
                  <a:lnTo>
                    <a:pt x="58237" y="33304"/>
                  </a:lnTo>
                  <a:lnTo>
                    <a:pt x="58920" y="31254"/>
                  </a:lnTo>
                  <a:lnTo>
                    <a:pt x="59432" y="29205"/>
                  </a:lnTo>
                  <a:lnTo>
                    <a:pt x="59603" y="27155"/>
                  </a:lnTo>
                  <a:lnTo>
                    <a:pt x="60799" y="25960"/>
                  </a:lnTo>
                  <a:lnTo>
                    <a:pt x="60457" y="27839"/>
                  </a:lnTo>
                  <a:lnTo>
                    <a:pt x="60115" y="29717"/>
                  </a:lnTo>
                  <a:lnTo>
                    <a:pt x="59774" y="31596"/>
                  </a:lnTo>
                  <a:lnTo>
                    <a:pt x="59774" y="33304"/>
                  </a:lnTo>
                  <a:lnTo>
                    <a:pt x="59945" y="33474"/>
                  </a:lnTo>
                  <a:lnTo>
                    <a:pt x="59945" y="33304"/>
                  </a:lnTo>
                  <a:lnTo>
                    <a:pt x="60457" y="29546"/>
                  </a:lnTo>
                  <a:lnTo>
                    <a:pt x="60799" y="27668"/>
                  </a:lnTo>
                  <a:lnTo>
                    <a:pt x="60969" y="25789"/>
                  </a:lnTo>
                  <a:lnTo>
                    <a:pt x="61311" y="25277"/>
                  </a:lnTo>
                  <a:close/>
                  <a:moveTo>
                    <a:pt x="74803" y="27839"/>
                  </a:moveTo>
                  <a:lnTo>
                    <a:pt x="72924" y="29717"/>
                  </a:lnTo>
                  <a:lnTo>
                    <a:pt x="70875" y="31425"/>
                  </a:lnTo>
                  <a:lnTo>
                    <a:pt x="66434" y="34670"/>
                  </a:lnTo>
                  <a:lnTo>
                    <a:pt x="64214" y="36207"/>
                  </a:lnTo>
                  <a:lnTo>
                    <a:pt x="61994" y="37915"/>
                  </a:lnTo>
                  <a:lnTo>
                    <a:pt x="59945" y="39964"/>
                  </a:lnTo>
                  <a:lnTo>
                    <a:pt x="59091" y="40989"/>
                  </a:lnTo>
                  <a:lnTo>
                    <a:pt x="58237" y="42184"/>
                  </a:lnTo>
                  <a:lnTo>
                    <a:pt x="55846" y="40306"/>
                  </a:lnTo>
                  <a:lnTo>
                    <a:pt x="53455" y="38769"/>
                  </a:lnTo>
                  <a:lnTo>
                    <a:pt x="51576" y="37915"/>
                  </a:lnTo>
                  <a:lnTo>
                    <a:pt x="52943" y="37744"/>
                  </a:lnTo>
                  <a:lnTo>
                    <a:pt x="54309" y="37402"/>
                  </a:lnTo>
                  <a:lnTo>
                    <a:pt x="56871" y="36378"/>
                  </a:lnTo>
                  <a:lnTo>
                    <a:pt x="59432" y="35182"/>
                  </a:lnTo>
                  <a:lnTo>
                    <a:pt x="61823" y="33816"/>
                  </a:lnTo>
                  <a:lnTo>
                    <a:pt x="66776" y="31083"/>
                  </a:lnTo>
                  <a:lnTo>
                    <a:pt x="69338" y="29546"/>
                  </a:lnTo>
                  <a:lnTo>
                    <a:pt x="71558" y="27839"/>
                  </a:lnTo>
                  <a:close/>
                  <a:moveTo>
                    <a:pt x="80097" y="23057"/>
                  </a:moveTo>
                  <a:lnTo>
                    <a:pt x="79926" y="24594"/>
                  </a:lnTo>
                  <a:lnTo>
                    <a:pt x="79585" y="25960"/>
                  </a:lnTo>
                  <a:lnTo>
                    <a:pt x="79072" y="27326"/>
                  </a:lnTo>
                  <a:lnTo>
                    <a:pt x="78560" y="28863"/>
                  </a:lnTo>
                  <a:lnTo>
                    <a:pt x="76681" y="30059"/>
                  </a:lnTo>
                  <a:lnTo>
                    <a:pt x="76852" y="28863"/>
                  </a:lnTo>
                  <a:lnTo>
                    <a:pt x="77706" y="26472"/>
                  </a:lnTo>
                  <a:lnTo>
                    <a:pt x="77706" y="26301"/>
                  </a:lnTo>
                  <a:lnTo>
                    <a:pt x="77364" y="26301"/>
                  </a:lnTo>
                  <a:lnTo>
                    <a:pt x="76852" y="27326"/>
                  </a:lnTo>
                  <a:lnTo>
                    <a:pt x="76340" y="28522"/>
                  </a:lnTo>
                  <a:lnTo>
                    <a:pt x="76169" y="29546"/>
                  </a:lnTo>
                  <a:lnTo>
                    <a:pt x="75998" y="30571"/>
                  </a:lnTo>
                  <a:lnTo>
                    <a:pt x="74290" y="31596"/>
                  </a:lnTo>
                  <a:lnTo>
                    <a:pt x="74461" y="30742"/>
                  </a:lnTo>
                  <a:lnTo>
                    <a:pt x="74461" y="29888"/>
                  </a:lnTo>
                  <a:lnTo>
                    <a:pt x="74461" y="29717"/>
                  </a:lnTo>
                  <a:lnTo>
                    <a:pt x="74290" y="29888"/>
                  </a:lnTo>
                  <a:lnTo>
                    <a:pt x="74120" y="30571"/>
                  </a:lnTo>
                  <a:lnTo>
                    <a:pt x="73949" y="31254"/>
                  </a:lnTo>
                  <a:lnTo>
                    <a:pt x="73436" y="32108"/>
                  </a:lnTo>
                  <a:lnTo>
                    <a:pt x="69679" y="34499"/>
                  </a:lnTo>
                  <a:lnTo>
                    <a:pt x="65922" y="36890"/>
                  </a:lnTo>
                  <a:lnTo>
                    <a:pt x="62506" y="39452"/>
                  </a:lnTo>
                  <a:lnTo>
                    <a:pt x="60799" y="40989"/>
                  </a:lnTo>
                  <a:lnTo>
                    <a:pt x="59261" y="42355"/>
                  </a:lnTo>
                  <a:lnTo>
                    <a:pt x="59091" y="42697"/>
                  </a:lnTo>
                  <a:lnTo>
                    <a:pt x="59261" y="42867"/>
                  </a:lnTo>
                  <a:lnTo>
                    <a:pt x="59432" y="43038"/>
                  </a:lnTo>
                  <a:lnTo>
                    <a:pt x="59774" y="43038"/>
                  </a:lnTo>
                  <a:lnTo>
                    <a:pt x="61994" y="41160"/>
                  </a:lnTo>
                  <a:lnTo>
                    <a:pt x="64214" y="39452"/>
                  </a:lnTo>
                  <a:lnTo>
                    <a:pt x="68996" y="36207"/>
                  </a:lnTo>
                  <a:lnTo>
                    <a:pt x="66434" y="38256"/>
                  </a:lnTo>
                  <a:lnTo>
                    <a:pt x="64214" y="40135"/>
                  </a:lnTo>
                  <a:lnTo>
                    <a:pt x="63019" y="41160"/>
                  </a:lnTo>
                  <a:lnTo>
                    <a:pt x="62165" y="42184"/>
                  </a:lnTo>
                  <a:lnTo>
                    <a:pt x="61994" y="42355"/>
                  </a:lnTo>
                  <a:lnTo>
                    <a:pt x="62165" y="42526"/>
                  </a:lnTo>
                  <a:lnTo>
                    <a:pt x="62506" y="42526"/>
                  </a:lnTo>
                  <a:lnTo>
                    <a:pt x="63531" y="41672"/>
                  </a:lnTo>
                  <a:lnTo>
                    <a:pt x="64727" y="40818"/>
                  </a:lnTo>
                  <a:lnTo>
                    <a:pt x="66947" y="38769"/>
                  </a:lnTo>
                  <a:lnTo>
                    <a:pt x="67459" y="38256"/>
                  </a:lnTo>
                  <a:lnTo>
                    <a:pt x="69167" y="37232"/>
                  </a:lnTo>
                  <a:lnTo>
                    <a:pt x="70704" y="36207"/>
                  </a:lnTo>
                  <a:lnTo>
                    <a:pt x="73949" y="33816"/>
                  </a:lnTo>
                  <a:lnTo>
                    <a:pt x="74120" y="33816"/>
                  </a:lnTo>
                  <a:lnTo>
                    <a:pt x="75827" y="32620"/>
                  </a:lnTo>
                  <a:lnTo>
                    <a:pt x="77535" y="31425"/>
                  </a:lnTo>
                  <a:lnTo>
                    <a:pt x="80780" y="28692"/>
                  </a:lnTo>
                  <a:lnTo>
                    <a:pt x="87099" y="24081"/>
                  </a:lnTo>
                  <a:lnTo>
                    <a:pt x="86074" y="25106"/>
                  </a:lnTo>
                  <a:lnTo>
                    <a:pt x="81634" y="28522"/>
                  </a:lnTo>
                  <a:lnTo>
                    <a:pt x="76511" y="32620"/>
                  </a:lnTo>
                  <a:lnTo>
                    <a:pt x="71216" y="36890"/>
                  </a:lnTo>
                  <a:lnTo>
                    <a:pt x="68655" y="38769"/>
                  </a:lnTo>
                  <a:lnTo>
                    <a:pt x="65922" y="40647"/>
                  </a:lnTo>
                  <a:lnTo>
                    <a:pt x="60457" y="44063"/>
                  </a:lnTo>
                  <a:lnTo>
                    <a:pt x="58578" y="42355"/>
                  </a:lnTo>
                  <a:lnTo>
                    <a:pt x="60799" y="40135"/>
                  </a:lnTo>
                  <a:lnTo>
                    <a:pt x="63189" y="38085"/>
                  </a:lnTo>
                  <a:lnTo>
                    <a:pt x="65580" y="36207"/>
                  </a:lnTo>
                  <a:lnTo>
                    <a:pt x="68142" y="34328"/>
                  </a:lnTo>
                  <a:lnTo>
                    <a:pt x="70704" y="32450"/>
                  </a:lnTo>
                  <a:lnTo>
                    <a:pt x="73266" y="30400"/>
                  </a:lnTo>
                  <a:lnTo>
                    <a:pt x="75486" y="28180"/>
                  </a:lnTo>
                  <a:lnTo>
                    <a:pt x="77706" y="25789"/>
                  </a:lnTo>
                  <a:lnTo>
                    <a:pt x="80097" y="23057"/>
                  </a:lnTo>
                  <a:close/>
                  <a:moveTo>
                    <a:pt x="93247" y="39281"/>
                  </a:moveTo>
                  <a:lnTo>
                    <a:pt x="94101" y="40476"/>
                  </a:lnTo>
                  <a:lnTo>
                    <a:pt x="94955" y="41843"/>
                  </a:lnTo>
                  <a:lnTo>
                    <a:pt x="93760" y="44404"/>
                  </a:lnTo>
                  <a:lnTo>
                    <a:pt x="92735" y="41672"/>
                  </a:lnTo>
                  <a:lnTo>
                    <a:pt x="93247" y="39281"/>
                  </a:lnTo>
                  <a:close/>
                  <a:moveTo>
                    <a:pt x="96321" y="42867"/>
                  </a:moveTo>
                  <a:lnTo>
                    <a:pt x="96834" y="43551"/>
                  </a:lnTo>
                  <a:lnTo>
                    <a:pt x="96663" y="44404"/>
                  </a:lnTo>
                  <a:lnTo>
                    <a:pt x="96492" y="44234"/>
                  </a:lnTo>
                  <a:lnTo>
                    <a:pt x="96150" y="43209"/>
                  </a:lnTo>
                  <a:lnTo>
                    <a:pt x="96321" y="42867"/>
                  </a:lnTo>
                  <a:close/>
                  <a:moveTo>
                    <a:pt x="98712" y="43380"/>
                  </a:moveTo>
                  <a:lnTo>
                    <a:pt x="99054" y="43892"/>
                  </a:lnTo>
                  <a:lnTo>
                    <a:pt x="99054" y="44404"/>
                  </a:lnTo>
                  <a:lnTo>
                    <a:pt x="98712" y="43380"/>
                  </a:lnTo>
                  <a:close/>
                  <a:moveTo>
                    <a:pt x="93418" y="38598"/>
                  </a:moveTo>
                  <a:lnTo>
                    <a:pt x="94443" y="39281"/>
                  </a:lnTo>
                  <a:lnTo>
                    <a:pt x="95638" y="40135"/>
                  </a:lnTo>
                  <a:lnTo>
                    <a:pt x="96150" y="40647"/>
                  </a:lnTo>
                  <a:lnTo>
                    <a:pt x="97517" y="41843"/>
                  </a:lnTo>
                  <a:lnTo>
                    <a:pt x="97517" y="42013"/>
                  </a:lnTo>
                  <a:lnTo>
                    <a:pt x="98541" y="43209"/>
                  </a:lnTo>
                  <a:lnTo>
                    <a:pt x="98883" y="45258"/>
                  </a:lnTo>
                  <a:lnTo>
                    <a:pt x="98712" y="45429"/>
                  </a:lnTo>
                  <a:lnTo>
                    <a:pt x="97688" y="44063"/>
                  </a:lnTo>
                  <a:lnTo>
                    <a:pt x="97517" y="42013"/>
                  </a:lnTo>
                  <a:lnTo>
                    <a:pt x="97517" y="43892"/>
                  </a:lnTo>
                  <a:lnTo>
                    <a:pt x="97004" y="43380"/>
                  </a:lnTo>
                  <a:lnTo>
                    <a:pt x="97175" y="42355"/>
                  </a:lnTo>
                  <a:lnTo>
                    <a:pt x="97004" y="43209"/>
                  </a:lnTo>
                  <a:lnTo>
                    <a:pt x="96321" y="42526"/>
                  </a:lnTo>
                  <a:lnTo>
                    <a:pt x="96150" y="40647"/>
                  </a:lnTo>
                  <a:lnTo>
                    <a:pt x="96150" y="42355"/>
                  </a:lnTo>
                  <a:lnTo>
                    <a:pt x="95980" y="42184"/>
                  </a:lnTo>
                  <a:lnTo>
                    <a:pt x="95297" y="41330"/>
                  </a:lnTo>
                  <a:lnTo>
                    <a:pt x="95638" y="40135"/>
                  </a:lnTo>
                  <a:lnTo>
                    <a:pt x="95126" y="41160"/>
                  </a:lnTo>
                  <a:lnTo>
                    <a:pt x="94784" y="41160"/>
                  </a:lnTo>
                  <a:lnTo>
                    <a:pt x="94613" y="40989"/>
                  </a:lnTo>
                  <a:lnTo>
                    <a:pt x="94443" y="40476"/>
                  </a:lnTo>
                  <a:lnTo>
                    <a:pt x="93930" y="39623"/>
                  </a:lnTo>
                  <a:lnTo>
                    <a:pt x="93418" y="38939"/>
                  </a:lnTo>
                  <a:lnTo>
                    <a:pt x="93418" y="38598"/>
                  </a:lnTo>
                  <a:close/>
                  <a:moveTo>
                    <a:pt x="99225" y="44063"/>
                  </a:moveTo>
                  <a:lnTo>
                    <a:pt x="99651" y="44746"/>
                  </a:lnTo>
                  <a:lnTo>
                    <a:pt x="99566" y="44746"/>
                  </a:lnTo>
                  <a:lnTo>
                    <a:pt x="99395" y="46112"/>
                  </a:lnTo>
                  <a:lnTo>
                    <a:pt x="99054" y="44746"/>
                  </a:lnTo>
                  <a:lnTo>
                    <a:pt x="99225" y="44063"/>
                  </a:lnTo>
                  <a:close/>
                  <a:moveTo>
                    <a:pt x="25276" y="34328"/>
                  </a:moveTo>
                  <a:lnTo>
                    <a:pt x="25959" y="34499"/>
                  </a:lnTo>
                  <a:lnTo>
                    <a:pt x="26130" y="35695"/>
                  </a:lnTo>
                  <a:lnTo>
                    <a:pt x="25959" y="37061"/>
                  </a:lnTo>
                  <a:lnTo>
                    <a:pt x="25447" y="39623"/>
                  </a:lnTo>
                  <a:lnTo>
                    <a:pt x="24934" y="41672"/>
                  </a:lnTo>
                  <a:lnTo>
                    <a:pt x="24763" y="42867"/>
                  </a:lnTo>
                  <a:lnTo>
                    <a:pt x="24763" y="43380"/>
                  </a:lnTo>
                  <a:lnTo>
                    <a:pt x="24763" y="43721"/>
                  </a:lnTo>
                  <a:lnTo>
                    <a:pt x="24934" y="43892"/>
                  </a:lnTo>
                  <a:lnTo>
                    <a:pt x="25105" y="43721"/>
                  </a:lnTo>
                  <a:lnTo>
                    <a:pt x="25276" y="42867"/>
                  </a:lnTo>
                  <a:lnTo>
                    <a:pt x="25447" y="42013"/>
                  </a:lnTo>
                  <a:lnTo>
                    <a:pt x="26130" y="38598"/>
                  </a:lnTo>
                  <a:lnTo>
                    <a:pt x="26471" y="36719"/>
                  </a:lnTo>
                  <a:lnTo>
                    <a:pt x="26471" y="35524"/>
                  </a:lnTo>
                  <a:lnTo>
                    <a:pt x="26301" y="34670"/>
                  </a:lnTo>
                  <a:lnTo>
                    <a:pt x="27838" y="35011"/>
                  </a:lnTo>
                  <a:lnTo>
                    <a:pt x="26984" y="38085"/>
                  </a:lnTo>
                  <a:lnTo>
                    <a:pt x="26642" y="39793"/>
                  </a:lnTo>
                  <a:lnTo>
                    <a:pt x="26471" y="41330"/>
                  </a:lnTo>
                  <a:lnTo>
                    <a:pt x="26642" y="41501"/>
                  </a:lnTo>
                  <a:lnTo>
                    <a:pt x="26813" y="41330"/>
                  </a:lnTo>
                  <a:lnTo>
                    <a:pt x="27496" y="38256"/>
                  </a:lnTo>
                  <a:lnTo>
                    <a:pt x="28008" y="35011"/>
                  </a:lnTo>
                  <a:lnTo>
                    <a:pt x="29204" y="35011"/>
                  </a:lnTo>
                  <a:lnTo>
                    <a:pt x="28862" y="36548"/>
                  </a:lnTo>
                  <a:lnTo>
                    <a:pt x="28691" y="37744"/>
                  </a:lnTo>
                  <a:lnTo>
                    <a:pt x="28691" y="38256"/>
                  </a:lnTo>
                  <a:lnTo>
                    <a:pt x="28691" y="38427"/>
                  </a:lnTo>
                  <a:lnTo>
                    <a:pt x="28862" y="38427"/>
                  </a:lnTo>
                  <a:lnTo>
                    <a:pt x="29033" y="38256"/>
                  </a:lnTo>
                  <a:lnTo>
                    <a:pt x="29033" y="37915"/>
                  </a:lnTo>
                  <a:lnTo>
                    <a:pt x="29204" y="37061"/>
                  </a:lnTo>
                  <a:lnTo>
                    <a:pt x="29204" y="36207"/>
                  </a:lnTo>
                  <a:lnTo>
                    <a:pt x="29545" y="35182"/>
                  </a:lnTo>
                  <a:lnTo>
                    <a:pt x="32790" y="35182"/>
                  </a:lnTo>
                  <a:lnTo>
                    <a:pt x="32449" y="36378"/>
                  </a:lnTo>
                  <a:lnTo>
                    <a:pt x="32449" y="36890"/>
                  </a:lnTo>
                  <a:lnTo>
                    <a:pt x="32449" y="37232"/>
                  </a:lnTo>
                  <a:lnTo>
                    <a:pt x="30912" y="38085"/>
                  </a:lnTo>
                  <a:lnTo>
                    <a:pt x="30912" y="37061"/>
                  </a:lnTo>
                  <a:lnTo>
                    <a:pt x="31253" y="35353"/>
                  </a:lnTo>
                  <a:lnTo>
                    <a:pt x="31082" y="35353"/>
                  </a:lnTo>
                  <a:lnTo>
                    <a:pt x="30741" y="36719"/>
                  </a:lnTo>
                  <a:lnTo>
                    <a:pt x="30741" y="38256"/>
                  </a:lnTo>
                  <a:lnTo>
                    <a:pt x="29716" y="38939"/>
                  </a:lnTo>
                  <a:lnTo>
                    <a:pt x="28691" y="39793"/>
                  </a:lnTo>
                  <a:lnTo>
                    <a:pt x="26984" y="41672"/>
                  </a:lnTo>
                  <a:lnTo>
                    <a:pt x="25276" y="43721"/>
                  </a:lnTo>
                  <a:lnTo>
                    <a:pt x="23739" y="45771"/>
                  </a:lnTo>
                  <a:lnTo>
                    <a:pt x="22714" y="47137"/>
                  </a:lnTo>
                  <a:lnTo>
                    <a:pt x="23226" y="45941"/>
                  </a:lnTo>
                  <a:lnTo>
                    <a:pt x="23568" y="44404"/>
                  </a:lnTo>
                  <a:lnTo>
                    <a:pt x="24080" y="41672"/>
                  </a:lnTo>
                  <a:lnTo>
                    <a:pt x="24593" y="38085"/>
                  </a:lnTo>
                  <a:lnTo>
                    <a:pt x="24763" y="36378"/>
                  </a:lnTo>
                  <a:lnTo>
                    <a:pt x="24763" y="34499"/>
                  </a:lnTo>
                  <a:lnTo>
                    <a:pt x="25276" y="34328"/>
                  </a:lnTo>
                  <a:close/>
                  <a:moveTo>
                    <a:pt x="98883" y="46283"/>
                  </a:moveTo>
                  <a:lnTo>
                    <a:pt x="99054" y="46625"/>
                  </a:lnTo>
                  <a:lnTo>
                    <a:pt x="99225" y="47308"/>
                  </a:lnTo>
                  <a:lnTo>
                    <a:pt x="99054" y="47308"/>
                  </a:lnTo>
                  <a:lnTo>
                    <a:pt x="98883" y="46283"/>
                  </a:lnTo>
                  <a:close/>
                  <a:moveTo>
                    <a:pt x="63531" y="42697"/>
                  </a:moveTo>
                  <a:lnTo>
                    <a:pt x="63360" y="44063"/>
                  </a:lnTo>
                  <a:lnTo>
                    <a:pt x="63189" y="45429"/>
                  </a:lnTo>
                  <a:lnTo>
                    <a:pt x="63189" y="46625"/>
                  </a:lnTo>
                  <a:lnTo>
                    <a:pt x="63019" y="47649"/>
                  </a:lnTo>
                  <a:lnTo>
                    <a:pt x="61823" y="45941"/>
                  </a:lnTo>
                  <a:lnTo>
                    <a:pt x="60457" y="44234"/>
                  </a:lnTo>
                  <a:lnTo>
                    <a:pt x="63531" y="42697"/>
                  </a:lnTo>
                  <a:close/>
                  <a:moveTo>
                    <a:pt x="94955" y="42013"/>
                  </a:moveTo>
                  <a:lnTo>
                    <a:pt x="96150" y="44234"/>
                  </a:lnTo>
                  <a:lnTo>
                    <a:pt x="96150" y="44404"/>
                  </a:lnTo>
                  <a:lnTo>
                    <a:pt x="96321" y="44917"/>
                  </a:lnTo>
                  <a:lnTo>
                    <a:pt x="95638" y="46454"/>
                  </a:lnTo>
                  <a:lnTo>
                    <a:pt x="94784" y="47991"/>
                  </a:lnTo>
                  <a:lnTo>
                    <a:pt x="93930" y="44746"/>
                  </a:lnTo>
                  <a:lnTo>
                    <a:pt x="94955" y="42013"/>
                  </a:lnTo>
                  <a:close/>
                  <a:moveTo>
                    <a:pt x="100249" y="47479"/>
                  </a:moveTo>
                  <a:lnTo>
                    <a:pt x="100420" y="48162"/>
                  </a:lnTo>
                  <a:lnTo>
                    <a:pt x="100420" y="47479"/>
                  </a:lnTo>
                  <a:close/>
                  <a:moveTo>
                    <a:pt x="99716" y="44849"/>
                  </a:moveTo>
                  <a:lnTo>
                    <a:pt x="100078" y="45429"/>
                  </a:lnTo>
                  <a:lnTo>
                    <a:pt x="100932" y="46966"/>
                  </a:lnTo>
                  <a:lnTo>
                    <a:pt x="100762" y="47479"/>
                  </a:lnTo>
                  <a:lnTo>
                    <a:pt x="100591" y="47479"/>
                  </a:lnTo>
                  <a:lnTo>
                    <a:pt x="100591" y="47649"/>
                  </a:lnTo>
                  <a:lnTo>
                    <a:pt x="100420" y="48162"/>
                  </a:lnTo>
                  <a:lnTo>
                    <a:pt x="100420" y="48332"/>
                  </a:lnTo>
                  <a:lnTo>
                    <a:pt x="99566" y="46625"/>
                  </a:lnTo>
                  <a:lnTo>
                    <a:pt x="99566" y="46454"/>
                  </a:lnTo>
                  <a:lnTo>
                    <a:pt x="99566" y="45600"/>
                  </a:lnTo>
                  <a:lnTo>
                    <a:pt x="99716" y="44849"/>
                  </a:lnTo>
                  <a:close/>
                  <a:moveTo>
                    <a:pt x="100932" y="47137"/>
                  </a:moveTo>
                  <a:lnTo>
                    <a:pt x="101615" y="48674"/>
                  </a:lnTo>
                  <a:lnTo>
                    <a:pt x="101445" y="49528"/>
                  </a:lnTo>
                  <a:lnTo>
                    <a:pt x="100762" y="47820"/>
                  </a:lnTo>
                  <a:lnTo>
                    <a:pt x="100932" y="47137"/>
                  </a:lnTo>
                  <a:close/>
                  <a:moveTo>
                    <a:pt x="97517" y="47991"/>
                  </a:moveTo>
                  <a:lnTo>
                    <a:pt x="98029" y="49699"/>
                  </a:lnTo>
                  <a:lnTo>
                    <a:pt x="97858" y="49869"/>
                  </a:lnTo>
                  <a:lnTo>
                    <a:pt x="97517" y="47991"/>
                  </a:lnTo>
                  <a:close/>
                  <a:moveTo>
                    <a:pt x="24422" y="34670"/>
                  </a:moveTo>
                  <a:lnTo>
                    <a:pt x="24080" y="38085"/>
                  </a:lnTo>
                  <a:lnTo>
                    <a:pt x="23568" y="41501"/>
                  </a:lnTo>
                  <a:lnTo>
                    <a:pt x="23226" y="43038"/>
                  </a:lnTo>
                  <a:lnTo>
                    <a:pt x="22714" y="44746"/>
                  </a:lnTo>
                  <a:lnTo>
                    <a:pt x="22202" y="46283"/>
                  </a:lnTo>
                  <a:lnTo>
                    <a:pt x="22031" y="47820"/>
                  </a:lnTo>
                  <a:lnTo>
                    <a:pt x="22031" y="47991"/>
                  </a:lnTo>
                  <a:lnTo>
                    <a:pt x="21860" y="48332"/>
                  </a:lnTo>
                  <a:lnTo>
                    <a:pt x="21689" y="48332"/>
                  </a:lnTo>
                  <a:lnTo>
                    <a:pt x="20665" y="49016"/>
                  </a:lnTo>
                  <a:lnTo>
                    <a:pt x="21519" y="43038"/>
                  </a:lnTo>
                  <a:lnTo>
                    <a:pt x="22031" y="40135"/>
                  </a:lnTo>
                  <a:lnTo>
                    <a:pt x="22543" y="37232"/>
                  </a:lnTo>
                  <a:lnTo>
                    <a:pt x="22543" y="37061"/>
                  </a:lnTo>
                  <a:lnTo>
                    <a:pt x="22373" y="37061"/>
                  </a:lnTo>
                  <a:lnTo>
                    <a:pt x="21519" y="39964"/>
                  </a:lnTo>
                  <a:lnTo>
                    <a:pt x="20835" y="43038"/>
                  </a:lnTo>
                  <a:lnTo>
                    <a:pt x="20323" y="46112"/>
                  </a:lnTo>
                  <a:lnTo>
                    <a:pt x="20323" y="47649"/>
                  </a:lnTo>
                  <a:lnTo>
                    <a:pt x="20323" y="49016"/>
                  </a:lnTo>
                  <a:lnTo>
                    <a:pt x="17932" y="50553"/>
                  </a:lnTo>
                  <a:lnTo>
                    <a:pt x="18615" y="47308"/>
                  </a:lnTo>
                  <a:lnTo>
                    <a:pt x="19640" y="42184"/>
                  </a:lnTo>
                  <a:lnTo>
                    <a:pt x="20494" y="37232"/>
                  </a:lnTo>
                  <a:lnTo>
                    <a:pt x="24422" y="34670"/>
                  </a:lnTo>
                  <a:close/>
                  <a:moveTo>
                    <a:pt x="100762" y="47991"/>
                  </a:moveTo>
                  <a:lnTo>
                    <a:pt x="101274" y="49869"/>
                  </a:lnTo>
                  <a:lnTo>
                    <a:pt x="101103" y="50723"/>
                  </a:lnTo>
                  <a:lnTo>
                    <a:pt x="100591" y="48332"/>
                  </a:lnTo>
                  <a:lnTo>
                    <a:pt x="100762" y="47991"/>
                  </a:lnTo>
                  <a:close/>
                  <a:moveTo>
                    <a:pt x="96834" y="43721"/>
                  </a:moveTo>
                  <a:lnTo>
                    <a:pt x="97517" y="44404"/>
                  </a:lnTo>
                  <a:lnTo>
                    <a:pt x="97517" y="45771"/>
                  </a:lnTo>
                  <a:lnTo>
                    <a:pt x="97688" y="45771"/>
                  </a:lnTo>
                  <a:lnTo>
                    <a:pt x="97688" y="44575"/>
                  </a:lnTo>
                  <a:lnTo>
                    <a:pt x="98541" y="45771"/>
                  </a:lnTo>
                  <a:lnTo>
                    <a:pt x="98541" y="45941"/>
                  </a:lnTo>
                  <a:lnTo>
                    <a:pt x="97858" y="46795"/>
                  </a:lnTo>
                  <a:lnTo>
                    <a:pt x="98541" y="46112"/>
                  </a:lnTo>
                  <a:lnTo>
                    <a:pt x="98712" y="46625"/>
                  </a:lnTo>
                  <a:lnTo>
                    <a:pt x="98541" y="46454"/>
                  </a:lnTo>
                  <a:lnTo>
                    <a:pt x="98883" y="48162"/>
                  </a:lnTo>
                  <a:lnTo>
                    <a:pt x="98371" y="49186"/>
                  </a:lnTo>
                  <a:lnTo>
                    <a:pt x="98883" y="48332"/>
                  </a:lnTo>
                  <a:lnTo>
                    <a:pt x="99395" y="50553"/>
                  </a:lnTo>
                  <a:lnTo>
                    <a:pt x="98883" y="51236"/>
                  </a:lnTo>
                  <a:lnTo>
                    <a:pt x="98883" y="51236"/>
                  </a:lnTo>
                  <a:lnTo>
                    <a:pt x="99054" y="49869"/>
                  </a:lnTo>
                  <a:lnTo>
                    <a:pt x="98883" y="49869"/>
                  </a:lnTo>
                  <a:lnTo>
                    <a:pt x="98712" y="50723"/>
                  </a:lnTo>
                  <a:lnTo>
                    <a:pt x="98371" y="49186"/>
                  </a:lnTo>
                  <a:lnTo>
                    <a:pt x="97517" y="46795"/>
                  </a:lnTo>
                  <a:lnTo>
                    <a:pt x="96663" y="44575"/>
                  </a:lnTo>
                  <a:lnTo>
                    <a:pt x="96834" y="43721"/>
                  </a:lnTo>
                  <a:close/>
                  <a:moveTo>
                    <a:pt x="101445" y="50211"/>
                  </a:moveTo>
                  <a:lnTo>
                    <a:pt x="101615" y="51065"/>
                  </a:lnTo>
                  <a:lnTo>
                    <a:pt x="101274" y="52090"/>
                  </a:lnTo>
                  <a:lnTo>
                    <a:pt x="101103" y="51065"/>
                  </a:lnTo>
                  <a:lnTo>
                    <a:pt x="101445" y="50211"/>
                  </a:lnTo>
                  <a:close/>
                  <a:moveTo>
                    <a:pt x="98029" y="49869"/>
                  </a:moveTo>
                  <a:lnTo>
                    <a:pt x="98200" y="50382"/>
                  </a:lnTo>
                  <a:lnTo>
                    <a:pt x="98541" y="51577"/>
                  </a:lnTo>
                  <a:lnTo>
                    <a:pt x="98371" y="52260"/>
                  </a:lnTo>
                  <a:lnTo>
                    <a:pt x="98029" y="50553"/>
                  </a:lnTo>
                  <a:lnTo>
                    <a:pt x="97858" y="50040"/>
                  </a:lnTo>
                  <a:lnTo>
                    <a:pt x="98029" y="49869"/>
                  </a:lnTo>
                  <a:close/>
                  <a:moveTo>
                    <a:pt x="99225" y="47479"/>
                  </a:moveTo>
                  <a:lnTo>
                    <a:pt x="99737" y="49699"/>
                  </a:lnTo>
                  <a:lnTo>
                    <a:pt x="99737" y="49869"/>
                  </a:lnTo>
                  <a:lnTo>
                    <a:pt x="100420" y="52090"/>
                  </a:lnTo>
                  <a:lnTo>
                    <a:pt x="100249" y="52602"/>
                  </a:lnTo>
                  <a:lnTo>
                    <a:pt x="99737" y="50553"/>
                  </a:lnTo>
                  <a:lnTo>
                    <a:pt x="99737" y="50211"/>
                  </a:lnTo>
                  <a:lnTo>
                    <a:pt x="99737" y="50040"/>
                  </a:lnTo>
                  <a:lnTo>
                    <a:pt x="99225" y="47649"/>
                  </a:lnTo>
                  <a:lnTo>
                    <a:pt x="99225" y="47479"/>
                  </a:lnTo>
                  <a:close/>
                  <a:moveTo>
                    <a:pt x="99395" y="50723"/>
                  </a:moveTo>
                  <a:lnTo>
                    <a:pt x="99395" y="51065"/>
                  </a:lnTo>
                  <a:lnTo>
                    <a:pt x="99566" y="53456"/>
                  </a:lnTo>
                  <a:lnTo>
                    <a:pt x="99395" y="53797"/>
                  </a:lnTo>
                  <a:lnTo>
                    <a:pt x="98883" y="51407"/>
                  </a:lnTo>
                  <a:lnTo>
                    <a:pt x="99054" y="51407"/>
                  </a:lnTo>
                  <a:lnTo>
                    <a:pt x="99395" y="50723"/>
                  </a:lnTo>
                  <a:close/>
                  <a:moveTo>
                    <a:pt x="100420" y="52431"/>
                  </a:moveTo>
                  <a:lnTo>
                    <a:pt x="100762" y="53456"/>
                  </a:lnTo>
                  <a:lnTo>
                    <a:pt x="100591" y="53968"/>
                  </a:lnTo>
                  <a:lnTo>
                    <a:pt x="100249" y="52773"/>
                  </a:lnTo>
                  <a:lnTo>
                    <a:pt x="100420" y="52431"/>
                  </a:lnTo>
                  <a:close/>
                  <a:moveTo>
                    <a:pt x="98712" y="52090"/>
                  </a:moveTo>
                  <a:lnTo>
                    <a:pt x="99225" y="53797"/>
                  </a:lnTo>
                  <a:lnTo>
                    <a:pt x="99054" y="54139"/>
                  </a:lnTo>
                  <a:lnTo>
                    <a:pt x="98712" y="54651"/>
                  </a:lnTo>
                  <a:lnTo>
                    <a:pt x="98371" y="52773"/>
                  </a:lnTo>
                  <a:lnTo>
                    <a:pt x="98712" y="52090"/>
                  </a:lnTo>
                  <a:close/>
                  <a:moveTo>
                    <a:pt x="99566" y="53797"/>
                  </a:moveTo>
                  <a:lnTo>
                    <a:pt x="99566" y="54822"/>
                  </a:lnTo>
                  <a:lnTo>
                    <a:pt x="99395" y="53968"/>
                  </a:lnTo>
                  <a:lnTo>
                    <a:pt x="99566" y="53797"/>
                  </a:lnTo>
                  <a:close/>
                  <a:moveTo>
                    <a:pt x="99054" y="54481"/>
                  </a:moveTo>
                  <a:lnTo>
                    <a:pt x="98712" y="55334"/>
                  </a:lnTo>
                  <a:lnTo>
                    <a:pt x="98712" y="54822"/>
                  </a:lnTo>
                  <a:lnTo>
                    <a:pt x="99054" y="54481"/>
                  </a:lnTo>
                  <a:close/>
                  <a:moveTo>
                    <a:pt x="20323" y="37232"/>
                  </a:moveTo>
                  <a:lnTo>
                    <a:pt x="19811" y="40647"/>
                  </a:lnTo>
                  <a:lnTo>
                    <a:pt x="18957" y="43892"/>
                  </a:lnTo>
                  <a:lnTo>
                    <a:pt x="18274" y="47308"/>
                  </a:lnTo>
                  <a:lnTo>
                    <a:pt x="17761" y="50723"/>
                  </a:lnTo>
                  <a:lnTo>
                    <a:pt x="17078" y="51065"/>
                  </a:lnTo>
                  <a:lnTo>
                    <a:pt x="14346" y="52260"/>
                  </a:lnTo>
                  <a:lnTo>
                    <a:pt x="11784" y="53114"/>
                  </a:lnTo>
                  <a:lnTo>
                    <a:pt x="8881" y="53968"/>
                  </a:lnTo>
                  <a:lnTo>
                    <a:pt x="8881" y="53968"/>
                  </a:lnTo>
                  <a:lnTo>
                    <a:pt x="10076" y="51919"/>
                  </a:lnTo>
                  <a:lnTo>
                    <a:pt x="10930" y="49869"/>
                  </a:lnTo>
                  <a:lnTo>
                    <a:pt x="11101" y="49699"/>
                  </a:lnTo>
                  <a:lnTo>
                    <a:pt x="12126" y="46112"/>
                  </a:lnTo>
                  <a:lnTo>
                    <a:pt x="13321" y="42697"/>
                  </a:lnTo>
                  <a:lnTo>
                    <a:pt x="13150" y="42697"/>
                  </a:lnTo>
                  <a:lnTo>
                    <a:pt x="10589" y="49869"/>
                  </a:lnTo>
                  <a:lnTo>
                    <a:pt x="9222" y="52773"/>
                  </a:lnTo>
                  <a:lnTo>
                    <a:pt x="9052" y="52944"/>
                  </a:lnTo>
                  <a:lnTo>
                    <a:pt x="8881" y="53285"/>
                  </a:lnTo>
                  <a:lnTo>
                    <a:pt x="9052" y="53285"/>
                  </a:lnTo>
                  <a:lnTo>
                    <a:pt x="8710" y="53968"/>
                  </a:lnTo>
                  <a:lnTo>
                    <a:pt x="4611" y="54822"/>
                  </a:lnTo>
                  <a:lnTo>
                    <a:pt x="683" y="55505"/>
                  </a:lnTo>
                  <a:lnTo>
                    <a:pt x="3245" y="52260"/>
                  </a:lnTo>
                  <a:lnTo>
                    <a:pt x="2733" y="53456"/>
                  </a:lnTo>
                  <a:lnTo>
                    <a:pt x="2391" y="54822"/>
                  </a:lnTo>
                  <a:lnTo>
                    <a:pt x="2562" y="54822"/>
                  </a:lnTo>
                  <a:lnTo>
                    <a:pt x="3245" y="53285"/>
                  </a:lnTo>
                  <a:lnTo>
                    <a:pt x="3928" y="51748"/>
                  </a:lnTo>
                  <a:lnTo>
                    <a:pt x="5294" y="49699"/>
                  </a:lnTo>
                  <a:lnTo>
                    <a:pt x="7685" y="46795"/>
                  </a:lnTo>
                  <a:lnTo>
                    <a:pt x="9052" y="45258"/>
                  </a:lnTo>
                  <a:lnTo>
                    <a:pt x="10418" y="44063"/>
                  </a:lnTo>
                  <a:lnTo>
                    <a:pt x="12296" y="42526"/>
                  </a:lnTo>
                  <a:lnTo>
                    <a:pt x="14175" y="41330"/>
                  </a:lnTo>
                  <a:lnTo>
                    <a:pt x="14175" y="41330"/>
                  </a:lnTo>
                  <a:lnTo>
                    <a:pt x="13833" y="44234"/>
                  </a:lnTo>
                  <a:lnTo>
                    <a:pt x="13321" y="47137"/>
                  </a:lnTo>
                  <a:lnTo>
                    <a:pt x="12809" y="49016"/>
                  </a:lnTo>
                  <a:lnTo>
                    <a:pt x="11955" y="50894"/>
                  </a:lnTo>
                  <a:lnTo>
                    <a:pt x="11442" y="52260"/>
                  </a:lnTo>
                  <a:lnTo>
                    <a:pt x="10930" y="52944"/>
                  </a:lnTo>
                  <a:lnTo>
                    <a:pt x="11101" y="53114"/>
                  </a:lnTo>
                  <a:lnTo>
                    <a:pt x="11272" y="53114"/>
                  </a:lnTo>
                  <a:lnTo>
                    <a:pt x="12126" y="51748"/>
                  </a:lnTo>
                  <a:lnTo>
                    <a:pt x="12809" y="50382"/>
                  </a:lnTo>
                  <a:lnTo>
                    <a:pt x="13321" y="48845"/>
                  </a:lnTo>
                  <a:lnTo>
                    <a:pt x="13833" y="47308"/>
                  </a:lnTo>
                  <a:lnTo>
                    <a:pt x="14175" y="45771"/>
                  </a:lnTo>
                  <a:lnTo>
                    <a:pt x="14346" y="44234"/>
                  </a:lnTo>
                  <a:lnTo>
                    <a:pt x="14346" y="42697"/>
                  </a:lnTo>
                  <a:lnTo>
                    <a:pt x="14346" y="41160"/>
                  </a:lnTo>
                  <a:lnTo>
                    <a:pt x="15883" y="40135"/>
                  </a:lnTo>
                  <a:lnTo>
                    <a:pt x="15541" y="42867"/>
                  </a:lnTo>
                  <a:lnTo>
                    <a:pt x="15029" y="45600"/>
                  </a:lnTo>
                  <a:lnTo>
                    <a:pt x="14346" y="48845"/>
                  </a:lnTo>
                  <a:lnTo>
                    <a:pt x="14175" y="50211"/>
                  </a:lnTo>
                  <a:lnTo>
                    <a:pt x="14175" y="50894"/>
                  </a:lnTo>
                  <a:lnTo>
                    <a:pt x="13833" y="51236"/>
                  </a:lnTo>
                  <a:lnTo>
                    <a:pt x="13833" y="51407"/>
                  </a:lnTo>
                  <a:lnTo>
                    <a:pt x="14175" y="51065"/>
                  </a:lnTo>
                  <a:lnTo>
                    <a:pt x="14517" y="50553"/>
                  </a:lnTo>
                  <a:lnTo>
                    <a:pt x="14687" y="49357"/>
                  </a:lnTo>
                  <a:lnTo>
                    <a:pt x="15029" y="47137"/>
                  </a:lnTo>
                  <a:lnTo>
                    <a:pt x="15712" y="43551"/>
                  </a:lnTo>
                  <a:lnTo>
                    <a:pt x="15883" y="41843"/>
                  </a:lnTo>
                  <a:lnTo>
                    <a:pt x="16054" y="39964"/>
                  </a:lnTo>
                  <a:lnTo>
                    <a:pt x="18615" y="38427"/>
                  </a:lnTo>
                  <a:lnTo>
                    <a:pt x="18274" y="41501"/>
                  </a:lnTo>
                  <a:lnTo>
                    <a:pt x="17591" y="44575"/>
                  </a:lnTo>
                  <a:lnTo>
                    <a:pt x="16737" y="47479"/>
                  </a:lnTo>
                  <a:lnTo>
                    <a:pt x="15712" y="50553"/>
                  </a:lnTo>
                  <a:lnTo>
                    <a:pt x="15883" y="50723"/>
                  </a:lnTo>
                  <a:lnTo>
                    <a:pt x="16054" y="50894"/>
                  </a:lnTo>
                  <a:lnTo>
                    <a:pt x="16054" y="50723"/>
                  </a:lnTo>
                  <a:lnTo>
                    <a:pt x="16737" y="49869"/>
                  </a:lnTo>
                  <a:lnTo>
                    <a:pt x="17420" y="49016"/>
                  </a:lnTo>
                  <a:lnTo>
                    <a:pt x="17420" y="48845"/>
                  </a:lnTo>
                  <a:lnTo>
                    <a:pt x="17249" y="48845"/>
                  </a:lnTo>
                  <a:lnTo>
                    <a:pt x="16566" y="49869"/>
                  </a:lnTo>
                  <a:lnTo>
                    <a:pt x="16737" y="49016"/>
                  </a:lnTo>
                  <a:lnTo>
                    <a:pt x="17761" y="45258"/>
                  </a:lnTo>
                  <a:lnTo>
                    <a:pt x="18274" y="43551"/>
                  </a:lnTo>
                  <a:lnTo>
                    <a:pt x="18615" y="41843"/>
                  </a:lnTo>
                  <a:lnTo>
                    <a:pt x="18786" y="39964"/>
                  </a:lnTo>
                  <a:lnTo>
                    <a:pt x="18786" y="38256"/>
                  </a:lnTo>
                  <a:lnTo>
                    <a:pt x="20323" y="37232"/>
                  </a:lnTo>
                  <a:close/>
                  <a:moveTo>
                    <a:pt x="101615" y="51236"/>
                  </a:moveTo>
                  <a:lnTo>
                    <a:pt x="101957" y="53114"/>
                  </a:lnTo>
                  <a:lnTo>
                    <a:pt x="102128" y="55164"/>
                  </a:lnTo>
                  <a:lnTo>
                    <a:pt x="101957" y="55505"/>
                  </a:lnTo>
                  <a:lnTo>
                    <a:pt x="101786" y="53968"/>
                  </a:lnTo>
                  <a:lnTo>
                    <a:pt x="101274" y="52431"/>
                  </a:lnTo>
                  <a:lnTo>
                    <a:pt x="101615" y="51236"/>
                  </a:lnTo>
                  <a:close/>
                  <a:moveTo>
                    <a:pt x="96492" y="45088"/>
                  </a:moveTo>
                  <a:lnTo>
                    <a:pt x="96663" y="45600"/>
                  </a:lnTo>
                  <a:lnTo>
                    <a:pt x="97688" y="51065"/>
                  </a:lnTo>
                  <a:lnTo>
                    <a:pt x="98029" y="53114"/>
                  </a:lnTo>
                  <a:lnTo>
                    <a:pt x="96834" y="54651"/>
                  </a:lnTo>
                  <a:lnTo>
                    <a:pt x="95638" y="56018"/>
                  </a:lnTo>
                  <a:lnTo>
                    <a:pt x="95467" y="53456"/>
                  </a:lnTo>
                  <a:lnTo>
                    <a:pt x="95297" y="50723"/>
                  </a:lnTo>
                  <a:lnTo>
                    <a:pt x="94784" y="48162"/>
                  </a:lnTo>
                  <a:lnTo>
                    <a:pt x="95638" y="46625"/>
                  </a:lnTo>
                  <a:lnTo>
                    <a:pt x="96492" y="45088"/>
                  </a:lnTo>
                  <a:close/>
                  <a:moveTo>
                    <a:pt x="99566" y="55505"/>
                  </a:moveTo>
                  <a:lnTo>
                    <a:pt x="99395" y="55676"/>
                  </a:lnTo>
                  <a:lnTo>
                    <a:pt x="98883" y="56188"/>
                  </a:lnTo>
                  <a:lnTo>
                    <a:pt x="99054" y="56188"/>
                  </a:lnTo>
                  <a:lnTo>
                    <a:pt x="99566" y="55505"/>
                  </a:lnTo>
                  <a:close/>
                  <a:moveTo>
                    <a:pt x="101445" y="53285"/>
                  </a:moveTo>
                  <a:lnTo>
                    <a:pt x="101786" y="54651"/>
                  </a:lnTo>
                  <a:lnTo>
                    <a:pt x="101615" y="54822"/>
                  </a:lnTo>
                  <a:lnTo>
                    <a:pt x="101615" y="56359"/>
                  </a:lnTo>
                  <a:lnTo>
                    <a:pt x="101445" y="53285"/>
                  </a:lnTo>
                  <a:close/>
                  <a:moveTo>
                    <a:pt x="100762" y="53797"/>
                  </a:moveTo>
                  <a:lnTo>
                    <a:pt x="101274" y="55164"/>
                  </a:lnTo>
                  <a:lnTo>
                    <a:pt x="101274" y="56872"/>
                  </a:lnTo>
                  <a:lnTo>
                    <a:pt x="100932" y="57042"/>
                  </a:lnTo>
                  <a:lnTo>
                    <a:pt x="101103" y="56872"/>
                  </a:lnTo>
                  <a:lnTo>
                    <a:pt x="100932" y="56872"/>
                  </a:lnTo>
                  <a:lnTo>
                    <a:pt x="100591" y="54310"/>
                  </a:lnTo>
                  <a:lnTo>
                    <a:pt x="100762" y="53797"/>
                  </a:lnTo>
                  <a:close/>
                  <a:moveTo>
                    <a:pt x="101615" y="49016"/>
                  </a:moveTo>
                  <a:lnTo>
                    <a:pt x="101957" y="50040"/>
                  </a:lnTo>
                  <a:lnTo>
                    <a:pt x="102299" y="51748"/>
                  </a:lnTo>
                  <a:lnTo>
                    <a:pt x="102640" y="53456"/>
                  </a:lnTo>
                  <a:lnTo>
                    <a:pt x="102982" y="56701"/>
                  </a:lnTo>
                  <a:lnTo>
                    <a:pt x="102469" y="57384"/>
                  </a:lnTo>
                  <a:lnTo>
                    <a:pt x="102469" y="56018"/>
                  </a:lnTo>
                  <a:lnTo>
                    <a:pt x="102469" y="54481"/>
                  </a:lnTo>
                  <a:lnTo>
                    <a:pt x="102128" y="52090"/>
                  </a:lnTo>
                  <a:lnTo>
                    <a:pt x="101445" y="49869"/>
                  </a:lnTo>
                  <a:lnTo>
                    <a:pt x="101615" y="49016"/>
                  </a:lnTo>
                  <a:close/>
                  <a:moveTo>
                    <a:pt x="102128" y="55676"/>
                  </a:moveTo>
                  <a:lnTo>
                    <a:pt x="102299" y="57555"/>
                  </a:lnTo>
                  <a:lnTo>
                    <a:pt x="102299" y="57725"/>
                  </a:lnTo>
                  <a:lnTo>
                    <a:pt x="102128" y="55847"/>
                  </a:lnTo>
                  <a:lnTo>
                    <a:pt x="102128" y="55676"/>
                  </a:lnTo>
                  <a:close/>
                  <a:moveTo>
                    <a:pt x="100249" y="55847"/>
                  </a:moveTo>
                  <a:lnTo>
                    <a:pt x="100420" y="57725"/>
                  </a:lnTo>
                  <a:lnTo>
                    <a:pt x="100078" y="58067"/>
                  </a:lnTo>
                  <a:lnTo>
                    <a:pt x="100249" y="55847"/>
                  </a:lnTo>
                  <a:close/>
                  <a:moveTo>
                    <a:pt x="101957" y="56188"/>
                  </a:moveTo>
                  <a:lnTo>
                    <a:pt x="101957" y="58238"/>
                  </a:lnTo>
                  <a:lnTo>
                    <a:pt x="101786" y="58409"/>
                  </a:lnTo>
                  <a:lnTo>
                    <a:pt x="101786" y="56359"/>
                  </a:lnTo>
                  <a:lnTo>
                    <a:pt x="101957" y="56188"/>
                  </a:lnTo>
                  <a:close/>
                  <a:moveTo>
                    <a:pt x="101274" y="57213"/>
                  </a:moveTo>
                  <a:lnTo>
                    <a:pt x="101103" y="58579"/>
                  </a:lnTo>
                  <a:lnTo>
                    <a:pt x="101103" y="57384"/>
                  </a:lnTo>
                  <a:lnTo>
                    <a:pt x="101274" y="57213"/>
                  </a:lnTo>
                  <a:close/>
                  <a:moveTo>
                    <a:pt x="99225" y="54139"/>
                  </a:moveTo>
                  <a:lnTo>
                    <a:pt x="99566" y="55164"/>
                  </a:lnTo>
                  <a:lnTo>
                    <a:pt x="99737" y="55164"/>
                  </a:lnTo>
                  <a:lnTo>
                    <a:pt x="99737" y="55334"/>
                  </a:lnTo>
                  <a:lnTo>
                    <a:pt x="99566" y="55505"/>
                  </a:lnTo>
                  <a:lnTo>
                    <a:pt x="99395" y="58750"/>
                  </a:lnTo>
                  <a:lnTo>
                    <a:pt x="98712" y="59433"/>
                  </a:lnTo>
                  <a:lnTo>
                    <a:pt x="98712" y="57555"/>
                  </a:lnTo>
                  <a:lnTo>
                    <a:pt x="98712" y="55847"/>
                  </a:lnTo>
                  <a:lnTo>
                    <a:pt x="99225" y="54139"/>
                  </a:lnTo>
                  <a:close/>
                  <a:moveTo>
                    <a:pt x="99395" y="58921"/>
                  </a:moveTo>
                  <a:lnTo>
                    <a:pt x="99395" y="59433"/>
                  </a:lnTo>
                  <a:lnTo>
                    <a:pt x="98712" y="60458"/>
                  </a:lnTo>
                  <a:lnTo>
                    <a:pt x="98712" y="59604"/>
                  </a:lnTo>
                  <a:lnTo>
                    <a:pt x="99395" y="58921"/>
                  </a:lnTo>
                  <a:close/>
                  <a:moveTo>
                    <a:pt x="100420" y="58067"/>
                  </a:moveTo>
                  <a:lnTo>
                    <a:pt x="100591" y="59775"/>
                  </a:lnTo>
                  <a:lnTo>
                    <a:pt x="99908" y="60629"/>
                  </a:lnTo>
                  <a:lnTo>
                    <a:pt x="100078" y="58750"/>
                  </a:lnTo>
                  <a:lnTo>
                    <a:pt x="100420" y="58067"/>
                  </a:lnTo>
                  <a:close/>
                  <a:moveTo>
                    <a:pt x="102982" y="56872"/>
                  </a:moveTo>
                  <a:lnTo>
                    <a:pt x="103153" y="57042"/>
                  </a:lnTo>
                  <a:lnTo>
                    <a:pt x="103153" y="60287"/>
                  </a:lnTo>
                  <a:lnTo>
                    <a:pt x="102982" y="60287"/>
                  </a:lnTo>
                  <a:lnTo>
                    <a:pt x="102811" y="60458"/>
                  </a:lnTo>
                  <a:lnTo>
                    <a:pt x="102811" y="59262"/>
                  </a:lnTo>
                  <a:lnTo>
                    <a:pt x="102640" y="59262"/>
                  </a:lnTo>
                  <a:lnTo>
                    <a:pt x="102640" y="60629"/>
                  </a:lnTo>
                  <a:lnTo>
                    <a:pt x="102299" y="61141"/>
                  </a:lnTo>
                  <a:lnTo>
                    <a:pt x="102299" y="58238"/>
                  </a:lnTo>
                  <a:lnTo>
                    <a:pt x="102982" y="56872"/>
                  </a:lnTo>
                  <a:close/>
                  <a:moveTo>
                    <a:pt x="103153" y="60458"/>
                  </a:moveTo>
                  <a:lnTo>
                    <a:pt x="102811" y="61483"/>
                  </a:lnTo>
                  <a:lnTo>
                    <a:pt x="102811" y="60800"/>
                  </a:lnTo>
                  <a:lnTo>
                    <a:pt x="103153" y="60458"/>
                  </a:lnTo>
                  <a:close/>
                  <a:moveTo>
                    <a:pt x="100591" y="60629"/>
                  </a:moveTo>
                  <a:lnTo>
                    <a:pt x="99737" y="61653"/>
                  </a:lnTo>
                  <a:lnTo>
                    <a:pt x="100762" y="60629"/>
                  </a:lnTo>
                  <a:close/>
                  <a:moveTo>
                    <a:pt x="101957" y="58579"/>
                  </a:moveTo>
                  <a:lnTo>
                    <a:pt x="101957" y="61483"/>
                  </a:lnTo>
                  <a:lnTo>
                    <a:pt x="101786" y="61653"/>
                  </a:lnTo>
                  <a:lnTo>
                    <a:pt x="101786" y="58750"/>
                  </a:lnTo>
                  <a:lnTo>
                    <a:pt x="101957" y="58579"/>
                  </a:lnTo>
                  <a:close/>
                  <a:moveTo>
                    <a:pt x="99395" y="59946"/>
                  </a:moveTo>
                  <a:lnTo>
                    <a:pt x="99225" y="61312"/>
                  </a:lnTo>
                  <a:lnTo>
                    <a:pt x="98200" y="62166"/>
                  </a:lnTo>
                  <a:lnTo>
                    <a:pt x="98200" y="62166"/>
                  </a:lnTo>
                  <a:lnTo>
                    <a:pt x="98371" y="61141"/>
                  </a:lnTo>
                  <a:lnTo>
                    <a:pt x="99395" y="59946"/>
                  </a:lnTo>
                  <a:close/>
                  <a:moveTo>
                    <a:pt x="102640" y="60970"/>
                  </a:moveTo>
                  <a:lnTo>
                    <a:pt x="102640" y="61995"/>
                  </a:lnTo>
                  <a:lnTo>
                    <a:pt x="102128" y="62849"/>
                  </a:lnTo>
                  <a:lnTo>
                    <a:pt x="102128" y="61483"/>
                  </a:lnTo>
                  <a:lnTo>
                    <a:pt x="102640" y="60970"/>
                  </a:lnTo>
                  <a:close/>
                  <a:moveTo>
                    <a:pt x="99054" y="62337"/>
                  </a:moveTo>
                  <a:lnTo>
                    <a:pt x="98200" y="63048"/>
                  </a:lnTo>
                  <a:lnTo>
                    <a:pt x="98200" y="63190"/>
                  </a:lnTo>
                  <a:lnTo>
                    <a:pt x="99054" y="62337"/>
                  </a:lnTo>
                  <a:close/>
                  <a:moveTo>
                    <a:pt x="101786" y="62166"/>
                  </a:moveTo>
                  <a:lnTo>
                    <a:pt x="101786" y="63361"/>
                  </a:lnTo>
                  <a:lnTo>
                    <a:pt x="101615" y="63703"/>
                  </a:lnTo>
                  <a:lnTo>
                    <a:pt x="101786" y="62166"/>
                  </a:lnTo>
                  <a:close/>
                  <a:moveTo>
                    <a:pt x="97858" y="63532"/>
                  </a:moveTo>
                  <a:lnTo>
                    <a:pt x="97517" y="63703"/>
                  </a:lnTo>
                  <a:lnTo>
                    <a:pt x="97517" y="63874"/>
                  </a:lnTo>
                  <a:lnTo>
                    <a:pt x="97858" y="63532"/>
                  </a:lnTo>
                  <a:close/>
                  <a:moveTo>
                    <a:pt x="100762" y="60116"/>
                  </a:moveTo>
                  <a:lnTo>
                    <a:pt x="100762" y="61483"/>
                  </a:lnTo>
                  <a:lnTo>
                    <a:pt x="100591" y="62849"/>
                  </a:lnTo>
                  <a:lnTo>
                    <a:pt x="98883" y="64557"/>
                  </a:lnTo>
                  <a:lnTo>
                    <a:pt x="99737" y="61653"/>
                  </a:lnTo>
                  <a:lnTo>
                    <a:pt x="99737" y="60970"/>
                  </a:lnTo>
                  <a:lnTo>
                    <a:pt x="100762" y="60116"/>
                  </a:lnTo>
                  <a:close/>
                  <a:moveTo>
                    <a:pt x="102469" y="62849"/>
                  </a:moveTo>
                  <a:lnTo>
                    <a:pt x="102469" y="63532"/>
                  </a:lnTo>
                  <a:lnTo>
                    <a:pt x="101957" y="64898"/>
                  </a:lnTo>
                  <a:lnTo>
                    <a:pt x="102128" y="63532"/>
                  </a:lnTo>
                  <a:lnTo>
                    <a:pt x="102469" y="62849"/>
                  </a:lnTo>
                  <a:close/>
                  <a:moveTo>
                    <a:pt x="101103" y="62849"/>
                  </a:moveTo>
                  <a:lnTo>
                    <a:pt x="100762" y="64728"/>
                  </a:lnTo>
                  <a:lnTo>
                    <a:pt x="100591" y="65069"/>
                  </a:lnTo>
                  <a:lnTo>
                    <a:pt x="100932" y="63020"/>
                  </a:lnTo>
                  <a:lnTo>
                    <a:pt x="101103" y="62849"/>
                  </a:lnTo>
                  <a:close/>
                  <a:moveTo>
                    <a:pt x="99054" y="61653"/>
                  </a:moveTo>
                  <a:lnTo>
                    <a:pt x="99054" y="62337"/>
                  </a:lnTo>
                  <a:lnTo>
                    <a:pt x="99054" y="62337"/>
                  </a:lnTo>
                  <a:lnTo>
                    <a:pt x="99054" y="62337"/>
                  </a:lnTo>
                  <a:lnTo>
                    <a:pt x="98541" y="64898"/>
                  </a:lnTo>
                  <a:lnTo>
                    <a:pt x="97517" y="65581"/>
                  </a:lnTo>
                  <a:lnTo>
                    <a:pt x="98029" y="63190"/>
                  </a:lnTo>
                  <a:lnTo>
                    <a:pt x="98200" y="63048"/>
                  </a:lnTo>
                  <a:lnTo>
                    <a:pt x="98200" y="62507"/>
                  </a:lnTo>
                  <a:lnTo>
                    <a:pt x="98371" y="62507"/>
                  </a:lnTo>
                  <a:lnTo>
                    <a:pt x="99054" y="61653"/>
                  </a:lnTo>
                  <a:close/>
                  <a:moveTo>
                    <a:pt x="101786" y="64044"/>
                  </a:moveTo>
                  <a:lnTo>
                    <a:pt x="101615" y="65581"/>
                  </a:lnTo>
                  <a:lnTo>
                    <a:pt x="101103" y="66606"/>
                  </a:lnTo>
                  <a:lnTo>
                    <a:pt x="101445" y="64557"/>
                  </a:lnTo>
                  <a:lnTo>
                    <a:pt x="101786" y="64044"/>
                  </a:lnTo>
                  <a:close/>
                  <a:moveTo>
                    <a:pt x="102128" y="65581"/>
                  </a:moveTo>
                  <a:lnTo>
                    <a:pt x="101786" y="67460"/>
                  </a:lnTo>
                  <a:lnTo>
                    <a:pt x="101957" y="66094"/>
                  </a:lnTo>
                  <a:lnTo>
                    <a:pt x="102128" y="65581"/>
                  </a:lnTo>
                  <a:close/>
                  <a:moveTo>
                    <a:pt x="103153" y="61312"/>
                  </a:moveTo>
                  <a:lnTo>
                    <a:pt x="102982" y="64386"/>
                  </a:lnTo>
                  <a:lnTo>
                    <a:pt x="102640" y="67460"/>
                  </a:lnTo>
                  <a:lnTo>
                    <a:pt x="102469" y="67802"/>
                  </a:lnTo>
                  <a:lnTo>
                    <a:pt x="102469" y="67631"/>
                  </a:lnTo>
                  <a:lnTo>
                    <a:pt x="102469" y="67460"/>
                  </a:lnTo>
                  <a:lnTo>
                    <a:pt x="102299" y="67631"/>
                  </a:lnTo>
                  <a:lnTo>
                    <a:pt x="101957" y="68485"/>
                  </a:lnTo>
                  <a:lnTo>
                    <a:pt x="102299" y="66435"/>
                  </a:lnTo>
                  <a:lnTo>
                    <a:pt x="102640" y="64386"/>
                  </a:lnTo>
                  <a:lnTo>
                    <a:pt x="102811" y="63532"/>
                  </a:lnTo>
                  <a:lnTo>
                    <a:pt x="102811" y="62678"/>
                  </a:lnTo>
                  <a:lnTo>
                    <a:pt x="102640" y="62678"/>
                  </a:lnTo>
                  <a:lnTo>
                    <a:pt x="102640" y="62337"/>
                  </a:lnTo>
                  <a:lnTo>
                    <a:pt x="103153" y="61312"/>
                  </a:lnTo>
                  <a:close/>
                  <a:moveTo>
                    <a:pt x="100762" y="65411"/>
                  </a:moveTo>
                  <a:lnTo>
                    <a:pt x="100591" y="66094"/>
                  </a:lnTo>
                  <a:lnTo>
                    <a:pt x="100249" y="67972"/>
                  </a:lnTo>
                  <a:lnTo>
                    <a:pt x="99737" y="68656"/>
                  </a:lnTo>
                  <a:lnTo>
                    <a:pt x="100420" y="65752"/>
                  </a:lnTo>
                  <a:lnTo>
                    <a:pt x="100762" y="65411"/>
                  </a:lnTo>
                  <a:close/>
                  <a:moveTo>
                    <a:pt x="99908" y="66265"/>
                  </a:moveTo>
                  <a:lnTo>
                    <a:pt x="99225" y="69168"/>
                  </a:lnTo>
                  <a:lnTo>
                    <a:pt x="97517" y="71046"/>
                  </a:lnTo>
                  <a:lnTo>
                    <a:pt x="98029" y="69339"/>
                  </a:lnTo>
                  <a:lnTo>
                    <a:pt x="98712" y="67460"/>
                  </a:lnTo>
                  <a:lnTo>
                    <a:pt x="99908" y="66265"/>
                  </a:lnTo>
                  <a:close/>
                  <a:moveTo>
                    <a:pt x="101615" y="66606"/>
                  </a:moveTo>
                  <a:lnTo>
                    <a:pt x="101615" y="68314"/>
                  </a:lnTo>
                  <a:lnTo>
                    <a:pt x="101274" y="70022"/>
                  </a:lnTo>
                  <a:lnTo>
                    <a:pt x="99908" y="71388"/>
                  </a:lnTo>
                  <a:lnTo>
                    <a:pt x="100420" y="69509"/>
                  </a:lnTo>
                  <a:lnTo>
                    <a:pt x="100932" y="67631"/>
                  </a:lnTo>
                  <a:lnTo>
                    <a:pt x="101615" y="66606"/>
                  </a:lnTo>
                  <a:close/>
                  <a:moveTo>
                    <a:pt x="100420" y="63532"/>
                  </a:moveTo>
                  <a:lnTo>
                    <a:pt x="100078" y="65752"/>
                  </a:lnTo>
                  <a:lnTo>
                    <a:pt x="98712" y="67118"/>
                  </a:lnTo>
                  <a:lnTo>
                    <a:pt x="99054" y="65923"/>
                  </a:lnTo>
                  <a:lnTo>
                    <a:pt x="98883" y="65752"/>
                  </a:lnTo>
                  <a:lnTo>
                    <a:pt x="98371" y="67460"/>
                  </a:lnTo>
                  <a:lnTo>
                    <a:pt x="96834" y="68997"/>
                  </a:lnTo>
                  <a:lnTo>
                    <a:pt x="98200" y="67802"/>
                  </a:lnTo>
                  <a:lnTo>
                    <a:pt x="97517" y="69680"/>
                  </a:lnTo>
                  <a:lnTo>
                    <a:pt x="96834" y="71388"/>
                  </a:lnTo>
                  <a:lnTo>
                    <a:pt x="95297" y="72071"/>
                  </a:lnTo>
                  <a:lnTo>
                    <a:pt x="96492" y="68997"/>
                  </a:lnTo>
                  <a:lnTo>
                    <a:pt x="97517" y="65923"/>
                  </a:lnTo>
                  <a:lnTo>
                    <a:pt x="98541" y="65240"/>
                  </a:lnTo>
                  <a:lnTo>
                    <a:pt x="98712" y="65240"/>
                  </a:lnTo>
                  <a:lnTo>
                    <a:pt x="98712" y="65069"/>
                  </a:lnTo>
                  <a:lnTo>
                    <a:pt x="100420" y="63532"/>
                  </a:lnTo>
                  <a:close/>
                  <a:moveTo>
                    <a:pt x="99737" y="68997"/>
                  </a:moveTo>
                  <a:lnTo>
                    <a:pt x="99225" y="70876"/>
                  </a:lnTo>
                  <a:lnTo>
                    <a:pt x="98712" y="72242"/>
                  </a:lnTo>
                  <a:lnTo>
                    <a:pt x="98371" y="72413"/>
                  </a:lnTo>
                  <a:lnTo>
                    <a:pt x="99395" y="69339"/>
                  </a:lnTo>
                  <a:lnTo>
                    <a:pt x="99737" y="68997"/>
                  </a:lnTo>
                  <a:close/>
                  <a:moveTo>
                    <a:pt x="101957" y="69339"/>
                  </a:moveTo>
                  <a:lnTo>
                    <a:pt x="101786" y="70363"/>
                  </a:lnTo>
                  <a:lnTo>
                    <a:pt x="101615" y="71388"/>
                  </a:lnTo>
                  <a:lnTo>
                    <a:pt x="101445" y="72071"/>
                  </a:lnTo>
                  <a:lnTo>
                    <a:pt x="101274" y="72071"/>
                  </a:lnTo>
                  <a:lnTo>
                    <a:pt x="100762" y="72584"/>
                  </a:lnTo>
                  <a:lnTo>
                    <a:pt x="101786" y="69509"/>
                  </a:lnTo>
                  <a:lnTo>
                    <a:pt x="101957" y="69339"/>
                  </a:lnTo>
                  <a:close/>
                  <a:moveTo>
                    <a:pt x="101103" y="70363"/>
                  </a:moveTo>
                  <a:lnTo>
                    <a:pt x="100762" y="71388"/>
                  </a:lnTo>
                  <a:lnTo>
                    <a:pt x="100591" y="71730"/>
                  </a:lnTo>
                  <a:lnTo>
                    <a:pt x="100249" y="73096"/>
                  </a:lnTo>
                  <a:lnTo>
                    <a:pt x="99908" y="73437"/>
                  </a:lnTo>
                  <a:lnTo>
                    <a:pt x="100591" y="71730"/>
                  </a:lnTo>
                  <a:lnTo>
                    <a:pt x="99737" y="73437"/>
                  </a:lnTo>
                  <a:lnTo>
                    <a:pt x="98200" y="74804"/>
                  </a:lnTo>
                  <a:lnTo>
                    <a:pt x="98200" y="74804"/>
                  </a:lnTo>
                  <a:lnTo>
                    <a:pt x="99054" y="73267"/>
                  </a:lnTo>
                  <a:lnTo>
                    <a:pt x="99737" y="71730"/>
                  </a:lnTo>
                  <a:lnTo>
                    <a:pt x="101103" y="70363"/>
                  </a:lnTo>
                  <a:close/>
                  <a:moveTo>
                    <a:pt x="101274" y="72242"/>
                  </a:moveTo>
                  <a:lnTo>
                    <a:pt x="100591" y="73608"/>
                  </a:lnTo>
                  <a:lnTo>
                    <a:pt x="99737" y="74804"/>
                  </a:lnTo>
                  <a:lnTo>
                    <a:pt x="99737" y="74804"/>
                  </a:lnTo>
                  <a:lnTo>
                    <a:pt x="100591" y="73096"/>
                  </a:lnTo>
                  <a:lnTo>
                    <a:pt x="101274" y="72242"/>
                  </a:lnTo>
                  <a:close/>
                  <a:moveTo>
                    <a:pt x="96663" y="71730"/>
                  </a:moveTo>
                  <a:lnTo>
                    <a:pt x="96663" y="71900"/>
                  </a:lnTo>
                  <a:lnTo>
                    <a:pt x="96492" y="72071"/>
                  </a:lnTo>
                  <a:lnTo>
                    <a:pt x="94955" y="74804"/>
                  </a:lnTo>
                  <a:lnTo>
                    <a:pt x="93760" y="74974"/>
                  </a:lnTo>
                  <a:lnTo>
                    <a:pt x="95126" y="72242"/>
                  </a:lnTo>
                  <a:lnTo>
                    <a:pt x="96663" y="71730"/>
                  </a:lnTo>
                  <a:close/>
                  <a:moveTo>
                    <a:pt x="101786" y="72071"/>
                  </a:moveTo>
                  <a:lnTo>
                    <a:pt x="101615" y="72925"/>
                  </a:lnTo>
                  <a:lnTo>
                    <a:pt x="100762" y="74291"/>
                  </a:lnTo>
                  <a:lnTo>
                    <a:pt x="99737" y="75658"/>
                  </a:lnTo>
                  <a:lnTo>
                    <a:pt x="100932" y="73950"/>
                  </a:lnTo>
                  <a:lnTo>
                    <a:pt x="101786" y="72071"/>
                  </a:lnTo>
                  <a:close/>
                  <a:moveTo>
                    <a:pt x="99908" y="73608"/>
                  </a:moveTo>
                  <a:lnTo>
                    <a:pt x="99566" y="74804"/>
                  </a:lnTo>
                  <a:lnTo>
                    <a:pt x="99566" y="74974"/>
                  </a:lnTo>
                  <a:lnTo>
                    <a:pt x="99737" y="74804"/>
                  </a:lnTo>
                  <a:lnTo>
                    <a:pt x="98200" y="77024"/>
                  </a:lnTo>
                  <a:lnTo>
                    <a:pt x="97688" y="77536"/>
                  </a:lnTo>
                  <a:lnTo>
                    <a:pt x="97688" y="77536"/>
                  </a:lnTo>
                  <a:lnTo>
                    <a:pt x="96150" y="78390"/>
                  </a:lnTo>
                  <a:lnTo>
                    <a:pt x="94613" y="78902"/>
                  </a:lnTo>
                  <a:lnTo>
                    <a:pt x="94613" y="78902"/>
                  </a:lnTo>
                  <a:lnTo>
                    <a:pt x="96492" y="76853"/>
                  </a:lnTo>
                  <a:lnTo>
                    <a:pt x="96150" y="77536"/>
                  </a:lnTo>
                  <a:lnTo>
                    <a:pt x="96150" y="77707"/>
                  </a:lnTo>
                  <a:lnTo>
                    <a:pt x="96321" y="77707"/>
                  </a:lnTo>
                  <a:lnTo>
                    <a:pt x="97175" y="76512"/>
                  </a:lnTo>
                  <a:lnTo>
                    <a:pt x="97858" y="75487"/>
                  </a:lnTo>
                  <a:lnTo>
                    <a:pt x="99395" y="74291"/>
                  </a:lnTo>
                  <a:lnTo>
                    <a:pt x="97688" y="77536"/>
                  </a:lnTo>
                  <a:lnTo>
                    <a:pt x="99566" y="74121"/>
                  </a:lnTo>
                  <a:lnTo>
                    <a:pt x="99908" y="73608"/>
                  </a:lnTo>
                  <a:close/>
                  <a:moveTo>
                    <a:pt x="99054" y="69680"/>
                  </a:moveTo>
                  <a:lnTo>
                    <a:pt x="98200" y="72584"/>
                  </a:lnTo>
                  <a:lnTo>
                    <a:pt x="96150" y="73779"/>
                  </a:lnTo>
                  <a:lnTo>
                    <a:pt x="98200" y="72754"/>
                  </a:lnTo>
                  <a:lnTo>
                    <a:pt x="98371" y="72754"/>
                  </a:lnTo>
                  <a:lnTo>
                    <a:pt x="98371" y="72584"/>
                  </a:lnTo>
                  <a:lnTo>
                    <a:pt x="98712" y="72413"/>
                  </a:lnTo>
                  <a:lnTo>
                    <a:pt x="98712" y="72413"/>
                  </a:lnTo>
                  <a:lnTo>
                    <a:pt x="97517" y="74804"/>
                  </a:lnTo>
                  <a:lnTo>
                    <a:pt x="97004" y="75658"/>
                  </a:lnTo>
                  <a:lnTo>
                    <a:pt x="95467" y="76512"/>
                  </a:lnTo>
                  <a:lnTo>
                    <a:pt x="93760" y="77195"/>
                  </a:lnTo>
                  <a:lnTo>
                    <a:pt x="93589" y="77365"/>
                  </a:lnTo>
                  <a:lnTo>
                    <a:pt x="93760" y="77365"/>
                  </a:lnTo>
                  <a:lnTo>
                    <a:pt x="95297" y="76853"/>
                  </a:lnTo>
                  <a:lnTo>
                    <a:pt x="96663" y="76170"/>
                  </a:lnTo>
                  <a:lnTo>
                    <a:pt x="96663" y="76170"/>
                  </a:lnTo>
                  <a:lnTo>
                    <a:pt x="95638" y="77707"/>
                  </a:lnTo>
                  <a:lnTo>
                    <a:pt x="94272" y="79073"/>
                  </a:lnTo>
                  <a:lnTo>
                    <a:pt x="93076" y="79244"/>
                  </a:lnTo>
                  <a:lnTo>
                    <a:pt x="91539" y="79415"/>
                  </a:lnTo>
                  <a:lnTo>
                    <a:pt x="91539" y="79415"/>
                  </a:lnTo>
                  <a:lnTo>
                    <a:pt x="93589" y="77195"/>
                  </a:lnTo>
                  <a:lnTo>
                    <a:pt x="95297" y="74974"/>
                  </a:lnTo>
                  <a:lnTo>
                    <a:pt x="96492" y="74633"/>
                  </a:lnTo>
                  <a:lnTo>
                    <a:pt x="96663" y="74462"/>
                  </a:lnTo>
                  <a:lnTo>
                    <a:pt x="96492" y="74462"/>
                  </a:lnTo>
                  <a:lnTo>
                    <a:pt x="95467" y="74633"/>
                  </a:lnTo>
                  <a:lnTo>
                    <a:pt x="96492" y="73096"/>
                  </a:lnTo>
                  <a:lnTo>
                    <a:pt x="97346" y="71388"/>
                  </a:lnTo>
                  <a:lnTo>
                    <a:pt x="99054" y="69680"/>
                  </a:lnTo>
                  <a:close/>
                  <a:moveTo>
                    <a:pt x="101274" y="74121"/>
                  </a:moveTo>
                  <a:lnTo>
                    <a:pt x="100762" y="75316"/>
                  </a:lnTo>
                  <a:lnTo>
                    <a:pt x="98541" y="77878"/>
                  </a:lnTo>
                  <a:lnTo>
                    <a:pt x="96150" y="80269"/>
                  </a:lnTo>
                  <a:lnTo>
                    <a:pt x="96834" y="79073"/>
                  </a:lnTo>
                  <a:lnTo>
                    <a:pt x="97004" y="78732"/>
                  </a:lnTo>
                  <a:lnTo>
                    <a:pt x="98712" y="77365"/>
                  </a:lnTo>
                  <a:lnTo>
                    <a:pt x="98712" y="77195"/>
                  </a:lnTo>
                  <a:lnTo>
                    <a:pt x="98541" y="77195"/>
                  </a:lnTo>
                  <a:lnTo>
                    <a:pt x="100078" y="75658"/>
                  </a:lnTo>
                  <a:lnTo>
                    <a:pt x="100591" y="74974"/>
                  </a:lnTo>
                  <a:lnTo>
                    <a:pt x="101274" y="74121"/>
                  </a:lnTo>
                  <a:close/>
                  <a:moveTo>
                    <a:pt x="18445" y="78390"/>
                  </a:moveTo>
                  <a:lnTo>
                    <a:pt x="19469" y="78902"/>
                  </a:lnTo>
                  <a:lnTo>
                    <a:pt x="20494" y="79415"/>
                  </a:lnTo>
                  <a:lnTo>
                    <a:pt x="22714" y="80098"/>
                  </a:lnTo>
                  <a:lnTo>
                    <a:pt x="25105" y="80781"/>
                  </a:lnTo>
                  <a:lnTo>
                    <a:pt x="27154" y="81464"/>
                  </a:lnTo>
                  <a:lnTo>
                    <a:pt x="24763" y="81293"/>
                  </a:lnTo>
                  <a:lnTo>
                    <a:pt x="22373" y="80781"/>
                  </a:lnTo>
                  <a:lnTo>
                    <a:pt x="21348" y="80269"/>
                  </a:lnTo>
                  <a:lnTo>
                    <a:pt x="20323" y="79756"/>
                  </a:lnTo>
                  <a:lnTo>
                    <a:pt x="19298" y="79073"/>
                  </a:lnTo>
                  <a:lnTo>
                    <a:pt x="18445" y="78390"/>
                  </a:lnTo>
                  <a:close/>
                  <a:moveTo>
                    <a:pt x="40305" y="36548"/>
                  </a:moveTo>
                  <a:lnTo>
                    <a:pt x="42525" y="36719"/>
                  </a:lnTo>
                  <a:lnTo>
                    <a:pt x="44745" y="37061"/>
                  </a:lnTo>
                  <a:lnTo>
                    <a:pt x="46965" y="37744"/>
                  </a:lnTo>
                  <a:lnTo>
                    <a:pt x="49185" y="38427"/>
                  </a:lnTo>
                  <a:lnTo>
                    <a:pt x="51235" y="39452"/>
                  </a:lnTo>
                  <a:lnTo>
                    <a:pt x="53455" y="40476"/>
                  </a:lnTo>
                  <a:lnTo>
                    <a:pt x="55675" y="42013"/>
                  </a:lnTo>
                  <a:lnTo>
                    <a:pt x="57724" y="43551"/>
                  </a:lnTo>
                  <a:lnTo>
                    <a:pt x="59603" y="45600"/>
                  </a:lnTo>
                  <a:lnTo>
                    <a:pt x="60969" y="47649"/>
                  </a:lnTo>
                  <a:lnTo>
                    <a:pt x="61652" y="48674"/>
                  </a:lnTo>
                  <a:lnTo>
                    <a:pt x="62165" y="49869"/>
                  </a:lnTo>
                  <a:lnTo>
                    <a:pt x="62506" y="51065"/>
                  </a:lnTo>
                  <a:lnTo>
                    <a:pt x="62677" y="52431"/>
                  </a:lnTo>
                  <a:lnTo>
                    <a:pt x="62848" y="53627"/>
                  </a:lnTo>
                  <a:lnTo>
                    <a:pt x="63019" y="54993"/>
                  </a:lnTo>
                  <a:lnTo>
                    <a:pt x="62848" y="56359"/>
                  </a:lnTo>
                  <a:lnTo>
                    <a:pt x="62677" y="57725"/>
                  </a:lnTo>
                  <a:lnTo>
                    <a:pt x="62506" y="58409"/>
                  </a:lnTo>
                  <a:lnTo>
                    <a:pt x="62336" y="58579"/>
                  </a:lnTo>
                  <a:lnTo>
                    <a:pt x="62336" y="58750"/>
                  </a:lnTo>
                  <a:lnTo>
                    <a:pt x="61823" y="60458"/>
                  </a:lnTo>
                  <a:lnTo>
                    <a:pt x="60969" y="62166"/>
                  </a:lnTo>
                  <a:lnTo>
                    <a:pt x="60115" y="63703"/>
                  </a:lnTo>
                  <a:lnTo>
                    <a:pt x="59091" y="65240"/>
                  </a:lnTo>
                  <a:lnTo>
                    <a:pt x="58066" y="66777"/>
                  </a:lnTo>
                  <a:lnTo>
                    <a:pt x="56871" y="68143"/>
                  </a:lnTo>
                  <a:lnTo>
                    <a:pt x="55504" y="69509"/>
                  </a:lnTo>
                  <a:lnTo>
                    <a:pt x="54138" y="70705"/>
                  </a:lnTo>
                  <a:lnTo>
                    <a:pt x="51064" y="73096"/>
                  </a:lnTo>
                  <a:lnTo>
                    <a:pt x="47990" y="74974"/>
                  </a:lnTo>
                  <a:lnTo>
                    <a:pt x="44745" y="76853"/>
                  </a:lnTo>
                  <a:lnTo>
                    <a:pt x="41329" y="78219"/>
                  </a:lnTo>
                  <a:lnTo>
                    <a:pt x="38255" y="79415"/>
                  </a:lnTo>
                  <a:lnTo>
                    <a:pt x="34840" y="80440"/>
                  </a:lnTo>
                  <a:lnTo>
                    <a:pt x="32961" y="80952"/>
                  </a:lnTo>
                  <a:lnTo>
                    <a:pt x="31082" y="81293"/>
                  </a:lnTo>
                  <a:lnTo>
                    <a:pt x="29375" y="81464"/>
                  </a:lnTo>
                  <a:lnTo>
                    <a:pt x="27496" y="81464"/>
                  </a:lnTo>
                  <a:lnTo>
                    <a:pt x="27496" y="81293"/>
                  </a:lnTo>
                  <a:lnTo>
                    <a:pt x="26301" y="80610"/>
                  </a:lnTo>
                  <a:lnTo>
                    <a:pt x="24934" y="80098"/>
                  </a:lnTo>
                  <a:lnTo>
                    <a:pt x="22202" y="79244"/>
                  </a:lnTo>
                  <a:lnTo>
                    <a:pt x="19469" y="78390"/>
                  </a:lnTo>
                  <a:lnTo>
                    <a:pt x="18103" y="77707"/>
                  </a:lnTo>
                  <a:lnTo>
                    <a:pt x="17078" y="76853"/>
                  </a:lnTo>
                  <a:lnTo>
                    <a:pt x="16907" y="76682"/>
                  </a:lnTo>
                  <a:lnTo>
                    <a:pt x="16054" y="75658"/>
                  </a:lnTo>
                  <a:lnTo>
                    <a:pt x="15541" y="74462"/>
                  </a:lnTo>
                  <a:lnTo>
                    <a:pt x="15029" y="73267"/>
                  </a:lnTo>
                  <a:lnTo>
                    <a:pt x="14687" y="71900"/>
                  </a:lnTo>
                  <a:lnTo>
                    <a:pt x="14346" y="70705"/>
                  </a:lnTo>
                  <a:lnTo>
                    <a:pt x="14346" y="69339"/>
                  </a:lnTo>
                  <a:lnTo>
                    <a:pt x="14346" y="66777"/>
                  </a:lnTo>
                  <a:lnTo>
                    <a:pt x="14687" y="64215"/>
                  </a:lnTo>
                  <a:lnTo>
                    <a:pt x="15370" y="61483"/>
                  </a:lnTo>
                  <a:lnTo>
                    <a:pt x="16395" y="59092"/>
                  </a:lnTo>
                  <a:lnTo>
                    <a:pt x="17420" y="56701"/>
                  </a:lnTo>
                  <a:lnTo>
                    <a:pt x="18615" y="54651"/>
                  </a:lnTo>
                  <a:lnTo>
                    <a:pt x="20152" y="52602"/>
                  </a:lnTo>
                  <a:lnTo>
                    <a:pt x="23056" y="48674"/>
                  </a:lnTo>
                  <a:lnTo>
                    <a:pt x="25788" y="44917"/>
                  </a:lnTo>
                  <a:lnTo>
                    <a:pt x="27154" y="43209"/>
                  </a:lnTo>
                  <a:lnTo>
                    <a:pt x="28691" y="41330"/>
                  </a:lnTo>
                  <a:lnTo>
                    <a:pt x="30058" y="39964"/>
                  </a:lnTo>
                  <a:lnTo>
                    <a:pt x="31766" y="38769"/>
                  </a:lnTo>
                  <a:lnTo>
                    <a:pt x="33473" y="37744"/>
                  </a:lnTo>
                  <a:lnTo>
                    <a:pt x="34498" y="37402"/>
                  </a:lnTo>
                  <a:lnTo>
                    <a:pt x="35352" y="37061"/>
                  </a:lnTo>
                  <a:lnTo>
                    <a:pt x="35694" y="37061"/>
                  </a:lnTo>
                  <a:lnTo>
                    <a:pt x="35694" y="36719"/>
                  </a:lnTo>
                  <a:lnTo>
                    <a:pt x="37914" y="36548"/>
                  </a:lnTo>
                  <a:close/>
                  <a:moveTo>
                    <a:pt x="85562" y="35695"/>
                  </a:moveTo>
                  <a:lnTo>
                    <a:pt x="86757" y="35865"/>
                  </a:lnTo>
                  <a:lnTo>
                    <a:pt x="88807" y="36378"/>
                  </a:lnTo>
                  <a:lnTo>
                    <a:pt x="90856" y="37232"/>
                  </a:lnTo>
                  <a:lnTo>
                    <a:pt x="90685" y="39452"/>
                  </a:lnTo>
                  <a:lnTo>
                    <a:pt x="90515" y="40476"/>
                  </a:lnTo>
                  <a:lnTo>
                    <a:pt x="90173" y="41672"/>
                  </a:lnTo>
                  <a:lnTo>
                    <a:pt x="90344" y="41672"/>
                  </a:lnTo>
                  <a:lnTo>
                    <a:pt x="90856" y="40647"/>
                  </a:lnTo>
                  <a:lnTo>
                    <a:pt x="91027" y="39452"/>
                  </a:lnTo>
                  <a:lnTo>
                    <a:pt x="91027" y="38427"/>
                  </a:lnTo>
                  <a:lnTo>
                    <a:pt x="91027" y="37232"/>
                  </a:lnTo>
                  <a:lnTo>
                    <a:pt x="93247" y="38427"/>
                  </a:lnTo>
                  <a:lnTo>
                    <a:pt x="93076" y="38769"/>
                  </a:lnTo>
                  <a:lnTo>
                    <a:pt x="92906" y="38427"/>
                  </a:lnTo>
                  <a:lnTo>
                    <a:pt x="92735" y="38427"/>
                  </a:lnTo>
                  <a:lnTo>
                    <a:pt x="92735" y="38598"/>
                  </a:lnTo>
                  <a:lnTo>
                    <a:pt x="93076" y="39110"/>
                  </a:lnTo>
                  <a:lnTo>
                    <a:pt x="92393" y="41160"/>
                  </a:lnTo>
                  <a:lnTo>
                    <a:pt x="92222" y="41160"/>
                  </a:lnTo>
                  <a:lnTo>
                    <a:pt x="92222" y="41330"/>
                  </a:lnTo>
                  <a:lnTo>
                    <a:pt x="92393" y="41501"/>
                  </a:lnTo>
                  <a:lnTo>
                    <a:pt x="91539" y="43380"/>
                  </a:lnTo>
                  <a:lnTo>
                    <a:pt x="90685" y="45258"/>
                  </a:lnTo>
                  <a:lnTo>
                    <a:pt x="89832" y="47308"/>
                  </a:lnTo>
                  <a:lnTo>
                    <a:pt x="89148" y="49186"/>
                  </a:lnTo>
                  <a:lnTo>
                    <a:pt x="89148" y="49357"/>
                  </a:lnTo>
                  <a:lnTo>
                    <a:pt x="89319" y="49357"/>
                  </a:lnTo>
                  <a:lnTo>
                    <a:pt x="91027" y="45771"/>
                  </a:lnTo>
                  <a:lnTo>
                    <a:pt x="91881" y="43892"/>
                  </a:lnTo>
                  <a:lnTo>
                    <a:pt x="92564" y="42013"/>
                  </a:lnTo>
                  <a:lnTo>
                    <a:pt x="93589" y="44917"/>
                  </a:lnTo>
                  <a:lnTo>
                    <a:pt x="92222" y="47649"/>
                  </a:lnTo>
                  <a:lnTo>
                    <a:pt x="90515" y="50211"/>
                  </a:lnTo>
                  <a:lnTo>
                    <a:pt x="90515" y="50382"/>
                  </a:lnTo>
                  <a:lnTo>
                    <a:pt x="90685" y="50382"/>
                  </a:lnTo>
                  <a:lnTo>
                    <a:pt x="91539" y="49186"/>
                  </a:lnTo>
                  <a:lnTo>
                    <a:pt x="92393" y="47820"/>
                  </a:lnTo>
                  <a:lnTo>
                    <a:pt x="93760" y="45258"/>
                  </a:lnTo>
                  <a:lnTo>
                    <a:pt x="94443" y="48503"/>
                  </a:lnTo>
                  <a:lnTo>
                    <a:pt x="92735" y="50894"/>
                  </a:lnTo>
                  <a:lnTo>
                    <a:pt x="91027" y="53456"/>
                  </a:lnTo>
                  <a:lnTo>
                    <a:pt x="92906" y="51065"/>
                  </a:lnTo>
                  <a:lnTo>
                    <a:pt x="94613" y="48674"/>
                  </a:lnTo>
                  <a:lnTo>
                    <a:pt x="94955" y="51236"/>
                  </a:lnTo>
                  <a:lnTo>
                    <a:pt x="95126" y="53797"/>
                  </a:lnTo>
                  <a:lnTo>
                    <a:pt x="95297" y="56188"/>
                  </a:lnTo>
                  <a:lnTo>
                    <a:pt x="93930" y="57384"/>
                  </a:lnTo>
                  <a:lnTo>
                    <a:pt x="92564" y="58238"/>
                  </a:lnTo>
                  <a:lnTo>
                    <a:pt x="89490" y="59946"/>
                  </a:lnTo>
                  <a:lnTo>
                    <a:pt x="89661" y="59946"/>
                  </a:lnTo>
                  <a:lnTo>
                    <a:pt x="92564" y="58409"/>
                  </a:lnTo>
                  <a:lnTo>
                    <a:pt x="93930" y="57555"/>
                  </a:lnTo>
                  <a:lnTo>
                    <a:pt x="95297" y="56530"/>
                  </a:lnTo>
                  <a:lnTo>
                    <a:pt x="95467" y="59262"/>
                  </a:lnTo>
                  <a:lnTo>
                    <a:pt x="95467" y="59433"/>
                  </a:lnTo>
                  <a:lnTo>
                    <a:pt x="95638" y="59262"/>
                  </a:lnTo>
                  <a:lnTo>
                    <a:pt x="95638" y="56359"/>
                  </a:lnTo>
                  <a:lnTo>
                    <a:pt x="97004" y="55164"/>
                  </a:lnTo>
                  <a:lnTo>
                    <a:pt x="98029" y="53627"/>
                  </a:lnTo>
                  <a:lnTo>
                    <a:pt x="98200" y="55164"/>
                  </a:lnTo>
                  <a:lnTo>
                    <a:pt x="98200" y="56188"/>
                  </a:lnTo>
                  <a:lnTo>
                    <a:pt x="97004" y="57896"/>
                  </a:lnTo>
                  <a:lnTo>
                    <a:pt x="95638" y="59604"/>
                  </a:lnTo>
                  <a:lnTo>
                    <a:pt x="93930" y="61141"/>
                  </a:lnTo>
                  <a:lnTo>
                    <a:pt x="92393" y="62678"/>
                  </a:lnTo>
                  <a:lnTo>
                    <a:pt x="92393" y="62849"/>
                  </a:lnTo>
                  <a:lnTo>
                    <a:pt x="94101" y="61312"/>
                  </a:lnTo>
                  <a:lnTo>
                    <a:pt x="95638" y="59946"/>
                  </a:lnTo>
                  <a:lnTo>
                    <a:pt x="97175" y="58409"/>
                  </a:lnTo>
                  <a:lnTo>
                    <a:pt x="98371" y="56530"/>
                  </a:lnTo>
                  <a:lnTo>
                    <a:pt x="98371" y="58750"/>
                  </a:lnTo>
                  <a:lnTo>
                    <a:pt x="98371" y="59775"/>
                  </a:lnTo>
                  <a:lnTo>
                    <a:pt x="98200" y="59946"/>
                  </a:lnTo>
                  <a:lnTo>
                    <a:pt x="98371" y="59946"/>
                  </a:lnTo>
                  <a:lnTo>
                    <a:pt x="98200" y="60970"/>
                  </a:lnTo>
                  <a:lnTo>
                    <a:pt x="96321" y="62849"/>
                  </a:lnTo>
                  <a:lnTo>
                    <a:pt x="94272" y="64557"/>
                  </a:lnTo>
                  <a:lnTo>
                    <a:pt x="92052" y="65923"/>
                  </a:lnTo>
                  <a:lnTo>
                    <a:pt x="89661" y="67118"/>
                  </a:lnTo>
                  <a:lnTo>
                    <a:pt x="89490" y="67289"/>
                  </a:lnTo>
                  <a:lnTo>
                    <a:pt x="89661" y="67289"/>
                  </a:lnTo>
                  <a:lnTo>
                    <a:pt x="92052" y="66094"/>
                  </a:lnTo>
                  <a:lnTo>
                    <a:pt x="94272" y="64728"/>
                  </a:lnTo>
                  <a:lnTo>
                    <a:pt x="96321" y="63190"/>
                  </a:lnTo>
                  <a:lnTo>
                    <a:pt x="98200" y="61312"/>
                  </a:lnTo>
                  <a:lnTo>
                    <a:pt x="98200" y="61312"/>
                  </a:lnTo>
                  <a:lnTo>
                    <a:pt x="97858" y="63532"/>
                  </a:lnTo>
                  <a:lnTo>
                    <a:pt x="97517" y="64728"/>
                  </a:lnTo>
                  <a:lnTo>
                    <a:pt x="93930" y="66606"/>
                  </a:lnTo>
                  <a:lnTo>
                    <a:pt x="92222" y="67289"/>
                  </a:lnTo>
                  <a:lnTo>
                    <a:pt x="90344" y="67972"/>
                  </a:lnTo>
                  <a:lnTo>
                    <a:pt x="90344" y="67972"/>
                  </a:lnTo>
                  <a:lnTo>
                    <a:pt x="92222" y="67631"/>
                  </a:lnTo>
                  <a:lnTo>
                    <a:pt x="94101" y="66948"/>
                  </a:lnTo>
                  <a:lnTo>
                    <a:pt x="95809" y="65923"/>
                  </a:lnTo>
                  <a:lnTo>
                    <a:pt x="97517" y="64898"/>
                  </a:lnTo>
                  <a:lnTo>
                    <a:pt x="97346" y="65752"/>
                  </a:lnTo>
                  <a:lnTo>
                    <a:pt x="96834" y="66094"/>
                  </a:lnTo>
                  <a:lnTo>
                    <a:pt x="96834" y="66265"/>
                  </a:lnTo>
                  <a:lnTo>
                    <a:pt x="97175" y="66094"/>
                  </a:lnTo>
                  <a:lnTo>
                    <a:pt x="97175" y="66094"/>
                  </a:lnTo>
                  <a:lnTo>
                    <a:pt x="96321" y="69168"/>
                  </a:lnTo>
                  <a:lnTo>
                    <a:pt x="95126" y="72071"/>
                  </a:lnTo>
                  <a:lnTo>
                    <a:pt x="92906" y="72584"/>
                  </a:lnTo>
                  <a:lnTo>
                    <a:pt x="90685" y="73096"/>
                  </a:lnTo>
                  <a:lnTo>
                    <a:pt x="90515" y="73096"/>
                  </a:lnTo>
                  <a:lnTo>
                    <a:pt x="90685" y="73267"/>
                  </a:lnTo>
                  <a:lnTo>
                    <a:pt x="92906" y="72754"/>
                  </a:lnTo>
                  <a:lnTo>
                    <a:pt x="94955" y="72413"/>
                  </a:lnTo>
                  <a:lnTo>
                    <a:pt x="93589" y="74974"/>
                  </a:lnTo>
                  <a:lnTo>
                    <a:pt x="91027" y="75316"/>
                  </a:lnTo>
                  <a:lnTo>
                    <a:pt x="88294" y="75145"/>
                  </a:lnTo>
                  <a:lnTo>
                    <a:pt x="88124" y="75145"/>
                  </a:lnTo>
                  <a:lnTo>
                    <a:pt x="88124" y="75316"/>
                  </a:lnTo>
                  <a:lnTo>
                    <a:pt x="90856" y="75487"/>
                  </a:lnTo>
                  <a:lnTo>
                    <a:pt x="92052" y="75487"/>
                  </a:lnTo>
                  <a:lnTo>
                    <a:pt x="93418" y="75316"/>
                  </a:lnTo>
                  <a:lnTo>
                    <a:pt x="92393" y="77195"/>
                  </a:lnTo>
                  <a:lnTo>
                    <a:pt x="93589" y="75316"/>
                  </a:lnTo>
                  <a:lnTo>
                    <a:pt x="94784" y="75145"/>
                  </a:lnTo>
                  <a:lnTo>
                    <a:pt x="93076" y="77365"/>
                  </a:lnTo>
                  <a:lnTo>
                    <a:pt x="91198" y="79244"/>
                  </a:lnTo>
                  <a:lnTo>
                    <a:pt x="89661" y="79244"/>
                  </a:lnTo>
                  <a:lnTo>
                    <a:pt x="87953" y="78732"/>
                  </a:lnTo>
                  <a:lnTo>
                    <a:pt x="86416" y="78219"/>
                  </a:lnTo>
                  <a:lnTo>
                    <a:pt x="84708" y="77536"/>
                  </a:lnTo>
                  <a:lnTo>
                    <a:pt x="84708" y="77707"/>
                  </a:lnTo>
                  <a:lnTo>
                    <a:pt x="86245" y="78390"/>
                  </a:lnTo>
                  <a:lnTo>
                    <a:pt x="87782" y="79073"/>
                  </a:lnTo>
                  <a:lnTo>
                    <a:pt x="89319" y="79415"/>
                  </a:lnTo>
                  <a:lnTo>
                    <a:pt x="90856" y="79756"/>
                  </a:lnTo>
                  <a:lnTo>
                    <a:pt x="90173" y="80269"/>
                  </a:lnTo>
                  <a:lnTo>
                    <a:pt x="90173" y="80440"/>
                  </a:lnTo>
                  <a:lnTo>
                    <a:pt x="90344" y="80440"/>
                  </a:lnTo>
                  <a:lnTo>
                    <a:pt x="91198" y="79756"/>
                  </a:lnTo>
                  <a:lnTo>
                    <a:pt x="92564" y="79756"/>
                  </a:lnTo>
                  <a:lnTo>
                    <a:pt x="93930" y="79415"/>
                  </a:lnTo>
                  <a:lnTo>
                    <a:pt x="92393" y="80952"/>
                  </a:lnTo>
                  <a:lnTo>
                    <a:pt x="92222" y="81123"/>
                  </a:lnTo>
                  <a:lnTo>
                    <a:pt x="92393" y="81123"/>
                  </a:lnTo>
                  <a:lnTo>
                    <a:pt x="94443" y="79244"/>
                  </a:lnTo>
                  <a:lnTo>
                    <a:pt x="95980" y="78732"/>
                  </a:lnTo>
                  <a:lnTo>
                    <a:pt x="97346" y="78049"/>
                  </a:lnTo>
                  <a:lnTo>
                    <a:pt x="97175" y="78219"/>
                  </a:lnTo>
                  <a:lnTo>
                    <a:pt x="94955" y="79927"/>
                  </a:lnTo>
                  <a:lnTo>
                    <a:pt x="92393" y="81293"/>
                  </a:lnTo>
                  <a:lnTo>
                    <a:pt x="90002" y="81464"/>
                  </a:lnTo>
                  <a:lnTo>
                    <a:pt x="88807" y="81293"/>
                  </a:lnTo>
                  <a:lnTo>
                    <a:pt x="87611" y="81123"/>
                  </a:lnTo>
                  <a:lnTo>
                    <a:pt x="86587" y="80781"/>
                  </a:lnTo>
                  <a:lnTo>
                    <a:pt x="85562" y="80269"/>
                  </a:lnTo>
                  <a:lnTo>
                    <a:pt x="84537" y="79756"/>
                  </a:lnTo>
                  <a:lnTo>
                    <a:pt x="83342" y="78902"/>
                  </a:lnTo>
                  <a:lnTo>
                    <a:pt x="83342" y="79073"/>
                  </a:lnTo>
                  <a:lnTo>
                    <a:pt x="84366" y="79756"/>
                  </a:lnTo>
                  <a:lnTo>
                    <a:pt x="85391" y="80440"/>
                  </a:lnTo>
                  <a:lnTo>
                    <a:pt x="86587" y="81123"/>
                  </a:lnTo>
                  <a:lnTo>
                    <a:pt x="87782" y="81464"/>
                  </a:lnTo>
                  <a:lnTo>
                    <a:pt x="88978" y="81635"/>
                  </a:lnTo>
                  <a:lnTo>
                    <a:pt x="90173" y="81806"/>
                  </a:lnTo>
                  <a:lnTo>
                    <a:pt x="91369" y="81635"/>
                  </a:lnTo>
                  <a:lnTo>
                    <a:pt x="92735" y="81464"/>
                  </a:lnTo>
                  <a:lnTo>
                    <a:pt x="92735" y="81293"/>
                  </a:lnTo>
                  <a:lnTo>
                    <a:pt x="94613" y="80440"/>
                  </a:lnTo>
                  <a:lnTo>
                    <a:pt x="96321" y="79415"/>
                  </a:lnTo>
                  <a:lnTo>
                    <a:pt x="96321" y="79415"/>
                  </a:lnTo>
                  <a:lnTo>
                    <a:pt x="95809" y="79927"/>
                  </a:lnTo>
                  <a:lnTo>
                    <a:pt x="95809" y="80098"/>
                  </a:lnTo>
                  <a:lnTo>
                    <a:pt x="96663" y="79244"/>
                  </a:lnTo>
                  <a:lnTo>
                    <a:pt x="96663" y="79244"/>
                  </a:lnTo>
                  <a:lnTo>
                    <a:pt x="95980" y="80269"/>
                  </a:lnTo>
                  <a:lnTo>
                    <a:pt x="94272" y="81293"/>
                  </a:lnTo>
                  <a:lnTo>
                    <a:pt x="92393" y="81977"/>
                  </a:lnTo>
                  <a:lnTo>
                    <a:pt x="90344" y="82489"/>
                  </a:lnTo>
                  <a:lnTo>
                    <a:pt x="88294" y="83001"/>
                  </a:lnTo>
                  <a:lnTo>
                    <a:pt x="86245" y="82318"/>
                  </a:lnTo>
                  <a:lnTo>
                    <a:pt x="84196" y="81293"/>
                  </a:lnTo>
                  <a:lnTo>
                    <a:pt x="82317" y="80098"/>
                  </a:lnTo>
                  <a:lnTo>
                    <a:pt x="80609" y="78732"/>
                  </a:lnTo>
                  <a:lnTo>
                    <a:pt x="79072" y="77365"/>
                  </a:lnTo>
                  <a:lnTo>
                    <a:pt x="77535" y="75658"/>
                  </a:lnTo>
                  <a:lnTo>
                    <a:pt x="76169" y="73950"/>
                  </a:lnTo>
                  <a:lnTo>
                    <a:pt x="74973" y="72242"/>
                  </a:lnTo>
                  <a:lnTo>
                    <a:pt x="73949" y="70193"/>
                  </a:lnTo>
                  <a:lnTo>
                    <a:pt x="73095" y="68314"/>
                  </a:lnTo>
                  <a:lnTo>
                    <a:pt x="72412" y="66094"/>
                  </a:lnTo>
                  <a:lnTo>
                    <a:pt x="71899" y="64044"/>
                  </a:lnTo>
                  <a:lnTo>
                    <a:pt x="71729" y="61824"/>
                  </a:lnTo>
                  <a:lnTo>
                    <a:pt x="71558" y="59775"/>
                  </a:lnTo>
                  <a:lnTo>
                    <a:pt x="71729" y="57725"/>
                  </a:lnTo>
                  <a:lnTo>
                    <a:pt x="71899" y="55505"/>
                  </a:lnTo>
                  <a:lnTo>
                    <a:pt x="72241" y="53456"/>
                  </a:lnTo>
                  <a:lnTo>
                    <a:pt x="72583" y="51407"/>
                  </a:lnTo>
                  <a:lnTo>
                    <a:pt x="73778" y="47308"/>
                  </a:lnTo>
                  <a:lnTo>
                    <a:pt x="74973" y="44234"/>
                  </a:lnTo>
                  <a:lnTo>
                    <a:pt x="75657" y="42526"/>
                  </a:lnTo>
                  <a:lnTo>
                    <a:pt x="76340" y="40989"/>
                  </a:lnTo>
                  <a:lnTo>
                    <a:pt x="77364" y="39452"/>
                  </a:lnTo>
                  <a:lnTo>
                    <a:pt x="78389" y="38256"/>
                  </a:lnTo>
                  <a:lnTo>
                    <a:pt x="79755" y="37061"/>
                  </a:lnTo>
                  <a:lnTo>
                    <a:pt x="81122" y="36207"/>
                  </a:lnTo>
                  <a:lnTo>
                    <a:pt x="81805" y="36036"/>
                  </a:lnTo>
                  <a:lnTo>
                    <a:pt x="82317" y="35865"/>
                  </a:lnTo>
                  <a:lnTo>
                    <a:pt x="83513" y="35695"/>
                  </a:lnTo>
                  <a:close/>
                  <a:moveTo>
                    <a:pt x="99395" y="77878"/>
                  </a:moveTo>
                  <a:lnTo>
                    <a:pt x="98712" y="79073"/>
                  </a:lnTo>
                  <a:lnTo>
                    <a:pt x="97858" y="80098"/>
                  </a:lnTo>
                  <a:lnTo>
                    <a:pt x="97004" y="80952"/>
                  </a:lnTo>
                  <a:lnTo>
                    <a:pt x="95809" y="81806"/>
                  </a:lnTo>
                  <a:lnTo>
                    <a:pt x="94955" y="82318"/>
                  </a:lnTo>
                  <a:lnTo>
                    <a:pt x="94101" y="82830"/>
                  </a:lnTo>
                  <a:lnTo>
                    <a:pt x="93247" y="83172"/>
                  </a:lnTo>
                  <a:lnTo>
                    <a:pt x="92222" y="83343"/>
                  </a:lnTo>
                  <a:lnTo>
                    <a:pt x="90515" y="83343"/>
                  </a:lnTo>
                  <a:lnTo>
                    <a:pt x="88636" y="83172"/>
                  </a:lnTo>
                  <a:lnTo>
                    <a:pt x="90344" y="82830"/>
                  </a:lnTo>
                  <a:lnTo>
                    <a:pt x="92052" y="82318"/>
                  </a:lnTo>
                  <a:lnTo>
                    <a:pt x="93760" y="81806"/>
                  </a:lnTo>
                  <a:lnTo>
                    <a:pt x="95297" y="81123"/>
                  </a:lnTo>
                  <a:lnTo>
                    <a:pt x="95297" y="81123"/>
                  </a:lnTo>
                  <a:lnTo>
                    <a:pt x="94101" y="82318"/>
                  </a:lnTo>
                  <a:lnTo>
                    <a:pt x="94101" y="82489"/>
                  </a:lnTo>
                  <a:lnTo>
                    <a:pt x="96834" y="80440"/>
                  </a:lnTo>
                  <a:lnTo>
                    <a:pt x="98200" y="79244"/>
                  </a:lnTo>
                  <a:lnTo>
                    <a:pt x="99395" y="77878"/>
                  </a:lnTo>
                  <a:close/>
                  <a:moveTo>
                    <a:pt x="63531" y="60116"/>
                  </a:moveTo>
                  <a:lnTo>
                    <a:pt x="66093" y="62337"/>
                  </a:lnTo>
                  <a:lnTo>
                    <a:pt x="67459" y="63361"/>
                  </a:lnTo>
                  <a:lnTo>
                    <a:pt x="68484" y="64728"/>
                  </a:lnTo>
                  <a:lnTo>
                    <a:pt x="69338" y="65752"/>
                  </a:lnTo>
                  <a:lnTo>
                    <a:pt x="69850" y="66948"/>
                  </a:lnTo>
                  <a:lnTo>
                    <a:pt x="70192" y="67972"/>
                  </a:lnTo>
                  <a:lnTo>
                    <a:pt x="70533" y="69339"/>
                  </a:lnTo>
                  <a:lnTo>
                    <a:pt x="70704" y="70534"/>
                  </a:lnTo>
                  <a:lnTo>
                    <a:pt x="70704" y="71730"/>
                  </a:lnTo>
                  <a:lnTo>
                    <a:pt x="70533" y="74291"/>
                  </a:lnTo>
                  <a:lnTo>
                    <a:pt x="70192" y="76853"/>
                  </a:lnTo>
                  <a:lnTo>
                    <a:pt x="69850" y="79586"/>
                  </a:lnTo>
                  <a:lnTo>
                    <a:pt x="69338" y="82318"/>
                  </a:lnTo>
                  <a:lnTo>
                    <a:pt x="68484" y="84880"/>
                  </a:lnTo>
                  <a:lnTo>
                    <a:pt x="67630" y="87612"/>
                  </a:lnTo>
                  <a:lnTo>
                    <a:pt x="66605" y="90003"/>
                  </a:lnTo>
                  <a:lnTo>
                    <a:pt x="65239" y="92394"/>
                  </a:lnTo>
                  <a:lnTo>
                    <a:pt x="63702" y="94444"/>
                  </a:lnTo>
                  <a:lnTo>
                    <a:pt x="62848" y="95298"/>
                  </a:lnTo>
                  <a:lnTo>
                    <a:pt x="61994" y="95981"/>
                  </a:lnTo>
                  <a:lnTo>
                    <a:pt x="61140" y="96664"/>
                  </a:lnTo>
                  <a:lnTo>
                    <a:pt x="60286" y="97005"/>
                  </a:lnTo>
                  <a:lnTo>
                    <a:pt x="59261" y="97347"/>
                  </a:lnTo>
                  <a:lnTo>
                    <a:pt x="58408" y="97518"/>
                  </a:lnTo>
                  <a:lnTo>
                    <a:pt x="56358" y="97518"/>
                  </a:lnTo>
                  <a:lnTo>
                    <a:pt x="54480" y="97176"/>
                  </a:lnTo>
                  <a:lnTo>
                    <a:pt x="52601" y="96322"/>
                  </a:lnTo>
                  <a:lnTo>
                    <a:pt x="50722" y="95127"/>
                  </a:lnTo>
                  <a:lnTo>
                    <a:pt x="49015" y="93931"/>
                  </a:lnTo>
                  <a:lnTo>
                    <a:pt x="47648" y="92394"/>
                  </a:lnTo>
                  <a:lnTo>
                    <a:pt x="46282" y="90857"/>
                  </a:lnTo>
                  <a:lnTo>
                    <a:pt x="45257" y="89149"/>
                  </a:lnTo>
                  <a:lnTo>
                    <a:pt x="44233" y="87442"/>
                  </a:lnTo>
                  <a:lnTo>
                    <a:pt x="43550" y="85563"/>
                  </a:lnTo>
                  <a:lnTo>
                    <a:pt x="42866" y="83684"/>
                  </a:lnTo>
                  <a:lnTo>
                    <a:pt x="42525" y="81635"/>
                  </a:lnTo>
                  <a:lnTo>
                    <a:pt x="42354" y="79586"/>
                  </a:lnTo>
                  <a:lnTo>
                    <a:pt x="45599" y="78219"/>
                  </a:lnTo>
                  <a:lnTo>
                    <a:pt x="48502" y="76512"/>
                  </a:lnTo>
                  <a:lnTo>
                    <a:pt x="50893" y="75145"/>
                  </a:lnTo>
                  <a:lnTo>
                    <a:pt x="53284" y="73437"/>
                  </a:lnTo>
                  <a:lnTo>
                    <a:pt x="55504" y="71730"/>
                  </a:lnTo>
                  <a:lnTo>
                    <a:pt x="57554" y="69680"/>
                  </a:lnTo>
                  <a:lnTo>
                    <a:pt x="59432" y="67460"/>
                  </a:lnTo>
                  <a:lnTo>
                    <a:pt x="61140" y="65240"/>
                  </a:lnTo>
                  <a:lnTo>
                    <a:pt x="62506" y="62678"/>
                  </a:lnTo>
                  <a:lnTo>
                    <a:pt x="63531" y="60116"/>
                  </a:lnTo>
                  <a:close/>
                  <a:moveTo>
                    <a:pt x="48161" y="1"/>
                  </a:moveTo>
                  <a:lnTo>
                    <a:pt x="47819" y="172"/>
                  </a:lnTo>
                  <a:lnTo>
                    <a:pt x="47307" y="513"/>
                  </a:lnTo>
                  <a:lnTo>
                    <a:pt x="46965" y="855"/>
                  </a:lnTo>
                  <a:lnTo>
                    <a:pt x="46794" y="1538"/>
                  </a:lnTo>
                  <a:lnTo>
                    <a:pt x="46794" y="2050"/>
                  </a:lnTo>
                  <a:lnTo>
                    <a:pt x="47136" y="2563"/>
                  </a:lnTo>
                  <a:lnTo>
                    <a:pt x="47307" y="3246"/>
                  </a:lnTo>
                  <a:lnTo>
                    <a:pt x="45940" y="3075"/>
                  </a:lnTo>
                  <a:lnTo>
                    <a:pt x="44574" y="3075"/>
                  </a:lnTo>
                  <a:lnTo>
                    <a:pt x="43379" y="3246"/>
                  </a:lnTo>
                  <a:lnTo>
                    <a:pt x="42012" y="3587"/>
                  </a:lnTo>
                  <a:lnTo>
                    <a:pt x="39963" y="3587"/>
                  </a:lnTo>
                  <a:lnTo>
                    <a:pt x="38084" y="3929"/>
                  </a:lnTo>
                  <a:lnTo>
                    <a:pt x="36206" y="4271"/>
                  </a:lnTo>
                  <a:lnTo>
                    <a:pt x="34327" y="4954"/>
                  </a:lnTo>
                  <a:lnTo>
                    <a:pt x="32619" y="5808"/>
                  </a:lnTo>
                  <a:lnTo>
                    <a:pt x="30912" y="6832"/>
                  </a:lnTo>
                  <a:lnTo>
                    <a:pt x="29204" y="7857"/>
                  </a:lnTo>
                  <a:lnTo>
                    <a:pt x="27667" y="9052"/>
                  </a:lnTo>
                  <a:lnTo>
                    <a:pt x="26301" y="10419"/>
                  </a:lnTo>
                  <a:lnTo>
                    <a:pt x="24934" y="11956"/>
                  </a:lnTo>
                  <a:lnTo>
                    <a:pt x="23739" y="13493"/>
                  </a:lnTo>
                  <a:lnTo>
                    <a:pt x="22714" y="15201"/>
                  </a:lnTo>
                  <a:lnTo>
                    <a:pt x="21689" y="16908"/>
                  </a:lnTo>
                  <a:lnTo>
                    <a:pt x="20835" y="18787"/>
                  </a:lnTo>
                  <a:lnTo>
                    <a:pt x="20152" y="20495"/>
                  </a:lnTo>
                  <a:lnTo>
                    <a:pt x="19640" y="22373"/>
                  </a:lnTo>
                  <a:lnTo>
                    <a:pt x="19298" y="24081"/>
                  </a:lnTo>
                  <a:lnTo>
                    <a:pt x="19128" y="25789"/>
                  </a:lnTo>
                  <a:lnTo>
                    <a:pt x="19298" y="25960"/>
                  </a:lnTo>
                  <a:lnTo>
                    <a:pt x="19298" y="27155"/>
                  </a:lnTo>
                  <a:lnTo>
                    <a:pt x="19640" y="28180"/>
                  </a:lnTo>
                  <a:lnTo>
                    <a:pt x="19982" y="29205"/>
                  </a:lnTo>
                  <a:lnTo>
                    <a:pt x="20323" y="30229"/>
                  </a:lnTo>
                  <a:lnTo>
                    <a:pt x="21006" y="31254"/>
                  </a:lnTo>
                  <a:lnTo>
                    <a:pt x="21689" y="32108"/>
                  </a:lnTo>
                  <a:lnTo>
                    <a:pt x="22543" y="32791"/>
                  </a:lnTo>
                  <a:lnTo>
                    <a:pt x="23568" y="33474"/>
                  </a:lnTo>
                  <a:lnTo>
                    <a:pt x="24422" y="33987"/>
                  </a:lnTo>
                  <a:lnTo>
                    <a:pt x="24422" y="34328"/>
                  </a:lnTo>
                  <a:lnTo>
                    <a:pt x="21348" y="36207"/>
                  </a:lnTo>
                  <a:lnTo>
                    <a:pt x="18103" y="38256"/>
                  </a:lnTo>
                  <a:lnTo>
                    <a:pt x="16054" y="39452"/>
                  </a:lnTo>
                  <a:lnTo>
                    <a:pt x="15883" y="39452"/>
                  </a:lnTo>
                  <a:lnTo>
                    <a:pt x="15883" y="39623"/>
                  </a:lnTo>
                  <a:lnTo>
                    <a:pt x="16054" y="39623"/>
                  </a:lnTo>
                  <a:lnTo>
                    <a:pt x="15200" y="40135"/>
                  </a:lnTo>
                  <a:lnTo>
                    <a:pt x="14858" y="40306"/>
                  </a:lnTo>
                  <a:lnTo>
                    <a:pt x="14858" y="40647"/>
                  </a:lnTo>
                  <a:lnTo>
                    <a:pt x="14517" y="40476"/>
                  </a:lnTo>
                  <a:lnTo>
                    <a:pt x="14346" y="40647"/>
                  </a:lnTo>
                  <a:lnTo>
                    <a:pt x="14175" y="40818"/>
                  </a:lnTo>
                  <a:lnTo>
                    <a:pt x="12126" y="42013"/>
                  </a:lnTo>
                  <a:lnTo>
                    <a:pt x="10247" y="43551"/>
                  </a:lnTo>
                  <a:lnTo>
                    <a:pt x="8710" y="44746"/>
                  </a:lnTo>
                  <a:lnTo>
                    <a:pt x="7344" y="46283"/>
                  </a:lnTo>
                  <a:lnTo>
                    <a:pt x="4611" y="49186"/>
                  </a:lnTo>
                  <a:lnTo>
                    <a:pt x="2220" y="52431"/>
                  </a:lnTo>
                  <a:lnTo>
                    <a:pt x="171" y="55676"/>
                  </a:lnTo>
                  <a:lnTo>
                    <a:pt x="0" y="56018"/>
                  </a:lnTo>
                  <a:lnTo>
                    <a:pt x="854" y="56018"/>
                  </a:lnTo>
                  <a:lnTo>
                    <a:pt x="3245" y="55847"/>
                  </a:lnTo>
                  <a:lnTo>
                    <a:pt x="6148" y="55334"/>
                  </a:lnTo>
                  <a:lnTo>
                    <a:pt x="9393" y="54651"/>
                  </a:lnTo>
                  <a:lnTo>
                    <a:pt x="12296" y="53797"/>
                  </a:lnTo>
                  <a:lnTo>
                    <a:pt x="14858" y="52944"/>
                  </a:lnTo>
                  <a:lnTo>
                    <a:pt x="17761" y="51748"/>
                  </a:lnTo>
                  <a:lnTo>
                    <a:pt x="17591" y="51919"/>
                  </a:lnTo>
                  <a:lnTo>
                    <a:pt x="17761" y="52090"/>
                  </a:lnTo>
                  <a:lnTo>
                    <a:pt x="17932" y="52090"/>
                  </a:lnTo>
                  <a:lnTo>
                    <a:pt x="18103" y="51577"/>
                  </a:lnTo>
                  <a:lnTo>
                    <a:pt x="19298" y="50894"/>
                  </a:lnTo>
                  <a:lnTo>
                    <a:pt x="20494" y="50040"/>
                  </a:lnTo>
                  <a:lnTo>
                    <a:pt x="18615" y="52773"/>
                  </a:lnTo>
                  <a:lnTo>
                    <a:pt x="16737" y="55676"/>
                  </a:lnTo>
                  <a:lnTo>
                    <a:pt x="15200" y="58579"/>
                  </a:lnTo>
                  <a:lnTo>
                    <a:pt x="14517" y="60287"/>
                  </a:lnTo>
                  <a:lnTo>
                    <a:pt x="14004" y="61824"/>
                  </a:lnTo>
                  <a:lnTo>
                    <a:pt x="13663" y="63532"/>
                  </a:lnTo>
                  <a:lnTo>
                    <a:pt x="13321" y="65069"/>
                  </a:lnTo>
                  <a:lnTo>
                    <a:pt x="13150" y="66777"/>
                  </a:lnTo>
                  <a:lnTo>
                    <a:pt x="13150" y="68485"/>
                  </a:lnTo>
                  <a:lnTo>
                    <a:pt x="13150" y="70022"/>
                  </a:lnTo>
                  <a:lnTo>
                    <a:pt x="13492" y="71730"/>
                  </a:lnTo>
                  <a:lnTo>
                    <a:pt x="13833" y="73267"/>
                  </a:lnTo>
                  <a:lnTo>
                    <a:pt x="14517" y="74633"/>
                  </a:lnTo>
                  <a:lnTo>
                    <a:pt x="15200" y="76170"/>
                  </a:lnTo>
                  <a:lnTo>
                    <a:pt x="16054" y="77365"/>
                  </a:lnTo>
                  <a:lnTo>
                    <a:pt x="16907" y="78561"/>
                  </a:lnTo>
                  <a:lnTo>
                    <a:pt x="18103" y="79756"/>
                  </a:lnTo>
                  <a:lnTo>
                    <a:pt x="19298" y="80610"/>
                  </a:lnTo>
                  <a:lnTo>
                    <a:pt x="20835" y="81464"/>
                  </a:lnTo>
                  <a:lnTo>
                    <a:pt x="22373" y="82147"/>
                  </a:lnTo>
                  <a:lnTo>
                    <a:pt x="24080" y="82489"/>
                  </a:lnTo>
                  <a:lnTo>
                    <a:pt x="26301" y="82830"/>
                  </a:lnTo>
                  <a:lnTo>
                    <a:pt x="28521" y="83001"/>
                  </a:lnTo>
                  <a:lnTo>
                    <a:pt x="30912" y="82830"/>
                  </a:lnTo>
                  <a:lnTo>
                    <a:pt x="33132" y="82489"/>
                  </a:lnTo>
                  <a:lnTo>
                    <a:pt x="35352" y="81977"/>
                  </a:lnTo>
                  <a:lnTo>
                    <a:pt x="37743" y="81464"/>
                  </a:lnTo>
                  <a:lnTo>
                    <a:pt x="39963" y="80610"/>
                  </a:lnTo>
                  <a:lnTo>
                    <a:pt x="42012" y="79756"/>
                  </a:lnTo>
                  <a:lnTo>
                    <a:pt x="42183" y="81635"/>
                  </a:lnTo>
                  <a:lnTo>
                    <a:pt x="42354" y="83514"/>
                  </a:lnTo>
                  <a:lnTo>
                    <a:pt x="42866" y="85563"/>
                  </a:lnTo>
                  <a:lnTo>
                    <a:pt x="43720" y="87612"/>
                  </a:lnTo>
                  <a:lnTo>
                    <a:pt x="44745" y="89491"/>
                  </a:lnTo>
                  <a:lnTo>
                    <a:pt x="45940" y="91370"/>
                  </a:lnTo>
                  <a:lnTo>
                    <a:pt x="47136" y="93077"/>
                  </a:lnTo>
                  <a:lnTo>
                    <a:pt x="48673" y="94614"/>
                  </a:lnTo>
                  <a:lnTo>
                    <a:pt x="50210" y="96151"/>
                  </a:lnTo>
                  <a:lnTo>
                    <a:pt x="51918" y="97176"/>
                  </a:lnTo>
                  <a:lnTo>
                    <a:pt x="53796" y="98030"/>
                  </a:lnTo>
                  <a:lnTo>
                    <a:pt x="55675" y="98542"/>
                  </a:lnTo>
                  <a:lnTo>
                    <a:pt x="57554" y="98713"/>
                  </a:lnTo>
                  <a:lnTo>
                    <a:pt x="58408" y="98713"/>
                  </a:lnTo>
                  <a:lnTo>
                    <a:pt x="59432" y="98372"/>
                  </a:lnTo>
                  <a:lnTo>
                    <a:pt x="60286" y="98201"/>
                  </a:lnTo>
                  <a:lnTo>
                    <a:pt x="61311" y="97689"/>
                  </a:lnTo>
                  <a:lnTo>
                    <a:pt x="62165" y="97176"/>
                  </a:lnTo>
                  <a:lnTo>
                    <a:pt x="63189" y="96493"/>
                  </a:lnTo>
                  <a:lnTo>
                    <a:pt x="64214" y="95639"/>
                  </a:lnTo>
                  <a:lnTo>
                    <a:pt x="65068" y="94614"/>
                  </a:lnTo>
                  <a:lnTo>
                    <a:pt x="66093" y="93419"/>
                  </a:lnTo>
                  <a:lnTo>
                    <a:pt x="66776" y="92223"/>
                  </a:lnTo>
                  <a:lnTo>
                    <a:pt x="68142" y="89662"/>
                  </a:lnTo>
                  <a:lnTo>
                    <a:pt x="69167" y="86758"/>
                  </a:lnTo>
                  <a:lnTo>
                    <a:pt x="70021" y="83855"/>
                  </a:lnTo>
                  <a:lnTo>
                    <a:pt x="70704" y="80781"/>
                  </a:lnTo>
                  <a:lnTo>
                    <a:pt x="71216" y="78049"/>
                  </a:lnTo>
                  <a:lnTo>
                    <a:pt x="71558" y="75316"/>
                  </a:lnTo>
                  <a:lnTo>
                    <a:pt x="71899" y="72754"/>
                  </a:lnTo>
                  <a:lnTo>
                    <a:pt x="71899" y="70193"/>
                  </a:lnTo>
                  <a:lnTo>
                    <a:pt x="71729" y="68997"/>
                  </a:lnTo>
                  <a:lnTo>
                    <a:pt x="71387" y="67802"/>
                  </a:lnTo>
                  <a:lnTo>
                    <a:pt x="71045" y="66606"/>
                  </a:lnTo>
                  <a:lnTo>
                    <a:pt x="70533" y="65411"/>
                  </a:lnTo>
                  <a:lnTo>
                    <a:pt x="69508" y="64044"/>
                  </a:lnTo>
                  <a:lnTo>
                    <a:pt x="68313" y="62678"/>
                  </a:lnTo>
                  <a:lnTo>
                    <a:pt x="66947" y="61312"/>
                  </a:lnTo>
                  <a:lnTo>
                    <a:pt x="65580" y="60116"/>
                  </a:lnTo>
                  <a:lnTo>
                    <a:pt x="64897" y="58750"/>
                  </a:lnTo>
                  <a:lnTo>
                    <a:pt x="64385" y="57384"/>
                  </a:lnTo>
                  <a:lnTo>
                    <a:pt x="64556" y="55847"/>
                  </a:lnTo>
                  <a:lnTo>
                    <a:pt x="64727" y="54310"/>
                  </a:lnTo>
                  <a:lnTo>
                    <a:pt x="64727" y="53114"/>
                  </a:lnTo>
                  <a:lnTo>
                    <a:pt x="64556" y="52090"/>
                  </a:lnTo>
                  <a:lnTo>
                    <a:pt x="64897" y="50553"/>
                  </a:lnTo>
                  <a:lnTo>
                    <a:pt x="65922" y="46112"/>
                  </a:lnTo>
                  <a:lnTo>
                    <a:pt x="66093" y="43721"/>
                  </a:lnTo>
                  <a:lnTo>
                    <a:pt x="66264" y="42355"/>
                  </a:lnTo>
                  <a:lnTo>
                    <a:pt x="66434" y="41672"/>
                  </a:lnTo>
                  <a:lnTo>
                    <a:pt x="66264" y="41501"/>
                  </a:lnTo>
                  <a:lnTo>
                    <a:pt x="66093" y="41501"/>
                  </a:lnTo>
                  <a:lnTo>
                    <a:pt x="65922" y="41843"/>
                  </a:lnTo>
                  <a:lnTo>
                    <a:pt x="65580" y="42184"/>
                  </a:lnTo>
                  <a:lnTo>
                    <a:pt x="65410" y="43380"/>
                  </a:lnTo>
                  <a:lnTo>
                    <a:pt x="65410" y="44575"/>
                  </a:lnTo>
                  <a:lnTo>
                    <a:pt x="65239" y="45429"/>
                  </a:lnTo>
                  <a:lnTo>
                    <a:pt x="64043" y="50211"/>
                  </a:lnTo>
                  <a:lnTo>
                    <a:pt x="63189" y="48162"/>
                  </a:lnTo>
                  <a:lnTo>
                    <a:pt x="63360" y="48162"/>
                  </a:lnTo>
                  <a:lnTo>
                    <a:pt x="63531" y="47991"/>
                  </a:lnTo>
                  <a:lnTo>
                    <a:pt x="63873" y="47479"/>
                  </a:lnTo>
                  <a:lnTo>
                    <a:pt x="63873" y="46795"/>
                  </a:lnTo>
                  <a:lnTo>
                    <a:pt x="64043" y="45600"/>
                  </a:lnTo>
                  <a:lnTo>
                    <a:pt x="64043" y="44063"/>
                  </a:lnTo>
                  <a:lnTo>
                    <a:pt x="63873" y="42697"/>
                  </a:lnTo>
                  <a:lnTo>
                    <a:pt x="63702" y="42526"/>
                  </a:lnTo>
                  <a:lnTo>
                    <a:pt x="65922" y="41330"/>
                  </a:lnTo>
                  <a:lnTo>
                    <a:pt x="67971" y="39964"/>
                  </a:lnTo>
                  <a:lnTo>
                    <a:pt x="72070" y="36890"/>
                  </a:lnTo>
                  <a:lnTo>
                    <a:pt x="79926" y="30571"/>
                  </a:lnTo>
                  <a:lnTo>
                    <a:pt x="79926" y="30742"/>
                  </a:lnTo>
                  <a:lnTo>
                    <a:pt x="79926" y="32108"/>
                  </a:lnTo>
                  <a:lnTo>
                    <a:pt x="79926" y="33474"/>
                  </a:lnTo>
                  <a:lnTo>
                    <a:pt x="79926" y="34670"/>
                  </a:lnTo>
                  <a:lnTo>
                    <a:pt x="79926" y="35353"/>
                  </a:lnTo>
                  <a:lnTo>
                    <a:pt x="80268" y="35865"/>
                  </a:lnTo>
                  <a:lnTo>
                    <a:pt x="79755" y="36207"/>
                  </a:lnTo>
                  <a:lnTo>
                    <a:pt x="79585" y="36548"/>
                  </a:lnTo>
                  <a:lnTo>
                    <a:pt x="78731" y="37232"/>
                  </a:lnTo>
                  <a:lnTo>
                    <a:pt x="77877" y="37915"/>
                  </a:lnTo>
                  <a:lnTo>
                    <a:pt x="77023" y="38939"/>
                  </a:lnTo>
                  <a:lnTo>
                    <a:pt x="76340" y="39964"/>
                  </a:lnTo>
                  <a:lnTo>
                    <a:pt x="75144" y="42013"/>
                  </a:lnTo>
                  <a:lnTo>
                    <a:pt x="74290" y="44063"/>
                  </a:lnTo>
                  <a:lnTo>
                    <a:pt x="72753" y="47991"/>
                  </a:lnTo>
                  <a:lnTo>
                    <a:pt x="71729" y="51919"/>
                  </a:lnTo>
                  <a:lnTo>
                    <a:pt x="71045" y="55847"/>
                  </a:lnTo>
                  <a:lnTo>
                    <a:pt x="70875" y="59946"/>
                  </a:lnTo>
                  <a:lnTo>
                    <a:pt x="70875" y="62166"/>
                  </a:lnTo>
                  <a:lnTo>
                    <a:pt x="71216" y="64386"/>
                  </a:lnTo>
                  <a:lnTo>
                    <a:pt x="71558" y="66606"/>
                  </a:lnTo>
                  <a:lnTo>
                    <a:pt x="72241" y="68656"/>
                  </a:lnTo>
                  <a:lnTo>
                    <a:pt x="73095" y="70705"/>
                  </a:lnTo>
                  <a:lnTo>
                    <a:pt x="74120" y="72584"/>
                  </a:lnTo>
                  <a:lnTo>
                    <a:pt x="75315" y="74462"/>
                  </a:lnTo>
                  <a:lnTo>
                    <a:pt x="76681" y="76341"/>
                  </a:lnTo>
                  <a:lnTo>
                    <a:pt x="78048" y="77707"/>
                  </a:lnTo>
                  <a:lnTo>
                    <a:pt x="79585" y="79244"/>
                  </a:lnTo>
                  <a:lnTo>
                    <a:pt x="81122" y="80610"/>
                  </a:lnTo>
                  <a:lnTo>
                    <a:pt x="82659" y="81806"/>
                  </a:lnTo>
                  <a:lnTo>
                    <a:pt x="84537" y="82830"/>
                  </a:lnTo>
                  <a:lnTo>
                    <a:pt x="86416" y="83684"/>
                  </a:lnTo>
                  <a:lnTo>
                    <a:pt x="88294" y="84197"/>
                  </a:lnTo>
                  <a:lnTo>
                    <a:pt x="90344" y="84538"/>
                  </a:lnTo>
                  <a:lnTo>
                    <a:pt x="92222" y="84538"/>
                  </a:lnTo>
                  <a:lnTo>
                    <a:pt x="93930" y="84197"/>
                  </a:lnTo>
                  <a:lnTo>
                    <a:pt x="95467" y="83514"/>
                  </a:lnTo>
                  <a:lnTo>
                    <a:pt x="96834" y="82660"/>
                  </a:lnTo>
                  <a:lnTo>
                    <a:pt x="98029" y="81635"/>
                  </a:lnTo>
                  <a:lnTo>
                    <a:pt x="99225" y="80440"/>
                  </a:lnTo>
                  <a:lnTo>
                    <a:pt x="100078" y="79073"/>
                  </a:lnTo>
                  <a:lnTo>
                    <a:pt x="100932" y="77536"/>
                  </a:lnTo>
                  <a:lnTo>
                    <a:pt x="101615" y="75828"/>
                  </a:lnTo>
                  <a:lnTo>
                    <a:pt x="102299" y="74121"/>
                  </a:lnTo>
                  <a:lnTo>
                    <a:pt x="103153" y="70705"/>
                  </a:lnTo>
                  <a:lnTo>
                    <a:pt x="103836" y="67289"/>
                  </a:lnTo>
                  <a:lnTo>
                    <a:pt x="104006" y="64044"/>
                  </a:lnTo>
                  <a:lnTo>
                    <a:pt x="104177" y="59262"/>
                  </a:lnTo>
                  <a:lnTo>
                    <a:pt x="104177" y="56872"/>
                  </a:lnTo>
                  <a:lnTo>
                    <a:pt x="104006" y="54481"/>
                  </a:lnTo>
                  <a:lnTo>
                    <a:pt x="103665" y="52090"/>
                  </a:lnTo>
                  <a:lnTo>
                    <a:pt x="103153" y="49869"/>
                  </a:lnTo>
                  <a:lnTo>
                    <a:pt x="102469" y="47479"/>
                  </a:lnTo>
                  <a:lnTo>
                    <a:pt x="101445" y="45258"/>
                  </a:lnTo>
                  <a:lnTo>
                    <a:pt x="101445" y="45088"/>
                  </a:lnTo>
                  <a:lnTo>
                    <a:pt x="101445" y="44404"/>
                  </a:lnTo>
                  <a:lnTo>
                    <a:pt x="101274" y="44404"/>
                  </a:lnTo>
                  <a:lnTo>
                    <a:pt x="101274" y="44917"/>
                  </a:lnTo>
                  <a:lnTo>
                    <a:pt x="100249" y="43380"/>
                  </a:lnTo>
                  <a:lnTo>
                    <a:pt x="99225" y="41843"/>
                  </a:lnTo>
                  <a:lnTo>
                    <a:pt x="97858" y="40647"/>
                  </a:lnTo>
                  <a:lnTo>
                    <a:pt x="96492" y="39281"/>
                  </a:lnTo>
                  <a:lnTo>
                    <a:pt x="95126" y="38256"/>
                  </a:lnTo>
                  <a:lnTo>
                    <a:pt x="93589" y="37232"/>
                  </a:lnTo>
                  <a:lnTo>
                    <a:pt x="91881" y="36378"/>
                  </a:lnTo>
                  <a:lnTo>
                    <a:pt x="90344" y="35695"/>
                  </a:lnTo>
                  <a:lnTo>
                    <a:pt x="87953" y="34841"/>
                  </a:lnTo>
                  <a:lnTo>
                    <a:pt x="86757" y="34670"/>
                  </a:lnTo>
                  <a:lnTo>
                    <a:pt x="85562" y="34499"/>
                  </a:lnTo>
                  <a:lnTo>
                    <a:pt x="83171" y="34499"/>
                  </a:lnTo>
                  <a:lnTo>
                    <a:pt x="82146" y="34841"/>
                  </a:lnTo>
                  <a:lnTo>
                    <a:pt x="80951" y="35353"/>
                  </a:lnTo>
                  <a:lnTo>
                    <a:pt x="80780" y="33474"/>
                  </a:lnTo>
                  <a:lnTo>
                    <a:pt x="80609" y="30742"/>
                  </a:lnTo>
                  <a:lnTo>
                    <a:pt x="80438" y="30400"/>
                  </a:lnTo>
                  <a:lnTo>
                    <a:pt x="80268" y="30400"/>
                  </a:lnTo>
                  <a:lnTo>
                    <a:pt x="81976" y="29034"/>
                  </a:lnTo>
                  <a:lnTo>
                    <a:pt x="84537" y="27155"/>
                  </a:lnTo>
                  <a:lnTo>
                    <a:pt x="84708" y="27326"/>
                  </a:lnTo>
                  <a:lnTo>
                    <a:pt x="84879" y="27326"/>
                  </a:lnTo>
                  <a:lnTo>
                    <a:pt x="87270" y="25106"/>
                  </a:lnTo>
                  <a:lnTo>
                    <a:pt x="88978" y="23911"/>
                  </a:lnTo>
                  <a:lnTo>
                    <a:pt x="89148" y="23911"/>
                  </a:lnTo>
                  <a:lnTo>
                    <a:pt x="89319" y="23740"/>
                  </a:lnTo>
                  <a:lnTo>
                    <a:pt x="92564" y="21178"/>
                  </a:lnTo>
                  <a:lnTo>
                    <a:pt x="91539" y="22886"/>
                  </a:lnTo>
                  <a:lnTo>
                    <a:pt x="91539" y="23057"/>
                  </a:lnTo>
                  <a:lnTo>
                    <a:pt x="91710" y="23057"/>
                  </a:lnTo>
                  <a:lnTo>
                    <a:pt x="93930" y="20153"/>
                  </a:lnTo>
                  <a:lnTo>
                    <a:pt x="95980" y="18104"/>
                  </a:lnTo>
                  <a:lnTo>
                    <a:pt x="98200" y="16225"/>
                  </a:lnTo>
                  <a:lnTo>
                    <a:pt x="100249" y="14005"/>
                  </a:lnTo>
                  <a:lnTo>
                    <a:pt x="101957" y="11785"/>
                  </a:lnTo>
                  <a:lnTo>
                    <a:pt x="102128" y="11614"/>
                  </a:lnTo>
                  <a:lnTo>
                    <a:pt x="101957" y="11443"/>
                  </a:lnTo>
                  <a:lnTo>
                    <a:pt x="102128" y="10931"/>
                  </a:lnTo>
                  <a:lnTo>
                    <a:pt x="102299" y="10248"/>
                  </a:lnTo>
                  <a:lnTo>
                    <a:pt x="101957" y="9052"/>
                  </a:lnTo>
                  <a:lnTo>
                    <a:pt x="101615" y="7857"/>
                  </a:lnTo>
                  <a:lnTo>
                    <a:pt x="101103" y="6832"/>
                  </a:lnTo>
                  <a:lnTo>
                    <a:pt x="100762" y="5978"/>
                  </a:lnTo>
                  <a:lnTo>
                    <a:pt x="100078" y="5295"/>
                  </a:lnTo>
                  <a:lnTo>
                    <a:pt x="99225" y="4783"/>
                  </a:lnTo>
                  <a:lnTo>
                    <a:pt x="98712" y="4612"/>
                  </a:lnTo>
                  <a:lnTo>
                    <a:pt x="98200" y="4612"/>
                  </a:lnTo>
                  <a:lnTo>
                    <a:pt x="98200" y="4441"/>
                  </a:lnTo>
                  <a:lnTo>
                    <a:pt x="98029" y="4271"/>
                  </a:lnTo>
                  <a:lnTo>
                    <a:pt x="97858" y="4271"/>
                  </a:lnTo>
                  <a:lnTo>
                    <a:pt x="97688" y="4441"/>
                  </a:lnTo>
                  <a:lnTo>
                    <a:pt x="96492" y="5808"/>
                  </a:lnTo>
                  <a:lnTo>
                    <a:pt x="95297" y="7003"/>
                  </a:lnTo>
                  <a:lnTo>
                    <a:pt x="92906" y="9394"/>
                  </a:lnTo>
                  <a:lnTo>
                    <a:pt x="90173" y="11614"/>
                  </a:lnTo>
                  <a:lnTo>
                    <a:pt x="87441" y="13834"/>
                  </a:lnTo>
                  <a:lnTo>
                    <a:pt x="85562" y="15713"/>
                  </a:lnTo>
                  <a:lnTo>
                    <a:pt x="83854" y="17592"/>
                  </a:lnTo>
                  <a:lnTo>
                    <a:pt x="83854" y="17421"/>
                  </a:lnTo>
                  <a:lnTo>
                    <a:pt x="84025" y="17250"/>
                  </a:lnTo>
                  <a:lnTo>
                    <a:pt x="84025" y="17079"/>
                  </a:lnTo>
                  <a:lnTo>
                    <a:pt x="83854" y="16908"/>
                  </a:lnTo>
                  <a:lnTo>
                    <a:pt x="83854" y="16738"/>
                  </a:lnTo>
                  <a:lnTo>
                    <a:pt x="81634" y="16738"/>
                  </a:lnTo>
                  <a:lnTo>
                    <a:pt x="79414" y="16908"/>
                  </a:lnTo>
                  <a:lnTo>
                    <a:pt x="77023" y="17079"/>
                  </a:lnTo>
                  <a:lnTo>
                    <a:pt x="74803" y="17250"/>
                  </a:lnTo>
                  <a:lnTo>
                    <a:pt x="70704" y="17250"/>
                  </a:lnTo>
                  <a:lnTo>
                    <a:pt x="68825" y="17592"/>
                  </a:lnTo>
                  <a:lnTo>
                    <a:pt x="66776" y="18104"/>
                  </a:lnTo>
                  <a:lnTo>
                    <a:pt x="65410" y="16567"/>
                  </a:lnTo>
                  <a:lnTo>
                    <a:pt x="64043" y="14859"/>
                  </a:lnTo>
                  <a:lnTo>
                    <a:pt x="63360" y="13151"/>
                  </a:lnTo>
                  <a:lnTo>
                    <a:pt x="62336" y="11443"/>
                  </a:lnTo>
                  <a:lnTo>
                    <a:pt x="61140" y="9736"/>
                  </a:lnTo>
                  <a:lnTo>
                    <a:pt x="59603" y="8369"/>
                  </a:lnTo>
                  <a:lnTo>
                    <a:pt x="59774" y="8199"/>
                  </a:lnTo>
                  <a:lnTo>
                    <a:pt x="59774" y="8028"/>
                  </a:lnTo>
                  <a:lnTo>
                    <a:pt x="59603" y="7515"/>
                  </a:lnTo>
                  <a:lnTo>
                    <a:pt x="59261" y="7003"/>
                  </a:lnTo>
                  <a:lnTo>
                    <a:pt x="58237" y="6149"/>
                  </a:lnTo>
                  <a:lnTo>
                    <a:pt x="56358" y="4441"/>
                  </a:lnTo>
                  <a:lnTo>
                    <a:pt x="53626" y="2392"/>
                  </a:lnTo>
                  <a:lnTo>
                    <a:pt x="52259" y="1367"/>
                  </a:lnTo>
                  <a:lnTo>
                    <a:pt x="50722" y="513"/>
                  </a:lnTo>
                  <a:lnTo>
                    <a:pt x="49698" y="172"/>
                  </a:lnTo>
                  <a:lnTo>
                    <a:pt x="4867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8" name="Google Shape;816;p32"/>
            <p:cNvSpPr/>
            <p:nvPr/>
          </p:nvSpPr>
          <p:spPr>
            <a:xfrm>
              <a:off x="8251560" y="982800"/>
              <a:ext cx="694080" cy="657720"/>
            </a:xfrm>
            <a:custGeom>
              <a:avLst/>
              <a:gdLst>
                <a:gd name="textAreaLeft" fmla="*/ 0 w 694080"/>
                <a:gd name="textAreaRight" fmla="*/ 694440 w 694080"/>
                <a:gd name="textAreaTop" fmla="*/ 0 h 657720"/>
                <a:gd name="textAreaBottom" fmla="*/ 658080 h 657720"/>
              </a:gdLst>
              <a:ahLst/>
              <a:cxnLst/>
              <a:rect l="textAreaLeft" t="textAreaTop" r="textAreaRight" b="textAreaBottom"/>
              <a:pathLst>
                <a:path w="104519" h="99054">
                  <a:moveTo>
                    <a:pt x="49698" y="1366"/>
                  </a:moveTo>
                  <a:lnTo>
                    <a:pt x="50210" y="1537"/>
                  </a:lnTo>
                  <a:lnTo>
                    <a:pt x="51064" y="1879"/>
                  </a:lnTo>
                  <a:lnTo>
                    <a:pt x="51918" y="2391"/>
                  </a:lnTo>
                  <a:lnTo>
                    <a:pt x="53626" y="3587"/>
                  </a:lnTo>
                  <a:lnTo>
                    <a:pt x="53797" y="3928"/>
                  </a:lnTo>
                  <a:lnTo>
                    <a:pt x="56529" y="6148"/>
                  </a:lnTo>
                  <a:lnTo>
                    <a:pt x="54821" y="5294"/>
                  </a:lnTo>
                  <a:lnTo>
                    <a:pt x="53284" y="4611"/>
                  </a:lnTo>
                  <a:lnTo>
                    <a:pt x="51577" y="3928"/>
                  </a:lnTo>
                  <a:lnTo>
                    <a:pt x="49869" y="3587"/>
                  </a:lnTo>
                  <a:lnTo>
                    <a:pt x="48844" y="3416"/>
                  </a:lnTo>
                  <a:lnTo>
                    <a:pt x="48502" y="2733"/>
                  </a:lnTo>
                  <a:lnTo>
                    <a:pt x="48332" y="2220"/>
                  </a:lnTo>
                  <a:lnTo>
                    <a:pt x="48502" y="1708"/>
                  </a:lnTo>
                  <a:lnTo>
                    <a:pt x="48673" y="1537"/>
                  </a:lnTo>
                  <a:lnTo>
                    <a:pt x="49186" y="1366"/>
                  </a:lnTo>
                  <a:close/>
                  <a:moveTo>
                    <a:pt x="49186" y="1025"/>
                  </a:moveTo>
                  <a:lnTo>
                    <a:pt x="48502" y="1196"/>
                  </a:lnTo>
                  <a:lnTo>
                    <a:pt x="48161" y="1537"/>
                  </a:lnTo>
                  <a:lnTo>
                    <a:pt x="47990" y="1708"/>
                  </a:lnTo>
                  <a:lnTo>
                    <a:pt x="47990" y="2050"/>
                  </a:lnTo>
                  <a:lnTo>
                    <a:pt x="47990" y="2391"/>
                  </a:lnTo>
                  <a:lnTo>
                    <a:pt x="48161" y="2904"/>
                  </a:lnTo>
                  <a:lnTo>
                    <a:pt x="48673" y="3587"/>
                  </a:lnTo>
                  <a:lnTo>
                    <a:pt x="48673" y="3757"/>
                  </a:lnTo>
                  <a:lnTo>
                    <a:pt x="49869" y="3928"/>
                  </a:lnTo>
                  <a:lnTo>
                    <a:pt x="51918" y="4441"/>
                  </a:lnTo>
                  <a:lnTo>
                    <a:pt x="53967" y="5124"/>
                  </a:lnTo>
                  <a:lnTo>
                    <a:pt x="55846" y="6148"/>
                  </a:lnTo>
                  <a:lnTo>
                    <a:pt x="57725" y="7173"/>
                  </a:lnTo>
                  <a:lnTo>
                    <a:pt x="57895" y="7173"/>
                  </a:lnTo>
                  <a:lnTo>
                    <a:pt x="57895" y="7002"/>
                  </a:lnTo>
                  <a:lnTo>
                    <a:pt x="57383" y="6490"/>
                  </a:lnTo>
                  <a:lnTo>
                    <a:pt x="55675" y="4953"/>
                  </a:lnTo>
                  <a:lnTo>
                    <a:pt x="53967" y="3587"/>
                  </a:lnTo>
                  <a:lnTo>
                    <a:pt x="53797" y="3416"/>
                  </a:lnTo>
                  <a:lnTo>
                    <a:pt x="52089" y="2220"/>
                  </a:lnTo>
                  <a:lnTo>
                    <a:pt x="51235" y="1708"/>
                  </a:lnTo>
                  <a:lnTo>
                    <a:pt x="50210" y="1196"/>
                  </a:lnTo>
                  <a:lnTo>
                    <a:pt x="49698" y="1025"/>
                  </a:lnTo>
                  <a:close/>
                  <a:moveTo>
                    <a:pt x="101274" y="10930"/>
                  </a:moveTo>
                  <a:lnTo>
                    <a:pt x="101445" y="11443"/>
                  </a:lnTo>
                  <a:lnTo>
                    <a:pt x="100762" y="12126"/>
                  </a:lnTo>
                  <a:lnTo>
                    <a:pt x="100762" y="11955"/>
                  </a:lnTo>
                  <a:lnTo>
                    <a:pt x="100420" y="11784"/>
                  </a:lnTo>
                  <a:lnTo>
                    <a:pt x="101274" y="10930"/>
                  </a:lnTo>
                  <a:close/>
                  <a:moveTo>
                    <a:pt x="101274" y="10418"/>
                  </a:moveTo>
                  <a:lnTo>
                    <a:pt x="99566" y="12297"/>
                  </a:lnTo>
                  <a:lnTo>
                    <a:pt x="99566" y="12467"/>
                  </a:lnTo>
                  <a:lnTo>
                    <a:pt x="99737" y="12467"/>
                  </a:lnTo>
                  <a:lnTo>
                    <a:pt x="100249" y="12297"/>
                  </a:lnTo>
                  <a:lnTo>
                    <a:pt x="99054" y="13321"/>
                  </a:lnTo>
                  <a:lnTo>
                    <a:pt x="98371" y="14004"/>
                  </a:lnTo>
                  <a:lnTo>
                    <a:pt x="98200" y="14004"/>
                  </a:lnTo>
                  <a:lnTo>
                    <a:pt x="97688" y="15029"/>
                  </a:lnTo>
                  <a:lnTo>
                    <a:pt x="97688" y="15200"/>
                  </a:lnTo>
                  <a:lnTo>
                    <a:pt x="97859" y="15200"/>
                  </a:lnTo>
                  <a:lnTo>
                    <a:pt x="98883" y="14175"/>
                  </a:lnTo>
                  <a:lnTo>
                    <a:pt x="99566" y="13492"/>
                  </a:lnTo>
                  <a:lnTo>
                    <a:pt x="99908" y="13492"/>
                  </a:lnTo>
                  <a:lnTo>
                    <a:pt x="101616" y="11613"/>
                  </a:lnTo>
                  <a:lnTo>
                    <a:pt x="101786" y="11443"/>
                  </a:lnTo>
                  <a:lnTo>
                    <a:pt x="101445" y="10589"/>
                  </a:lnTo>
                  <a:lnTo>
                    <a:pt x="101445" y="10418"/>
                  </a:lnTo>
                  <a:close/>
                  <a:moveTo>
                    <a:pt x="95126" y="12467"/>
                  </a:moveTo>
                  <a:lnTo>
                    <a:pt x="94784" y="15029"/>
                  </a:lnTo>
                  <a:lnTo>
                    <a:pt x="94614" y="15371"/>
                  </a:lnTo>
                  <a:lnTo>
                    <a:pt x="94784" y="14004"/>
                  </a:lnTo>
                  <a:lnTo>
                    <a:pt x="94955" y="12638"/>
                  </a:lnTo>
                  <a:lnTo>
                    <a:pt x="95126" y="12467"/>
                  </a:lnTo>
                  <a:close/>
                  <a:moveTo>
                    <a:pt x="88295" y="17932"/>
                  </a:moveTo>
                  <a:lnTo>
                    <a:pt x="88124" y="19811"/>
                  </a:lnTo>
                  <a:lnTo>
                    <a:pt x="87851" y="21177"/>
                  </a:lnTo>
                  <a:lnTo>
                    <a:pt x="88124" y="18445"/>
                  </a:lnTo>
                  <a:lnTo>
                    <a:pt x="88295" y="17932"/>
                  </a:lnTo>
                  <a:close/>
                  <a:moveTo>
                    <a:pt x="98712" y="5294"/>
                  </a:moveTo>
                  <a:lnTo>
                    <a:pt x="99054" y="5465"/>
                  </a:lnTo>
                  <a:lnTo>
                    <a:pt x="99737" y="6148"/>
                  </a:lnTo>
                  <a:lnTo>
                    <a:pt x="100249" y="7002"/>
                  </a:lnTo>
                  <a:lnTo>
                    <a:pt x="100762" y="8027"/>
                  </a:lnTo>
                  <a:lnTo>
                    <a:pt x="100933" y="8881"/>
                  </a:lnTo>
                  <a:lnTo>
                    <a:pt x="101103" y="9735"/>
                  </a:lnTo>
                  <a:lnTo>
                    <a:pt x="97346" y="13150"/>
                  </a:lnTo>
                  <a:lnTo>
                    <a:pt x="97346" y="13150"/>
                  </a:lnTo>
                  <a:lnTo>
                    <a:pt x="97517" y="12809"/>
                  </a:lnTo>
                  <a:lnTo>
                    <a:pt x="97859" y="9906"/>
                  </a:lnTo>
                  <a:lnTo>
                    <a:pt x="97859" y="8369"/>
                  </a:lnTo>
                  <a:lnTo>
                    <a:pt x="97517" y="6832"/>
                  </a:lnTo>
                  <a:lnTo>
                    <a:pt x="97346" y="6661"/>
                  </a:lnTo>
                  <a:lnTo>
                    <a:pt x="97175" y="7002"/>
                  </a:lnTo>
                  <a:lnTo>
                    <a:pt x="97346" y="8027"/>
                  </a:lnTo>
                  <a:lnTo>
                    <a:pt x="97346" y="8881"/>
                  </a:lnTo>
                  <a:lnTo>
                    <a:pt x="97005" y="10930"/>
                  </a:lnTo>
                  <a:lnTo>
                    <a:pt x="96834" y="12297"/>
                  </a:lnTo>
                  <a:lnTo>
                    <a:pt x="96834" y="13834"/>
                  </a:lnTo>
                  <a:lnTo>
                    <a:pt x="96321" y="14175"/>
                  </a:lnTo>
                  <a:lnTo>
                    <a:pt x="94955" y="15371"/>
                  </a:lnTo>
                  <a:lnTo>
                    <a:pt x="95126" y="15200"/>
                  </a:lnTo>
                  <a:lnTo>
                    <a:pt x="95468" y="12638"/>
                  </a:lnTo>
                  <a:lnTo>
                    <a:pt x="95638" y="10076"/>
                  </a:lnTo>
                  <a:lnTo>
                    <a:pt x="95468" y="9906"/>
                  </a:lnTo>
                  <a:lnTo>
                    <a:pt x="95297" y="9735"/>
                  </a:lnTo>
                  <a:lnTo>
                    <a:pt x="95126" y="9906"/>
                  </a:lnTo>
                  <a:lnTo>
                    <a:pt x="94955" y="10076"/>
                  </a:lnTo>
                  <a:lnTo>
                    <a:pt x="94955" y="11272"/>
                  </a:lnTo>
                  <a:lnTo>
                    <a:pt x="94614" y="12638"/>
                  </a:lnTo>
                  <a:lnTo>
                    <a:pt x="94443" y="14346"/>
                  </a:lnTo>
                  <a:lnTo>
                    <a:pt x="94272" y="16054"/>
                  </a:lnTo>
                  <a:lnTo>
                    <a:pt x="93247" y="16908"/>
                  </a:lnTo>
                  <a:lnTo>
                    <a:pt x="93077" y="16737"/>
                  </a:lnTo>
                  <a:lnTo>
                    <a:pt x="93077" y="16225"/>
                  </a:lnTo>
                  <a:lnTo>
                    <a:pt x="93077" y="14175"/>
                  </a:lnTo>
                  <a:lnTo>
                    <a:pt x="93077" y="13663"/>
                  </a:lnTo>
                  <a:lnTo>
                    <a:pt x="93077" y="12467"/>
                  </a:lnTo>
                  <a:lnTo>
                    <a:pt x="93077" y="11784"/>
                  </a:lnTo>
                  <a:lnTo>
                    <a:pt x="92735" y="11272"/>
                  </a:lnTo>
                  <a:lnTo>
                    <a:pt x="92393" y="11272"/>
                  </a:lnTo>
                  <a:lnTo>
                    <a:pt x="92393" y="11443"/>
                  </a:lnTo>
                  <a:lnTo>
                    <a:pt x="92564" y="11955"/>
                  </a:lnTo>
                  <a:lnTo>
                    <a:pt x="92564" y="12638"/>
                  </a:lnTo>
                  <a:lnTo>
                    <a:pt x="92393" y="14175"/>
                  </a:lnTo>
                  <a:lnTo>
                    <a:pt x="92223" y="15029"/>
                  </a:lnTo>
                  <a:lnTo>
                    <a:pt x="92223" y="15200"/>
                  </a:lnTo>
                  <a:lnTo>
                    <a:pt x="92223" y="16395"/>
                  </a:lnTo>
                  <a:lnTo>
                    <a:pt x="92223" y="17078"/>
                  </a:lnTo>
                  <a:lnTo>
                    <a:pt x="92564" y="17591"/>
                  </a:lnTo>
                  <a:lnTo>
                    <a:pt x="88295" y="21177"/>
                  </a:lnTo>
                  <a:lnTo>
                    <a:pt x="88465" y="19469"/>
                  </a:lnTo>
                  <a:lnTo>
                    <a:pt x="88636" y="17762"/>
                  </a:lnTo>
                  <a:lnTo>
                    <a:pt x="88636" y="14517"/>
                  </a:lnTo>
                  <a:lnTo>
                    <a:pt x="88465" y="14346"/>
                  </a:lnTo>
                  <a:lnTo>
                    <a:pt x="89490" y="13492"/>
                  </a:lnTo>
                  <a:lnTo>
                    <a:pt x="91881" y="11613"/>
                  </a:lnTo>
                  <a:lnTo>
                    <a:pt x="93589" y="10247"/>
                  </a:lnTo>
                  <a:lnTo>
                    <a:pt x="95297" y="8710"/>
                  </a:lnTo>
                  <a:lnTo>
                    <a:pt x="96834" y="7002"/>
                  </a:lnTo>
                  <a:lnTo>
                    <a:pt x="98200" y="5294"/>
                  </a:lnTo>
                  <a:close/>
                  <a:moveTo>
                    <a:pt x="88124" y="14688"/>
                  </a:moveTo>
                  <a:lnTo>
                    <a:pt x="87953" y="16566"/>
                  </a:lnTo>
                  <a:lnTo>
                    <a:pt x="87782" y="18445"/>
                  </a:lnTo>
                  <a:lnTo>
                    <a:pt x="87441" y="21860"/>
                  </a:lnTo>
                  <a:lnTo>
                    <a:pt x="86416" y="22714"/>
                  </a:lnTo>
                  <a:lnTo>
                    <a:pt x="86416" y="21860"/>
                  </a:lnTo>
                  <a:lnTo>
                    <a:pt x="86416" y="19982"/>
                  </a:lnTo>
                  <a:lnTo>
                    <a:pt x="86587" y="18103"/>
                  </a:lnTo>
                  <a:lnTo>
                    <a:pt x="86928" y="15883"/>
                  </a:lnTo>
                  <a:lnTo>
                    <a:pt x="87099" y="15712"/>
                  </a:lnTo>
                  <a:lnTo>
                    <a:pt x="88124" y="14688"/>
                  </a:lnTo>
                  <a:close/>
                  <a:moveTo>
                    <a:pt x="65068" y="17762"/>
                  </a:moveTo>
                  <a:lnTo>
                    <a:pt x="65410" y="18274"/>
                  </a:lnTo>
                  <a:lnTo>
                    <a:pt x="65922" y="18615"/>
                  </a:lnTo>
                  <a:lnTo>
                    <a:pt x="66605" y="19469"/>
                  </a:lnTo>
                  <a:lnTo>
                    <a:pt x="66435" y="19469"/>
                  </a:lnTo>
                  <a:lnTo>
                    <a:pt x="66435" y="19640"/>
                  </a:lnTo>
                  <a:lnTo>
                    <a:pt x="66093" y="22202"/>
                  </a:lnTo>
                  <a:lnTo>
                    <a:pt x="66093" y="22373"/>
                  </a:lnTo>
                  <a:lnTo>
                    <a:pt x="65922" y="23056"/>
                  </a:lnTo>
                  <a:lnTo>
                    <a:pt x="65751" y="23056"/>
                  </a:lnTo>
                  <a:lnTo>
                    <a:pt x="65581" y="22885"/>
                  </a:lnTo>
                  <a:lnTo>
                    <a:pt x="65410" y="22885"/>
                  </a:lnTo>
                  <a:lnTo>
                    <a:pt x="65581" y="22031"/>
                  </a:lnTo>
                  <a:lnTo>
                    <a:pt x="65751" y="20665"/>
                  </a:lnTo>
                  <a:lnTo>
                    <a:pt x="65751" y="19299"/>
                  </a:lnTo>
                  <a:lnTo>
                    <a:pt x="65751" y="19128"/>
                  </a:lnTo>
                  <a:lnTo>
                    <a:pt x="65410" y="19128"/>
                  </a:lnTo>
                  <a:lnTo>
                    <a:pt x="65410" y="19299"/>
                  </a:lnTo>
                  <a:lnTo>
                    <a:pt x="65239" y="20665"/>
                  </a:lnTo>
                  <a:lnTo>
                    <a:pt x="64898" y="22202"/>
                  </a:lnTo>
                  <a:lnTo>
                    <a:pt x="64727" y="22543"/>
                  </a:lnTo>
                  <a:lnTo>
                    <a:pt x="64556" y="22714"/>
                  </a:lnTo>
                  <a:lnTo>
                    <a:pt x="64044" y="22543"/>
                  </a:lnTo>
                  <a:lnTo>
                    <a:pt x="64556" y="20494"/>
                  </a:lnTo>
                  <a:lnTo>
                    <a:pt x="65068" y="18274"/>
                  </a:lnTo>
                  <a:lnTo>
                    <a:pt x="65068" y="17762"/>
                  </a:lnTo>
                  <a:close/>
                  <a:moveTo>
                    <a:pt x="66776" y="19640"/>
                  </a:moveTo>
                  <a:lnTo>
                    <a:pt x="69167" y="22031"/>
                  </a:lnTo>
                  <a:lnTo>
                    <a:pt x="69850" y="22714"/>
                  </a:lnTo>
                  <a:lnTo>
                    <a:pt x="70533" y="23397"/>
                  </a:lnTo>
                  <a:lnTo>
                    <a:pt x="69509" y="23397"/>
                  </a:lnTo>
                  <a:lnTo>
                    <a:pt x="67288" y="23227"/>
                  </a:lnTo>
                  <a:lnTo>
                    <a:pt x="67288" y="23056"/>
                  </a:lnTo>
                  <a:lnTo>
                    <a:pt x="67288" y="22885"/>
                  </a:lnTo>
                  <a:lnTo>
                    <a:pt x="67459" y="22031"/>
                  </a:lnTo>
                  <a:lnTo>
                    <a:pt x="67288" y="21860"/>
                  </a:lnTo>
                  <a:lnTo>
                    <a:pt x="67118" y="22031"/>
                  </a:lnTo>
                  <a:lnTo>
                    <a:pt x="66947" y="22885"/>
                  </a:lnTo>
                  <a:lnTo>
                    <a:pt x="66776" y="22885"/>
                  </a:lnTo>
                  <a:lnTo>
                    <a:pt x="66776" y="23056"/>
                  </a:lnTo>
                  <a:lnTo>
                    <a:pt x="66605" y="23056"/>
                  </a:lnTo>
                  <a:lnTo>
                    <a:pt x="66605" y="22543"/>
                  </a:lnTo>
                  <a:lnTo>
                    <a:pt x="66776" y="21860"/>
                  </a:lnTo>
                  <a:lnTo>
                    <a:pt x="66776" y="21690"/>
                  </a:lnTo>
                  <a:lnTo>
                    <a:pt x="66776" y="19640"/>
                  </a:lnTo>
                  <a:close/>
                  <a:moveTo>
                    <a:pt x="83684" y="17932"/>
                  </a:moveTo>
                  <a:lnTo>
                    <a:pt x="79926" y="22202"/>
                  </a:lnTo>
                  <a:lnTo>
                    <a:pt x="78902" y="23397"/>
                  </a:lnTo>
                  <a:lnTo>
                    <a:pt x="77706" y="23227"/>
                  </a:lnTo>
                  <a:lnTo>
                    <a:pt x="73949" y="23227"/>
                  </a:lnTo>
                  <a:lnTo>
                    <a:pt x="72412" y="23397"/>
                  </a:lnTo>
                  <a:lnTo>
                    <a:pt x="71900" y="22714"/>
                  </a:lnTo>
                  <a:lnTo>
                    <a:pt x="71216" y="22202"/>
                  </a:lnTo>
                  <a:lnTo>
                    <a:pt x="70875" y="21860"/>
                  </a:lnTo>
                  <a:lnTo>
                    <a:pt x="67972" y="18957"/>
                  </a:lnTo>
                  <a:lnTo>
                    <a:pt x="67801" y="18786"/>
                  </a:lnTo>
                  <a:lnTo>
                    <a:pt x="72070" y="18445"/>
                  </a:lnTo>
                  <a:lnTo>
                    <a:pt x="77194" y="18445"/>
                  </a:lnTo>
                  <a:lnTo>
                    <a:pt x="78902" y="18615"/>
                  </a:lnTo>
                  <a:lnTo>
                    <a:pt x="80439" y="18615"/>
                  </a:lnTo>
                  <a:lnTo>
                    <a:pt x="82147" y="18274"/>
                  </a:lnTo>
                  <a:lnTo>
                    <a:pt x="83684" y="17932"/>
                  </a:lnTo>
                  <a:close/>
                  <a:moveTo>
                    <a:pt x="90003" y="21348"/>
                  </a:moveTo>
                  <a:lnTo>
                    <a:pt x="89661" y="21860"/>
                  </a:lnTo>
                  <a:lnTo>
                    <a:pt x="87612" y="23568"/>
                  </a:lnTo>
                  <a:lnTo>
                    <a:pt x="85391" y="25105"/>
                  </a:lnTo>
                  <a:lnTo>
                    <a:pt x="85391" y="25105"/>
                  </a:lnTo>
                  <a:lnTo>
                    <a:pt x="90003" y="21348"/>
                  </a:lnTo>
                  <a:close/>
                  <a:moveTo>
                    <a:pt x="86071" y="16926"/>
                  </a:moveTo>
                  <a:lnTo>
                    <a:pt x="85733" y="18615"/>
                  </a:lnTo>
                  <a:lnTo>
                    <a:pt x="85562" y="20153"/>
                  </a:lnTo>
                  <a:lnTo>
                    <a:pt x="85391" y="21860"/>
                  </a:lnTo>
                  <a:lnTo>
                    <a:pt x="85562" y="23397"/>
                  </a:lnTo>
                  <a:lnTo>
                    <a:pt x="83171" y="25276"/>
                  </a:lnTo>
                  <a:lnTo>
                    <a:pt x="83854" y="22885"/>
                  </a:lnTo>
                  <a:lnTo>
                    <a:pt x="84025" y="21006"/>
                  </a:lnTo>
                  <a:lnTo>
                    <a:pt x="84196" y="18957"/>
                  </a:lnTo>
                  <a:lnTo>
                    <a:pt x="86071" y="16926"/>
                  </a:lnTo>
                  <a:close/>
                  <a:moveTo>
                    <a:pt x="78048" y="24422"/>
                  </a:moveTo>
                  <a:lnTo>
                    <a:pt x="77194" y="25447"/>
                  </a:lnTo>
                  <a:lnTo>
                    <a:pt x="76852" y="25788"/>
                  </a:lnTo>
                  <a:lnTo>
                    <a:pt x="76169" y="25105"/>
                  </a:lnTo>
                  <a:lnTo>
                    <a:pt x="75315" y="24593"/>
                  </a:lnTo>
                  <a:lnTo>
                    <a:pt x="76682" y="24593"/>
                  </a:lnTo>
                  <a:lnTo>
                    <a:pt x="78048" y="24422"/>
                  </a:lnTo>
                  <a:close/>
                  <a:moveTo>
                    <a:pt x="63360" y="23056"/>
                  </a:moveTo>
                  <a:lnTo>
                    <a:pt x="63190" y="23397"/>
                  </a:lnTo>
                  <a:lnTo>
                    <a:pt x="63360" y="23568"/>
                  </a:lnTo>
                  <a:lnTo>
                    <a:pt x="63360" y="23739"/>
                  </a:lnTo>
                  <a:lnTo>
                    <a:pt x="63531" y="23739"/>
                  </a:lnTo>
                  <a:lnTo>
                    <a:pt x="63702" y="23568"/>
                  </a:lnTo>
                  <a:lnTo>
                    <a:pt x="63873" y="23227"/>
                  </a:lnTo>
                  <a:lnTo>
                    <a:pt x="64556" y="23397"/>
                  </a:lnTo>
                  <a:lnTo>
                    <a:pt x="64556" y="23739"/>
                  </a:lnTo>
                  <a:lnTo>
                    <a:pt x="64898" y="24081"/>
                  </a:lnTo>
                  <a:lnTo>
                    <a:pt x="65239" y="24081"/>
                  </a:lnTo>
                  <a:lnTo>
                    <a:pt x="66093" y="25276"/>
                  </a:lnTo>
                  <a:lnTo>
                    <a:pt x="67288" y="26130"/>
                  </a:lnTo>
                  <a:lnTo>
                    <a:pt x="67288" y="26130"/>
                  </a:lnTo>
                  <a:lnTo>
                    <a:pt x="64214" y="25447"/>
                  </a:lnTo>
                  <a:lnTo>
                    <a:pt x="62677" y="25105"/>
                  </a:lnTo>
                  <a:lnTo>
                    <a:pt x="62677" y="24934"/>
                  </a:lnTo>
                  <a:lnTo>
                    <a:pt x="62507" y="24764"/>
                  </a:lnTo>
                  <a:lnTo>
                    <a:pt x="62336" y="24764"/>
                  </a:lnTo>
                  <a:lnTo>
                    <a:pt x="62336" y="24934"/>
                  </a:lnTo>
                  <a:lnTo>
                    <a:pt x="62336" y="25105"/>
                  </a:lnTo>
                  <a:lnTo>
                    <a:pt x="62165" y="25105"/>
                  </a:lnTo>
                  <a:lnTo>
                    <a:pt x="62165" y="24934"/>
                  </a:lnTo>
                  <a:lnTo>
                    <a:pt x="63360" y="23056"/>
                  </a:lnTo>
                  <a:close/>
                  <a:moveTo>
                    <a:pt x="83513" y="19640"/>
                  </a:moveTo>
                  <a:lnTo>
                    <a:pt x="83171" y="22714"/>
                  </a:lnTo>
                  <a:lnTo>
                    <a:pt x="82488" y="25959"/>
                  </a:lnTo>
                  <a:lnTo>
                    <a:pt x="81976" y="26130"/>
                  </a:lnTo>
                  <a:lnTo>
                    <a:pt x="81634" y="26471"/>
                  </a:lnTo>
                  <a:lnTo>
                    <a:pt x="81976" y="25276"/>
                  </a:lnTo>
                  <a:lnTo>
                    <a:pt x="82317" y="23910"/>
                  </a:lnTo>
                  <a:lnTo>
                    <a:pt x="82488" y="22373"/>
                  </a:lnTo>
                  <a:lnTo>
                    <a:pt x="82488" y="21006"/>
                  </a:lnTo>
                  <a:lnTo>
                    <a:pt x="83513" y="19640"/>
                  </a:lnTo>
                  <a:close/>
                  <a:moveTo>
                    <a:pt x="65581" y="23739"/>
                  </a:moveTo>
                  <a:lnTo>
                    <a:pt x="65922" y="23910"/>
                  </a:lnTo>
                  <a:lnTo>
                    <a:pt x="66093" y="24081"/>
                  </a:lnTo>
                  <a:lnTo>
                    <a:pt x="66435" y="24081"/>
                  </a:lnTo>
                  <a:lnTo>
                    <a:pt x="68142" y="24251"/>
                  </a:lnTo>
                  <a:lnTo>
                    <a:pt x="70192" y="24422"/>
                  </a:lnTo>
                  <a:lnTo>
                    <a:pt x="71729" y="24593"/>
                  </a:lnTo>
                  <a:lnTo>
                    <a:pt x="74120" y="24593"/>
                  </a:lnTo>
                  <a:lnTo>
                    <a:pt x="75315" y="25276"/>
                  </a:lnTo>
                  <a:lnTo>
                    <a:pt x="76511" y="26130"/>
                  </a:lnTo>
                  <a:lnTo>
                    <a:pt x="75486" y="27155"/>
                  </a:lnTo>
                  <a:lnTo>
                    <a:pt x="72241" y="26813"/>
                  </a:lnTo>
                  <a:lnTo>
                    <a:pt x="68826" y="26471"/>
                  </a:lnTo>
                  <a:lnTo>
                    <a:pt x="67118" y="25447"/>
                  </a:lnTo>
                  <a:lnTo>
                    <a:pt x="65581" y="23910"/>
                  </a:lnTo>
                  <a:lnTo>
                    <a:pt x="65581" y="23739"/>
                  </a:lnTo>
                  <a:close/>
                  <a:moveTo>
                    <a:pt x="64385" y="16737"/>
                  </a:moveTo>
                  <a:lnTo>
                    <a:pt x="64385" y="16908"/>
                  </a:lnTo>
                  <a:lnTo>
                    <a:pt x="64385" y="18786"/>
                  </a:lnTo>
                  <a:lnTo>
                    <a:pt x="63873" y="20665"/>
                  </a:lnTo>
                  <a:lnTo>
                    <a:pt x="63190" y="22543"/>
                  </a:lnTo>
                  <a:lnTo>
                    <a:pt x="63190" y="22714"/>
                  </a:lnTo>
                  <a:lnTo>
                    <a:pt x="62507" y="23910"/>
                  </a:lnTo>
                  <a:lnTo>
                    <a:pt x="61653" y="24934"/>
                  </a:lnTo>
                  <a:lnTo>
                    <a:pt x="61653" y="25105"/>
                  </a:lnTo>
                  <a:lnTo>
                    <a:pt x="61823" y="25276"/>
                  </a:lnTo>
                  <a:lnTo>
                    <a:pt x="62165" y="25447"/>
                  </a:lnTo>
                  <a:lnTo>
                    <a:pt x="62336" y="25447"/>
                  </a:lnTo>
                  <a:lnTo>
                    <a:pt x="64044" y="25788"/>
                  </a:lnTo>
                  <a:lnTo>
                    <a:pt x="67972" y="26642"/>
                  </a:lnTo>
                  <a:lnTo>
                    <a:pt x="68313" y="26642"/>
                  </a:lnTo>
                  <a:lnTo>
                    <a:pt x="68313" y="26471"/>
                  </a:lnTo>
                  <a:lnTo>
                    <a:pt x="68655" y="26813"/>
                  </a:lnTo>
                  <a:lnTo>
                    <a:pt x="72070" y="27155"/>
                  </a:lnTo>
                  <a:lnTo>
                    <a:pt x="75657" y="27496"/>
                  </a:lnTo>
                  <a:lnTo>
                    <a:pt x="76852" y="26301"/>
                  </a:lnTo>
                  <a:lnTo>
                    <a:pt x="76852" y="26130"/>
                  </a:lnTo>
                  <a:lnTo>
                    <a:pt x="77023" y="26130"/>
                  </a:lnTo>
                  <a:lnTo>
                    <a:pt x="77023" y="25959"/>
                  </a:lnTo>
                  <a:lnTo>
                    <a:pt x="77535" y="25618"/>
                  </a:lnTo>
                  <a:lnTo>
                    <a:pt x="78560" y="24251"/>
                  </a:lnTo>
                  <a:lnTo>
                    <a:pt x="78560" y="24081"/>
                  </a:lnTo>
                  <a:lnTo>
                    <a:pt x="78389" y="24081"/>
                  </a:lnTo>
                  <a:lnTo>
                    <a:pt x="76682" y="24251"/>
                  </a:lnTo>
                  <a:lnTo>
                    <a:pt x="74632" y="24251"/>
                  </a:lnTo>
                  <a:lnTo>
                    <a:pt x="74461" y="24422"/>
                  </a:lnTo>
                  <a:lnTo>
                    <a:pt x="74291" y="24251"/>
                  </a:lnTo>
                  <a:lnTo>
                    <a:pt x="71729" y="24251"/>
                  </a:lnTo>
                  <a:lnTo>
                    <a:pt x="70192" y="24081"/>
                  </a:lnTo>
                  <a:lnTo>
                    <a:pt x="68142" y="23910"/>
                  </a:lnTo>
                  <a:lnTo>
                    <a:pt x="66435" y="23568"/>
                  </a:lnTo>
                  <a:lnTo>
                    <a:pt x="66264" y="23739"/>
                  </a:lnTo>
                  <a:lnTo>
                    <a:pt x="66264" y="23568"/>
                  </a:lnTo>
                  <a:lnTo>
                    <a:pt x="66093" y="23568"/>
                  </a:lnTo>
                  <a:lnTo>
                    <a:pt x="65581" y="23397"/>
                  </a:lnTo>
                  <a:lnTo>
                    <a:pt x="65239" y="23568"/>
                  </a:lnTo>
                  <a:lnTo>
                    <a:pt x="65239" y="23739"/>
                  </a:lnTo>
                  <a:lnTo>
                    <a:pt x="65068" y="23739"/>
                  </a:lnTo>
                  <a:lnTo>
                    <a:pt x="64898" y="23568"/>
                  </a:lnTo>
                  <a:lnTo>
                    <a:pt x="64898" y="23397"/>
                  </a:lnTo>
                  <a:lnTo>
                    <a:pt x="64727" y="23227"/>
                  </a:lnTo>
                  <a:lnTo>
                    <a:pt x="64214" y="22885"/>
                  </a:lnTo>
                  <a:lnTo>
                    <a:pt x="64727" y="23056"/>
                  </a:lnTo>
                  <a:lnTo>
                    <a:pt x="64898" y="23056"/>
                  </a:lnTo>
                  <a:lnTo>
                    <a:pt x="65068" y="22543"/>
                  </a:lnTo>
                  <a:lnTo>
                    <a:pt x="65196" y="22287"/>
                  </a:lnTo>
                  <a:lnTo>
                    <a:pt x="65196" y="22287"/>
                  </a:lnTo>
                  <a:lnTo>
                    <a:pt x="65068" y="23056"/>
                  </a:lnTo>
                  <a:lnTo>
                    <a:pt x="65239" y="23227"/>
                  </a:lnTo>
                  <a:lnTo>
                    <a:pt x="65581" y="23227"/>
                  </a:lnTo>
                  <a:lnTo>
                    <a:pt x="65922" y="23397"/>
                  </a:lnTo>
                  <a:lnTo>
                    <a:pt x="66264" y="23397"/>
                  </a:lnTo>
                  <a:lnTo>
                    <a:pt x="66264" y="23227"/>
                  </a:lnTo>
                  <a:lnTo>
                    <a:pt x="66435" y="23397"/>
                  </a:lnTo>
                  <a:lnTo>
                    <a:pt x="66947" y="23397"/>
                  </a:lnTo>
                  <a:lnTo>
                    <a:pt x="67118" y="23568"/>
                  </a:lnTo>
                  <a:lnTo>
                    <a:pt x="69509" y="23739"/>
                  </a:lnTo>
                  <a:lnTo>
                    <a:pt x="70875" y="23739"/>
                  </a:lnTo>
                  <a:lnTo>
                    <a:pt x="71046" y="23568"/>
                  </a:lnTo>
                  <a:lnTo>
                    <a:pt x="71046" y="23397"/>
                  </a:lnTo>
                  <a:lnTo>
                    <a:pt x="70021" y="22373"/>
                  </a:lnTo>
                  <a:lnTo>
                    <a:pt x="69509" y="21860"/>
                  </a:lnTo>
                  <a:lnTo>
                    <a:pt x="66093" y="18445"/>
                  </a:lnTo>
                  <a:lnTo>
                    <a:pt x="65751" y="17932"/>
                  </a:lnTo>
                  <a:lnTo>
                    <a:pt x="64727" y="16908"/>
                  </a:lnTo>
                  <a:lnTo>
                    <a:pt x="64385" y="16737"/>
                  </a:lnTo>
                  <a:close/>
                  <a:moveTo>
                    <a:pt x="66605" y="27155"/>
                  </a:moveTo>
                  <a:lnTo>
                    <a:pt x="66435" y="27667"/>
                  </a:lnTo>
                  <a:lnTo>
                    <a:pt x="66264" y="28009"/>
                  </a:lnTo>
                  <a:lnTo>
                    <a:pt x="66435" y="27155"/>
                  </a:lnTo>
                  <a:close/>
                  <a:moveTo>
                    <a:pt x="81976" y="21519"/>
                  </a:moveTo>
                  <a:lnTo>
                    <a:pt x="81805" y="22714"/>
                  </a:lnTo>
                  <a:lnTo>
                    <a:pt x="81634" y="23910"/>
                  </a:lnTo>
                  <a:lnTo>
                    <a:pt x="80951" y="26130"/>
                  </a:lnTo>
                  <a:lnTo>
                    <a:pt x="80609" y="27325"/>
                  </a:lnTo>
                  <a:lnTo>
                    <a:pt x="80097" y="27667"/>
                  </a:lnTo>
                  <a:lnTo>
                    <a:pt x="79585" y="28009"/>
                  </a:lnTo>
                  <a:lnTo>
                    <a:pt x="79926" y="27325"/>
                  </a:lnTo>
                  <a:lnTo>
                    <a:pt x="80439" y="25276"/>
                  </a:lnTo>
                  <a:lnTo>
                    <a:pt x="80609" y="23056"/>
                  </a:lnTo>
                  <a:lnTo>
                    <a:pt x="81976" y="21519"/>
                  </a:lnTo>
                  <a:close/>
                  <a:moveTo>
                    <a:pt x="66093" y="27325"/>
                  </a:moveTo>
                  <a:lnTo>
                    <a:pt x="65857" y="28114"/>
                  </a:lnTo>
                  <a:lnTo>
                    <a:pt x="65751" y="28009"/>
                  </a:lnTo>
                  <a:lnTo>
                    <a:pt x="66093" y="27325"/>
                  </a:lnTo>
                  <a:close/>
                  <a:moveTo>
                    <a:pt x="79585" y="27155"/>
                  </a:moveTo>
                  <a:lnTo>
                    <a:pt x="79585" y="27325"/>
                  </a:lnTo>
                  <a:lnTo>
                    <a:pt x="79175" y="28282"/>
                  </a:lnTo>
                  <a:lnTo>
                    <a:pt x="79585" y="27155"/>
                  </a:lnTo>
                  <a:close/>
                  <a:moveTo>
                    <a:pt x="67118" y="27325"/>
                  </a:moveTo>
                  <a:lnTo>
                    <a:pt x="67801" y="27496"/>
                  </a:lnTo>
                  <a:lnTo>
                    <a:pt x="66947" y="28350"/>
                  </a:lnTo>
                  <a:lnTo>
                    <a:pt x="66947" y="28179"/>
                  </a:lnTo>
                  <a:lnTo>
                    <a:pt x="67118" y="27325"/>
                  </a:lnTo>
                  <a:close/>
                  <a:moveTo>
                    <a:pt x="68655" y="27667"/>
                  </a:moveTo>
                  <a:lnTo>
                    <a:pt x="69850" y="27838"/>
                  </a:lnTo>
                  <a:lnTo>
                    <a:pt x="68655" y="28521"/>
                  </a:lnTo>
                  <a:lnTo>
                    <a:pt x="68655" y="27667"/>
                  </a:lnTo>
                  <a:close/>
                  <a:moveTo>
                    <a:pt x="53797" y="20323"/>
                  </a:moveTo>
                  <a:lnTo>
                    <a:pt x="53797" y="20494"/>
                  </a:lnTo>
                  <a:lnTo>
                    <a:pt x="53626" y="20836"/>
                  </a:lnTo>
                  <a:lnTo>
                    <a:pt x="53284" y="21006"/>
                  </a:lnTo>
                  <a:lnTo>
                    <a:pt x="53284" y="21177"/>
                  </a:lnTo>
                  <a:lnTo>
                    <a:pt x="53284" y="21348"/>
                  </a:lnTo>
                  <a:lnTo>
                    <a:pt x="52943" y="21519"/>
                  </a:lnTo>
                  <a:lnTo>
                    <a:pt x="52772" y="21690"/>
                  </a:lnTo>
                  <a:lnTo>
                    <a:pt x="51064" y="23568"/>
                  </a:lnTo>
                  <a:lnTo>
                    <a:pt x="49186" y="25276"/>
                  </a:lnTo>
                  <a:lnTo>
                    <a:pt x="49186" y="25105"/>
                  </a:lnTo>
                  <a:lnTo>
                    <a:pt x="49015" y="25105"/>
                  </a:lnTo>
                  <a:lnTo>
                    <a:pt x="48161" y="25618"/>
                  </a:lnTo>
                  <a:lnTo>
                    <a:pt x="45941" y="26984"/>
                  </a:lnTo>
                  <a:lnTo>
                    <a:pt x="43379" y="28009"/>
                  </a:lnTo>
                  <a:lnTo>
                    <a:pt x="40817" y="28862"/>
                  </a:lnTo>
                  <a:lnTo>
                    <a:pt x="38255" y="29375"/>
                  </a:lnTo>
                  <a:lnTo>
                    <a:pt x="38085" y="29546"/>
                  </a:lnTo>
                  <a:lnTo>
                    <a:pt x="37914" y="29546"/>
                  </a:lnTo>
                  <a:lnTo>
                    <a:pt x="36035" y="29716"/>
                  </a:lnTo>
                  <a:lnTo>
                    <a:pt x="34157" y="29716"/>
                  </a:lnTo>
                  <a:lnTo>
                    <a:pt x="37060" y="29375"/>
                  </a:lnTo>
                  <a:lnTo>
                    <a:pt x="39793" y="28862"/>
                  </a:lnTo>
                  <a:lnTo>
                    <a:pt x="42525" y="28009"/>
                  </a:lnTo>
                  <a:lnTo>
                    <a:pt x="45087" y="26984"/>
                  </a:lnTo>
                  <a:lnTo>
                    <a:pt x="47478" y="25618"/>
                  </a:lnTo>
                  <a:lnTo>
                    <a:pt x="49698" y="24081"/>
                  </a:lnTo>
                  <a:lnTo>
                    <a:pt x="51747" y="22373"/>
                  </a:lnTo>
                  <a:lnTo>
                    <a:pt x="53797" y="20323"/>
                  </a:lnTo>
                  <a:close/>
                  <a:moveTo>
                    <a:pt x="68142" y="28009"/>
                  </a:moveTo>
                  <a:lnTo>
                    <a:pt x="68142" y="28350"/>
                  </a:lnTo>
                  <a:lnTo>
                    <a:pt x="68142" y="28692"/>
                  </a:lnTo>
                  <a:lnTo>
                    <a:pt x="68142" y="28862"/>
                  </a:lnTo>
                  <a:lnTo>
                    <a:pt x="66605" y="29887"/>
                  </a:lnTo>
                  <a:lnTo>
                    <a:pt x="67118" y="29204"/>
                  </a:lnTo>
                  <a:lnTo>
                    <a:pt x="67630" y="28521"/>
                  </a:lnTo>
                  <a:lnTo>
                    <a:pt x="67972" y="28179"/>
                  </a:lnTo>
                  <a:lnTo>
                    <a:pt x="68142" y="28009"/>
                  </a:lnTo>
                  <a:close/>
                  <a:moveTo>
                    <a:pt x="80097" y="23739"/>
                  </a:moveTo>
                  <a:lnTo>
                    <a:pt x="79585" y="26130"/>
                  </a:lnTo>
                  <a:lnTo>
                    <a:pt x="78560" y="28862"/>
                  </a:lnTo>
                  <a:lnTo>
                    <a:pt x="77023" y="29887"/>
                  </a:lnTo>
                  <a:lnTo>
                    <a:pt x="77023" y="29716"/>
                  </a:lnTo>
                  <a:lnTo>
                    <a:pt x="77194" y="29033"/>
                  </a:lnTo>
                  <a:lnTo>
                    <a:pt x="78048" y="26813"/>
                  </a:lnTo>
                  <a:lnTo>
                    <a:pt x="78048" y="26471"/>
                  </a:lnTo>
                  <a:lnTo>
                    <a:pt x="77877" y="26301"/>
                  </a:lnTo>
                  <a:lnTo>
                    <a:pt x="78048" y="26130"/>
                  </a:lnTo>
                  <a:lnTo>
                    <a:pt x="80097" y="23739"/>
                  </a:lnTo>
                  <a:close/>
                  <a:moveTo>
                    <a:pt x="82488" y="28009"/>
                  </a:moveTo>
                  <a:lnTo>
                    <a:pt x="81805" y="28521"/>
                  </a:lnTo>
                  <a:lnTo>
                    <a:pt x="79813" y="30015"/>
                  </a:lnTo>
                  <a:lnTo>
                    <a:pt x="81122" y="29033"/>
                  </a:lnTo>
                  <a:lnTo>
                    <a:pt x="82488" y="28009"/>
                  </a:lnTo>
                  <a:close/>
                  <a:moveTo>
                    <a:pt x="66093" y="30058"/>
                  </a:moveTo>
                  <a:lnTo>
                    <a:pt x="66264" y="30229"/>
                  </a:lnTo>
                  <a:lnTo>
                    <a:pt x="65922" y="30399"/>
                  </a:lnTo>
                  <a:lnTo>
                    <a:pt x="66093" y="30058"/>
                  </a:lnTo>
                  <a:close/>
                  <a:moveTo>
                    <a:pt x="20665" y="27155"/>
                  </a:moveTo>
                  <a:lnTo>
                    <a:pt x="22373" y="28179"/>
                  </a:lnTo>
                  <a:lnTo>
                    <a:pt x="24251" y="29033"/>
                  </a:lnTo>
                  <a:lnTo>
                    <a:pt x="26301" y="29887"/>
                  </a:lnTo>
                  <a:lnTo>
                    <a:pt x="28350" y="30399"/>
                  </a:lnTo>
                  <a:lnTo>
                    <a:pt x="30741" y="30570"/>
                  </a:lnTo>
                  <a:lnTo>
                    <a:pt x="33132" y="30570"/>
                  </a:lnTo>
                  <a:lnTo>
                    <a:pt x="35352" y="30229"/>
                  </a:lnTo>
                  <a:lnTo>
                    <a:pt x="37572" y="29887"/>
                  </a:lnTo>
                  <a:lnTo>
                    <a:pt x="35181" y="30399"/>
                  </a:lnTo>
                  <a:lnTo>
                    <a:pt x="32790" y="30741"/>
                  </a:lnTo>
                  <a:lnTo>
                    <a:pt x="30570" y="30741"/>
                  </a:lnTo>
                  <a:lnTo>
                    <a:pt x="28350" y="30570"/>
                  </a:lnTo>
                  <a:lnTo>
                    <a:pt x="26301" y="30058"/>
                  </a:lnTo>
                  <a:lnTo>
                    <a:pt x="24422" y="29375"/>
                  </a:lnTo>
                  <a:lnTo>
                    <a:pt x="22544" y="28350"/>
                  </a:lnTo>
                  <a:lnTo>
                    <a:pt x="20665" y="27155"/>
                  </a:lnTo>
                  <a:close/>
                  <a:moveTo>
                    <a:pt x="66669" y="27859"/>
                  </a:moveTo>
                  <a:lnTo>
                    <a:pt x="66605" y="28179"/>
                  </a:lnTo>
                  <a:lnTo>
                    <a:pt x="66435" y="28862"/>
                  </a:lnTo>
                  <a:lnTo>
                    <a:pt x="66605" y="29033"/>
                  </a:lnTo>
                  <a:lnTo>
                    <a:pt x="66776" y="29033"/>
                  </a:lnTo>
                  <a:lnTo>
                    <a:pt x="66264" y="29716"/>
                  </a:lnTo>
                  <a:lnTo>
                    <a:pt x="66264" y="29546"/>
                  </a:lnTo>
                  <a:lnTo>
                    <a:pt x="66435" y="29375"/>
                  </a:lnTo>
                  <a:lnTo>
                    <a:pt x="66264" y="29204"/>
                  </a:lnTo>
                  <a:lnTo>
                    <a:pt x="66093" y="29204"/>
                  </a:lnTo>
                  <a:lnTo>
                    <a:pt x="65751" y="29716"/>
                  </a:lnTo>
                  <a:lnTo>
                    <a:pt x="65239" y="30741"/>
                  </a:lnTo>
                  <a:lnTo>
                    <a:pt x="65239" y="30399"/>
                  </a:lnTo>
                  <a:lnTo>
                    <a:pt x="65751" y="28179"/>
                  </a:lnTo>
                  <a:lnTo>
                    <a:pt x="65837" y="28179"/>
                  </a:lnTo>
                  <a:lnTo>
                    <a:pt x="65581" y="29033"/>
                  </a:lnTo>
                  <a:lnTo>
                    <a:pt x="65751" y="29375"/>
                  </a:lnTo>
                  <a:lnTo>
                    <a:pt x="65922" y="29204"/>
                  </a:lnTo>
                  <a:lnTo>
                    <a:pt x="66669" y="27859"/>
                  </a:lnTo>
                  <a:close/>
                  <a:moveTo>
                    <a:pt x="76852" y="27325"/>
                  </a:moveTo>
                  <a:lnTo>
                    <a:pt x="76340" y="28692"/>
                  </a:lnTo>
                  <a:lnTo>
                    <a:pt x="76340" y="29033"/>
                  </a:lnTo>
                  <a:lnTo>
                    <a:pt x="75998" y="29887"/>
                  </a:lnTo>
                  <a:lnTo>
                    <a:pt x="75998" y="30570"/>
                  </a:lnTo>
                  <a:lnTo>
                    <a:pt x="74803" y="31424"/>
                  </a:lnTo>
                  <a:lnTo>
                    <a:pt x="74803" y="30741"/>
                  </a:lnTo>
                  <a:lnTo>
                    <a:pt x="74803" y="30058"/>
                  </a:lnTo>
                  <a:lnTo>
                    <a:pt x="74803" y="29887"/>
                  </a:lnTo>
                  <a:lnTo>
                    <a:pt x="74632" y="29716"/>
                  </a:lnTo>
                  <a:lnTo>
                    <a:pt x="74461" y="29716"/>
                  </a:lnTo>
                  <a:lnTo>
                    <a:pt x="76852" y="27325"/>
                  </a:lnTo>
                  <a:close/>
                  <a:moveTo>
                    <a:pt x="60799" y="28350"/>
                  </a:moveTo>
                  <a:lnTo>
                    <a:pt x="60286" y="31083"/>
                  </a:lnTo>
                  <a:lnTo>
                    <a:pt x="60116" y="32449"/>
                  </a:lnTo>
                  <a:lnTo>
                    <a:pt x="60286" y="30570"/>
                  </a:lnTo>
                  <a:lnTo>
                    <a:pt x="60628" y="28692"/>
                  </a:lnTo>
                  <a:lnTo>
                    <a:pt x="60799" y="28350"/>
                  </a:lnTo>
                  <a:close/>
                  <a:moveTo>
                    <a:pt x="46111" y="4270"/>
                  </a:moveTo>
                  <a:lnTo>
                    <a:pt x="48332" y="4611"/>
                  </a:lnTo>
                  <a:lnTo>
                    <a:pt x="48673" y="4782"/>
                  </a:lnTo>
                  <a:lnTo>
                    <a:pt x="48844" y="4953"/>
                  </a:lnTo>
                  <a:lnTo>
                    <a:pt x="49015" y="4953"/>
                  </a:lnTo>
                  <a:lnTo>
                    <a:pt x="49356" y="4782"/>
                  </a:lnTo>
                  <a:lnTo>
                    <a:pt x="51235" y="5294"/>
                  </a:lnTo>
                  <a:lnTo>
                    <a:pt x="53114" y="5807"/>
                  </a:lnTo>
                  <a:lnTo>
                    <a:pt x="54821" y="6661"/>
                  </a:lnTo>
                  <a:lnTo>
                    <a:pt x="56358" y="7685"/>
                  </a:lnTo>
                  <a:lnTo>
                    <a:pt x="57895" y="8710"/>
                  </a:lnTo>
                  <a:lnTo>
                    <a:pt x="59262" y="9906"/>
                  </a:lnTo>
                  <a:lnTo>
                    <a:pt x="60457" y="11101"/>
                  </a:lnTo>
                  <a:lnTo>
                    <a:pt x="61653" y="12638"/>
                  </a:lnTo>
                  <a:lnTo>
                    <a:pt x="62165" y="14004"/>
                  </a:lnTo>
                  <a:lnTo>
                    <a:pt x="63019" y="15371"/>
                  </a:lnTo>
                  <a:lnTo>
                    <a:pt x="63531" y="17249"/>
                  </a:lnTo>
                  <a:lnTo>
                    <a:pt x="63531" y="18957"/>
                  </a:lnTo>
                  <a:lnTo>
                    <a:pt x="63190" y="20665"/>
                  </a:lnTo>
                  <a:lnTo>
                    <a:pt x="62336" y="22202"/>
                  </a:lnTo>
                  <a:lnTo>
                    <a:pt x="61653" y="23227"/>
                  </a:lnTo>
                  <a:lnTo>
                    <a:pt x="60799" y="24251"/>
                  </a:lnTo>
                  <a:lnTo>
                    <a:pt x="59945" y="25276"/>
                  </a:lnTo>
                  <a:lnTo>
                    <a:pt x="58920" y="26130"/>
                  </a:lnTo>
                  <a:lnTo>
                    <a:pt x="56700" y="27838"/>
                  </a:lnTo>
                  <a:lnTo>
                    <a:pt x="54138" y="29204"/>
                  </a:lnTo>
                  <a:lnTo>
                    <a:pt x="51406" y="30570"/>
                  </a:lnTo>
                  <a:lnTo>
                    <a:pt x="48844" y="31595"/>
                  </a:lnTo>
                  <a:lnTo>
                    <a:pt x="46282" y="32278"/>
                  </a:lnTo>
                  <a:lnTo>
                    <a:pt x="44062" y="32961"/>
                  </a:lnTo>
                  <a:lnTo>
                    <a:pt x="43037" y="33132"/>
                  </a:lnTo>
                  <a:lnTo>
                    <a:pt x="42867" y="32961"/>
                  </a:lnTo>
                  <a:lnTo>
                    <a:pt x="42696" y="32790"/>
                  </a:lnTo>
                  <a:lnTo>
                    <a:pt x="39622" y="33303"/>
                  </a:lnTo>
                  <a:lnTo>
                    <a:pt x="36548" y="33474"/>
                  </a:lnTo>
                  <a:lnTo>
                    <a:pt x="33815" y="33644"/>
                  </a:lnTo>
                  <a:lnTo>
                    <a:pt x="31253" y="33474"/>
                  </a:lnTo>
                  <a:lnTo>
                    <a:pt x="28692" y="33132"/>
                  </a:lnTo>
                  <a:lnTo>
                    <a:pt x="26301" y="32620"/>
                  </a:lnTo>
                  <a:lnTo>
                    <a:pt x="24081" y="31766"/>
                  </a:lnTo>
                  <a:lnTo>
                    <a:pt x="21860" y="30741"/>
                  </a:lnTo>
                  <a:lnTo>
                    <a:pt x="21348" y="30058"/>
                  </a:lnTo>
                  <a:lnTo>
                    <a:pt x="21006" y="29204"/>
                  </a:lnTo>
                  <a:lnTo>
                    <a:pt x="20665" y="28179"/>
                  </a:lnTo>
                  <a:lnTo>
                    <a:pt x="20323" y="27155"/>
                  </a:lnTo>
                  <a:lnTo>
                    <a:pt x="22202" y="28521"/>
                  </a:lnTo>
                  <a:lnTo>
                    <a:pt x="24251" y="29716"/>
                  </a:lnTo>
                  <a:lnTo>
                    <a:pt x="26301" y="30399"/>
                  </a:lnTo>
                  <a:lnTo>
                    <a:pt x="28692" y="30912"/>
                  </a:lnTo>
                  <a:lnTo>
                    <a:pt x="30912" y="31083"/>
                  </a:lnTo>
                  <a:lnTo>
                    <a:pt x="33303" y="31083"/>
                  </a:lnTo>
                  <a:lnTo>
                    <a:pt x="35865" y="30741"/>
                  </a:lnTo>
                  <a:lnTo>
                    <a:pt x="38426" y="30058"/>
                  </a:lnTo>
                  <a:lnTo>
                    <a:pt x="38426" y="29887"/>
                  </a:lnTo>
                  <a:lnTo>
                    <a:pt x="38597" y="29716"/>
                  </a:lnTo>
                  <a:lnTo>
                    <a:pt x="40988" y="29204"/>
                  </a:lnTo>
                  <a:lnTo>
                    <a:pt x="43208" y="28521"/>
                  </a:lnTo>
                  <a:lnTo>
                    <a:pt x="45428" y="27667"/>
                  </a:lnTo>
                  <a:lnTo>
                    <a:pt x="47649" y="26471"/>
                  </a:lnTo>
                  <a:lnTo>
                    <a:pt x="47649" y="26471"/>
                  </a:lnTo>
                  <a:lnTo>
                    <a:pt x="45428" y="28179"/>
                  </a:lnTo>
                  <a:lnTo>
                    <a:pt x="43379" y="29887"/>
                  </a:lnTo>
                  <a:lnTo>
                    <a:pt x="43208" y="30058"/>
                  </a:lnTo>
                  <a:lnTo>
                    <a:pt x="43208" y="30229"/>
                  </a:lnTo>
                  <a:lnTo>
                    <a:pt x="43550" y="30229"/>
                  </a:lnTo>
                  <a:lnTo>
                    <a:pt x="46111" y="28350"/>
                  </a:lnTo>
                  <a:lnTo>
                    <a:pt x="48502" y="26471"/>
                  </a:lnTo>
                  <a:lnTo>
                    <a:pt x="50893" y="24251"/>
                  </a:lnTo>
                  <a:lnTo>
                    <a:pt x="53114" y="21860"/>
                  </a:lnTo>
                  <a:lnTo>
                    <a:pt x="53455" y="21690"/>
                  </a:lnTo>
                  <a:lnTo>
                    <a:pt x="53626" y="21348"/>
                  </a:lnTo>
                  <a:lnTo>
                    <a:pt x="53626" y="21177"/>
                  </a:lnTo>
                  <a:lnTo>
                    <a:pt x="53797" y="21006"/>
                  </a:lnTo>
                  <a:lnTo>
                    <a:pt x="54138" y="20665"/>
                  </a:lnTo>
                  <a:lnTo>
                    <a:pt x="54309" y="20323"/>
                  </a:lnTo>
                  <a:lnTo>
                    <a:pt x="54138" y="20153"/>
                  </a:lnTo>
                  <a:lnTo>
                    <a:pt x="53797" y="19982"/>
                  </a:lnTo>
                  <a:lnTo>
                    <a:pt x="53455" y="20153"/>
                  </a:lnTo>
                  <a:lnTo>
                    <a:pt x="51406" y="22202"/>
                  </a:lnTo>
                  <a:lnTo>
                    <a:pt x="49186" y="24081"/>
                  </a:lnTo>
                  <a:lnTo>
                    <a:pt x="46795" y="25618"/>
                  </a:lnTo>
                  <a:lnTo>
                    <a:pt x="44233" y="26984"/>
                  </a:lnTo>
                  <a:lnTo>
                    <a:pt x="41330" y="28009"/>
                  </a:lnTo>
                  <a:lnTo>
                    <a:pt x="38597" y="28862"/>
                  </a:lnTo>
                  <a:lnTo>
                    <a:pt x="35523" y="29204"/>
                  </a:lnTo>
                  <a:lnTo>
                    <a:pt x="32449" y="29375"/>
                  </a:lnTo>
                  <a:lnTo>
                    <a:pt x="32107" y="29546"/>
                  </a:lnTo>
                  <a:lnTo>
                    <a:pt x="32107" y="29716"/>
                  </a:lnTo>
                  <a:lnTo>
                    <a:pt x="32107" y="29887"/>
                  </a:lnTo>
                  <a:lnTo>
                    <a:pt x="32278" y="30058"/>
                  </a:lnTo>
                  <a:lnTo>
                    <a:pt x="34157" y="30058"/>
                  </a:lnTo>
                  <a:lnTo>
                    <a:pt x="31253" y="30229"/>
                  </a:lnTo>
                  <a:lnTo>
                    <a:pt x="29887" y="30229"/>
                  </a:lnTo>
                  <a:lnTo>
                    <a:pt x="28350" y="30058"/>
                  </a:lnTo>
                  <a:lnTo>
                    <a:pt x="26130" y="29546"/>
                  </a:lnTo>
                  <a:lnTo>
                    <a:pt x="24081" y="28692"/>
                  </a:lnTo>
                  <a:lnTo>
                    <a:pt x="22031" y="27496"/>
                  </a:lnTo>
                  <a:lnTo>
                    <a:pt x="20323" y="26301"/>
                  </a:lnTo>
                  <a:lnTo>
                    <a:pt x="20153" y="25788"/>
                  </a:lnTo>
                  <a:lnTo>
                    <a:pt x="20323" y="23910"/>
                  </a:lnTo>
                  <a:lnTo>
                    <a:pt x="20665" y="21860"/>
                  </a:lnTo>
                  <a:lnTo>
                    <a:pt x="21348" y="19982"/>
                  </a:lnTo>
                  <a:lnTo>
                    <a:pt x="22202" y="18274"/>
                  </a:lnTo>
                  <a:lnTo>
                    <a:pt x="23056" y="16395"/>
                  </a:lnTo>
                  <a:lnTo>
                    <a:pt x="24251" y="14858"/>
                  </a:lnTo>
                  <a:lnTo>
                    <a:pt x="26472" y="11955"/>
                  </a:lnTo>
                  <a:lnTo>
                    <a:pt x="27838" y="10418"/>
                  </a:lnTo>
                  <a:lnTo>
                    <a:pt x="29375" y="9052"/>
                  </a:lnTo>
                  <a:lnTo>
                    <a:pt x="30912" y="7856"/>
                  </a:lnTo>
                  <a:lnTo>
                    <a:pt x="32620" y="6661"/>
                  </a:lnTo>
                  <a:lnTo>
                    <a:pt x="34498" y="5807"/>
                  </a:lnTo>
                  <a:lnTo>
                    <a:pt x="36377" y="5124"/>
                  </a:lnTo>
                  <a:lnTo>
                    <a:pt x="38255" y="4611"/>
                  </a:lnTo>
                  <a:lnTo>
                    <a:pt x="40134" y="4270"/>
                  </a:lnTo>
                  <a:lnTo>
                    <a:pt x="39793" y="4441"/>
                  </a:lnTo>
                  <a:lnTo>
                    <a:pt x="39622" y="4611"/>
                  </a:lnTo>
                  <a:lnTo>
                    <a:pt x="39622" y="4953"/>
                  </a:lnTo>
                  <a:lnTo>
                    <a:pt x="39793" y="5294"/>
                  </a:lnTo>
                  <a:lnTo>
                    <a:pt x="40134" y="5294"/>
                  </a:lnTo>
                  <a:lnTo>
                    <a:pt x="42013" y="4611"/>
                  </a:lnTo>
                  <a:lnTo>
                    <a:pt x="44062" y="4441"/>
                  </a:lnTo>
                  <a:lnTo>
                    <a:pt x="46111" y="4270"/>
                  </a:lnTo>
                  <a:close/>
                  <a:moveTo>
                    <a:pt x="54821" y="34327"/>
                  </a:moveTo>
                  <a:lnTo>
                    <a:pt x="54821" y="34498"/>
                  </a:lnTo>
                  <a:lnTo>
                    <a:pt x="54651" y="34669"/>
                  </a:lnTo>
                  <a:lnTo>
                    <a:pt x="54821" y="34327"/>
                  </a:lnTo>
                  <a:close/>
                  <a:moveTo>
                    <a:pt x="41330" y="34669"/>
                  </a:moveTo>
                  <a:lnTo>
                    <a:pt x="41159" y="34840"/>
                  </a:lnTo>
                  <a:lnTo>
                    <a:pt x="40988" y="35011"/>
                  </a:lnTo>
                  <a:lnTo>
                    <a:pt x="40817" y="35011"/>
                  </a:lnTo>
                  <a:lnTo>
                    <a:pt x="40817" y="34840"/>
                  </a:lnTo>
                  <a:lnTo>
                    <a:pt x="40988" y="34669"/>
                  </a:lnTo>
                  <a:close/>
                  <a:moveTo>
                    <a:pt x="43208" y="34327"/>
                  </a:moveTo>
                  <a:lnTo>
                    <a:pt x="43037" y="34840"/>
                  </a:lnTo>
                  <a:lnTo>
                    <a:pt x="43037" y="35181"/>
                  </a:lnTo>
                  <a:lnTo>
                    <a:pt x="41842" y="35011"/>
                  </a:lnTo>
                  <a:lnTo>
                    <a:pt x="42354" y="34498"/>
                  </a:lnTo>
                  <a:lnTo>
                    <a:pt x="43208" y="34327"/>
                  </a:lnTo>
                  <a:close/>
                  <a:moveTo>
                    <a:pt x="59561" y="27795"/>
                  </a:moveTo>
                  <a:lnTo>
                    <a:pt x="59432" y="29204"/>
                  </a:lnTo>
                  <a:lnTo>
                    <a:pt x="58920" y="31253"/>
                  </a:lnTo>
                  <a:lnTo>
                    <a:pt x="58237" y="33303"/>
                  </a:lnTo>
                  <a:lnTo>
                    <a:pt x="57212" y="35181"/>
                  </a:lnTo>
                  <a:lnTo>
                    <a:pt x="57725" y="33474"/>
                  </a:lnTo>
                  <a:lnTo>
                    <a:pt x="58408" y="31937"/>
                  </a:lnTo>
                  <a:lnTo>
                    <a:pt x="59091" y="29716"/>
                  </a:lnTo>
                  <a:lnTo>
                    <a:pt x="59432" y="28692"/>
                  </a:lnTo>
                  <a:lnTo>
                    <a:pt x="59561" y="27795"/>
                  </a:lnTo>
                  <a:close/>
                  <a:moveTo>
                    <a:pt x="61653" y="25618"/>
                  </a:moveTo>
                  <a:lnTo>
                    <a:pt x="62165" y="25959"/>
                  </a:lnTo>
                  <a:lnTo>
                    <a:pt x="61823" y="27496"/>
                  </a:lnTo>
                  <a:lnTo>
                    <a:pt x="61311" y="29204"/>
                  </a:lnTo>
                  <a:lnTo>
                    <a:pt x="60799" y="30912"/>
                  </a:lnTo>
                  <a:lnTo>
                    <a:pt x="60457" y="32790"/>
                  </a:lnTo>
                  <a:lnTo>
                    <a:pt x="60457" y="32961"/>
                  </a:lnTo>
                  <a:lnTo>
                    <a:pt x="60628" y="33132"/>
                  </a:lnTo>
                  <a:lnTo>
                    <a:pt x="60799" y="33132"/>
                  </a:lnTo>
                  <a:lnTo>
                    <a:pt x="60970" y="32961"/>
                  </a:lnTo>
                  <a:lnTo>
                    <a:pt x="61311" y="32449"/>
                  </a:lnTo>
                  <a:lnTo>
                    <a:pt x="61994" y="31595"/>
                  </a:lnTo>
                  <a:lnTo>
                    <a:pt x="61994" y="31424"/>
                  </a:lnTo>
                  <a:lnTo>
                    <a:pt x="61823" y="31253"/>
                  </a:lnTo>
                  <a:lnTo>
                    <a:pt x="61653" y="31253"/>
                  </a:lnTo>
                  <a:lnTo>
                    <a:pt x="61482" y="31595"/>
                  </a:lnTo>
                  <a:lnTo>
                    <a:pt x="61140" y="31937"/>
                  </a:lnTo>
                  <a:lnTo>
                    <a:pt x="61653" y="29716"/>
                  </a:lnTo>
                  <a:lnTo>
                    <a:pt x="62165" y="27838"/>
                  </a:lnTo>
                  <a:lnTo>
                    <a:pt x="62507" y="25959"/>
                  </a:lnTo>
                  <a:lnTo>
                    <a:pt x="65751" y="26984"/>
                  </a:lnTo>
                  <a:lnTo>
                    <a:pt x="65239" y="28350"/>
                  </a:lnTo>
                  <a:lnTo>
                    <a:pt x="64556" y="29546"/>
                  </a:lnTo>
                  <a:lnTo>
                    <a:pt x="64214" y="30058"/>
                  </a:lnTo>
                  <a:lnTo>
                    <a:pt x="64214" y="30058"/>
                  </a:lnTo>
                  <a:lnTo>
                    <a:pt x="64385" y="29546"/>
                  </a:lnTo>
                  <a:lnTo>
                    <a:pt x="64385" y="29375"/>
                  </a:lnTo>
                  <a:lnTo>
                    <a:pt x="64385" y="29204"/>
                  </a:lnTo>
                  <a:lnTo>
                    <a:pt x="64044" y="29204"/>
                  </a:lnTo>
                  <a:lnTo>
                    <a:pt x="63702" y="29716"/>
                  </a:lnTo>
                  <a:lnTo>
                    <a:pt x="63531" y="30399"/>
                  </a:lnTo>
                  <a:lnTo>
                    <a:pt x="63190" y="30912"/>
                  </a:lnTo>
                  <a:lnTo>
                    <a:pt x="63190" y="31083"/>
                  </a:lnTo>
                  <a:lnTo>
                    <a:pt x="63360" y="31253"/>
                  </a:lnTo>
                  <a:lnTo>
                    <a:pt x="63531" y="31424"/>
                  </a:lnTo>
                  <a:lnTo>
                    <a:pt x="63702" y="31253"/>
                  </a:lnTo>
                  <a:lnTo>
                    <a:pt x="64385" y="30570"/>
                  </a:lnTo>
                  <a:lnTo>
                    <a:pt x="65068" y="29887"/>
                  </a:lnTo>
                  <a:lnTo>
                    <a:pt x="64898" y="30229"/>
                  </a:lnTo>
                  <a:lnTo>
                    <a:pt x="64898" y="30570"/>
                  </a:lnTo>
                  <a:lnTo>
                    <a:pt x="65068" y="30912"/>
                  </a:lnTo>
                  <a:lnTo>
                    <a:pt x="63019" y="32278"/>
                  </a:lnTo>
                  <a:lnTo>
                    <a:pt x="60286" y="33815"/>
                  </a:lnTo>
                  <a:lnTo>
                    <a:pt x="57725" y="35181"/>
                  </a:lnTo>
                  <a:lnTo>
                    <a:pt x="58579" y="33303"/>
                  </a:lnTo>
                  <a:lnTo>
                    <a:pt x="59262" y="31253"/>
                  </a:lnTo>
                  <a:lnTo>
                    <a:pt x="59774" y="29204"/>
                  </a:lnTo>
                  <a:lnTo>
                    <a:pt x="59945" y="27325"/>
                  </a:lnTo>
                  <a:lnTo>
                    <a:pt x="60628" y="26642"/>
                  </a:lnTo>
                  <a:lnTo>
                    <a:pt x="60286" y="28692"/>
                  </a:lnTo>
                  <a:lnTo>
                    <a:pt x="59945" y="31083"/>
                  </a:lnTo>
                  <a:lnTo>
                    <a:pt x="59774" y="32278"/>
                  </a:lnTo>
                  <a:lnTo>
                    <a:pt x="59774" y="33474"/>
                  </a:lnTo>
                  <a:lnTo>
                    <a:pt x="59945" y="33644"/>
                  </a:lnTo>
                  <a:lnTo>
                    <a:pt x="60116" y="33815"/>
                  </a:lnTo>
                  <a:lnTo>
                    <a:pt x="60286" y="33644"/>
                  </a:lnTo>
                  <a:lnTo>
                    <a:pt x="60286" y="33474"/>
                  </a:lnTo>
                  <a:lnTo>
                    <a:pt x="60628" y="31083"/>
                  </a:lnTo>
                  <a:lnTo>
                    <a:pt x="60970" y="28521"/>
                  </a:lnTo>
                  <a:lnTo>
                    <a:pt x="61311" y="25959"/>
                  </a:lnTo>
                  <a:lnTo>
                    <a:pt x="61653" y="25618"/>
                  </a:lnTo>
                  <a:close/>
                  <a:moveTo>
                    <a:pt x="44404" y="34157"/>
                  </a:moveTo>
                  <a:lnTo>
                    <a:pt x="44233" y="35352"/>
                  </a:lnTo>
                  <a:lnTo>
                    <a:pt x="43550" y="35352"/>
                  </a:lnTo>
                  <a:lnTo>
                    <a:pt x="43721" y="34498"/>
                  </a:lnTo>
                  <a:lnTo>
                    <a:pt x="43721" y="34327"/>
                  </a:lnTo>
                  <a:lnTo>
                    <a:pt x="44404" y="34157"/>
                  </a:lnTo>
                  <a:close/>
                  <a:moveTo>
                    <a:pt x="45941" y="33815"/>
                  </a:moveTo>
                  <a:lnTo>
                    <a:pt x="45770" y="34669"/>
                  </a:lnTo>
                  <a:lnTo>
                    <a:pt x="45599" y="35694"/>
                  </a:lnTo>
                  <a:lnTo>
                    <a:pt x="44745" y="35523"/>
                  </a:lnTo>
                  <a:lnTo>
                    <a:pt x="44916" y="33986"/>
                  </a:lnTo>
                  <a:lnTo>
                    <a:pt x="45941" y="33815"/>
                  </a:lnTo>
                  <a:close/>
                  <a:moveTo>
                    <a:pt x="40476" y="34840"/>
                  </a:moveTo>
                  <a:lnTo>
                    <a:pt x="40476" y="35011"/>
                  </a:lnTo>
                  <a:lnTo>
                    <a:pt x="38939" y="35011"/>
                  </a:lnTo>
                  <a:lnTo>
                    <a:pt x="37402" y="35352"/>
                  </a:lnTo>
                  <a:lnTo>
                    <a:pt x="36035" y="35694"/>
                  </a:lnTo>
                  <a:lnTo>
                    <a:pt x="34669" y="36206"/>
                  </a:lnTo>
                  <a:lnTo>
                    <a:pt x="34669" y="35352"/>
                  </a:lnTo>
                  <a:lnTo>
                    <a:pt x="38597" y="35011"/>
                  </a:lnTo>
                  <a:lnTo>
                    <a:pt x="40476" y="34840"/>
                  </a:lnTo>
                  <a:close/>
                  <a:moveTo>
                    <a:pt x="54138" y="31424"/>
                  </a:moveTo>
                  <a:lnTo>
                    <a:pt x="52772" y="35352"/>
                  </a:lnTo>
                  <a:lnTo>
                    <a:pt x="52943" y="35523"/>
                  </a:lnTo>
                  <a:lnTo>
                    <a:pt x="52494" y="36270"/>
                  </a:lnTo>
                  <a:lnTo>
                    <a:pt x="52430" y="36206"/>
                  </a:lnTo>
                  <a:lnTo>
                    <a:pt x="53114" y="34157"/>
                  </a:lnTo>
                  <a:lnTo>
                    <a:pt x="53797" y="32107"/>
                  </a:lnTo>
                  <a:lnTo>
                    <a:pt x="54138" y="31424"/>
                  </a:lnTo>
                  <a:close/>
                  <a:moveTo>
                    <a:pt x="49015" y="32961"/>
                  </a:moveTo>
                  <a:lnTo>
                    <a:pt x="48844" y="34498"/>
                  </a:lnTo>
                  <a:lnTo>
                    <a:pt x="48332" y="36035"/>
                  </a:lnTo>
                  <a:lnTo>
                    <a:pt x="48161" y="36377"/>
                  </a:lnTo>
                  <a:lnTo>
                    <a:pt x="47649" y="36377"/>
                  </a:lnTo>
                  <a:lnTo>
                    <a:pt x="47819" y="35352"/>
                  </a:lnTo>
                  <a:lnTo>
                    <a:pt x="48161" y="33986"/>
                  </a:lnTo>
                  <a:lnTo>
                    <a:pt x="48161" y="33815"/>
                  </a:lnTo>
                  <a:lnTo>
                    <a:pt x="47990" y="33644"/>
                  </a:lnTo>
                  <a:lnTo>
                    <a:pt x="47819" y="33644"/>
                  </a:lnTo>
                  <a:lnTo>
                    <a:pt x="47649" y="33815"/>
                  </a:lnTo>
                  <a:lnTo>
                    <a:pt x="47478" y="34327"/>
                  </a:lnTo>
                  <a:lnTo>
                    <a:pt x="46965" y="36035"/>
                  </a:lnTo>
                  <a:lnTo>
                    <a:pt x="46282" y="35865"/>
                  </a:lnTo>
                  <a:lnTo>
                    <a:pt x="46282" y="35694"/>
                  </a:lnTo>
                  <a:lnTo>
                    <a:pt x="46282" y="34840"/>
                  </a:lnTo>
                  <a:lnTo>
                    <a:pt x="46453" y="33986"/>
                  </a:lnTo>
                  <a:lnTo>
                    <a:pt x="46282" y="33644"/>
                  </a:lnTo>
                  <a:lnTo>
                    <a:pt x="49015" y="32961"/>
                  </a:lnTo>
                  <a:close/>
                  <a:moveTo>
                    <a:pt x="34157" y="35523"/>
                  </a:moveTo>
                  <a:lnTo>
                    <a:pt x="33986" y="36548"/>
                  </a:lnTo>
                  <a:lnTo>
                    <a:pt x="33815" y="36548"/>
                  </a:lnTo>
                  <a:lnTo>
                    <a:pt x="33644" y="36889"/>
                  </a:lnTo>
                  <a:lnTo>
                    <a:pt x="33132" y="37060"/>
                  </a:lnTo>
                  <a:lnTo>
                    <a:pt x="33303" y="36718"/>
                  </a:lnTo>
                  <a:lnTo>
                    <a:pt x="33474" y="35523"/>
                  </a:lnTo>
                  <a:close/>
                  <a:moveTo>
                    <a:pt x="33132" y="35352"/>
                  </a:moveTo>
                  <a:lnTo>
                    <a:pt x="32961" y="36718"/>
                  </a:lnTo>
                  <a:lnTo>
                    <a:pt x="32790" y="37231"/>
                  </a:lnTo>
                  <a:lnTo>
                    <a:pt x="32790" y="36718"/>
                  </a:lnTo>
                  <a:lnTo>
                    <a:pt x="33132" y="35352"/>
                  </a:lnTo>
                  <a:close/>
                  <a:moveTo>
                    <a:pt x="51918" y="32107"/>
                  </a:moveTo>
                  <a:lnTo>
                    <a:pt x="51064" y="34498"/>
                  </a:lnTo>
                  <a:lnTo>
                    <a:pt x="50039" y="37231"/>
                  </a:lnTo>
                  <a:lnTo>
                    <a:pt x="48673" y="36718"/>
                  </a:lnTo>
                  <a:lnTo>
                    <a:pt x="49186" y="34669"/>
                  </a:lnTo>
                  <a:lnTo>
                    <a:pt x="49527" y="32790"/>
                  </a:lnTo>
                  <a:lnTo>
                    <a:pt x="51918" y="32107"/>
                  </a:lnTo>
                  <a:close/>
                  <a:moveTo>
                    <a:pt x="59262" y="28009"/>
                  </a:moveTo>
                  <a:lnTo>
                    <a:pt x="58749" y="29887"/>
                  </a:lnTo>
                  <a:lnTo>
                    <a:pt x="58066" y="31766"/>
                  </a:lnTo>
                  <a:lnTo>
                    <a:pt x="57383" y="33474"/>
                  </a:lnTo>
                  <a:lnTo>
                    <a:pt x="56871" y="35181"/>
                  </a:lnTo>
                  <a:lnTo>
                    <a:pt x="57042" y="35523"/>
                  </a:lnTo>
                  <a:lnTo>
                    <a:pt x="54309" y="36718"/>
                  </a:lnTo>
                  <a:lnTo>
                    <a:pt x="51577" y="37743"/>
                  </a:lnTo>
                  <a:lnTo>
                    <a:pt x="51064" y="37572"/>
                  </a:lnTo>
                  <a:lnTo>
                    <a:pt x="51577" y="37060"/>
                  </a:lnTo>
                  <a:lnTo>
                    <a:pt x="51577" y="36889"/>
                  </a:lnTo>
                  <a:lnTo>
                    <a:pt x="51406" y="36718"/>
                  </a:lnTo>
                  <a:lnTo>
                    <a:pt x="51235" y="36718"/>
                  </a:lnTo>
                  <a:lnTo>
                    <a:pt x="51064" y="37060"/>
                  </a:lnTo>
                  <a:lnTo>
                    <a:pt x="51918" y="34498"/>
                  </a:lnTo>
                  <a:lnTo>
                    <a:pt x="52601" y="31766"/>
                  </a:lnTo>
                  <a:lnTo>
                    <a:pt x="53967" y="31253"/>
                  </a:lnTo>
                  <a:lnTo>
                    <a:pt x="53455" y="32107"/>
                  </a:lnTo>
                  <a:lnTo>
                    <a:pt x="52772" y="34157"/>
                  </a:lnTo>
                  <a:lnTo>
                    <a:pt x="52089" y="36206"/>
                  </a:lnTo>
                  <a:lnTo>
                    <a:pt x="52089" y="36377"/>
                  </a:lnTo>
                  <a:lnTo>
                    <a:pt x="52260" y="36548"/>
                  </a:lnTo>
                  <a:lnTo>
                    <a:pt x="52601" y="36718"/>
                  </a:lnTo>
                  <a:lnTo>
                    <a:pt x="52772" y="36548"/>
                  </a:lnTo>
                  <a:lnTo>
                    <a:pt x="53284" y="35694"/>
                  </a:lnTo>
                  <a:lnTo>
                    <a:pt x="53967" y="34669"/>
                  </a:lnTo>
                  <a:lnTo>
                    <a:pt x="53967" y="34498"/>
                  </a:lnTo>
                  <a:lnTo>
                    <a:pt x="53967" y="34327"/>
                  </a:lnTo>
                  <a:lnTo>
                    <a:pt x="53626" y="34327"/>
                  </a:lnTo>
                  <a:lnTo>
                    <a:pt x="53455" y="34669"/>
                  </a:lnTo>
                  <a:lnTo>
                    <a:pt x="54651" y="30741"/>
                  </a:lnTo>
                  <a:lnTo>
                    <a:pt x="56017" y="30058"/>
                  </a:lnTo>
                  <a:lnTo>
                    <a:pt x="55505" y="31424"/>
                  </a:lnTo>
                  <a:lnTo>
                    <a:pt x="54821" y="33303"/>
                  </a:lnTo>
                  <a:lnTo>
                    <a:pt x="54138" y="35181"/>
                  </a:lnTo>
                  <a:lnTo>
                    <a:pt x="54138" y="35352"/>
                  </a:lnTo>
                  <a:lnTo>
                    <a:pt x="54309" y="35523"/>
                  </a:lnTo>
                  <a:lnTo>
                    <a:pt x="54651" y="35523"/>
                  </a:lnTo>
                  <a:lnTo>
                    <a:pt x="54821" y="35352"/>
                  </a:lnTo>
                  <a:lnTo>
                    <a:pt x="54821" y="35181"/>
                  </a:lnTo>
                  <a:lnTo>
                    <a:pt x="54821" y="35011"/>
                  </a:lnTo>
                  <a:lnTo>
                    <a:pt x="55334" y="34327"/>
                  </a:lnTo>
                  <a:lnTo>
                    <a:pt x="55505" y="34157"/>
                  </a:lnTo>
                  <a:lnTo>
                    <a:pt x="55334" y="33986"/>
                  </a:lnTo>
                  <a:lnTo>
                    <a:pt x="55846" y="32449"/>
                  </a:lnTo>
                  <a:lnTo>
                    <a:pt x="56700" y="29716"/>
                  </a:lnTo>
                  <a:lnTo>
                    <a:pt x="57725" y="29204"/>
                  </a:lnTo>
                  <a:lnTo>
                    <a:pt x="57725" y="29204"/>
                  </a:lnTo>
                  <a:lnTo>
                    <a:pt x="56529" y="31766"/>
                  </a:lnTo>
                  <a:lnTo>
                    <a:pt x="56188" y="32790"/>
                  </a:lnTo>
                  <a:lnTo>
                    <a:pt x="56017" y="33132"/>
                  </a:lnTo>
                  <a:lnTo>
                    <a:pt x="55334" y="34669"/>
                  </a:lnTo>
                  <a:lnTo>
                    <a:pt x="55163" y="35352"/>
                  </a:lnTo>
                  <a:lnTo>
                    <a:pt x="55334" y="35694"/>
                  </a:lnTo>
                  <a:lnTo>
                    <a:pt x="55505" y="35865"/>
                  </a:lnTo>
                  <a:lnTo>
                    <a:pt x="55675" y="35865"/>
                  </a:lnTo>
                  <a:lnTo>
                    <a:pt x="55675" y="35694"/>
                  </a:lnTo>
                  <a:lnTo>
                    <a:pt x="55846" y="35523"/>
                  </a:lnTo>
                  <a:lnTo>
                    <a:pt x="55846" y="35011"/>
                  </a:lnTo>
                  <a:lnTo>
                    <a:pt x="56017" y="34327"/>
                  </a:lnTo>
                  <a:lnTo>
                    <a:pt x="56700" y="32961"/>
                  </a:lnTo>
                  <a:lnTo>
                    <a:pt x="57042" y="32107"/>
                  </a:lnTo>
                  <a:lnTo>
                    <a:pt x="57212" y="31424"/>
                  </a:lnTo>
                  <a:lnTo>
                    <a:pt x="57895" y="30058"/>
                  </a:lnTo>
                  <a:lnTo>
                    <a:pt x="58237" y="28692"/>
                  </a:lnTo>
                  <a:lnTo>
                    <a:pt x="59262" y="28009"/>
                  </a:lnTo>
                  <a:close/>
                  <a:moveTo>
                    <a:pt x="32620" y="35523"/>
                  </a:moveTo>
                  <a:lnTo>
                    <a:pt x="32449" y="36548"/>
                  </a:lnTo>
                  <a:lnTo>
                    <a:pt x="32449" y="36718"/>
                  </a:lnTo>
                  <a:lnTo>
                    <a:pt x="32449" y="37402"/>
                  </a:lnTo>
                  <a:lnTo>
                    <a:pt x="31253" y="37914"/>
                  </a:lnTo>
                  <a:lnTo>
                    <a:pt x="31253" y="37743"/>
                  </a:lnTo>
                  <a:lnTo>
                    <a:pt x="31253" y="37231"/>
                  </a:lnTo>
                  <a:lnTo>
                    <a:pt x="31595" y="35694"/>
                  </a:lnTo>
                  <a:lnTo>
                    <a:pt x="31595" y="35523"/>
                  </a:lnTo>
                  <a:close/>
                  <a:moveTo>
                    <a:pt x="29204" y="36718"/>
                  </a:moveTo>
                  <a:lnTo>
                    <a:pt x="29204" y="36889"/>
                  </a:lnTo>
                  <a:lnTo>
                    <a:pt x="29204" y="37231"/>
                  </a:lnTo>
                  <a:lnTo>
                    <a:pt x="29204" y="37572"/>
                  </a:lnTo>
                  <a:lnTo>
                    <a:pt x="29033" y="38085"/>
                  </a:lnTo>
                  <a:lnTo>
                    <a:pt x="29033" y="37914"/>
                  </a:lnTo>
                  <a:lnTo>
                    <a:pt x="29033" y="37743"/>
                  </a:lnTo>
                  <a:lnTo>
                    <a:pt x="29204" y="36718"/>
                  </a:lnTo>
                  <a:close/>
                  <a:moveTo>
                    <a:pt x="24081" y="35011"/>
                  </a:moveTo>
                  <a:lnTo>
                    <a:pt x="20494" y="37231"/>
                  </a:lnTo>
                  <a:lnTo>
                    <a:pt x="18957" y="38255"/>
                  </a:lnTo>
                  <a:lnTo>
                    <a:pt x="18786" y="38426"/>
                  </a:lnTo>
                  <a:lnTo>
                    <a:pt x="18684" y="38426"/>
                  </a:lnTo>
                  <a:lnTo>
                    <a:pt x="19640" y="37743"/>
                  </a:lnTo>
                  <a:lnTo>
                    <a:pt x="21860" y="36377"/>
                  </a:lnTo>
                  <a:lnTo>
                    <a:pt x="24081" y="35011"/>
                  </a:lnTo>
                  <a:close/>
                  <a:moveTo>
                    <a:pt x="27838" y="36718"/>
                  </a:moveTo>
                  <a:lnTo>
                    <a:pt x="27496" y="38939"/>
                  </a:lnTo>
                  <a:lnTo>
                    <a:pt x="26984" y="41159"/>
                  </a:lnTo>
                  <a:lnTo>
                    <a:pt x="27155" y="39109"/>
                  </a:lnTo>
                  <a:lnTo>
                    <a:pt x="27667" y="37231"/>
                  </a:lnTo>
                  <a:lnTo>
                    <a:pt x="27838" y="36718"/>
                  </a:lnTo>
                  <a:close/>
                  <a:moveTo>
                    <a:pt x="93760" y="39109"/>
                  </a:moveTo>
                  <a:lnTo>
                    <a:pt x="94614" y="39622"/>
                  </a:lnTo>
                  <a:lnTo>
                    <a:pt x="95468" y="40305"/>
                  </a:lnTo>
                  <a:lnTo>
                    <a:pt x="95297" y="40817"/>
                  </a:lnTo>
                  <a:lnTo>
                    <a:pt x="95126" y="41159"/>
                  </a:lnTo>
                  <a:lnTo>
                    <a:pt x="94955" y="41159"/>
                  </a:lnTo>
                  <a:lnTo>
                    <a:pt x="94784" y="40476"/>
                  </a:lnTo>
                  <a:lnTo>
                    <a:pt x="93931" y="39451"/>
                  </a:lnTo>
                  <a:lnTo>
                    <a:pt x="93760" y="39109"/>
                  </a:lnTo>
                  <a:close/>
                  <a:moveTo>
                    <a:pt x="29033" y="35352"/>
                  </a:moveTo>
                  <a:lnTo>
                    <a:pt x="28862" y="36377"/>
                  </a:lnTo>
                  <a:lnTo>
                    <a:pt x="28862" y="36718"/>
                  </a:lnTo>
                  <a:lnTo>
                    <a:pt x="28692" y="37743"/>
                  </a:lnTo>
                  <a:lnTo>
                    <a:pt x="28692" y="38085"/>
                  </a:lnTo>
                  <a:lnTo>
                    <a:pt x="28692" y="38255"/>
                  </a:lnTo>
                  <a:lnTo>
                    <a:pt x="28692" y="38597"/>
                  </a:lnTo>
                  <a:lnTo>
                    <a:pt x="28862" y="38768"/>
                  </a:lnTo>
                  <a:lnTo>
                    <a:pt x="29033" y="38768"/>
                  </a:lnTo>
                  <a:lnTo>
                    <a:pt x="29375" y="38597"/>
                  </a:lnTo>
                  <a:lnTo>
                    <a:pt x="29375" y="38255"/>
                  </a:lnTo>
                  <a:lnTo>
                    <a:pt x="29546" y="37572"/>
                  </a:lnTo>
                  <a:lnTo>
                    <a:pt x="29546" y="37402"/>
                  </a:lnTo>
                  <a:lnTo>
                    <a:pt x="29546" y="36889"/>
                  </a:lnTo>
                  <a:lnTo>
                    <a:pt x="29716" y="35523"/>
                  </a:lnTo>
                  <a:lnTo>
                    <a:pt x="31083" y="35523"/>
                  </a:lnTo>
                  <a:lnTo>
                    <a:pt x="30912" y="36718"/>
                  </a:lnTo>
                  <a:lnTo>
                    <a:pt x="30741" y="37572"/>
                  </a:lnTo>
                  <a:lnTo>
                    <a:pt x="30741" y="38255"/>
                  </a:lnTo>
                  <a:lnTo>
                    <a:pt x="28862" y="39793"/>
                  </a:lnTo>
                  <a:lnTo>
                    <a:pt x="27155" y="41671"/>
                  </a:lnTo>
                  <a:lnTo>
                    <a:pt x="27155" y="41500"/>
                  </a:lnTo>
                  <a:lnTo>
                    <a:pt x="27838" y="38426"/>
                  </a:lnTo>
                  <a:lnTo>
                    <a:pt x="28350" y="35352"/>
                  </a:lnTo>
                  <a:close/>
                  <a:moveTo>
                    <a:pt x="75828" y="33132"/>
                  </a:moveTo>
                  <a:lnTo>
                    <a:pt x="71387" y="36889"/>
                  </a:lnTo>
                  <a:lnTo>
                    <a:pt x="67801" y="39451"/>
                  </a:lnTo>
                  <a:lnTo>
                    <a:pt x="64214" y="41842"/>
                  </a:lnTo>
                  <a:lnTo>
                    <a:pt x="66093" y="40134"/>
                  </a:lnTo>
                  <a:lnTo>
                    <a:pt x="67118" y="39109"/>
                  </a:lnTo>
                  <a:lnTo>
                    <a:pt x="67630" y="38597"/>
                  </a:lnTo>
                  <a:lnTo>
                    <a:pt x="70704" y="36718"/>
                  </a:lnTo>
                  <a:lnTo>
                    <a:pt x="74120" y="34157"/>
                  </a:lnTo>
                  <a:lnTo>
                    <a:pt x="74461" y="34157"/>
                  </a:lnTo>
                  <a:lnTo>
                    <a:pt x="75828" y="33132"/>
                  </a:lnTo>
                  <a:close/>
                  <a:moveTo>
                    <a:pt x="74461" y="28179"/>
                  </a:moveTo>
                  <a:lnTo>
                    <a:pt x="72754" y="29716"/>
                  </a:lnTo>
                  <a:lnTo>
                    <a:pt x="70875" y="31253"/>
                  </a:lnTo>
                  <a:lnTo>
                    <a:pt x="66605" y="34669"/>
                  </a:lnTo>
                  <a:lnTo>
                    <a:pt x="64385" y="36206"/>
                  </a:lnTo>
                  <a:lnTo>
                    <a:pt x="62165" y="37914"/>
                  </a:lnTo>
                  <a:lnTo>
                    <a:pt x="60116" y="39793"/>
                  </a:lnTo>
                  <a:lnTo>
                    <a:pt x="59262" y="40817"/>
                  </a:lnTo>
                  <a:lnTo>
                    <a:pt x="58408" y="42013"/>
                  </a:lnTo>
                  <a:lnTo>
                    <a:pt x="56188" y="40305"/>
                  </a:lnTo>
                  <a:lnTo>
                    <a:pt x="53626" y="38768"/>
                  </a:lnTo>
                  <a:lnTo>
                    <a:pt x="52430" y="38255"/>
                  </a:lnTo>
                  <a:lnTo>
                    <a:pt x="53626" y="37914"/>
                  </a:lnTo>
                  <a:lnTo>
                    <a:pt x="54821" y="37572"/>
                  </a:lnTo>
                  <a:lnTo>
                    <a:pt x="57212" y="36718"/>
                  </a:lnTo>
                  <a:lnTo>
                    <a:pt x="59432" y="35523"/>
                  </a:lnTo>
                  <a:lnTo>
                    <a:pt x="61653" y="34327"/>
                  </a:lnTo>
                  <a:lnTo>
                    <a:pt x="62165" y="34157"/>
                  </a:lnTo>
                  <a:lnTo>
                    <a:pt x="63873" y="33132"/>
                  </a:lnTo>
                  <a:lnTo>
                    <a:pt x="67972" y="30741"/>
                  </a:lnTo>
                  <a:lnTo>
                    <a:pt x="70021" y="29546"/>
                  </a:lnTo>
                  <a:lnTo>
                    <a:pt x="71729" y="28179"/>
                  </a:lnTo>
                  <a:close/>
                  <a:moveTo>
                    <a:pt x="95980" y="40646"/>
                  </a:moveTo>
                  <a:lnTo>
                    <a:pt x="96151" y="40817"/>
                  </a:lnTo>
                  <a:lnTo>
                    <a:pt x="96151" y="42013"/>
                  </a:lnTo>
                  <a:lnTo>
                    <a:pt x="95638" y="41500"/>
                  </a:lnTo>
                  <a:lnTo>
                    <a:pt x="95980" y="40646"/>
                  </a:lnTo>
                  <a:close/>
                  <a:moveTo>
                    <a:pt x="49015" y="342"/>
                  </a:moveTo>
                  <a:lnTo>
                    <a:pt x="50039" y="513"/>
                  </a:lnTo>
                  <a:lnTo>
                    <a:pt x="50893" y="854"/>
                  </a:lnTo>
                  <a:lnTo>
                    <a:pt x="52260" y="1708"/>
                  </a:lnTo>
                  <a:lnTo>
                    <a:pt x="53797" y="2733"/>
                  </a:lnTo>
                  <a:lnTo>
                    <a:pt x="56358" y="4782"/>
                  </a:lnTo>
                  <a:lnTo>
                    <a:pt x="57212" y="5636"/>
                  </a:lnTo>
                  <a:lnTo>
                    <a:pt x="58749" y="6832"/>
                  </a:lnTo>
                  <a:lnTo>
                    <a:pt x="59432" y="7515"/>
                  </a:lnTo>
                  <a:lnTo>
                    <a:pt x="59774" y="8198"/>
                  </a:lnTo>
                  <a:lnTo>
                    <a:pt x="59774" y="8369"/>
                  </a:lnTo>
                  <a:lnTo>
                    <a:pt x="59603" y="8539"/>
                  </a:lnTo>
                  <a:lnTo>
                    <a:pt x="59603" y="8710"/>
                  </a:lnTo>
                  <a:lnTo>
                    <a:pt x="61140" y="10076"/>
                  </a:lnTo>
                  <a:lnTo>
                    <a:pt x="62507" y="11784"/>
                  </a:lnTo>
                  <a:lnTo>
                    <a:pt x="63360" y="13492"/>
                  </a:lnTo>
                  <a:lnTo>
                    <a:pt x="64044" y="15200"/>
                  </a:lnTo>
                  <a:lnTo>
                    <a:pt x="65239" y="16737"/>
                  </a:lnTo>
                  <a:lnTo>
                    <a:pt x="66776" y="18445"/>
                  </a:lnTo>
                  <a:lnTo>
                    <a:pt x="66947" y="18445"/>
                  </a:lnTo>
                  <a:lnTo>
                    <a:pt x="68826" y="17932"/>
                  </a:lnTo>
                  <a:lnTo>
                    <a:pt x="70704" y="17591"/>
                  </a:lnTo>
                  <a:lnTo>
                    <a:pt x="74974" y="17591"/>
                  </a:lnTo>
                  <a:lnTo>
                    <a:pt x="77023" y="17420"/>
                  </a:lnTo>
                  <a:lnTo>
                    <a:pt x="79072" y="17249"/>
                  </a:lnTo>
                  <a:lnTo>
                    <a:pt x="81463" y="17078"/>
                  </a:lnTo>
                  <a:lnTo>
                    <a:pt x="83854" y="17078"/>
                  </a:lnTo>
                  <a:lnTo>
                    <a:pt x="84025" y="17249"/>
                  </a:lnTo>
                  <a:lnTo>
                    <a:pt x="84025" y="17420"/>
                  </a:lnTo>
                  <a:lnTo>
                    <a:pt x="83684" y="17420"/>
                  </a:lnTo>
                  <a:lnTo>
                    <a:pt x="82317" y="17932"/>
                  </a:lnTo>
                  <a:lnTo>
                    <a:pt x="80609" y="18274"/>
                  </a:lnTo>
                  <a:lnTo>
                    <a:pt x="78902" y="18274"/>
                  </a:lnTo>
                  <a:lnTo>
                    <a:pt x="77194" y="18103"/>
                  </a:lnTo>
                  <a:lnTo>
                    <a:pt x="75998" y="18103"/>
                  </a:lnTo>
                  <a:lnTo>
                    <a:pt x="71900" y="18274"/>
                  </a:lnTo>
                  <a:lnTo>
                    <a:pt x="67288" y="18445"/>
                  </a:lnTo>
                  <a:lnTo>
                    <a:pt x="67288" y="18615"/>
                  </a:lnTo>
                  <a:lnTo>
                    <a:pt x="67288" y="18786"/>
                  </a:lnTo>
                  <a:lnTo>
                    <a:pt x="67459" y="18957"/>
                  </a:lnTo>
                  <a:lnTo>
                    <a:pt x="67801" y="19299"/>
                  </a:lnTo>
                  <a:lnTo>
                    <a:pt x="70704" y="22031"/>
                  </a:lnTo>
                  <a:lnTo>
                    <a:pt x="71046" y="22373"/>
                  </a:lnTo>
                  <a:lnTo>
                    <a:pt x="71729" y="23056"/>
                  </a:lnTo>
                  <a:lnTo>
                    <a:pt x="72241" y="23568"/>
                  </a:lnTo>
                  <a:lnTo>
                    <a:pt x="72412" y="23739"/>
                  </a:lnTo>
                  <a:lnTo>
                    <a:pt x="73949" y="23568"/>
                  </a:lnTo>
                  <a:lnTo>
                    <a:pt x="77706" y="23568"/>
                  </a:lnTo>
                  <a:lnTo>
                    <a:pt x="78902" y="23739"/>
                  </a:lnTo>
                  <a:lnTo>
                    <a:pt x="79072" y="23739"/>
                  </a:lnTo>
                  <a:lnTo>
                    <a:pt x="80268" y="22373"/>
                  </a:lnTo>
                  <a:lnTo>
                    <a:pt x="84025" y="18103"/>
                  </a:lnTo>
                  <a:lnTo>
                    <a:pt x="84025" y="17932"/>
                  </a:lnTo>
                  <a:lnTo>
                    <a:pt x="86075" y="15883"/>
                  </a:lnTo>
                  <a:lnTo>
                    <a:pt x="87782" y="14175"/>
                  </a:lnTo>
                  <a:lnTo>
                    <a:pt x="91198" y="11272"/>
                  </a:lnTo>
                  <a:lnTo>
                    <a:pt x="92906" y="9735"/>
                  </a:lnTo>
                  <a:lnTo>
                    <a:pt x="94784" y="8198"/>
                  </a:lnTo>
                  <a:lnTo>
                    <a:pt x="96321" y="6490"/>
                  </a:lnTo>
                  <a:lnTo>
                    <a:pt x="97859" y="4611"/>
                  </a:lnTo>
                  <a:lnTo>
                    <a:pt x="98029" y="4611"/>
                  </a:lnTo>
                  <a:lnTo>
                    <a:pt x="98200" y="4782"/>
                  </a:lnTo>
                  <a:lnTo>
                    <a:pt x="98371" y="4953"/>
                  </a:lnTo>
                  <a:lnTo>
                    <a:pt x="97859" y="4953"/>
                  </a:lnTo>
                  <a:lnTo>
                    <a:pt x="96663" y="6832"/>
                  </a:lnTo>
                  <a:lnTo>
                    <a:pt x="95126" y="8369"/>
                  </a:lnTo>
                  <a:lnTo>
                    <a:pt x="93418" y="9906"/>
                  </a:lnTo>
                  <a:lnTo>
                    <a:pt x="91540" y="11272"/>
                  </a:lnTo>
                  <a:lnTo>
                    <a:pt x="89149" y="13321"/>
                  </a:lnTo>
                  <a:lnTo>
                    <a:pt x="86758" y="15541"/>
                  </a:lnTo>
                  <a:lnTo>
                    <a:pt x="86587" y="15712"/>
                  </a:lnTo>
                  <a:lnTo>
                    <a:pt x="86587" y="15883"/>
                  </a:lnTo>
                  <a:lnTo>
                    <a:pt x="86587" y="16054"/>
                  </a:lnTo>
                  <a:lnTo>
                    <a:pt x="86416" y="16054"/>
                  </a:lnTo>
                  <a:lnTo>
                    <a:pt x="83854" y="18786"/>
                  </a:lnTo>
                  <a:lnTo>
                    <a:pt x="83854" y="18957"/>
                  </a:lnTo>
                  <a:lnTo>
                    <a:pt x="83684" y="18957"/>
                  </a:lnTo>
                  <a:lnTo>
                    <a:pt x="82147" y="20836"/>
                  </a:lnTo>
                  <a:lnTo>
                    <a:pt x="81976" y="21006"/>
                  </a:lnTo>
                  <a:lnTo>
                    <a:pt x="80268" y="22885"/>
                  </a:lnTo>
                  <a:lnTo>
                    <a:pt x="80268" y="23056"/>
                  </a:lnTo>
                  <a:lnTo>
                    <a:pt x="77706" y="25788"/>
                  </a:lnTo>
                  <a:lnTo>
                    <a:pt x="75657" y="28179"/>
                  </a:lnTo>
                  <a:lnTo>
                    <a:pt x="73266" y="30399"/>
                  </a:lnTo>
                  <a:lnTo>
                    <a:pt x="70875" y="32449"/>
                  </a:lnTo>
                  <a:lnTo>
                    <a:pt x="68313" y="34327"/>
                  </a:lnTo>
                  <a:lnTo>
                    <a:pt x="68142" y="34327"/>
                  </a:lnTo>
                  <a:lnTo>
                    <a:pt x="65581" y="36206"/>
                  </a:lnTo>
                  <a:lnTo>
                    <a:pt x="63190" y="38085"/>
                  </a:lnTo>
                  <a:lnTo>
                    <a:pt x="60799" y="40134"/>
                  </a:lnTo>
                  <a:lnTo>
                    <a:pt x="58579" y="42354"/>
                  </a:lnTo>
                  <a:lnTo>
                    <a:pt x="58579" y="42354"/>
                  </a:lnTo>
                  <a:lnTo>
                    <a:pt x="59432" y="41159"/>
                  </a:lnTo>
                  <a:lnTo>
                    <a:pt x="60286" y="40134"/>
                  </a:lnTo>
                  <a:lnTo>
                    <a:pt x="62336" y="38255"/>
                  </a:lnTo>
                  <a:lnTo>
                    <a:pt x="64556" y="36548"/>
                  </a:lnTo>
                  <a:lnTo>
                    <a:pt x="66776" y="34840"/>
                  </a:lnTo>
                  <a:lnTo>
                    <a:pt x="69167" y="33132"/>
                  </a:lnTo>
                  <a:lnTo>
                    <a:pt x="71387" y="31424"/>
                  </a:lnTo>
                  <a:lnTo>
                    <a:pt x="73266" y="29716"/>
                  </a:lnTo>
                  <a:lnTo>
                    <a:pt x="75144" y="28179"/>
                  </a:lnTo>
                  <a:lnTo>
                    <a:pt x="75144" y="27838"/>
                  </a:lnTo>
                  <a:lnTo>
                    <a:pt x="71558" y="27838"/>
                  </a:lnTo>
                  <a:lnTo>
                    <a:pt x="69850" y="29204"/>
                  </a:lnTo>
                  <a:lnTo>
                    <a:pt x="67801" y="30399"/>
                  </a:lnTo>
                  <a:lnTo>
                    <a:pt x="63702" y="32790"/>
                  </a:lnTo>
                  <a:lnTo>
                    <a:pt x="61994" y="33815"/>
                  </a:lnTo>
                  <a:lnTo>
                    <a:pt x="61482" y="34157"/>
                  </a:lnTo>
                  <a:lnTo>
                    <a:pt x="59262" y="35352"/>
                  </a:lnTo>
                  <a:lnTo>
                    <a:pt x="57042" y="36377"/>
                  </a:lnTo>
                  <a:lnTo>
                    <a:pt x="54651" y="37402"/>
                  </a:lnTo>
                  <a:lnTo>
                    <a:pt x="53455" y="37572"/>
                  </a:lnTo>
                  <a:lnTo>
                    <a:pt x="52260" y="37914"/>
                  </a:lnTo>
                  <a:lnTo>
                    <a:pt x="52260" y="37914"/>
                  </a:lnTo>
                  <a:lnTo>
                    <a:pt x="54821" y="36889"/>
                  </a:lnTo>
                  <a:lnTo>
                    <a:pt x="57554" y="35694"/>
                  </a:lnTo>
                  <a:lnTo>
                    <a:pt x="60286" y="34157"/>
                  </a:lnTo>
                  <a:lnTo>
                    <a:pt x="63190" y="32620"/>
                  </a:lnTo>
                  <a:lnTo>
                    <a:pt x="65239" y="31253"/>
                  </a:lnTo>
                  <a:lnTo>
                    <a:pt x="65239" y="31424"/>
                  </a:lnTo>
                  <a:lnTo>
                    <a:pt x="65410" y="31424"/>
                  </a:lnTo>
                  <a:lnTo>
                    <a:pt x="65581" y="31253"/>
                  </a:lnTo>
                  <a:lnTo>
                    <a:pt x="65581" y="31083"/>
                  </a:lnTo>
                  <a:lnTo>
                    <a:pt x="65751" y="30912"/>
                  </a:lnTo>
                  <a:lnTo>
                    <a:pt x="68142" y="29375"/>
                  </a:lnTo>
                  <a:lnTo>
                    <a:pt x="70533" y="28009"/>
                  </a:lnTo>
                  <a:lnTo>
                    <a:pt x="70533" y="27838"/>
                  </a:lnTo>
                  <a:lnTo>
                    <a:pt x="70363" y="27667"/>
                  </a:lnTo>
                  <a:lnTo>
                    <a:pt x="68484" y="27325"/>
                  </a:lnTo>
                  <a:lnTo>
                    <a:pt x="68142" y="27325"/>
                  </a:lnTo>
                  <a:lnTo>
                    <a:pt x="67118" y="26984"/>
                  </a:lnTo>
                  <a:lnTo>
                    <a:pt x="66947" y="27155"/>
                  </a:lnTo>
                  <a:lnTo>
                    <a:pt x="66947" y="26984"/>
                  </a:lnTo>
                  <a:lnTo>
                    <a:pt x="66605" y="26984"/>
                  </a:lnTo>
                  <a:lnTo>
                    <a:pt x="66264" y="26813"/>
                  </a:lnTo>
                  <a:lnTo>
                    <a:pt x="66093" y="26813"/>
                  </a:lnTo>
                  <a:lnTo>
                    <a:pt x="62507" y="25618"/>
                  </a:lnTo>
                  <a:lnTo>
                    <a:pt x="62336" y="25618"/>
                  </a:lnTo>
                  <a:lnTo>
                    <a:pt x="61653" y="25276"/>
                  </a:lnTo>
                  <a:lnTo>
                    <a:pt x="61482" y="25276"/>
                  </a:lnTo>
                  <a:lnTo>
                    <a:pt x="61140" y="25618"/>
                  </a:lnTo>
                  <a:lnTo>
                    <a:pt x="60970" y="25788"/>
                  </a:lnTo>
                  <a:lnTo>
                    <a:pt x="60970" y="25959"/>
                  </a:lnTo>
                  <a:lnTo>
                    <a:pt x="60799" y="25959"/>
                  </a:lnTo>
                  <a:lnTo>
                    <a:pt x="59774" y="2715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432" y="27496"/>
                  </a:lnTo>
                  <a:lnTo>
                    <a:pt x="58066" y="28521"/>
                  </a:lnTo>
                  <a:lnTo>
                    <a:pt x="57895" y="28521"/>
                  </a:lnTo>
                  <a:lnTo>
                    <a:pt x="56529" y="29375"/>
                  </a:lnTo>
                  <a:lnTo>
                    <a:pt x="56529" y="29546"/>
                  </a:lnTo>
                  <a:lnTo>
                    <a:pt x="56188" y="29546"/>
                  </a:lnTo>
                  <a:lnTo>
                    <a:pt x="54480" y="30570"/>
                  </a:lnTo>
                  <a:lnTo>
                    <a:pt x="54309" y="30741"/>
                  </a:lnTo>
                  <a:lnTo>
                    <a:pt x="54138" y="30741"/>
                  </a:lnTo>
                  <a:lnTo>
                    <a:pt x="52260" y="31424"/>
                  </a:lnTo>
                  <a:lnTo>
                    <a:pt x="52260" y="31595"/>
                  </a:lnTo>
                  <a:lnTo>
                    <a:pt x="52089" y="31595"/>
                  </a:lnTo>
                  <a:lnTo>
                    <a:pt x="49356" y="32620"/>
                  </a:lnTo>
                  <a:lnTo>
                    <a:pt x="49186" y="32620"/>
                  </a:lnTo>
                  <a:lnTo>
                    <a:pt x="46965" y="33132"/>
                  </a:lnTo>
                  <a:lnTo>
                    <a:pt x="44745" y="33644"/>
                  </a:lnTo>
                  <a:lnTo>
                    <a:pt x="44745" y="33815"/>
                  </a:lnTo>
                  <a:lnTo>
                    <a:pt x="44574" y="33815"/>
                  </a:lnTo>
                  <a:lnTo>
                    <a:pt x="43550" y="33986"/>
                  </a:lnTo>
                  <a:lnTo>
                    <a:pt x="43379" y="33986"/>
                  </a:lnTo>
                  <a:lnTo>
                    <a:pt x="42183" y="34157"/>
                  </a:lnTo>
                  <a:lnTo>
                    <a:pt x="42183" y="34327"/>
                  </a:lnTo>
                  <a:lnTo>
                    <a:pt x="42013" y="34157"/>
                  </a:lnTo>
                  <a:lnTo>
                    <a:pt x="40988" y="34327"/>
                  </a:lnTo>
                  <a:lnTo>
                    <a:pt x="40817" y="34327"/>
                  </a:lnTo>
                  <a:lnTo>
                    <a:pt x="38597" y="34669"/>
                  </a:lnTo>
                  <a:lnTo>
                    <a:pt x="34498" y="35011"/>
                  </a:lnTo>
                  <a:lnTo>
                    <a:pt x="34498" y="35181"/>
                  </a:lnTo>
                  <a:lnTo>
                    <a:pt x="33303" y="35181"/>
                  </a:lnTo>
                  <a:lnTo>
                    <a:pt x="33132" y="35352"/>
                  </a:lnTo>
                  <a:lnTo>
                    <a:pt x="32961" y="35181"/>
                  </a:lnTo>
                  <a:lnTo>
                    <a:pt x="29546" y="35181"/>
                  </a:lnTo>
                  <a:lnTo>
                    <a:pt x="29375" y="35011"/>
                  </a:lnTo>
                  <a:lnTo>
                    <a:pt x="28009" y="35011"/>
                  </a:lnTo>
                  <a:lnTo>
                    <a:pt x="26472" y="34669"/>
                  </a:lnTo>
                  <a:lnTo>
                    <a:pt x="26301" y="34669"/>
                  </a:lnTo>
                  <a:lnTo>
                    <a:pt x="26301" y="34498"/>
                  </a:lnTo>
                  <a:lnTo>
                    <a:pt x="25447" y="34327"/>
                  </a:lnTo>
                  <a:lnTo>
                    <a:pt x="25276" y="34327"/>
                  </a:lnTo>
                  <a:lnTo>
                    <a:pt x="25105" y="34498"/>
                  </a:lnTo>
                  <a:lnTo>
                    <a:pt x="24934" y="34498"/>
                  </a:lnTo>
                  <a:lnTo>
                    <a:pt x="24764" y="34669"/>
                  </a:lnTo>
                  <a:lnTo>
                    <a:pt x="24764" y="34840"/>
                  </a:lnTo>
                  <a:lnTo>
                    <a:pt x="24593" y="34669"/>
                  </a:lnTo>
                  <a:lnTo>
                    <a:pt x="24764" y="34669"/>
                  </a:lnTo>
                  <a:lnTo>
                    <a:pt x="24764" y="34498"/>
                  </a:lnTo>
                  <a:lnTo>
                    <a:pt x="24764" y="34157"/>
                  </a:lnTo>
                  <a:lnTo>
                    <a:pt x="24764" y="33986"/>
                  </a:lnTo>
                  <a:lnTo>
                    <a:pt x="23910" y="33474"/>
                  </a:lnTo>
                  <a:lnTo>
                    <a:pt x="22885" y="32961"/>
                  </a:lnTo>
                  <a:lnTo>
                    <a:pt x="22202" y="32278"/>
                  </a:lnTo>
                  <a:lnTo>
                    <a:pt x="21348" y="31424"/>
                  </a:lnTo>
                  <a:lnTo>
                    <a:pt x="20836" y="30399"/>
                  </a:lnTo>
                  <a:lnTo>
                    <a:pt x="20323" y="29546"/>
                  </a:lnTo>
                  <a:lnTo>
                    <a:pt x="19982" y="28350"/>
                  </a:lnTo>
                  <a:lnTo>
                    <a:pt x="19640" y="27325"/>
                  </a:lnTo>
                  <a:lnTo>
                    <a:pt x="19640" y="26130"/>
                  </a:lnTo>
                  <a:lnTo>
                    <a:pt x="19469" y="25959"/>
                  </a:lnTo>
                  <a:lnTo>
                    <a:pt x="19640" y="24251"/>
                  </a:lnTo>
                  <a:lnTo>
                    <a:pt x="19982" y="22714"/>
                  </a:lnTo>
                  <a:lnTo>
                    <a:pt x="20494" y="20665"/>
                  </a:lnTo>
                  <a:lnTo>
                    <a:pt x="21177" y="18957"/>
                  </a:lnTo>
                  <a:lnTo>
                    <a:pt x="21860" y="17249"/>
                  </a:lnTo>
                  <a:lnTo>
                    <a:pt x="22714" y="15712"/>
                  </a:lnTo>
                  <a:lnTo>
                    <a:pt x="23739" y="14175"/>
                  </a:lnTo>
                  <a:lnTo>
                    <a:pt x="24764" y="12809"/>
                  </a:lnTo>
                  <a:lnTo>
                    <a:pt x="25959" y="11443"/>
                  </a:lnTo>
                  <a:lnTo>
                    <a:pt x="26984" y="10247"/>
                  </a:lnTo>
                  <a:lnTo>
                    <a:pt x="28350" y="9222"/>
                  </a:lnTo>
                  <a:lnTo>
                    <a:pt x="29546" y="8198"/>
                  </a:lnTo>
                  <a:lnTo>
                    <a:pt x="30912" y="7344"/>
                  </a:lnTo>
                  <a:lnTo>
                    <a:pt x="32107" y="6490"/>
                  </a:lnTo>
                  <a:lnTo>
                    <a:pt x="33269" y="6012"/>
                  </a:lnTo>
                  <a:lnTo>
                    <a:pt x="33269" y="6012"/>
                  </a:lnTo>
                  <a:lnTo>
                    <a:pt x="32961" y="6148"/>
                  </a:lnTo>
                  <a:lnTo>
                    <a:pt x="31424" y="7002"/>
                  </a:lnTo>
                  <a:lnTo>
                    <a:pt x="30058" y="8027"/>
                  </a:lnTo>
                  <a:lnTo>
                    <a:pt x="28692" y="9052"/>
                  </a:lnTo>
                  <a:lnTo>
                    <a:pt x="27325" y="10418"/>
                  </a:lnTo>
                  <a:lnTo>
                    <a:pt x="26130" y="11613"/>
                  </a:lnTo>
                  <a:lnTo>
                    <a:pt x="23910" y="14688"/>
                  </a:lnTo>
                  <a:lnTo>
                    <a:pt x="22714" y="16225"/>
                  </a:lnTo>
                  <a:lnTo>
                    <a:pt x="21860" y="18103"/>
                  </a:lnTo>
                  <a:lnTo>
                    <a:pt x="21006" y="19982"/>
                  </a:lnTo>
                  <a:lnTo>
                    <a:pt x="20323" y="21860"/>
                  </a:lnTo>
                  <a:lnTo>
                    <a:pt x="19982" y="23910"/>
                  </a:lnTo>
                  <a:lnTo>
                    <a:pt x="19811" y="25788"/>
                  </a:lnTo>
                  <a:lnTo>
                    <a:pt x="19982" y="26471"/>
                  </a:lnTo>
                  <a:lnTo>
                    <a:pt x="19982" y="26642"/>
                  </a:lnTo>
                  <a:lnTo>
                    <a:pt x="19982" y="26813"/>
                  </a:lnTo>
                  <a:lnTo>
                    <a:pt x="20153" y="28009"/>
                  </a:lnTo>
                  <a:lnTo>
                    <a:pt x="20494" y="29204"/>
                  </a:lnTo>
                  <a:lnTo>
                    <a:pt x="21006" y="30229"/>
                  </a:lnTo>
                  <a:lnTo>
                    <a:pt x="21690" y="31083"/>
                  </a:lnTo>
                  <a:lnTo>
                    <a:pt x="22373" y="31424"/>
                  </a:lnTo>
                  <a:lnTo>
                    <a:pt x="22373" y="31766"/>
                  </a:lnTo>
                  <a:lnTo>
                    <a:pt x="23056" y="32449"/>
                  </a:lnTo>
                  <a:lnTo>
                    <a:pt x="23910" y="32961"/>
                  </a:lnTo>
                  <a:lnTo>
                    <a:pt x="24934" y="33474"/>
                  </a:lnTo>
                  <a:lnTo>
                    <a:pt x="26130" y="33815"/>
                  </a:lnTo>
                  <a:lnTo>
                    <a:pt x="27325" y="34157"/>
                  </a:lnTo>
                  <a:lnTo>
                    <a:pt x="28692" y="34498"/>
                  </a:lnTo>
                  <a:lnTo>
                    <a:pt x="31595" y="34669"/>
                  </a:lnTo>
                  <a:lnTo>
                    <a:pt x="31766" y="34669"/>
                  </a:lnTo>
                  <a:lnTo>
                    <a:pt x="31766" y="34498"/>
                  </a:lnTo>
                  <a:lnTo>
                    <a:pt x="31595" y="34327"/>
                  </a:lnTo>
                  <a:lnTo>
                    <a:pt x="29204" y="33986"/>
                  </a:lnTo>
                  <a:lnTo>
                    <a:pt x="26813" y="33303"/>
                  </a:lnTo>
                  <a:lnTo>
                    <a:pt x="24593" y="32620"/>
                  </a:lnTo>
                  <a:lnTo>
                    <a:pt x="22714" y="31595"/>
                  </a:lnTo>
                  <a:lnTo>
                    <a:pt x="24764" y="32449"/>
                  </a:lnTo>
                  <a:lnTo>
                    <a:pt x="26984" y="33132"/>
                  </a:lnTo>
                  <a:lnTo>
                    <a:pt x="29204" y="33474"/>
                  </a:lnTo>
                  <a:lnTo>
                    <a:pt x="31595" y="33815"/>
                  </a:lnTo>
                  <a:lnTo>
                    <a:pt x="34157" y="33986"/>
                  </a:lnTo>
                  <a:lnTo>
                    <a:pt x="36718" y="33815"/>
                  </a:lnTo>
                  <a:lnTo>
                    <a:pt x="39622" y="33644"/>
                  </a:lnTo>
                  <a:lnTo>
                    <a:pt x="42525" y="33303"/>
                  </a:lnTo>
                  <a:lnTo>
                    <a:pt x="42525" y="33474"/>
                  </a:lnTo>
                  <a:lnTo>
                    <a:pt x="42696" y="33474"/>
                  </a:lnTo>
                  <a:lnTo>
                    <a:pt x="44062" y="33303"/>
                  </a:lnTo>
                  <a:lnTo>
                    <a:pt x="46624" y="32620"/>
                  </a:lnTo>
                  <a:lnTo>
                    <a:pt x="49186" y="31766"/>
                  </a:lnTo>
                  <a:lnTo>
                    <a:pt x="51747" y="30741"/>
                  </a:lnTo>
                  <a:lnTo>
                    <a:pt x="54309" y="29546"/>
                  </a:lnTo>
                  <a:lnTo>
                    <a:pt x="57042" y="28009"/>
                  </a:lnTo>
                  <a:lnTo>
                    <a:pt x="59432" y="26130"/>
                  </a:lnTo>
                  <a:lnTo>
                    <a:pt x="61311" y="24422"/>
                  </a:lnTo>
                  <a:lnTo>
                    <a:pt x="61994" y="23397"/>
                  </a:lnTo>
                  <a:lnTo>
                    <a:pt x="62677" y="22373"/>
                  </a:lnTo>
                  <a:lnTo>
                    <a:pt x="63360" y="20665"/>
                  </a:lnTo>
                  <a:lnTo>
                    <a:pt x="63873" y="18957"/>
                  </a:lnTo>
                  <a:lnTo>
                    <a:pt x="63873" y="17078"/>
                  </a:lnTo>
                  <a:lnTo>
                    <a:pt x="63360" y="15371"/>
                  </a:lnTo>
                  <a:lnTo>
                    <a:pt x="63360" y="15200"/>
                  </a:lnTo>
                  <a:lnTo>
                    <a:pt x="62507" y="13834"/>
                  </a:lnTo>
                  <a:lnTo>
                    <a:pt x="61994" y="12467"/>
                  </a:lnTo>
                  <a:lnTo>
                    <a:pt x="61823" y="12467"/>
                  </a:lnTo>
                  <a:lnTo>
                    <a:pt x="60799" y="10930"/>
                  </a:lnTo>
                  <a:lnTo>
                    <a:pt x="59603" y="9564"/>
                  </a:lnTo>
                  <a:lnTo>
                    <a:pt x="58066" y="8369"/>
                  </a:lnTo>
                  <a:lnTo>
                    <a:pt x="56529" y="7344"/>
                  </a:lnTo>
                  <a:lnTo>
                    <a:pt x="54821" y="6319"/>
                  </a:lnTo>
                  <a:lnTo>
                    <a:pt x="53114" y="5465"/>
                  </a:lnTo>
                  <a:lnTo>
                    <a:pt x="51235" y="4782"/>
                  </a:lnTo>
                  <a:lnTo>
                    <a:pt x="49356" y="4441"/>
                  </a:lnTo>
                  <a:lnTo>
                    <a:pt x="49186" y="4441"/>
                  </a:lnTo>
                  <a:lnTo>
                    <a:pt x="49015" y="4611"/>
                  </a:lnTo>
                  <a:lnTo>
                    <a:pt x="48844" y="4611"/>
                  </a:lnTo>
                  <a:lnTo>
                    <a:pt x="48502" y="4270"/>
                  </a:lnTo>
                  <a:lnTo>
                    <a:pt x="46282" y="3928"/>
                  </a:lnTo>
                  <a:lnTo>
                    <a:pt x="44062" y="4099"/>
                  </a:lnTo>
                  <a:lnTo>
                    <a:pt x="42013" y="4270"/>
                  </a:lnTo>
                  <a:lnTo>
                    <a:pt x="39963" y="4953"/>
                  </a:lnTo>
                  <a:lnTo>
                    <a:pt x="39963" y="4782"/>
                  </a:lnTo>
                  <a:lnTo>
                    <a:pt x="41500" y="4099"/>
                  </a:lnTo>
                  <a:lnTo>
                    <a:pt x="41671" y="3928"/>
                  </a:lnTo>
                  <a:lnTo>
                    <a:pt x="42183" y="3928"/>
                  </a:lnTo>
                  <a:lnTo>
                    <a:pt x="43379" y="3587"/>
                  </a:lnTo>
                  <a:lnTo>
                    <a:pt x="44745" y="3416"/>
                  </a:lnTo>
                  <a:lnTo>
                    <a:pt x="46111" y="3416"/>
                  </a:lnTo>
                  <a:lnTo>
                    <a:pt x="47478" y="3587"/>
                  </a:lnTo>
                  <a:lnTo>
                    <a:pt x="47649" y="3416"/>
                  </a:lnTo>
                  <a:lnTo>
                    <a:pt x="47649" y="3245"/>
                  </a:lnTo>
                  <a:lnTo>
                    <a:pt x="47307" y="2562"/>
                  </a:lnTo>
                  <a:lnTo>
                    <a:pt x="47136" y="2050"/>
                  </a:lnTo>
                  <a:lnTo>
                    <a:pt x="47136" y="1537"/>
                  </a:lnTo>
                  <a:lnTo>
                    <a:pt x="47307" y="1196"/>
                  </a:lnTo>
                  <a:lnTo>
                    <a:pt x="47649" y="854"/>
                  </a:lnTo>
                  <a:lnTo>
                    <a:pt x="47990" y="513"/>
                  </a:lnTo>
                  <a:lnTo>
                    <a:pt x="48502" y="342"/>
                  </a:lnTo>
                  <a:close/>
                  <a:moveTo>
                    <a:pt x="74291" y="29887"/>
                  </a:moveTo>
                  <a:lnTo>
                    <a:pt x="74291" y="30058"/>
                  </a:lnTo>
                  <a:lnTo>
                    <a:pt x="73949" y="31424"/>
                  </a:lnTo>
                  <a:lnTo>
                    <a:pt x="73607" y="31937"/>
                  </a:lnTo>
                  <a:lnTo>
                    <a:pt x="73437" y="32278"/>
                  </a:lnTo>
                  <a:lnTo>
                    <a:pt x="71729" y="33303"/>
                  </a:lnTo>
                  <a:lnTo>
                    <a:pt x="68484" y="35352"/>
                  </a:lnTo>
                  <a:lnTo>
                    <a:pt x="65239" y="37402"/>
                  </a:lnTo>
                  <a:lnTo>
                    <a:pt x="62165" y="39793"/>
                  </a:lnTo>
                  <a:lnTo>
                    <a:pt x="60628" y="41159"/>
                  </a:lnTo>
                  <a:lnTo>
                    <a:pt x="59262" y="42525"/>
                  </a:lnTo>
                  <a:lnTo>
                    <a:pt x="59262" y="42696"/>
                  </a:lnTo>
                  <a:lnTo>
                    <a:pt x="59091" y="42525"/>
                  </a:lnTo>
                  <a:lnTo>
                    <a:pt x="61140" y="40305"/>
                  </a:lnTo>
                  <a:lnTo>
                    <a:pt x="63531" y="38255"/>
                  </a:lnTo>
                  <a:lnTo>
                    <a:pt x="65922" y="36377"/>
                  </a:lnTo>
                  <a:lnTo>
                    <a:pt x="68313" y="34669"/>
                  </a:lnTo>
                  <a:lnTo>
                    <a:pt x="68484" y="34669"/>
                  </a:lnTo>
                  <a:lnTo>
                    <a:pt x="71558" y="32278"/>
                  </a:lnTo>
                  <a:lnTo>
                    <a:pt x="74291" y="29887"/>
                  </a:lnTo>
                  <a:close/>
                  <a:moveTo>
                    <a:pt x="96492" y="41159"/>
                  </a:moveTo>
                  <a:lnTo>
                    <a:pt x="97517" y="42183"/>
                  </a:lnTo>
                  <a:lnTo>
                    <a:pt x="97517" y="42354"/>
                  </a:lnTo>
                  <a:lnTo>
                    <a:pt x="97346" y="42354"/>
                  </a:lnTo>
                  <a:lnTo>
                    <a:pt x="97175" y="42525"/>
                  </a:lnTo>
                  <a:lnTo>
                    <a:pt x="97005" y="43037"/>
                  </a:lnTo>
                  <a:lnTo>
                    <a:pt x="96663" y="42525"/>
                  </a:lnTo>
                  <a:lnTo>
                    <a:pt x="96492" y="41159"/>
                  </a:lnTo>
                  <a:close/>
                  <a:moveTo>
                    <a:pt x="26642" y="35011"/>
                  </a:moveTo>
                  <a:lnTo>
                    <a:pt x="27838" y="35181"/>
                  </a:lnTo>
                  <a:lnTo>
                    <a:pt x="27325" y="37060"/>
                  </a:lnTo>
                  <a:lnTo>
                    <a:pt x="26813" y="39280"/>
                  </a:lnTo>
                  <a:lnTo>
                    <a:pt x="26642" y="40305"/>
                  </a:lnTo>
                  <a:lnTo>
                    <a:pt x="26472" y="41500"/>
                  </a:lnTo>
                  <a:lnTo>
                    <a:pt x="26642" y="41671"/>
                  </a:lnTo>
                  <a:lnTo>
                    <a:pt x="26984" y="41671"/>
                  </a:lnTo>
                  <a:lnTo>
                    <a:pt x="25618" y="43550"/>
                  </a:lnTo>
                  <a:lnTo>
                    <a:pt x="25618" y="42696"/>
                  </a:lnTo>
                  <a:lnTo>
                    <a:pt x="25788" y="42183"/>
                  </a:lnTo>
                  <a:lnTo>
                    <a:pt x="26130" y="40476"/>
                  </a:lnTo>
                  <a:lnTo>
                    <a:pt x="26472" y="38939"/>
                  </a:lnTo>
                  <a:lnTo>
                    <a:pt x="26472" y="38768"/>
                  </a:lnTo>
                  <a:lnTo>
                    <a:pt x="26813" y="36889"/>
                  </a:lnTo>
                  <a:lnTo>
                    <a:pt x="26813" y="35865"/>
                  </a:lnTo>
                  <a:lnTo>
                    <a:pt x="26642" y="35011"/>
                  </a:lnTo>
                  <a:close/>
                  <a:moveTo>
                    <a:pt x="97517" y="42867"/>
                  </a:moveTo>
                  <a:lnTo>
                    <a:pt x="97517" y="43550"/>
                  </a:lnTo>
                  <a:lnTo>
                    <a:pt x="97346" y="43379"/>
                  </a:lnTo>
                  <a:lnTo>
                    <a:pt x="97517" y="42867"/>
                  </a:lnTo>
                  <a:close/>
                  <a:moveTo>
                    <a:pt x="26472" y="35865"/>
                  </a:moveTo>
                  <a:lnTo>
                    <a:pt x="26472" y="37231"/>
                  </a:lnTo>
                  <a:lnTo>
                    <a:pt x="26130" y="38597"/>
                  </a:lnTo>
                  <a:lnTo>
                    <a:pt x="26130" y="38768"/>
                  </a:lnTo>
                  <a:lnTo>
                    <a:pt x="25788" y="40476"/>
                  </a:lnTo>
                  <a:lnTo>
                    <a:pt x="25447" y="42183"/>
                  </a:lnTo>
                  <a:lnTo>
                    <a:pt x="25276" y="42696"/>
                  </a:lnTo>
                  <a:lnTo>
                    <a:pt x="25105" y="43721"/>
                  </a:lnTo>
                  <a:lnTo>
                    <a:pt x="25105" y="43037"/>
                  </a:lnTo>
                  <a:lnTo>
                    <a:pt x="25105" y="42354"/>
                  </a:lnTo>
                  <a:lnTo>
                    <a:pt x="25618" y="40817"/>
                  </a:lnTo>
                  <a:lnTo>
                    <a:pt x="25788" y="39793"/>
                  </a:lnTo>
                  <a:lnTo>
                    <a:pt x="25959" y="39280"/>
                  </a:lnTo>
                  <a:lnTo>
                    <a:pt x="26301" y="37572"/>
                  </a:lnTo>
                  <a:lnTo>
                    <a:pt x="26472" y="35865"/>
                  </a:lnTo>
                  <a:close/>
                  <a:moveTo>
                    <a:pt x="65068" y="39451"/>
                  </a:moveTo>
                  <a:lnTo>
                    <a:pt x="63531" y="40817"/>
                  </a:lnTo>
                  <a:lnTo>
                    <a:pt x="62165" y="42183"/>
                  </a:lnTo>
                  <a:lnTo>
                    <a:pt x="61994" y="42525"/>
                  </a:lnTo>
                  <a:lnTo>
                    <a:pt x="62165" y="42696"/>
                  </a:lnTo>
                  <a:lnTo>
                    <a:pt x="62336" y="42867"/>
                  </a:lnTo>
                  <a:lnTo>
                    <a:pt x="61823" y="43208"/>
                  </a:lnTo>
                  <a:lnTo>
                    <a:pt x="60628" y="44062"/>
                  </a:lnTo>
                  <a:lnTo>
                    <a:pt x="59945" y="43379"/>
                  </a:lnTo>
                  <a:lnTo>
                    <a:pt x="59945" y="43208"/>
                  </a:lnTo>
                  <a:lnTo>
                    <a:pt x="62507" y="41330"/>
                  </a:lnTo>
                  <a:lnTo>
                    <a:pt x="65068" y="39451"/>
                  </a:lnTo>
                  <a:close/>
                  <a:moveTo>
                    <a:pt x="93589" y="39963"/>
                  </a:moveTo>
                  <a:lnTo>
                    <a:pt x="94955" y="42013"/>
                  </a:lnTo>
                  <a:lnTo>
                    <a:pt x="93931" y="44062"/>
                  </a:lnTo>
                  <a:lnTo>
                    <a:pt x="93077" y="41842"/>
                  </a:lnTo>
                  <a:lnTo>
                    <a:pt x="93589" y="39963"/>
                  </a:lnTo>
                  <a:close/>
                  <a:moveTo>
                    <a:pt x="96663" y="43721"/>
                  </a:moveTo>
                  <a:lnTo>
                    <a:pt x="96834" y="43891"/>
                  </a:lnTo>
                  <a:lnTo>
                    <a:pt x="96834" y="44062"/>
                  </a:lnTo>
                  <a:lnTo>
                    <a:pt x="96663" y="43721"/>
                  </a:lnTo>
                  <a:close/>
                  <a:moveTo>
                    <a:pt x="95297" y="41500"/>
                  </a:moveTo>
                  <a:lnTo>
                    <a:pt x="95297" y="41671"/>
                  </a:lnTo>
                  <a:lnTo>
                    <a:pt x="95980" y="42354"/>
                  </a:lnTo>
                  <a:lnTo>
                    <a:pt x="96151" y="42525"/>
                  </a:lnTo>
                  <a:lnTo>
                    <a:pt x="96321" y="42696"/>
                  </a:lnTo>
                  <a:lnTo>
                    <a:pt x="96492" y="42867"/>
                  </a:lnTo>
                  <a:lnTo>
                    <a:pt x="96321" y="42867"/>
                  </a:lnTo>
                  <a:lnTo>
                    <a:pt x="96321" y="43037"/>
                  </a:lnTo>
                  <a:lnTo>
                    <a:pt x="96151" y="43379"/>
                  </a:lnTo>
                  <a:lnTo>
                    <a:pt x="96321" y="43379"/>
                  </a:lnTo>
                  <a:lnTo>
                    <a:pt x="96492" y="44404"/>
                  </a:lnTo>
                  <a:lnTo>
                    <a:pt x="95297" y="42013"/>
                  </a:lnTo>
                  <a:lnTo>
                    <a:pt x="95297" y="41842"/>
                  </a:lnTo>
                  <a:lnTo>
                    <a:pt x="94955" y="41500"/>
                  </a:lnTo>
                  <a:close/>
                  <a:moveTo>
                    <a:pt x="94101" y="44745"/>
                  </a:moveTo>
                  <a:lnTo>
                    <a:pt x="93931" y="44916"/>
                  </a:lnTo>
                  <a:lnTo>
                    <a:pt x="93931" y="44745"/>
                  </a:lnTo>
                  <a:close/>
                  <a:moveTo>
                    <a:pt x="97859" y="42525"/>
                  </a:moveTo>
                  <a:lnTo>
                    <a:pt x="98542" y="43379"/>
                  </a:lnTo>
                  <a:lnTo>
                    <a:pt x="98712" y="45087"/>
                  </a:lnTo>
                  <a:lnTo>
                    <a:pt x="98712" y="45087"/>
                  </a:lnTo>
                  <a:lnTo>
                    <a:pt x="98029" y="44062"/>
                  </a:lnTo>
                  <a:lnTo>
                    <a:pt x="97859" y="42525"/>
                  </a:lnTo>
                  <a:close/>
                  <a:moveTo>
                    <a:pt x="96663" y="44574"/>
                  </a:moveTo>
                  <a:lnTo>
                    <a:pt x="96663" y="44745"/>
                  </a:lnTo>
                  <a:lnTo>
                    <a:pt x="96794" y="45087"/>
                  </a:lnTo>
                  <a:lnTo>
                    <a:pt x="96663" y="45087"/>
                  </a:lnTo>
                  <a:lnTo>
                    <a:pt x="96663" y="44916"/>
                  </a:lnTo>
                  <a:lnTo>
                    <a:pt x="96492" y="44574"/>
                  </a:lnTo>
                  <a:close/>
                  <a:moveTo>
                    <a:pt x="93931" y="45087"/>
                  </a:moveTo>
                  <a:lnTo>
                    <a:pt x="94101" y="45258"/>
                  </a:lnTo>
                  <a:lnTo>
                    <a:pt x="93931" y="45258"/>
                  </a:lnTo>
                  <a:lnTo>
                    <a:pt x="93931" y="45087"/>
                  </a:lnTo>
                  <a:close/>
                  <a:moveTo>
                    <a:pt x="99566" y="44745"/>
                  </a:moveTo>
                  <a:lnTo>
                    <a:pt x="99566" y="44916"/>
                  </a:lnTo>
                  <a:lnTo>
                    <a:pt x="99566" y="45428"/>
                  </a:lnTo>
                  <a:lnTo>
                    <a:pt x="99396" y="44916"/>
                  </a:lnTo>
                  <a:lnTo>
                    <a:pt x="99566" y="44745"/>
                  </a:lnTo>
                  <a:close/>
                  <a:moveTo>
                    <a:pt x="96834" y="45189"/>
                  </a:moveTo>
                  <a:lnTo>
                    <a:pt x="96948" y="45485"/>
                  </a:lnTo>
                  <a:lnTo>
                    <a:pt x="96834" y="45258"/>
                  </a:lnTo>
                  <a:lnTo>
                    <a:pt x="96834" y="45189"/>
                  </a:lnTo>
                  <a:close/>
                  <a:moveTo>
                    <a:pt x="15883" y="43037"/>
                  </a:moveTo>
                  <a:lnTo>
                    <a:pt x="15371" y="45599"/>
                  </a:lnTo>
                  <a:lnTo>
                    <a:pt x="15371" y="45258"/>
                  </a:lnTo>
                  <a:lnTo>
                    <a:pt x="15883" y="43037"/>
                  </a:lnTo>
                  <a:close/>
                  <a:moveTo>
                    <a:pt x="97175" y="44233"/>
                  </a:moveTo>
                  <a:lnTo>
                    <a:pt x="97517" y="44745"/>
                  </a:lnTo>
                  <a:lnTo>
                    <a:pt x="97517" y="45770"/>
                  </a:lnTo>
                  <a:lnTo>
                    <a:pt x="97005" y="44574"/>
                  </a:lnTo>
                  <a:lnTo>
                    <a:pt x="97175" y="44233"/>
                  </a:lnTo>
                  <a:close/>
                  <a:moveTo>
                    <a:pt x="25447" y="34669"/>
                  </a:moveTo>
                  <a:lnTo>
                    <a:pt x="25959" y="34840"/>
                  </a:lnTo>
                  <a:lnTo>
                    <a:pt x="26130" y="35865"/>
                  </a:lnTo>
                  <a:lnTo>
                    <a:pt x="25959" y="37060"/>
                  </a:lnTo>
                  <a:lnTo>
                    <a:pt x="25618" y="39280"/>
                  </a:lnTo>
                  <a:lnTo>
                    <a:pt x="25447" y="39793"/>
                  </a:lnTo>
                  <a:lnTo>
                    <a:pt x="25276" y="40646"/>
                  </a:lnTo>
                  <a:lnTo>
                    <a:pt x="24764" y="42354"/>
                  </a:lnTo>
                  <a:lnTo>
                    <a:pt x="24764" y="43208"/>
                  </a:lnTo>
                  <a:lnTo>
                    <a:pt x="24934" y="44062"/>
                  </a:lnTo>
                  <a:lnTo>
                    <a:pt x="25105" y="44233"/>
                  </a:lnTo>
                  <a:lnTo>
                    <a:pt x="24081" y="45599"/>
                  </a:lnTo>
                  <a:lnTo>
                    <a:pt x="23739" y="45770"/>
                  </a:lnTo>
                  <a:lnTo>
                    <a:pt x="23397" y="46282"/>
                  </a:lnTo>
                  <a:lnTo>
                    <a:pt x="23397" y="46282"/>
                  </a:lnTo>
                  <a:lnTo>
                    <a:pt x="23910" y="44745"/>
                  </a:lnTo>
                  <a:lnTo>
                    <a:pt x="24081" y="43208"/>
                  </a:lnTo>
                  <a:lnTo>
                    <a:pt x="24422" y="41842"/>
                  </a:lnTo>
                  <a:lnTo>
                    <a:pt x="24934" y="38597"/>
                  </a:lnTo>
                  <a:lnTo>
                    <a:pt x="25105" y="36718"/>
                  </a:lnTo>
                  <a:lnTo>
                    <a:pt x="25105" y="34840"/>
                  </a:lnTo>
                  <a:lnTo>
                    <a:pt x="25276" y="34669"/>
                  </a:lnTo>
                  <a:close/>
                  <a:moveTo>
                    <a:pt x="18445" y="42525"/>
                  </a:moveTo>
                  <a:lnTo>
                    <a:pt x="17762" y="45428"/>
                  </a:lnTo>
                  <a:lnTo>
                    <a:pt x="17420" y="46624"/>
                  </a:lnTo>
                  <a:lnTo>
                    <a:pt x="18445" y="42525"/>
                  </a:lnTo>
                  <a:close/>
                  <a:moveTo>
                    <a:pt x="98029" y="45258"/>
                  </a:moveTo>
                  <a:lnTo>
                    <a:pt x="98542" y="45941"/>
                  </a:lnTo>
                  <a:lnTo>
                    <a:pt x="98542" y="46111"/>
                  </a:lnTo>
                  <a:lnTo>
                    <a:pt x="97859" y="46795"/>
                  </a:lnTo>
                  <a:lnTo>
                    <a:pt x="97688" y="46111"/>
                  </a:lnTo>
                  <a:lnTo>
                    <a:pt x="97859" y="46111"/>
                  </a:lnTo>
                  <a:lnTo>
                    <a:pt x="98029" y="45941"/>
                  </a:lnTo>
                  <a:lnTo>
                    <a:pt x="98029" y="45258"/>
                  </a:lnTo>
                  <a:close/>
                  <a:moveTo>
                    <a:pt x="63360" y="43208"/>
                  </a:moveTo>
                  <a:lnTo>
                    <a:pt x="63360" y="44916"/>
                  </a:lnTo>
                  <a:lnTo>
                    <a:pt x="63190" y="45599"/>
                  </a:lnTo>
                  <a:lnTo>
                    <a:pt x="63190" y="46453"/>
                  </a:lnTo>
                  <a:lnTo>
                    <a:pt x="63019" y="47307"/>
                  </a:lnTo>
                  <a:lnTo>
                    <a:pt x="62165" y="45770"/>
                  </a:lnTo>
                  <a:lnTo>
                    <a:pt x="60970" y="44404"/>
                  </a:lnTo>
                  <a:lnTo>
                    <a:pt x="63360" y="43208"/>
                  </a:lnTo>
                  <a:close/>
                  <a:moveTo>
                    <a:pt x="95297" y="42525"/>
                  </a:moveTo>
                  <a:lnTo>
                    <a:pt x="96151" y="44574"/>
                  </a:lnTo>
                  <a:lnTo>
                    <a:pt x="96151" y="44745"/>
                  </a:lnTo>
                  <a:lnTo>
                    <a:pt x="96321" y="44745"/>
                  </a:lnTo>
                  <a:lnTo>
                    <a:pt x="96321" y="45087"/>
                  </a:lnTo>
                  <a:lnTo>
                    <a:pt x="95809" y="46453"/>
                  </a:lnTo>
                  <a:lnTo>
                    <a:pt x="95126" y="47649"/>
                  </a:lnTo>
                  <a:lnTo>
                    <a:pt x="94272" y="44916"/>
                  </a:lnTo>
                  <a:lnTo>
                    <a:pt x="95297" y="42525"/>
                  </a:lnTo>
                  <a:close/>
                  <a:moveTo>
                    <a:pt x="100079" y="45428"/>
                  </a:moveTo>
                  <a:lnTo>
                    <a:pt x="100933" y="47136"/>
                  </a:lnTo>
                  <a:lnTo>
                    <a:pt x="100762" y="47478"/>
                  </a:lnTo>
                  <a:lnTo>
                    <a:pt x="100591" y="47649"/>
                  </a:lnTo>
                  <a:lnTo>
                    <a:pt x="100420" y="47478"/>
                  </a:lnTo>
                  <a:lnTo>
                    <a:pt x="99908" y="46795"/>
                  </a:lnTo>
                  <a:lnTo>
                    <a:pt x="99908" y="46624"/>
                  </a:lnTo>
                  <a:lnTo>
                    <a:pt x="100079" y="45428"/>
                  </a:lnTo>
                  <a:close/>
                  <a:moveTo>
                    <a:pt x="93077" y="40476"/>
                  </a:moveTo>
                  <a:lnTo>
                    <a:pt x="92735" y="41842"/>
                  </a:lnTo>
                  <a:lnTo>
                    <a:pt x="92735" y="42013"/>
                  </a:lnTo>
                  <a:lnTo>
                    <a:pt x="92564" y="42183"/>
                  </a:lnTo>
                  <a:lnTo>
                    <a:pt x="91369" y="45258"/>
                  </a:lnTo>
                  <a:lnTo>
                    <a:pt x="89832" y="48332"/>
                  </a:lnTo>
                  <a:lnTo>
                    <a:pt x="90515" y="46624"/>
                  </a:lnTo>
                  <a:lnTo>
                    <a:pt x="91369" y="44745"/>
                  </a:lnTo>
                  <a:lnTo>
                    <a:pt x="92735" y="41671"/>
                  </a:lnTo>
                  <a:lnTo>
                    <a:pt x="92564" y="41671"/>
                  </a:lnTo>
                  <a:lnTo>
                    <a:pt x="92564" y="41500"/>
                  </a:lnTo>
                  <a:lnTo>
                    <a:pt x="92735" y="41500"/>
                  </a:lnTo>
                  <a:lnTo>
                    <a:pt x="93077" y="40476"/>
                  </a:lnTo>
                  <a:close/>
                  <a:moveTo>
                    <a:pt x="22202" y="39622"/>
                  </a:moveTo>
                  <a:lnTo>
                    <a:pt x="21348" y="44062"/>
                  </a:lnTo>
                  <a:lnTo>
                    <a:pt x="20665" y="48673"/>
                  </a:lnTo>
                  <a:lnTo>
                    <a:pt x="20665" y="46453"/>
                  </a:lnTo>
                  <a:lnTo>
                    <a:pt x="21006" y="44062"/>
                  </a:lnTo>
                  <a:lnTo>
                    <a:pt x="21519" y="41842"/>
                  </a:lnTo>
                  <a:lnTo>
                    <a:pt x="22202" y="39622"/>
                  </a:lnTo>
                  <a:close/>
                  <a:moveTo>
                    <a:pt x="94101" y="45599"/>
                  </a:moveTo>
                  <a:lnTo>
                    <a:pt x="94784" y="48161"/>
                  </a:lnTo>
                  <a:lnTo>
                    <a:pt x="94784" y="48332"/>
                  </a:lnTo>
                  <a:lnTo>
                    <a:pt x="94870" y="48759"/>
                  </a:lnTo>
                  <a:lnTo>
                    <a:pt x="94870" y="48759"/>
                  </a:lnTo>
                  <a:lnTo>
                    <a:pt x="94784" y="48673"/>
                  </a:lnTo>
                  <a:lnTo>
                    <a:pt x="94101" y="45599"/>
                  </a:lnTo>
                  <a:close/>
                  <a:moveTo>
                    <a:pt x="98542" y="46795"/>
                  </a:moveTo>
                  <a:lnTo>
                    <a:pt x="98883" y="48161"/>
                  </a:lnTo>
                  <a:lnTo>
                    <a:pt x="98542" y="48844"/>
                  </a:lnTo>
                  <a:lnTo>
                    <a:pt x="98029" y="47307"/>
                  </a:lnTo>
                  <a:lnTo>
                    <a:pt x="98200" y="47136"/>
                  </a:lnTo>
                  <a:lnTo>
                    <a:pt x="98542" y="46795"/>
                  </a:lnTo>
                  <a:close/>
                  <a:moveTo>
                    <a:pt x="101274" y="47819"/>
                  </a:moveTo>
                  <a:lnTo>
                    <a:pt x="101616" y="48844"/>
                  </a:lnTo>
                  <a:lnTo>
                    <a:pt x="101616" y="49015"/>
                  </a:lnTo>
                  <a:lnTo>
                    <a:pt x="101103" y="47990"/>
                  </a:lnTo>
                  <a:lnTo>
                    <a:pt x="101274" y="47819"/>
                  </a:lnTo>
                  <a:close/>
                  <a:moveTo>
                    <a:pt x="15029" y="47307"/>
                  </a:moveTo>
                  <a:lnTo>
                    <a:pt x="15029" y="48161"/>
                  </a:lnTo>
                  <a:lnTo>
                    <a:pt x="14858" y="49186"/>
                  </a:lnTo>
                  <a:lnTo>
                    <a:pt x="14688" y="49698"/>
                  </a:lnTo>
                  <a:lnTo>
                    <a:pt x="14688" y="49186"/>
                  </a:lnTo>
                  <a:lnTo>
                    <a:pt x="15029" y="47307"/>
                  </a:lnTo>
                  <a:close/>
                  <a:moveTo>
                    <a:pt x="66093" y="41671"/>
                  </a:moveTo>
                  <a:lnTo>
                    <a:pt x="65751" y="42183"/>
                  </a:lnTo>
                  <a:lnTo>
                    <a:pt x="65581" y="42867"/>
                  </a:lnTo>
                  <a:lnTo>
                    <a:pt x="65410" y="44404"/>
                  </a:lnTo>
                  <a:lnTo>
                    <a:pt x="65239" y="45599"/>
                  </a:lnTo>
                  <a:lnTo>
                    <a:pt x="64556" y="48673"/>
                  </a:lnTo>
                  <a:lnTo>
                    <a:pt x="64214" y="49698"/>
                  </a:lnTo>
                  <a:lnTo>
                    <a:pt x="63702" y="48502"/>
                  </a:lnTo>
                  <a:lnTo>
                    <a:pt x="63873" y="48161"/>
                  </a:lnTo>
                  <a:lnTo>
                    <a:pt x="64044" y="47649"/>
                  </a:lnTo>
                  <a:lnTo>
                    <a:pt x="64214" y="47136"/>
                  </a:lnTo>
                  <a:lnTo>
                    <a:pt x="64385" y="46111"/>
                  </a:lnTo>
                  <a:lnTo>
                    <a:pt x="64385" y="45770"/>
                  </a:lnTo>
                  <a:lnTo>
                    <a:pt x="64385" y="44062"/>
                  </a:lnTo>
                  <a:lnTo>
                    <a:pt x="64214" y="42867"/>
                  </a:lnTo>
                  <a:lnTo>
                    <a:pt x="64214" y="42696"/>
                  </a:lnTo>
                  <a:lnTo>
                    <a:pt x="66093" y="41671"/>
                  </a:lnTo>
                  <a:close/>
                  <a:moveTo>
                    <a:pt x="99054" y="49015"/>
                  </a:moveTo>
                  <a:lnTo>
                    <a:pt x="99225" y="49869"/>
                  </a:lnTo>
                  <a:lnTo>
                    <a:pt x="99054" y="49869"/>
                  </a:lnTo>
                  <a:lnTo>
                    <a:pt x="98883" y="50039"/>
                  </a:lnTo>
                  <a:lnTo>
                    <a:pt x="98712" y="49527"/>
                  </a:lnTo>
                  <a:lnTo>
                    <a:pt x="99054" y="49015"/>
                  </a:lnTo>
                  <a:close/>
                  <a:moveTo>
                    <a:pt x="100933" y="49015"/>
                  </a:moveTo>
                  <a:lnTo>
                    <a:pt x="101274" y="50039"/>
                  </a:lnTo>
                  <a:lnTo>
                    <a:pt x="101274" y="50210"/>
                  </a:lnTo>
                  <a:lnTo>
                    <a:pt x="100933" y="49015"/>
                  </a:lnTo>
                  <a:close/>
                  <a:moveTo>
                    <a:pt x="24422" y="35181"/>
                  </a:moveTo>
                  <a:lnTo>
                    <a:pt x="24081" y="38255"/>
                  </a:lnTo>
                  <a:lnTo>
                    <a:pt x="23568" y="41671"/>
                  </a:lnTo>
                  <a:lnTo>
                    <a:pt x="22885" y="43891"/>
                  </a:lnTo>
                  <a:lnTo>
                    <a:pt x="22373" y="45941"/>
                  </a:lnTo>
                  <a:lnTo>
                    <a:pt x="22202" y="46965"/>
                  </a:lnTo>
                  <a:lnTo>
                    <a:pt x="22031" y="47990"/>
                  </a:lnTo>
                  <a:lnTo>
                    <a:pt x="22031" y="48161"/>
                  </a:lnTo>
                  <a:lnTo>
                    <a:pt x="21860" y="48332"/>
                  </a:lnTo>
                  <a:lnTo>
                    <a:pt x="21006" y="48844"/>
                  </a:lnTo>
                  <a:lnTo>
                    <a:pt x="21860" y="43037"/>
                  </a:lnTo>
                  <a:lnTo>
                    <a:pt x="22373" y="40134"/>
                  </a:lnTo>
                  <a:lnTo>
                    <a:pt x="22885" y="37402"/>
                  </a:lnTo>
                  <a:lnTo>
                    <a:pt x="22885" y="37231"/>
                  </a:lnTo>
                  <a:lnTo>
                    <a:pt x="22714" y="37060"/>
                  </a:lnTo>
                  <a:lnTo>
                    <a:pt x="22544" y="37060"/>
                  </a:lnTo>
                  <a:lnTo>
                    <a:pt x="22373" y="37231"/>
                  </a:lnTo>
                  <a:lnTo>
                    <a:pt x="22373" y="37402"/>
                  </a:lnTo>
                  <a:lnTo>
                    <a:pt x="21519" y="40305"/>
                  </a:lnTo>
                  <a:lnTo>
                    <a:pt x="20836" y="43208"/>
                  </a:lnTo>
                  <a:lnTo>
                    <a:pt x="20323" y="46111"/>
                  </a:lnTo>
                  <a:lnTo>
                    <a:pt x="20323" y="47649"/>
                  </a:lnTo>
                  <a:lnTo>
                    <a:pt x="20323" y="49186"/>
                  </a:lnTo>
                  <a:lnTo>
                    <a:pt x="19128" y="49869"/>
                  </a:lnTo>
                  <a:lnTo>
                    <a:pt x="18445" y="50381"/>
                  </a:lnTo>
                  <a:lnTo>
                    <a:pt x="18445" y="50381"/>
                  </a:lnTo>
                  <a:lnTo>
                    <a:pt x="18957" y="47990"/>
                  </a:lnTo>
                  <a:lnTo>
                    <a:pt x="18957" y="47478"/>
                  </a:lnTo>
                  <a:lnTo>
                    <a:pt x="19640" y="44574"/>
                  </a:lnTo>
                  <a:lnTo>
                    <a:pt x="20323" y="40988"/>
                  </a:lnTo>
                  <a:lnTo>
                    <a:pt x="20836" y="37402"/>
                  </a:lnTo>
                  <a:lnTo>
                    <a:pt x="24422" y="35181"/>
                  </a:lnTo>
                  <a:close/>
                  <a:moveTo>
                    <a:pt x="17420" y="46624"/>
                  </a:moveTo>
                  <a:lnTo>
                    <a:pt x="16737" y="49015"/>
                  </a:lnTo>
                  <a:lnTo>
                    <a:pt x="16566" y="50039"/>
                  </a:lnTo>
                  <a:lnTo>
                    <a:pt x="16566" y="50210"/>
                  </a:lnTo>
                  <a:lnTo>
                    <a:pt x="16054" y="50723"/>
                  </a:lnTo>
                  <a:lnTo>
                    <a:pt x="16225" y="50381"/>
                  </a:lnTo>
                  <a:lnTo>
                    <a:pt x="17420" y="46624"/>
                  </a:lnTo>
                  <a:close/>
                  <a:moveTo>
                    <a:pt x="101616" y="51064"/>
                  </a:moveTo>
                  <a:lnTo>
                    <a:pt x="101616" y="51235"/>
                  </a:lnTo>
                  <a:lnTo>
                    <a:pt x="101445" y="51406"/>
                  </a:lnTo>
                  <a:lnTo>
                    <a:pt x="101445" y="51235"/>
                  </a:lnTo>
                  <a:lnTo>
                    <a:pt x="101616" y="51064"/>
                  </a:lnTo>
                  <a:close/>
                  <a:moveTo>
                    <a:pt x="14346" y="42354"/>
                  </a:moveTo>
                  <a:lnTo>
                    <a:pt x="14346" y="43721"/>
                  </a:lnTo>
                  <a:lnTo>
                    <a:pt x="14175" y="45087"/>
                  </a:lnTo>
                  <a:lnTo>
                    <a:pt x="14004" y="46624"/>
                  </a:lnTo>
                  <a:lnTo>
                    <a:pt x="13663" y="47990"/>
                  </a:lnTo>
                  <a:lnTo>
                    <a:pt x="13151" y="49356"/>
                  </a:lnTo>
                  <a:lnTo>
                    <a:pt x="12638" y="50723"/>
                  </a:lnTo>
                  <a:lnTo>
                    <a:pt x="12126" y="51747"/>
                  </a:lnTo>
                  <a:lnTo>
                    <a:pt x="12297" y="51064"/>
                  </a:lnTo>
                  <a:lnTo>
                    <a:pt x="13151" y="49356"/>
                  </a:lnTo>
                  <a:lnTo>
                    <a:pt x="13663" y="47307"/>
                  </a:lnTo>
                  <a:lnTo>
                    <a:pt x="14175" y="44745"/>
                  </a:lnTo>
                  <a:lnTo>
                    <a:pt x="14346" y="42354"/>
                  </a:lnTo>
                  <a:close/>
                  <a:moveTo>
                    <a:pt x="101957" y="49869"/>
                  </a:moveTo>
                  <a:lnTo>
                    <a:pt x="101957" y="50210"/>
                  </a:lnTo>
                  <a:lnTo>
                    <a:pt x="102299" y="51918"/>
                  </a:lnTo>
                  <a:lnTo>
                    <a:pt x="101786" y="50039"/>
                  </a:lnTo>
                  <a:lnTo>
                    <a:pt x="101957" y="49869"/>
                  </a:lnTo>
                  <a:close/>
                  <a:moveTo>
                    <a:pt x="11955" y="47136"/>
                  </a:moveTo>
                  <a:lnTo>
                    <a:pt x="11101" y="49698"/>
                  </a:lnTo>
                  <a:lnTo>
                    <a:pt x="11101" y="49869"/>
                  </a:lnTo>
                  <a:lnTo>
                    <a:pt x="10930" y="50039"/>
                  </a:lnTo>
                  <a:lnTo>
                    <a:pt x="10247" y="51747"/>
                  </a:lnTo>
                  <a:lnTo>
                    <a:pt x="9741" y="52658"/>
                  </a:lnTo>
                  <a:lnTo>
                    <a:pt x="9741" y="52658"/>
                  </a:lnTo>
                  <a:lnTo>
                    <a:pt x="10760" y="50039"/>
                  </a:lnTo>
                  <a:lnTo>
                    <a:pt x="11955" y="47136"/>
                  </a:lnTo>
                  <a:close/>
                  <a:moveTo>
                    <a:pt x="97021" y="45676"/>
                  </a:moveTo>
                  <a:lnTo>
                    <a:pt x="97517" y="46965"/>
                  </a:lnTo>
                  <a:lnTo>
                    <a:pt x="98371" y="49356"/>
                  </a:lnTo>
                  <a:lnTo>
                    <a:pt x="98371" y="49527"/>
                  </a:lnTo>
                  <a:lnTo>
                    <a:pt x="98712" y="50893"/>
                  </a:lnTo>
                  <a:lnTo>
                    <a:pt x="98883" y="51064"/>
                  </a:lnTo>
                  <a:lnTo>
                    <a:pt x="98883" y="51406"/>
                  </a:lnTo>
                  <a:lnTo>
                    <a:pt x="98883" y="51577"/>
                  </a:lnTo>
                  <a:lnTo>
                    <a:pt x="99225" y="52943"/>
                  </a:lnTo>
                  <a:lnTo>
                    <a:pt x="99054" y="52430"/>
                  </a:lnTo>
                  <a:lnTo>
                    <a:pt x="99054" y="52260"/>
                  </a:lnTo>
                  <a:lnTo>
                    <a:pt x="98883" y="52089"/>
                  </a:lnTo>
                  <a:lnTo>
                    <a:pt x="98883" y="51918"/>
                  </a:lnTo>
                  <a:lnTo>
                    <a:pt x="98883" y="51747"/>
                  </a:lnTo>
                  <a:lnTo>
                    <a:pt x="98542" y="50552"/>
                  </a:lnTo>
                  <a:lnTo>
                    <a:pt x="98371" y="49869"/>
                  </a:lnTo>
                  <a:lnTo>
                    <a:pt x="97859" y="47990"/>
                  </a:lnTo>
                  <a:lnTo>
                    <a:pt x="97517" y="47990"/>
                  </a:lnTo>
                  <a:lnTo>
                    <a:pt x="97021" y="45676"/>
                  </a:lnTo>
                  <a:close/>
                  <a:moveTo>
                    <a:pt x="99396" y="51406"/>
                  </a:moveTo>
                  <a:lnTo>
                    <a:pt x="99566" y="52943"/>
                  </a:lnTo>
                  <a:lnTo>
                    <a:pt x="99225" y="51577"/>
                  </a:lnTo>
                  <a:lnTo>
                    <a:pt x="99396" y="51406"/>
                  </a:lnTo>
                  <a:close/>
                  <a:moveTo>
                    <a:pt x="20323" y="37743"/>
                  </a:moveTo>
                  <a:lnTo>
                    <a:pt x="19128" y="43550"/>
                  </a:lnTo>
                  <a:lnTo>
                    <a:pt x="18445" y="47136"/>
                  </a:lnTo>
                  <a:lnTo>
                    <a:pt x="17762" y="50723"/>
                  </a:lnTo>
                  <a:lnTo>
                    <a:pt x="17078" y="51064"/>
                  </a:lnTo>
                  <a:lnTo>
                    <a:pt x="14517" y="52260"/>
                  </a:lnTo>
                  <a:lnTo>
                    <a:pt x="11784" y="53114"/>
                  </a:lnTo>
                  <a:lnTo>
                    <a:pt x="12467" y="51918"/>
                  </a:lnTo>
                  <a:lnTo>
                    <a:pt x="13151" y="50381"/>
                  </a:lnTo>
                  <a:lnTo>
                    <a:pt x="13663" y="49015"/>
                  </a:lnTo>
                  <a:lnTo>
                    <a:pt x="14175" y="47478"/>
                  </a:lnTo>
                  <a:lnTo>
                    <a:pt x="14517" y="45941"/>
                  </a:lnTo>
                  <a:lnTo>
                    <a:pt x="14688" y="44404"/>
                  </a:lnTo>
                  <a:lnTo>
                    <a:pt x="14688" y="42867"/>
                  </a:lnTo>
                  <a:lnTo>
                    <a:pt x="14688" y="41330"/>
                  </a:lnTo>
                  <a:lnTo>
                    <a:pt x="15712" y="40646"/>
                  </a:lnTo>
                  <a:lnTo>
                    <a:pt x="15883" y="40646"/>
                  </a:lnTo>
                  <a:lnTo>
                    <a:pt x="15541" y="42867"/>
                  </a:lnTo>
                  <a:lnTo>
                    <a:pt x="15029" y="45087"/>
                  </a:lnTo>
                  <a:lnTo>
                    <a:pt x="15029" y="45770"/>
                  </a:lnTo>
                  <a:lnTo>
                    <a:pt x="14688" y="47307"/>
                  </a:lnTo>
                  <a:lnTo>
                    <a:pt x="14346" y="49015"/>
                  </a:lnTo>
                  <a:lnTo>
                    <a:pt x="14346" y="49527"/>
                  </a:lnTo>
                  <a:lnTo>
                    <a:pt x="14175" y="50552"/>
                  </a:lnTo>
                  <a:lnTo>
                    <a:pt x="14004" y="51064"/>
                  </a:lnTo>
                  <a:lnTo>
                    <a:pt x="14004" y="51406"/>
                  </a:lnTo>
                  <a:lnTo>
                    <a:pt x="13834" y="51406"/>
                  </a:lnTo>
                  <a:lnTo>
                    <a:pt x="13834" y="51577"/>
                  </a:lnTo>
                  <a:lnTo>
                    <a:pt x="14004" y="51747"/>
                  </a:lnTo>
                  <a:lnTo>
                    <a:pt x="14175" y="51747"/>
                  </a:lnTo>
                  <a:lnTo>
                    <a:pt x="14688" y="51064"/>
                  </a:lnTo>
                  <a:lnTo>
                    <a:pt x="15029" y="50210"/>
                  </a:lnTo>
                  <a:lnTo>
                    <a:pt x="15371" y="48161"/>
                  </a:lnTo>
                  <a:lnTo>
                    <a:pt x="15371" y="47307"/>
                  </a:lnTo>
                  <a:lnTo>
                    <a:pt x="16054" y="43721"/>
                  </a:lnTo>
                  <a:lnTo>
                    <a:pt x="16225" y="42013"/>
                  </a:lnTo>
                  <a:lnTo>
                    <a:pt x="16395" y="40305"/>
                  </a:lnTo>
                  <a:lnTo>
                    <a:pt x="18616" y="38768"/>
                  </a:lnTo>
                  <a:lnTo>
                    <a:pt x="18616" y="38768"/>
                  </a:lnTo>
                  <a:lnTo>
                    <a:pt x="18274" y="41842"/>
                  </a:lnTo>
                  <a:lnTo>
                    <a:pt x="17591" y="44745"/>
                  </a:lnTo>
                  <a:lnTo>
                    <a:pt x="16737" y="47478"/>
                  </a:lnTo>
                  <a:lnTo>
                    <a:pt x="15883" y="50381"/>
                  </a:lnTo>
                  <a:lnTo>
                    <a:pt x="15883" y="50723"/>
                  </a:lnTo>
                  <a:lnTo>
                    <a:pt x="15883" y="50893"/>
                  </a:lnTo>
                  <a:lnTo>
                    <a:pt x="15883" y="51064"/>
                  </a:lnTo>
                  <a:lnTo>
                    <a:pt x="16225" y="51235"/>
                  </a:lnTo>
                  <a:lnTo>
                    <a:pt x="16395" y="51064"/>
                  </a:lnTo>
                  <a:lnTo>
                    <a:pt x="17078" y="50210"/>
                  </a:lnTo>
                  <a:lnTo>
                    <a:pt x="17762" y="49186"/>
                  </a:lnTo>
                  <a:lnTo>
                    <a:pt x="17762" y="49015"/>
                  </a:lnTo>
                  <a:lnTo>
                    <a:pt x="17591" y="48844"/>
                  </a:lnTo>
                  <a:lnTo>
                    <a:pt x="17420" y="48844"/>
                  </a:lnTo>
                  <a:lnTo>
                    <a:pt x="17249" y="49015"/>
                  </a:lnTo>
                  <a:lnTo>
                    <a:pt x="17078" y="49186"/>
                  </a:lnTo>
                  <a:lnTo>
                    <a:pt x="17078" y="49186"/>
                  </a:lnTo>
                  <a:lnTo>
                    <a:pt x="18103" y="45599"/>
                  </a:lnTo>
                  <a:lnTo>
                    <a:pt x="18616" y="43721"/>
                  </a:lnTo>
                  <a:lnTo>
                    <a:pt x="18957" y="42013"/>
                  </a:lnTo>
                  <a:lnTo>
                    <a:pt x="19128" y="40305"/>
                  </a:lnTo>
                  <a:lnTo>
                    <a:pt x="19128" y="38426"/>
                  </a:lnTo>
                  <a:lnTo>
                    <a:pt x="20323" y="37743"/>
                  </a:lnTo>
                  <a:close/>
                  <a:moveTo>
                    <a:pt x="96663" y="45599"/>
                  </a:moveTo>
                  <a:lnTo>
                    <a:pt x="96663" y="45770"/>
                  </a:lnTo>
                  <a:lnTo>
                    <a:pt x="97688" y="51064"/>
                  </a:lnTo>
                  <a:lnTo>
                    <a:pt x="95809" y="53114"/>
                  </a:lnTo>
                  <a:lnTo>
                    <a:pt x="95638" y="50723"/>
                  </a:lnTo>
                  <a:lnTo>
                    <a:pt x="95126" y="48332"/>
                  </a:lnTo>
                  <a:lnTo>
                    <a:pt x="95980" y="46965"/>
                  </a:lnTo>
                  <a:lnTo>
                    <a:pt x="96663" y="45599"/>
                  </a:lnTo>
                  <a:close/>
                  <a:moveTo>
                    <a:pt x="11662" y="52601"/>
                  </a:moveTo>
                  <a:lnTo>
                    <a:pt x="11272" y="53284"/>
                  </a:lnTo>
                  <a:lnTo>
                    <a:pt x="11613" y="52601"/>
                  </a:lnTo>
                  <a:close/>
                  <a:moveTo>
                    <a:pt x="101786" y="52260"/>
                  </a:moveTo>
                  <a:lnTo>
                    <a:pt x="101957" y="53455"/>
                  </a:lnTo>
                  <a:lnTo>
                    <a:pt x="101616" y="52601"/>
                  </a:lnTo>
                  <a:lnTo>
                    <a:pt x="101786" y="52260"/>
                  </a:lnTo>
                  <a:close/>
                  <a:moveTo>
                    <a:pt x="98883" y="52772"/>
                  </a:moveTo>
                  <a:lnTo>
                    <a:pt x="99225" y="53967"/>
                  </a:lnTo>
                  <a:lnTo>
                    <a:pt x="99054" y="54309"/>
                  </a:lnTo>
                  <a:lnTo>
                    <a:pt x="98883" y="54480"/>
                  </a:lnTo>
                  <a:lnTo>
                    <a:pt x="98712" y="53114"/>
                  </a:lnTo>
                  <a:lnTo>
                    <a:pt x="98883" y="52772"/>
                  </a:lnTo>
                  <a:close/>
                  <a:moveTo>
                    <a:pt x="14175" y="41842"/>
                  </a:moveTo>
                  <a:lnTo>
                    <a:pt x="13834" y="44574"/>
                  </a:lnTo>
                  <a:lnTo>
                    <a:pt x="13321" y="47136"/>
                  </a:lnTo>
                  <a:lnTo>
                    <a:pt x="12809" y="49186"/>
                  </a:lnTo>
                  <a:lnTo>
                    <a:pt x="11955" y="51064"/>
                  </a:lnTo>
                  <a:lnTo>
                    <a:pt x="11784" y="51577"/>
                  </a:lnTo>
                  <a:lnTo>
                    <a:pt x="11443" y="52430"/>
                  </a:lnTo>
                  <a:lnTo>
                    <a:pt x="10930" y="53114"/>
                  </a:lnTo>
                  <a:lnTo>
                    <a:pt x="10930" y="53284"/>
                  </a:lnTo>
                  <a:lnTo>
                    <a:pt x="11101" y="53455"/>
                  </a:lnTo>
                  <a:lnTo>
                    <a:pt x="9393" y="53797"/>
                  </a:lnTo>
                  <a:lnTo>
                    <a:pt x="10418" y="52089"/>
                  </a:lnTo>
                  <a:lnTo>
                    <a:pt x="11272" y="50210"/>
                  </a:lnTo>
                  <a:lnTo>
                    <a:pt x="11443" y="49869"/>
                  </a:lnTo>
                  <a:lnTo>
                    <a:pt x="11443" y="49698"/>
                  </a:lnTo>
                  <a:lnTo>
                    <a:pt x="12809" y="45599"/>
                  </a:lnTo>
                  <a:lnTo>
                    <a:pt x="13492" y="42867"/>
                  </a:lnTo>
                  <a:lnTo>
                    <a:pt x="13492" y="42696"/>
                  </a:lnTo>
                  <a:lnTo>
                    <a:pt x="13151" y="42696"/>
                  </a:lnTo>
                  <a:lnTo>
                    <a:pt x="11955" y="46282"/>
                  </a:lnTo>
                  <a:lnTo>
                    <a:pt x="10589" y="50039"/>
                  </a:lnTo>
                  <a:lnTo>
                    <a:pt x="9223" y="52943"/>
                  </a:lnTo>
                  <a:lnTo>
                    <a:pt x="9052" y="53284"/>
                  </a:lnTo>
                  <a:lnTo>
                    <a:pt x="8881" y="53455"/>
                  </a:lnTo>
                  <a:lnTo>
                    <a:pt x="8710" y="53967"/>
                  </a:lnTo>
                  <a:lnTo>
                    <a:pt x="5978" y="54651"/>
                  </a:lnTo>
                  <a:lnTo>
                    <a:pt x="3245" y="55163"/>
                  </a:lnTo>
                  <a:lnTo>
                    <a:pt x="2904" y="55163"/>
                  </a:lnTo>
                  <a:lnTo>
                    <a:pt x="3757" y="53284"/>
                  </a:lnTo>
                  <a:lnTo>
                    <a:pt x="4270" y="52089"/>
                  </a:lnTo>
                  <a:lnTo>
                    <a:pt x="5636" y="49869"/>
                  </a:lnTo>
                  <a:lnTo>
                    <a:pt x="7856" y="47136"/>
                  </a:lnTo>
                  <a:lnTo>
                    <a:pt x="9223" y="45770"/>
                  </a:lnTo>
                  <a:lnTo>
                    <a:pt x="10760" y="44404"/>
                  </a:lnTo>
                  <a:lnTo>
                    <a:pt x="14175" y="41842"/>
                  </a:lnTo>
                  <a:close/>
                  <a:moveTo>
                    <a:pt x="97688" y="44233"/>
                  </a:moveTo>
                  <a:lnTo>
                    <a:pt x="98712" y="45599"/>
                  </a:lnTo>
                  <a:lnTo>
                    <a:pt x="98883" y="45770"/>
                  </a:lnTo>
                  <a:lnTo>
                    <a:pt x="99054" y="45599"/>
                  </a:lnTo>
                  <a:lnTo>
                    <a:pt x="99054" y="45428"/>
                  </a:lnTo>
                  <a:lnTo>
                    <a:pt x="99152" y="45428"/>
                  </a:lnTo>
                  <a:lnTo>
                    <a:pt x="99396" y="46282"/>
                  </a:lnTo>
                  <a:lnTo>
                    <a:pt x="99566" y="46453"/>
                  </a:lnTo>
                  <a:lnTo>
                    <a:pt x="99566" y="46624"/>
                  </a:lnTo>
                  <a:lnTo>
                    <a:pt x="99566" y="46795"/>
                  </a:lnTo>
                  <a:lnTo>
                    <a:pt x="99566" y="46965"/>
                  </a:lnTo>
                  <a:lnTo>
                    <a:pt x="100420" y="48502"/>
                  </a:lnTo>
                  <a:lnTo>
                    <a:pt x="100591" y="48673"/>
                  </a:lnTo>
                  <a:lnTo>
                    <a:pt x="101103" y="50893"/>
                  </a:lnTo>
                  <a:lnTo>
                    <a:pt x="101274" y="51064"/>
                  </a:lnTo>
                  <a:lnTo>
                    <a:pt x="101103" y="51235"/>
                  </a:lnTo>
                  <a:lnTo>
                    <a:pt x="101274" y="52260"/>
                  </a:lnTo>
                  <a:lnTo>
                    <a:pt x="101445" y="52430"/>
                  </a:lnTo>
                  <a:lnTo>
                    <a:pt x="101274" y="52601"/>
                  </a:lnTo>
                  <a:lnTo>
                    <a:pt x="101274" y="52772"/>
                  </a:lnTo>
                  <a:lnTo>
                    <a:pt x="101616" y="53284"/>
                  </a:lnTo>
                  <a:lnTo>
                    <a:pt x="101445" y="53455"/>
                  </a:lnTo>
                  <a:lnTo>
                    <a:pt x="101445" y="55163"/>
                  </a:lnTo>
                  <a:lnTo>
                    <a:pt x="101103" y="53797"/>
                  </a:lnTo>
                  <a:lnTo>
                    <a:pt x="101103" y="53626"/>
                  </a:lnTo>
                  <a:lnTo>
                    <a:pt x="100762" y="52601"/>
                  </a:lnTo>
                  <a:lnTo>
                    <a:pt x="100762" y="52430"/>
                  </a:lnTo>
                  <a:lnTo>
                    <a:pt x="100762" y="52260"/>
                  </a:lnTo>
                  <a:lnTo>
                    <a:pt x="100079" y="50039"/>
                  </a:lnTo>
                  <a:lnTo>
                    <a:pt x="100079" y="49869"/>
                  </a:lnTo>
                  <a:lnTo>
                    <a:pt x="99566" y="47649"/>
                  </a:lnTo>
                  <a:lnTo>
                    <a:pt x="99566" y="47478"/>
                  </a:lnTo>
                  <a:lnTo>
                    <a:pt x="99566" y="47307"/>
                  </a:lnTo>
                  <a:lnTo>
                    <a:pt x="99396" y="47136"/>
                  </a:lnTo>
                  <a:lnTo>
                    <a:pt x="99396" y="46795"/>
                  </a:lnTo>
                  <a:lnTo>
                    <a:pt x="99225" y="46453"/>
                  </a:lnTo>
                  <a:lnTo>
                    <a:pt x="98883" y="46453"/>
                  </a:lnTo>
                  <a:lnTo>
                    <a:pt x="98883" y="46282"/>
                  </a:lnTo>
                  <a:lnTo>
                    <a:pt x="98883" y="46111"/>
                  </a:lnTo>
                  <a:lnTo>
                    <a:pt x="98883" y="45941"/>
                  </a:lnTo>
                  <a:lnTo>
                    <a:pt x="98712" y="45770"/>
                  </a:lnTo>
                  <a:lnTo>
                    <a:pt x="97859" y="44745"/>
                  </a:lnTo>
                  <a:lnTo>
                    <a:pt x="97859" y="44574"/>
                  </a:lnTo>
                  <a:lnTo>
                    <a:pt x="97602" y="44233"/>
                  </a:lnTo>
                  <a:close/>
                  <a:moveTo>
                    <a:pt x="95126" y="50039"/>
                  </a:moveTo>
                  <a:lnTo>
                    <a:pt x="95297" y="50893"/>
                  </a:lnTo>
                  <a:lnTo>
                    <a:pt x="95468" y="53626"/>
                  </a:lnTo>
                  <a:lnTo>
                    <a:pt x="95638" y="55334"/>
                  </a:lnTo>
                  <a:lnTo>
                    <a:pt x="95468" y="53967"/>
                  </a:lnTo>
                  <a:lnTo>
                    <a:pt x="95297" y="51235"/>
                  </a:lnTo>
                  <a:lnTo>
                    <a:pt x="95126" y="50039"/>
                  </a:lnTo>
                  <a:close/>
                  <a:moveTo>
                    <a:pt x="102299" y="53284"/>
                  </a:moveTo>
                  <a:lnTo>
                    <a:pt x="102470" y="54651"/>
                  </a:lnTo>
                  <a:lnTo>
                    <a:pt x="102470" y="55334"/>
                  </a:lnTo>
                  <a:lnTo>
                    <a:pt x="102299" y="53284"/>
                  </a:lnTo>
                  <a:close/>
                  <a:moveTo>
                    <a:pt x="2733" y="53626"/>
                  </a:moveTo>
                  <a:lnTo>
                    <a:pt x="2391" y="54992"/>
                  </a:lnTo>
                  <a:lnTo>
                    <a:pt x="2391" y="55163"/>
                  </a:lnTo>
                  <a:lnTo>
                    <a:pt x="2562" y="55163"/>
                  </a:lnTo>
                  <a:lnTo>
                    <a:pt x="1196" y="55504"/>
                  </a:lnTo>
                  <a:lnTo>
                    <a:pt x="1196" y="55504"/>
                  </a:lnTo>
                  <a:lnTo>
                    <a:pt x="2733" y="53626"/>
                  </a:lnTo>
                  <a:close/>
                  <a:moveTo>
                    <a:pt x="14858" y="40817"/>
                  </a:moveTo>
                  <a:lnTo>
                    <a:pt x="14517" y="41159"/>
                  </a:lnTo>
                  <a:lnTo>
                    <a:pt x="14346" y="41330"/>
                  </a:lnTo>
                  <a:lnTo>
                    <a:pt x="14175" y="41330"/>
                  </a:lnTo>
                  <a:lnTo>
                    <a:pt x="12297" y="42696"/>
                  </a:lnTo>
                  <a:lnTo>
                    <a:pt x="10589" y="44062"/>
                  </a:lnTo>
                  <a:lnTo>
                    <a:pt x="9052" y="45428"/>
                  </a:lnTo>
                  <a:lnTo>
                    <a:pt x="7685" y="46965"/>
                  </a:lnTo>
                  <a:lnTo>
                    <a:pt x="5295" y="49698"/>
                  </a:lnTo>
                  <a:lnTo>
                    <a:pt x="3928" y="51918"/>
                  </a:lnTo>
                  <a:lnTo>
                    <a:pt x="3416" y="53284"/>
                  </a:lnTo>
                  <a:lnTo>
                    <a:pt x="2733" y="54651"/>
                  </a:lnTo>
                  <a:lnTo>
                    <a:pt x="3074" y="53626"/>
                  </a:lnTo>
                  <a:lnTo>
                    <a:pt x="3587" y="52430"/>
                  </a:lnTo>
                  <a:lnTo>
                    <a:pt x="3587" y="52260"/>
                  </a:lnTo>
                  <a:lnTo>
                    <a:pt x="3245" y="52260"/>
                  </a:lnTo>
                  <a:lnTo>
                    <a:pt x="854" y="55504"/>
                  </a:lnTo>
                  <a:lnTo>
                    <a:pt x="3074" y="51918"/>
                  </a:lnTo>
                  <a:lnTo>
                    <a:pt x="5465" y="48844"/>
                  </a:lnTo>
                  <a:lnTo>
                    <a:pt x="8027" y="46111"/>
                  </a:lnTo>
                  <a:lnTo>
                    <a:pt x="10418" y="43891"/>
                  </a:lnTo>
                  <a:lnTo>
                    <a:pt x="12467" y="42354"/>
                  </a:lnTo>
                  <a:lnTo>
                    <a:pt x="14517" y="40988"/>
                  </a:lnTo>
                  <a:lnTo>
                    <a:pt x="14688" y="40817"/>
                  </a:lnTo>
                  <a:close/>
                  <a:moveTo>
                    <a:pt x="97688" y="51577"/>
                  </a:moveTo>
                  <a:lnTo>
                    <a:pt x="98029" y="53284"/>
                  </a:lnTo>
                  <a:lnTo>
                    <a:pt x="97175" y="54480"/>
                  </a:lnTo>
                  <a:lnTo>
                    <a:pt x="95980" y="55846"/>
                  </a:lnTo>
                  <a:lnTo>
                    <a:pt x="95809" y="53626"/>
                  </a:lnTo>
                  <a:lnTo>
                    <a:pt x="97688" y="51577"/>
                  </a:lnTo>
                  <a:close/>
                  <a:moveTo>
                    <a:pt x="102470" y="55504"/>
                  </a:moveTo>
                  <a:lnTo>
                    <a:pt x="102470" y="55846"/>
                  </a:lnTo>
                  <a:lnTo>
                    <a:pt x="102299" y="55675"/>
                  </a:lnTo>
                  <a:lnTo>
                    <a:pt x="102470" y="55504"/>
                  </a:lnTo>
                  <a:close/>
                  <a:moveTo>
                    <a:pt x="99396" y="54821"/>
                  </a:moveTo>
                  <a:lnTo>
                    <a:pt x="99396" y="54992"/>
                  </a:lnTo>
                  <a:lnTo>
                    <a:pt x="99566" y="55334"/>
                  </a:lnTo>
                  <a:lnTo>
                    <a:pt x="99737" y="55504"/>
                  </a:lnTo>
                  <a:lnTo>
                    <a:pt x="99566" y="55675"/>
                  </a:lnTo>
                  <a:lnTo>
                    <a:pt x="99225" y="56017"/>
                  </a:lnTo>
                  <a:lnTo>
                    <a:pt x="99054" y="56017"/>
                  </a:lnTo>
                  <a:lnTo>
                    <a:pt x="99396" y="54821"/>
                  </a:lnTo>
                  <a:close/>
                  <a:moveTo>
                    <a:pt x="101957" y="55675"/>
                  </a:moveTo>
                  <a:lnTo>
                    <a:pt x="102128" y="55846"/>
                  </a:lnTo>
                  <a:lnTo>
                    <a:pt x="102128" y="56017"/>
                  </a:lnTo>
                  <a:lnTo>
                    <a:pt x="102128" y="56188"/>
                  </a:lnTo>
                  <a:lnTo>
                    <a:pt x="101957" y="56358"/>
                  </a:lnTo>
                  <a:lnTo>
                    <a:pt x="101957" y="55675"/>
                  </a:lnTo>
                  <a:close/>
                  <a:moveTo>
                    <a:pt x="100933" y="54309"/>
                  </a:moveTo>
                  <a:lnTo>
                    <a:pt x="101274" y="55334"/>
                  </a:lnTo>
                  <a:lnTo>
                    <a:pt x="101274" y="56529"/>
                  </a:lnTo>
                  <a:lnTo>
                    <a:pt x="100933" y="54480"/>
                  </a:lnTo>
                  <a:lnTo>
                    <a:pt x="100933" y="54309"/>
                  </a:lnTo>
                  <a:close/>
                  <a:moveTo>
                    <a:pt x="95638" y="56529"/>
                  </a:moveTo>
                  <a:lnTo>
                    <a:pt x="95638" y="56700"/>
                  </a:lnTo>
                  <a:lnTo>
                    <a:pt x="95468" y="56700"/>
                  </a:lnTo>
                  <a:lnTo>
                    <a:pt x="95638" y="56529"/>
                  </a:lnTo>
                  <a:close/>
                  <a:moveTo>
                    <a:pt x="97517" y="48502"/>
                  </a:moveTo>
                  <a:lnTo>
                    <a:pt x="97859" y="50039"/>
                  </a:lnTo>
                  <a:lnTo>
                    <a:pt x="97859" y="50210"/>
                  </a:lnTo>
                  <a:lnTo>
                    <a:pt x="98029" y="50723"/>
                  </a:lnTo>
                  <a:lnTo>
                    <a:pt x="98371" y="52430"/>
                  </a:lnTo>
                  <a:lnTo>
                    <a:pt x="98542" y="52601"/>
                  </a:lnTo>
                  <a:lnTo>
                    <a:pt x="98371" y="52943"/>
                  </a:lnTo>
                  <a:lnTo>
                    <a:pt x="98371" y="53114"/>
                  </a:lnTo>
                  <a:lnTo>
                    <a:pt x="98712" y="54821"/>
                  </a:lnTo>
                  <a:lnTo>
                    <a:pt x="98712" y="54992"/>
                  </a:lnTo>
                  <a:lnTo>
                    <a:pt x="98712" y="55334"/>
                  </a:lnTo>
                  <a:lnTo>
                    <a:pt x="98712" y="55504"/>
                  </a:lnTo>
                  <a:lnTo>
                    <a:pt x="98883" y="55675"/>
                  </a:lnTo>
                  <a:lnTo>
                    <a:pt x="98712" y="55846"/>
                  </a:lnTo>
                  <a:lnTo>
                    <a:pt x="98712" y="56017"/>
                  </a:lnTo>
                  <a:lnTo>
                    <a:pt x="98712" y="56700"/>
                  </a:lnTo>
                  <a:lnTo>
                    <a:pt x="98542" y="56529"/>
                  </a:lnTo>
                  <a:lnTo>
                    <a:pt x="98542" y="56358"/>
                  </a:lnTo>
                  <a:lnTo>
                    <a:pt x="98542" y="56188"/>
                  </a:lnTo>
                  <a:lnTo>
                    <a:pt x="98542" y="56017"/>
                  </a:lnTo>
                  <a:lnTo>
                    <a:pt x="98542" y="55334"/>
                  </a:lnTo>
                  <a:lnTo>
                    <a:pt x="98371" y="53967"/>
                  </a:lnTo>
                  <a:lnTo>
                    <a:pt x="98371" y="53797"/>
                  </a:lnTo>
                  <a:lnTo>
                    <a:pt x="98200" y="53626"/>
                  </a:lnTo>
                  <a:lnTo>
                    <a:pt x="98200" y="53284"/>
                  </a:lnTo>
                  <a:lnTo>
                    <a:pt x="98371" y="53284"/>
                  </a:lnTo>
                  <a:lnTo>
                    <a:pt x="98029" y="51235"/>
                  </a:lnTo>
                  <a:lnTo>
                    <a:pt x="98029" y="51064"/>
                  </a:lnTo>
                  <a:lnTo>
                    <a:pt x="97517" y="48502"/>
                  </a:lnTo>
                  <a:close/>
                  <a:moveTo>
                    <a:pt x="99566" y="56188"/>
                  </a:moveTo>
                  <a:lnTo>
                    <a:pt x="99396" y="58920"/>
                  </a:lnTo>
                  <a:lnTo>
                    <a:pt x="99054" y="59262"/>
                  </a:lnTo>
                  <a:lnTo>
                    <a:pt x="99054" y="56529"/>
                  </a:lnTo>
                  <a:lnTo>
                    <a:pt x="99225" y="56529"/>
                  </a:lnTo>
                  <a:lnTo>
                    <a:pt x="99566" y="56188"/>
                  </a:lnTo>
                  <a:close/>
                  <a:moveTo>
                    <a:pt x="98029" y="54309"/>
                  </a:moveTo>
                  <a:lnTo>
                    <a:pt x="98200" y="55163"/>
                  </a:lnTo>
                  <a:lnTo>
                    <a:pt x="98200" y="55334"/>
                  </a:lnTo>
                  <a:lnTo>
                    <a:pt x="97859" y="55504"/>
                  </a:lnTo>
                  <a:lnTo>
                    <a:pt x="97859" y="55675"/>
                  </a:lnTo>
                  <a:lnTo>
                    <a:pt x="97859" y="55846"/>
                  </a:lnTo>
                  <a:lnTo>
                    <a:pt x="98200" y="55846"/>
                  </a:lnTo>
                  <a:lnTo>
                    <a:pt x="98200" y="56017"/>
                  </a:lnTo>
                  <a:lnTo>
                    <a:pt x="98200" y="56188"/>
                  </a:lnTo>
                  <a:lnTo>
                    <a:pt x="97175" y="57895"/>
                  </a:lnTo>
                  <a:lnTo>
                    <a:pt x="95980" y="59432"/>
                  </a:lnTo>
                  <a:lnTo>
                    <a:pt x="95980" y="56700"/>
                  </a:lnTo>
                  <a:lnTo>
                    <a:pt x="97175" y="55504"/>
                  </a:lnTo>
                  <a:lnTo>
                    <a:pt x="98029" y="54309"/>
                  </a:lnTo>
                  <a:close/>
                  <a:moveTo>
                    <a:pt x="103153" y="57554"/>
                  </a:moveTo>
                  <a:lnTo>
                    <a:pt x="103153" y="59262"/>
                  </a:lnTo>
                  <a:lnTo>
                    <a:pt x="102811" y="59262"/>
                  </a:lnTo>
                  <a:lnTo>
                    <a:pt x="102640" y="59432"/>
                  </a:lnTo>
                  <a:lnTo>
                    <a:pt x="102640" y="58408"/>
                  </a:lnTo>
                  <a:lnTo>
                    <a:pt x="103153" y="57554"/>
                  </a:lnTo>
                  <a:close/>
                  <a:moveTo>
                    <a:pt x="99396" y="59603"/>
                  </a:moveTo>
                  <a:lnTo>
                    <a:pt x="99054" y="60116"/>
                  </a:lnTo>
                  <a:lnTo>
                    <a:pt x="99054" y="59774"/>
                  </a:lnTo>
                  <a:lnTo>
                    <a:pt x="99396" y="59603"/>
                  </a:lnTo>
                  <a:close/>
                  <a:moveTo>
                    <a:pt x="100591" y="58749"/>
                  </a:moveTo>
                  <a:lnTo>
                    <a:pt x="100591" y="59945"/>
                  </a:lnTo>
                  <a:lnTo>
                    <a:pt x="100249" y="60286"/>
                  </a:lnTo>
                  <a:lnTo>
                    <a:pt x="100249" y="60286"/>
                  </a:lnTo>
                  <a:lnTo>
                    <a:pt x="100420" y="59091"/>
                  </a:lnTo>
                  <a:lnTo>
                    <a:pt x="100591" y="58749"/>
                  </a:lnTo>
                  <a:close/>
                  <a:moveTo>
                    <a:pt x="98712" y="60116"/>
                  </a:moveTo>
                  <a:lnTo>
                    <a:pt x="98712" y="60628"/>
                  </a:lnTo>
                  <a:lnTo>
                    <a:pt x="98712" y="60799"/>
                  </a:lnTo>
                  <a:lnTo>
                    <a:pt x="98542" y="60970"/>
                  </a:lnTo>
                  <a:lnTo>
                    <a:pt x="98542" y="60970"/>
                  </a:lnTo>
                  <a:lnTo>
                    <a:pt x="98712" y="60116"/>
                  </a:lnTo>
                  <a:close/>
                  <a:moveTo>
                    <a:pt x="99225" y="60799"/>
                  </a:moveTo>
                  <a:lnTo>
                    <a:pt x="99225" y="61482"/>
                  </a:lnTo>
                  <a:lnTo>
                    <a:pt x="98712" y="61994"/>
                  </a:lnTo>
                  <a:lnTo>
                    <a:pt x="98712" y="61311"/>
                  </a:lnTo>
                  <a:lnTo>
                    <a:pt x="99225" y="60799"/>
                  </a:lnTo>
                  <a:close/>
                  <a:moveTo>
                    <a:pt x="102640" y="61823"/>
                  </a:moveTo>
                  <a:lnTo>
                    <a:pt x="102640" y="61994"/>
                  </a:lnTo>
                  <a:lnTo>
                    <a:pt x="102470" y="62165"/>
                  </a:lnTo>
                  <a:lnTo>
                    <a:pt x="102470" y="61823"/>
                  </a:lnTo>
                  <a:close/>
                  <a:moveTo>
                    <a:pt x="103153" y="62507"/>
                  </a:moveTo>
                  <a:lnTo>
                    <a:pt x="103153" y="62677"/>
                  </a:lnTo>
                  <a:lnTo>
                    <a:pt x="102982" y="62677"/>
                  </a:lnTo>
                  <a:lnTo>
                    <a:pt x="103153" y="62507"/>
                  </a:lnTo>
                  <a:close/>
                  <a:moveTo>
                    <a:pt x="99054" y="62336"/>
                  </a:moveTo>
                  <a:lnTo>
                    <a:pt x="98542" y="62848"/>
                  </a:lnTo>
                  <a:lnTo>
                    <a:pt x="98542" y="62677"/>
                  </a:lnTo>
                  <a:lnTo>
                    <a:pt x="99054" y="62336"/>
                  </a:lnTo>
                  <a:close/>
                  <a:moveTo>
                    <a:pt x="102640" y="62507"/>
                  </a:moveTo>
                  <a:lnTo>
                    <a:pt x="102640" y="62848"/>
                  </a:lnTo>
                  <a:lnTo>
                    <a:pt x="102470" y="62848"/>
                  </a:lnTo>
                  <a:lnTo>
                    <a:pt x="102640" y="62507"/>
                  </a:lnTo>
                  <a:close/>
                  <a:moveTo>
                    <a:pt x="100762" y="61140"/>
                  </a:moveTo>
                  <a:lnTo>
                    <a:pt x="100762" y="61653"/>
                  </a:lnTo>
                  <a:lnTo>
                    <a:pt x="100591" y="63019"/>
                  </a:lnTo>
                  <a:lnTo>
                    <a:pt x="99396" y="64044"/>
                  </a:lnTo>
                  <a:lnTo>
                    <a:pt x="99396" y="64044"/>
                  </a:lnTo>
                  <a:lnTo>
                    <a:pt x="100079" y="61994"/>
                  </a:lnTo>
                  <a:lnTo>
                    <a:pt x="100762" y="61140"/>
                  </a:lnTo>
                  <a:close/>
                  <a:moveTo>
                    <a:pt x="98883" y="64727"/>
                  </a:moveTo>
                  <a:lnTo>
                    <a:pt x="99054" y="64898"/>
                  </a:lnTo>
                  <a:lnTo>
                    <a:pt x="98883" y="65068"/>
                  </a:lnTo>
                  <a:lnTo>
                    <a:pt x="98883" y="64727"/>
                  </a:lnTo>
                  <a:close/>
                  <a:moveTo>
                    <a:pt x="98883" y="63019"/>
                  </a:moveTo>
                  <a:lnTo>
                    <a:pt x="98542" y="64898"/>
                  </a:lnTo>
                  <a:lnTo>
                    <a:pt x="98029" y="65410"/>
                  </a:lnTo>
                  <a:lnTo>
                    <a:pt x="98029" y="65410"/>
                  </a:lnTo>
                  <a:lnTo>
                    <a:pt x="98371" y="63531"/>
                  </a:lnTo>
                  <a:lnTo>
                    <a:pt x="98883" y="63019"/>
                  </a:lnTo>
                  <a:close/>
                  <a:moveTo>
                    <a:pt x="100933" y="63190"/>
                  </a:moveTo>
                  <a:lnTo>
                    <a:pt x="100591" y="65239"/>
                  </a:lnTo>
                  <a:lnTo>
                    <a:pt x="100591" y="65410"/>
                  </a:lnTo>
                  <a:lnTo>
                    <a:pt x="100762" y="65410"/>
                  </a:lnTo>
                  <a:lnTo>
                    <a:pt x="100451" y="65720"/>
                  </a:lnTo>
                  <a:lnTo>
                    <a:pt x="100762" y="63702"/>
                  </a:lnTo>
                  <a:lnTo>
                    <a:pt x="100762" y="63531"/>
                  </a:lnTo>
                  <a:lnTo>
                    <a:pt x="100591" y="63531"/>
                  </a:lnTo>
                  <a:lnTo>
                    <a:pt x="100420" y="63702"/>
                  </a:lnTo>
                  <a:lnTo>
                    <a:pt x="100933" y="63190"/>
                  </a:lnTo>
                  <a:close/>
                  <a:moveTo>
                    <a:pt x="102931" y="64846"/>
                  </a:moveTo>
                  <a:lnTo>
                    <a:pt x="102640" y="67459"/>
                  </a:lnTo>
                  <a:lnTo>
                    <a:pt x="102470" y="67459"/>
                  </a:lnTo>
                  <a:lnTo>
                    <a:pt x="102931" y="64846"/>
                  </a:lnTo>
                  <a:close/>
                  <a:moveTo>
                    <a:pt x="100420" y="65922"/>
                  </a:moveTo>
                  <a:lnTo>
                    <a:pt x="99908" y="67972"/>
                  </a:lnTo>
                  <a:lnTo>
                    <a:pt x="100249" y="66435"/>
                  </a:lnTo>
                  <a:lnTo>
                    <a:pt x="100079" y="66264"/>
                  </a:lnTo>
                  <a:lnTo>
                    <a:pt x="100249" y="66093"/>
                  </a:lnTo>
                  <a:lnTo>
                    <a:pt x="100420" y="65922"/>
                  </a:lnTo>
                  <a:close/>
                  <a:moveTo>
                    <a:pt x="100420" y="64214"/>
                  </a:moveTo>
                  <a:lnTo>
                    <a:pt x="100079" y="65922"/>
                  </a:lnTo>
                  <a:lnTo>
                    <a:pt x="99225" y="66776"/>
                  </a:lnTo>
                  <a:lnTo>
                    <a:pt x="99225" y="66776"/>
                  </a:lnTo>
                  <a:lnTo>
                    <a:pt x="99396" y="66093"/>
                  </a:lnTo>
                  <a:lnTo>
                    <a:pt x="99396" y="65922"/>
                  </a:lnTo>
                  <a:lnTo>
                    <a:pt x="99225" y="65751"/>
                  </a:lnTo>
                  <a:lnTo>
                    <a:pt x="99054" y="65751"/>
                  </a:lnTo>
                  <a:lnTo>
                    <a:pt x="98883" y="65922"/>
                  </a:lnTo>
                  <a:lnTo>
                    <a:pt x="98371" y="67630"/>
                  </a:lnTo>
                  <a:lnTo>
                    <a:pt x="97005" y="68826"/>
                  </a:lnTo>
                  <a:lnTo>
                    <a:pt x="97859" y="66093"/>
                  </a:lnTo>
                  <a:lnTo>
                    <a:pt x="98712" y="65581"/>
                  </a:lnTo>
                  <a:lnTo>
                    <a:pt x="99054" y="65410"/>
                  </a:lnTo>
                  <a:lnTo>
                    <a:pt x="99054" y="65239"/>
                  </a:lnTo>
                  <a:lnTo>
                    <a:pt x="100420" y="64214"/>
                  </a:lnTo>
                  <a:close/>
                  <a:moveTo>
                    <a:pt x="99396" y="69509"/>
                  </a:moveTo>
                  <a:lnTo>
                    <a:pt x="99396" y="69850"/>
                  </a:lnTo>
                  <a:lnTo>
                    <a:pt x="99225" y="69850"/>
                  </a:lnTo>
                  <a:lnTo>
                    <a:pt x="99225" y="69679"/>
                  </a:lnTo>
                  <a:lnTo>
                    <a:pt x="99396" y="69509"/>
                  </a:lnTo>
                  <a:close/>
                  <a:moveTo>
                    <a:pt x="99737" y="66947"/>
                  </a:moveTo>
                  <a:lnTo>
                    <a:pt x="99225" y="69338"/>
                  </a:lnTo>
                  <a:lnTo>
                    <a:pt x="98029" y="70533"/>
                  </a:lnTo>
                  <a:lnTo>
                    <a:pt x="99054" y="67801"/>
                  </a:lnTo>
                  <a:lnTo>
                    <a:pt x="99737" y="66947"/>
                  </a:lnTo>
                  <a:close/>
                  <a:moveTo>
                    <a:pt x="101582" y="70226"/>
                  </a:moveTo>
                  <a:lnTo>
                    <a:pt x="101445" y="70590"/>
                  </a:lnTo>
                  <a:lnTo>
                    <a:pt x="101445" y="70533"/>
                  </a:lnTo>
                  <a:lnTo>
                    <a:pt x="101445" y="70363"/>
                  </a:lnTo>
                  <a:lnTo>
                    <a:pt x="101582" y="70226"/>
                  </a:lnTo>
                  <a:close/>
                  <a:moveTo>
                    <a:pt x="101616" y="67288"/>
                  </a:moveTo>
                  <a:lnTo>
                    <a:pt x="101616" y="68484"/>
                  </a:lnTo>
                  <a:lnTo>
                    <a:pt x="101274" y="70192"/>
                  </a:lnTo>
                  <a:lnTo>
                    <a:pt x="100420" y="71046"/>
                  </a:lnTo>
                  <a:lnTo>
                    <a:pt x="101274" y="67972"/>
                  </a:lnTo>
                  <a:lnTo>
                    <a:pt x="101616" y="67288"/>
                  </a:lnTo>
                  <a:close/>
                  <a:moveTo>
                    <a:pt x="98029" y="68484"/>
                  </a:moveTo>
                  <a:lnTo>
                    <a:pt x="96834" y="71558"/>
                  </a:lnTo>
                  <a:lnTo>
                    <a:pt x="95809" y="71900"/>
                  </a:lnTo>
                  <a:lnTo>
                    <a:pt x="96834" y="69338"/>
                  </a:lnTo>
                  <a:lnTo>
                    <a:pt x="97175" y="69338"/>
                  </a:lnTo>
                  <a:lnTo>
                    <a:pt x="98029" y="68484"/>
                  </a:lnTo>
                  <a:close/>
                  <a:moveTo>
                    <a:pt x="101018" y="71729"/>
                  </a:moveTo>
                  <a:lnTo>
                    <a:pt x="100933" y="71957"/>
                  </a:lnTo>
                  <a:lnTo>
                    <a:pt x="100933" y="71900"/>
                  </a:lnTo>
                  <a:lnTo>
                    <a:pt x="101018" y="71729"/>
                  </a:lnTo>
                  <a:close/>
                  <a:moveTo>
                    <a:pt x="101786" y="70704"/>
                  </a:moveTo>
                  <a:lnTo>
                    <a:pt x="101616" y="71558"/>
                  </a:lnTo>
                  <a:lnTo>
                    <a:pt x="101445" y="72070"/>
                  </a:lnTo>
                  <a:lnTo>
                    <a:pt x="101786" y="70704"/>
                  </a:lnTo>
                  <a:close/>
                  <a:moveTo>
                    <a:pt x="100762" y="72754"/>
                  </a:moveTo>
                  <a:lnTo>
                    <a:pt x="100762" y="72924"/>
                  </a:lnTo>
                  <a:lnTo>
                    <a:pt x="100933" y="72924"/>
                  </a:lnTo>
                  <a:lnTo>
                    <a:pt x="100591" y="73095"/>
                  </a:lnTo>
                  <a:lnTo>
                    <a:pt x="100591" y="73095"/>
                  </a:lnTo>
                  <a:lnTo>
                    <a:pt x="100762" y="72754"/>
                  </a:lnTo>
                  <a:close/>
                  <a:moveTo>
                    <a:pt x="98883" y="70533"/>
                  </a:moveTo>
                  <a:lnTo>
                    <a:pt x="98200" y="72583"/>
                  </a:lnTo>
                  <a:lnTo>
                    <a:pt x="96663" y="73607"/>
                  </a:lnTo>
                  <a:lnTo>
                    <a:pt x="96663" y="73607"/>
                  </a:lnTo>
                  <a:lnTo>
                    <a:pt x="97517" y="71729"/>
                  </a:lnTo>
                  <a:lnTo>
                    <a:pt x="97688" y="71558"/>
                  </a:lnTo>
                  <a:lnTo>
                    <a:pt x="98883" y="70533"/>
                  </a:lnTo>
                  <a:close/>
                  <a:moveTo>
                    <a:pt x="100420" y="73437"/>
                  </a:moveTo>
                  <a:lnTo>
                    <a:pt x="100249" y="73778"/>
                  </a:lnTo>
                  <a:lnTo>
                    <a:pt x="100249" y="73607"/>
                  </a:lnTo>
                  <a:lnTo>
                    <a:pt x="100420" y="73437"/>
                  </a:lnTo>
                  <a:close/>
                  <a:moveTo>
                    <a:pt x="100933" y="71216"/>
                  </a:moveTo>
                  <a:lnTo>
                    <a:pt x="100762" y="71387"/>
                  </a:lnTo>
                  <a:lnTo>
                    <a:pt x="99737" y="73607"/>
                  </a:lnTo>
                  <a:lnTo>
                    <a:pt x="99054" y="74291"/>
                  </a:lnTo>
                  <a:lnTo>
                    <a:pt x="100079" y="71900"/>
                  </a:lnTo>
                  <a:lnTo>
                    <a:pt x="100933" y="71216"/>
                  </a:lnTo>
                  <a:close/>
                  <a:moveTo>
                    <a:pt x="96492" y="72241"/>
                  </a:moveTo>
                  <a:lnTo>
                    <a:pt x="94955" y="74803"/>
                  </a:lnTo>
                  <a:lnTo>
                    <a:pt x="94272" y="74974"/>
                  </a:lnTo>
                  <a:lnTo>
                    <a:pt x="95468" y="72583"/>
                  </a:lnTo>
                  <a:lnTo>
                    <a:pt x="96492" y="72241"/>
                  </a:lnTo>
                  <a:close/>
                  <a:moveTo>
                    <a:pt x="99566" y="74974"/>
                  </a:moveTo>
                  <a:lnTo>
                    <a:pt x="99566" y="75144"/>
                  </a:lnTo>
                  <a:lnTo>
                    <a:pt x="99737" y="75144"/>
                  </a:lnTo>
                  <a:lnTo>
                    <a:pt x="98542" y="76852"/>
                  </a:lnTo>
                  <a:lnTo>
                    <a:pt x="99566" y="74974"/>
                  </a:lnTo>
                  <a:close/>
                  <a:moveTo>
                    <a:pt x="98371" y="73095"/>
                  </a:moveTo>
                  <a:lnTo>
                    <a:pt x="97517" y="74974"/>
                  </a:lnTo>
                  <a:lnTo>
                    <a:pt x="97175" y="75657"/>
                  </a:lnTo>
                  <a:lnTo>
                    <a:pt x="95638" y="76511"/>
                  </a:lnTo>
                  <a:lnTo>
                    <a:pt x="94272" y="77023"/>
                  </a:lnTo>
                  <a:lnTo>
                    <a:pt x="94272" y="77023"/>
                  </a:lnTo>
                  <a:lnTo>
                    <a:pt x="95638" y="75315"/>
                  </a:lnTo>
                  <a:lnTo>
                    <a:pt x="96834" y="74974"/>
                  </a:lnTo>
                  <a:lnTo>
                    <a:pt x="96834" y="74803"/>
                  </a:lnTo>
                  <a:lnTo>
                    <a:pt x="97005" y="74632"/>
                  </a:lnTo>
                  <a:lnTo>
                    <a:pt x="96834" y="74461"/>
                  </a:lnTo>
                  <a:lnTo>
                    <a:pt x="96663" y="74461"/>
                  </a:lnTo>
                  <a:lnTo>
                    <a:pt x="95980" y="74632"/>
                  </a:lnTo>
                  <a:lnTo>
                    <a:pt x="96321" y="74120"/>
                  </a:lnTo>
                  <a:lnTo>
                    <a:pt x="96492" y="74120"/>
                  </a:lnTo>
                  <a:lnTo>
                    <a:pt x="98371" y="73095"/>
                  </a:lnTo>
                  <a:close/>
                  <a:moveTo>
                    <a:pt x="99225" y="47649"/>
                  </a:moveTo>
                  <a:lnTo>
                    <a:pt x="99225" y="47819"/>
                  </a:lnTo>
                  <a:lnTo>
                    <a:pt x="99737" y="50210"/>
                  </a:lnTo>
                  <a:lnTo>
                    <a:pt x="99737" y="50381"/>
                  </a:lnTo>
                  <a:lnTo>
                    <a:pt x="99737" y="50723"/>
                  </a:lnTo>
                  <a:lnTo>
                    <a:pt x="100249" y="52772"/>
                  </a:lnTo>
                  <a:lnTo>
                    <a:pt x="100249" y="52943"/>
                  </a:lnTo>
                  <a:lnTo>
                    <a:pt x="100591" y="54309"/>
                  </a:lnTo>
                  <a:lnTo>
                    <a:pt x="100591" y="54480"/>
                  </a:lnTo>
                  <a:lnTo>
                    <a:pt x="100933" y="57042"/>
                  </a:lnTo>
                  <a:lnTo>
                    <a:pt x="100933" y="57212"/>
                  </a:lnTo>
                  <a:lnTo>
                    <a:pt x="100933" y="57383"/>
                  </a:lnTo>
                  <a:lnTo>
                    <a:pt x="101103" y="57383"/>
                  </a:lnTo>
                  <a:lnTo>
                    <a:pt x="101103" y="57554"/>
                  </a:lnTo>
                  <a:lnTo>
                    <a:pt x="101103" y="58749"/>
                  </a:lnTo>
                  <a:lnTo>
                    <a:pt x="101274" y="58920"/>
                  </a:lnTo>
                  <a:lnTo>
                    <a:pt x="101445" y="58749"/>
                  </a:lnTo>
                  <a:lnTo>
                    <a:pt x="101616" y="57383"/>
                  </a:lnTo>
                  <a:lnTo>
                    <a:pt x="101445" y="57212"/>
                  </a:lnTo>
                  <a:lnTo>
                    <a:pt x="101616" y="57042"/>
                  </a:lnTo>
                  <a:lnTo>
                    <a:pt x="101616" y="56700"/>
                  </a:lnTo>
                  <a:lnTo>
                    <a:pt x="101786" y="56700"/>
                  </a:lnTo>
                  <a:lnTo>
                    <a:pt x="101786" y="58579"/>
                  </a:lnTo>
                  <a:lnTo>
                    <a:pt x="101957" y="58749"/>
                  </a:lnTo>
                  <a:lnTo>
                    <a:pt x="101786" y="58920"/>
                  </a:lnTo>
                  <a:lnTo>
                    <a:pt x="101786" y="61823"/>
                  </a:lnTo>
                  <a:lnTo>
                    <a:pt x="101786" y="61994"/>
                  </a:lnTo>
                  <a:lnTo>
                    <a:pt x="101957" y="61994"/>
                  </a:lnTo>
                  <a:lnTo>
                    <a:pt x="102128" y="61823"/>
                  </a:lnTo>
                  <a:lnTo>
                    <a:pt x="102128" y="61994"/>
                  </a:lnTo>
                  <a:lnTo>
                    <a:pt x="101957" y="61994"/>
                  </a:lnTo>
                  <a:lnTo>
                    <a:pt x="101786" y="62165"/>
                  </a:lnTo>
                  <a:lnTo>
                    <a:pt x="101786" y="62336"/>
                  </a:lnTo>
                  <a:lnTo>
                    <a:pt x="101616" y="63873"/>
                  </a:lnTo>
                  <a:lnTo>
                    <a:pt x="101616" y="64044"/>
                  </a:lnTo>
                  <a:lnTo>
                    <a:pt x="101786" y="64044"/>
                  </a:lnTo>
                  <a:lnTo>
                    <a:pt x="101957" y="63873"/>
                  </a:lnTo>
                  <a:lnTo>
                    <a:pt x="102128" y="63702"/>
                  </a:lnTo>
                  <a:lnTo>
                    <a:pt x="102128" y="63531"/>
                  </a:lnTo>
                  <a:lnTo>
                    <a:pt x="102128" y="63019"/>
                  </a:lnTo>
                  <a:lnTo>
                    <a:pt x="102299" y="63190"/>
                  </a:lnTo>
                  <a:lnTo>
                    <a:pt x="102470" y="63019"/>
                  </a:lnTo>
                  <a:lnTo>
                    <a:pt x="102128" y="63702"/>
                  </a:lnTo>
                  <a:lnTo>
                    <a:pt x="102128" y="64214"/>
                  </a:lnTo>
                  <a:lnTo>
                    <a:pt x="101957" y="64044"/>
                  </a:lnTo>
                  <a:lnTo>
                    <a:pt x="101786" y="64214"/>
                  </a:lnTo>
                  <a:lnTo>
                    <a:pt x="101616" y="64214"/>
                  </a:lnTo>
                  <a:lnTo>
                    <a:pt x="101445" y="64556"/>
                  </a:lnTo>
                  <a:lnTo>
                    <a:pt x="101103" y="66605"/>
                  </a:lnTo>
                  <a:lnTo>
                    <a:pt x="101274" y="66947"/>
                  </a:lnTo>
                  <a:lnTo>
                    <a:pt x="101445" y="66776"/>
                  </a:lnTo>
                  <a:lnTo>
                    <a:pt x="101957" y="65751"/>
                  </a:lnTo>
                  <a:lnTo>
                    <a:pt x="101957" y="65068"/>
                  </a:lnTo>
                  <a:lnTo>
                    <a:pt x="102128" y="65239"/>
                  </a:lnTo>
                  <a:lnTo>
                    <a:pt x="102299" y="65068"/>
                  </a:lnTo>
                  <a:lnTo>
                    <a:pt x="102640" y="64044"/>
                  </a:lnTo>
                  <a:lnTo>
                    <a:pt x="102640" y="64556"/>
                  </a:lnTo>
                  <a:lnTo>
                    <a:pt x="102470" y="65581"/>
                  </a:lnTo>
                  <a:lnTo>
                    <a:pt x="102128" y="65581"/>
                  </a:lnTo>
                  <a:lnTo>
                    <a:pt x="101957" y="66093"/>
                  </a:lnTo>
                  <a:lnTo>
                    <a:pt x="101957" y="66264"/>
                  </a:lnTo>
                  <a:lnTo>
                    <a:pt x="101957" y="66605"/>
                  </a:lnTo>
                  <a:lnTo>
                    <a:pt x="101616" y="66605"/>
                  </a:lnTo>
                  <a:lnTo>
                    <a:pt x="100933" y="67630"/>
                  </a:lnTo>
                  <a:lnTo>
                    <a:pt x="100933" y="67801"/>
                  </a:lnTo>
                  <a:lnTo>
                    <a:pt x="100420" y="69679"/>
                  </a:lnTo>
                  <a:lnTo>
                    <a:pt x="99908" y="71558"/>
                  </a:lnTo>
                  <a:lnTo>
                    <a:pt x="99908" y="71729"/>
                  </a:lnTo>
                  <a:lnTo>
                    <a:pt x="99737" y="71729"/>
                  </a:lnTo>
                  <a:lnTo>
                    <a:pt x="99054" y="73437"/>
                  </a:lnTo>
                  <a:lnTo>
                    <a:pt x="98371" y="74803"/>
                  </a:lnTo>
                  <a:lnTo>
                    <a:pt x="98371" y="74974"/>
                  </a:lnTo>
                  <a:lnTo>
                    <a:pt x="98371" y="75144"/>
                  </a:lnTo>
                  <a:lnTo>
                    <a:pt x="98029" y="75486"/>
                  </a:lnTo>
                  <a:lnTo>
                    <a:pt x="97859" y="75486"/>
                  </a:lnTo>
                  <a:lnTo>
                    <a:pt x="96763" y="77052"/>
                  </a:lnTo>
                  <a:lnTo>
                    <a:pt x="96663" y="76852"/>
                  </a:lnTo>
                  <a:lnTo>
                    <a:pt x="97005" y="76340"/>
                  </a:lnTo>
                  <a:lnTo>
                    <a:pt x="97005" y="76169"/>
                  </a:lnTo>
                  <a:lnTo>
                    <a:pt x="97346" y="75998"/>
                  </a:lnTo>
                  <a:lnTo>
                    <a:pt x="97346" y="75828"/>
                  </a:lnTo>
                  <a:lnTo>
                    <a:pt x="97859" y="75144"/>
                  </a:lnTo>
                  <a:lnTo>
                    <a:pt x="99054" y="72754"/>
                  </a:lnTo>
                  <a:lnTo>
                    <a:pt x="98883" y="72583"/>
                  </a:lnTo>
                  <a:lnTo>
                    <a:pt x="99054" y="72412"/>
                  </a:lnTo>
                  <a:lnTo>
                    <a:pt x="99566" y="71046"/>
                  </a:lnTo>
                  <a:lnTo>
                    <a:pt x="100079" y="69167"/>
                  </a:lnTo>
                  <a:lnTo>
                    <a:pt x="100079" y="68996"/>
                  </a:lnTo>
                  <a:lnTo>
                    <a:pt x="99908" y="68996"/>
                  </a:lnTo>
                  <a:lnTo>
                    <a:pt x="99737" y="69167"/>
                  </a:lnTo>
                  <a:lnTo>
                    <a:pt x="99566" y="69338"/>
                  </a:lnTo>
                  <a:lnTo>
                    <a:pt x="99737" y="68826"/>
                  </a:lnTo>
                  <a:lnTo>
                    <a:pt x="99737" y="68996"/>
                  </a:lnTo>
                  <a:lnTo>
                    <a:pt x="99908" y="68826"/>
                  </a:lnTo>
                  <a:lnTo>
                    <a:pt x="100591" y="68142"/>
                  </a:lnTo>
                  <a:lnTo>
                    <a:pt x="100933" y="66264"/>
                  </a:lnTo>
                  <a:lnTo>
                    <a:pt x="101103" y="65922"/>
                  </a:lnTo>
                  <a:lnTo>
                    <a:pt x="101103" y="65581"/>
                  </a:lnTo>
                  <a:lnTo>
                    <a:pt x="100933" y="65410"/>
                  </a:lnTo>
                  <a:lnTo>
                    <a:pt x="101103" y="65068"/>
                  </a:lnTo>
                  <a:lnTo>
                    <a:pt x="101103" y="64898"/>
                  </a:lnTo>
                  <a:lnTo>
                    <a:pt x="101445" y="63019"/>
                  </a:lnTo>
                  <a:lnTo>
                    <a:pt x="101274" y="62848"/>
                  </a:lnTo>
                  <a:lnTo>
                    <a:pt x="101103" y="63019"/>
                  </a:lnTo>
                  <a:lnTo>
                    <a:pt x="100933" y="63019"/>
                  </a:lnTo>
                  <a:lnTo>
                    <a:pt x="101103" y="61653"/>
                  </a:lnTo>
                  <a:lnTo>
                    <a:pt x="101103" y="60286"/>
                  </a:lnTo>
                  <a:lnTo>
                    <a:pt x="100933" y="60116"/>
                  </a:lnTo>
                  <a:lnTo>
                    <a:pt x="100933" y="59945"/>
                  </a:lnTo>
                  <a:lnTo>
                    <a:pt x="100762" y="58237"/>
                  </a:lnTo>
                  <a:lnTo>
                    <a:pt x="100762" y="58066"/>
                  </a:lnTo>
                  <a:lnTo>
                    <a:pt x="100762" y="57895"/>
                  </a:lnTo>
                  <a:lnTo>
                    <a:pt x="100591" y="56017"/>
                  </a:lnTo>
                  <a:lnTo>
                    <a:pt x="100420" y="55846"/>
                  </a:lnTo>
                  <a:lnTo>
                    <a:pt x="100249" y="56017"/>
                  </a:lnTo>
                  <a:lnTo>
                    <a:pt x="100079" y="58237"/>
                  </a:lnTo>
                  <a:lnTo>
                    <a:pt x="100249" y="58408"/>
                  </a:lnTo>
                  <a:lnTo>
                    <a:pt x="100420" y="58408"/>
                  </a:lnTo>
                  <a:lnTo>
                    <a:pt x="100079" y="58920"/>
                  </a:lnTo>
                  <a:lnTo>
                    <a:pt x="99908" y="60799"/>
                  </a:lnTo>
                  <a:lnTo>
                    <a:pt x="99908" y="60970"/>
                  </a:lnTo>
                  <a:lnTo>
                    <a:pt x="99737" y="61140"/>
                  </a:lnTo>
                  <a:lnTo>
                    <a:pt x="99737" y="61311"/>
                  </a:lnTo>
                  <a:lnTo>
                    <a:pt x="99737" y="61653"/>
                  </a:lnTo>
                  <a:lnTo>
                    <a:pt x="99737" y="61823"/>
                  </a:lnTo>
                  <a:lnTo>
                    <a:pt x="99054" y="64385"/>
                  </a:lnTo>
                  <a:lnTo>
                    <a:pt x="99396" y="62507"/>
                  </a:lnTo>
                  <a:lnTo>
                    <a:pt x="99396" y="61823"/>
                  </a:lnTo>
                  <a:lnTo>
                    <a:pt x="99396" y="61653"/>
                  </a:lnTo>
                  <a:lnTo>
                    <a:pt x="99566" y="61482"/>
                  </a:lnTo>
                  <a:lnTo>
                    <a:pt x="99737" y="60116"/>
                  </a:lnTo>
                  <a:lnTo>
                    <a:pt x="99566" y="59945"/>
                  </a:lnTo>
                  <a:lnTo>
                    <a:pt x="99737" y="59774"/>
                  </a:lnTo>
                  <a:lnTo>
                    <a:pt x="99737" y="59603"/>
                  </a:lnTo>
                  <a:lnTo>
                    <a:pt x="99737" y="59432"/>
                  </a:lnTo>
                  <a:lnTo>
                    <a:pt x="99737" y="59091"/>
                  </a:lnTo>
                  <a:lnTo>
                    <a:pt x="99737" y="58920"/>
                  </a:lnTo>
                  <a:lnTo>
                    <a:pt x="99908" y="55675"/>
                  </a:lnTo>
                  <a:lnTo>
                    <a:pt x="100079" y="55504"/>
                  </a:lnTo>
                  <a:lnTo>
                    <a:pt x="100079" y="55334"/>
                  </a:lnTo>
                  <a:lnTo>
                    <a:pt x="99908" y="55163"/>
                  </a:lnTo>
                  <a:lnTo>
                    <a:pt x="99908" y="54992"/>
                  </a:lnTo>
                  <a:lnTo>
                    <a:pt x="99908" y="53797"/>
                  </a:lnTo>
                  <a:lnTo>
                    <a:pt x="99908" y="53626"/>
                  </a:lnTo>
                  <a:lnTo>
                    <a:pt x="99737" y="51235"/>
                  </a:lnTo>
                  <a:lnTo>
                    <a:pt x="99737" y="50893"/>
                  </a:lnTo>
                  <a:lnTo>
                    <a:pt x="99737" y="50723"/>
                  </a:lnTo>
                  <a:lnTo>
                    <a:pt x="99225" y="48332"/>
                  </a:lnTo>
                  <a:lnTo>
                    <a:pt x="99225" y="48161"/>
                  </a:lnTo>
                  <a:lnTo>
                    <a:pt x="99097" y="47649"/>
                  </a:lnTo>
                  <a:close/>
                  <a:moveTo>
                    <a:pt x="101786" y="72241"/>
                  </a:moveTo>
                  <a:lnTo>
                    <a:pt x="100933" y="73949"/>
                  </a:lnTo>
                  <a:lnTo>
                    <a:pt x="99908" y="75657"/>
                  </a:lnTo>
                  <a:lnTo>
                    <a:pt x="99908" y="75828"/>
                  </a:lnTo>
                  <a:lnTo>
                    <a:pt x="99908" y="75998"/>
                  </a:lnTo>
                  <a:lnTo>
                    <a:pt x="98712" y="77194"/>
                  </a:lnTo>
                  <a:lnTo>
                    <a:pt x="100079" y="75144"/>
                  </a:lnTo>
                  <a:lnTo>
                    <a:pt x="100933" y="73949"/>
                  </a:lnTo>
                  <a:lnTo>
                    <a:pt x="101616" y="72412"/>
                  </a:lnTo>
                  <a:lnTo>
                    <a:pt x="101786" y="72241"/>
                  </a:lnTo>
                  <a:close/>
                  <a:moveTo>
                    <a:pt x="98200" y="68996"/>
                  </a:moveTo>
                  <a:lnTo>
                    <a:pt x="97517" y="71216"/>
                  </a:lnTo>
                  <a:lnTo>
                    <a:pt x="97517" y="71387"/>
                  </a:lnTo>
                  <a:lnTo>
                    <a:pt x="97346" y="71387"/>
                  </a:lnTo>
                  <a:lnTo>
                    <a:pt x="97346" y="71558"/>
                  </a:lnTo>
                  <a:lnTo>
                    <a:pt x="96492" y="73095"/>
                  </a:lnTo>
                  <a:lnTo>
                    <a:pt x="95468" y="74803"/>
                  </a:lnTo>
                  <a:lnTo>
                    <a:pt x="95468" y="74974"/>
                  </a:lnTo>
                  <a:lnTo>
                    <a:pt x="95297" y="75144"/>
                  </a:lnTo>
                  <a:lnTo>
                    <a:pt x="93589" y="77365"/>
                  </a:lnTo>
                  <a:lnTo>
                    <a:pt x="94955" y="75486"/>
                  </a:lnTo>
                  <a:lnTo>
                    <a:pt x="94955" y="75144"/>
                  </a:lnTo>
                  <a:lnTo>
                    <a:pt x="95126" y="75144"/>
                  </a:lnTo>
                  <a:lnTo>
                    <a:pt x="95297" y="74974"/>
                  </a:lnTo>
                  <a:lnTo>
                    <a:pt x="96834" y="72412"/>
                  </a:lnTo>
                  <a:lnTo>
                    <a:pt x="96834" y="72241"/>
                  </a:lnTo>
                  <a:lnTo>
                    <a:pt x="97005" y="72070"/>
                  </a:lnTo>
                  <a:lnTo>
                    <a:pt x="97005" y="71900"/>
                  </a:lnTo>
                  <a:lnTo>
                    <a:pt x="97005" y="71729"/>
                  </a:lnTo>
                  <a:lnTo>
                    <a:pt x="97175" y="71729"/>
                  </a:lnTo>
                  <a:lnTo>
                    <a:pt x="98200" y="68996"/>
                  </a:lnTo>
                  <a:close/>
                  <a:moveTo>
                    <a:pt x="98542" y="77365"/>
                  </a:moveTo>
                  <a:lnTo>
                    <a:pt x="98542" y="77535"/>
                  </a:lnTo>
                  <a:lnTo>
                    <a:pt x="97517" y="78560"/>
                  </a:lnTo>
                  <a:lnTo>
                    <a:pt x="97688" y="78219"/>
                  </a:lnTo>
                  <a:lnTo>
                    <a:pt x="97688" y="78048"/>
                  </a:lnTo>
                  <a:lnTo>
                    <a:pt x="97859" y="77877"/>
                  </a:lnTo>
                  <a:lnTo>
                    <a:pt x="98542" y="77365"/>
                  </a:lnTo>
                  <a:close/>
                  <a:moveTo>
                    <a:pt x="99054" y="75144"/>
                  </a:moveTo>
                  <a:lnTo>
                    <a:pt x="97688" y="77535"/>
                  </a:lnTo>
                  <a:lnTo>
                    <a:pt x="96663" y="78219"/>
                  </a:lnTo>
                  <a:lnTo>
                    <a:pt x="95468" y="78731"/>
                  </a:lnTo>
                  <a:lnTo>
                    <a:pt x="96151" y="77877"/>
                  </a:lnTo>
                  <a:lnTo>
                    <a:pt x="96151" y="78048"/>
                  </a:lnTo>
                  <a:lnTo>
                    <a:pt x="96321" y="78048"/>
                  </a:lnTo>
                  <a:lnTo>
                    <a:pt x="96492" y="77877"/>
                  </a:lnTo>
                  <a:lnTo>
                    <a:pt x="97346" y="76852"/>
                  </a:lnTo>
                  <a:lnTo>
                    <a:pt x="98200" y="75657"/>
                  </a:lnTo>
                  <a:lnTo>
                    <a:pt x="99054" y="75144"/>
                  </a:lnTo>
                  <a:close/>
                  <a:moveTo>
                    <a:pt x="97005" y="78902"/>
                  </a:moveTo>
                  <a:lnTo>
                    <a:pt x="96834" y="79243"/>
                  </a:lnTo>
                  <a:lnTo>
                    <a:pt x="96663" y="79243"/>
                  </a:lnTo>
                  <a:lnTo>
                    <a:pt x="97005" y="78902"/>
                  </a:lnTo>
                  <a:close/>
                  <a:moveTo>
                    <a:pt x="96321" y="76852"/>
                  </a:moveTo>
                  <a:lnTo>
                    <a:pt x="94443" y="79072"/>
                  </a:lnTo>
                  <a:lnTo>
                    <a:pt x="93247" y="79243"/>
                  </a:lnTo>
                  <a:lnTo>
                    <a:pt x="93077" y="79243"/>
                  </a:lnTo>
                  <a:lnTo>
                    <a:pt x="92223" y="79414"/>
                  </a:lnTo>
                  <a:lnTo>
                    <a:pt x="93760" y="77706"/>
                  </a:lnTo>
                  <a:lnTo>
                    <a:pt x="93931" y="77706"/>
                  </a:lnTo>
                  <a:lnTo>
                    <a:pt x="95126" y="77365"/>
                  </a:lnTo>
                  <a:lnTo>
                    <a:pt x="96321" y="76852"/>
                  </a:lnTo>
                  <a:close/>
                  <a:moveTo>
                    <a:pt x="96663" y="79243"/>
                  </a:moveTo>
                  <a:lnTo>
                    <a:pt x="96663" y="79414"/>
                  </a:lnTo>
                  <a:lnTo>
                    <a:pt x="96492" y="79414"/>
                  </a:lnTo>
                  <a:lnTo>
                    <a:pt x="96663" y="79243"/>
                  </a:lnTo>
                  <a:close/>
                  <a:moveTo>
                    <a:pt x="89149" y="79414"/>
                  </a:moveTo>
                  <a:lnTo>
                    <a:pt x="91369" y="79585"/>
                  </a:lnTo>
                  <a:lnTo>
                    <a:pt x="91540" y="79585"/>
                  </a:lnTo>
                  <a:lnTo>
                    <a:pt x="91710" y="79756"/>
                  </a:lnTo>
                  <a:lnTo>
                    <a:pt x="91027" y="79756"/>
                  </a:lnTo>
                  <a:lnTo>
                    <a:pt x="89149" y="79414"/>
                  </a:lnTo>
                  <a:close/>
                  <a:moveTo>
                    <a:pt x="96492" y="78902"/>
                  </a:moveTo>
                  <a:lnTo>
                    <a:pt x="94784" y="80097"/>
                  </a:lnTo>
                  <a:lnTo>
                    <a:pt x="93247" y="80951"/>
                  </a:lnTo>
                  <a:lnTo>
                    <a:pt x="93247" y="80951"/>
                  </a:lnTo>
                  <a:lnTo>
                    <a:pt x="94784" y="79585"/>
                  </a:lnTo>
                  <a:lnTo>
                    <a:pt x="96492" y="78902"/>
                  </a:lnTo>
                  <a:close/>
                  <a:moveTo>
                    <a:pt x="20153" y="79585"/>
                  </a:moveTo>
                  <a:lnTo>
                    <a:pt x="22031" y="80268"/>
                  </a:lnTo>
                  <a:lnTo>
                    <a:pt x="24081" y="80780"/>
                  </a:lnTo>
                  <a:lnTo>
                    <a:pt x="26130" y="81463"/>
                  </a:lnTo>
                  <a:lnTo>
                    <a:pt x="26130" y="81463"/>
                  </a:lnTo>
                  <a:lnTo>
                    <a:pt x="24422" y="81122"/>
                  </a:lnTo>
                  <a:lnTo>
                    <a:pt x="22885" y="80780"/>
                  </a:lnTo>
                  <a:lnTo>
                    <a:pt x="21519" y="80268"/>
                  </a:lnTo>
                  <a:lnTo>
                    <a:pt x="20153" y="79585"/>
                  </a:lnTo>
                  <a:close/>
                  <a:moveTo>
                    <a:pt x="40305" y="36889"/>
                  </a:moveTo>
                  <a:lnTo>
                    <a:pt x="42354" y="37060"/>
                  </a:lnTo>
                  <a:lnTo>
                    <a:pt x="44574" y="37402"/>
                  </a:lnTo>
                  <a:lnTo>
                    <a:pt x="46795" y="37914"/>
                  </a:lnTo>
                  <a:lnTo>
                    <a:pt x="49015" y="38768"/>
                  </a:lnTo>
                  <a:lnTo>
                    <a:pt x="51235" y="39622"/>
                  </a:lnTo>
                  <a:lnTo>
                    <a:pt x="53455" y="40817"/>
                  </a:lnTo>
                  <a:lnTo>
                    <a:pt x="55505" y="42183"/>
                  </a:lnTo>
                  <a:lnTo>
                    <a:pt x="57554" y="43721"/>
                  </a:lnTo>
                  <a:lnTo>
                    <a:pt x="59262" y="45428"/>
                  </a:lnTo>
                  <a:lnTo>
                    <a:pt x="60799" y="47478"/>
                  </a:lnTo>
                  <a:lnTo>
                    <a:pt x="61482" y="48673"/>
                  </a:lnTo>
                  <a:lnTo>
                    <a:pt x="61994" y="49869"/>
                  </a:lnTo>
                  <a:lnTo>
                    <a:pt x="62336" y="51064"/>
                  </a:lnTo>
                  <a:lnTo>
                    <a:pt x="62677" y="52260"/>
                  </a:lnTo>
                  <a:lnTo>
                    <a:pt x="62848" y="53626"/>
                  </a:lnTo>
                  <a:lnTo>
                    <a:pt x="63019" y="54992"/>
                  </a:lnTo>
                  <a:lnTo>
                    <a:pt x="62848" y="56358"/>
                  </a:lnTo>
                  <a:lnTo>
                    <a:pt x="62677" y="57895"/>
                  </a:lnTo>
                  <a:lnTo>
                    <a:pt x="62507" y="58408"/>
                  </a:lnTo>
                  <a:lnTo>
                    <a:pt x="62336" y="58579"/>
                  </a:lnTo>
                  <a:lnTo>
                    <a:pt x="62336" y="58920"/>
                  </a:lnTo>
                  <a:lnTo>
                    <a:pt x="61653" y="60799"/>
                  </a:lnTo>
                  <a:lnTo>
                    <a:pt x="60799" y="62677"/>
                  </a:lnTo>
                  <a:lnTo>
                    <a:pt x="59945" y="64385"/>
                  </a:lnTo>
                  <a:lnTo>
                    <a:pt x="58749" y="65922"/>
                  </a:lnTo>
                  <a:lnTo>
                    <a:pt x="57554" y="67459"/>
                  </a:lnTo>
                  <a:lnTo>
                    <a:pt x="56188" y="68996"/>
                  </a:lnTo>
                  <a:lnTo>
                    <a:pt x="54651" y="70363"/>
                  </a:lnTo>
                  <a:lnTo>
                    <a:pt x="53284" y="71558"/>
                  </a:lnTo>
                  <a:lnTo>
                    <a:pt x="50210" y="73778"/>
                  </a:lnTo>
                  <a:lnTo>
                    <a:pt x="47136" y="75657"/>
                  </a:lnTo>
                  <a:lnTo>
                    <a:pt x="44062" y="77194"/>
                  </a:lnTo>
                  <a:lnTo>
                    <a:pt x="41500" y="78389"/>
                  </a:lnTo>
                  <a:lnTo>
                    <a:pt x="38597" y="79414"/>
                  </a:lnTo>
                  <a:lnTo>
                    <a:pt x="35181" y="80439"/>
                  </a:lnTo>
                  <a:lnTo>
                    <a:pt x="33474" y="80780"/>
                  </a:lnTo>
                  <a:lnTo>
                    <a:pt x="31595" y="81122"/>
                  </a:lnTo>
                  <a:lnTo>
                    <a:pt x="29716" y="81463"/>
                  </a:lnTo>
                  <a:lnTo>
                    <a:pt x="27838" y="81463"/>
                  </a:lnTo>
                  <a:lnTo>
                    <a:pt x="27667" y="81293"/>
                  </a:lnTo>
                  <a:lnTo>
                    <a:pt x="26642" y="80780"/>
                  </a:lnTo>
                  <a:lnTo>
                    <a:pt x="25447" y="80268"/>
                  </a:lnTo>
                  <a:lnTo>
                    <a:pt x="22885" y="79414"/>
                  </a:lnTo>
                  <a:lnTo>
                    <a:pt x="19811" y="78389"/>
                  </a:lnTo>
                  <a:lnTo>
                    <a:pt x="18445" y="77877"/>
                  </a:lnTo>
                  <a:lnTo>
                    <a:pt x="17249" y="77023"/>
                  </a:lnTo>
                  <a:lnTo>
                    <a:pt x="17249" y="76852"/>
                  </a:lnTo>
                  <a:lnTo>
                    <a:pt x="17078" y="76852"/>
                  </a:lnTo>
                  <a:lnTo>
                    <a:pt x="16225" y="75486"/>
                  </a:lnTo>
                  <a:lnTo>
                    <a:pt x="15541" y="73949"/>
                  </a:lnTo>
                  <a:lnTo>
                    <a:pt x="15029" y="72583"/>
                  </a:lnTo>
                  <a:lnTo>
                    <a:pt x="14688" y="71046"/>
                  </a:lnTo>
                  <a:lnTo>
                    <a:pt x="14688" y="69679"/>
                  </a:lnTo>
                  <a:lnTo>
                    <a:pt x="14517" y="68142"/>
                  </a:lnTo>
                  <a:lnTo>
                    <a:pt x="14688" y="66776"/>
                  </a:lnTo>
                  <a:lnTo>
                    <a:pt x="14858" y="65239"/>
                  </a:lnTo>
                  <a:lnTo>
                    <a:pt x="15541" y="62677"/>
                  </a:lnTo>
                  <a:lnTo>
                    <a:pt x="16225" y="60286"/>
                  </a:lnTo>
                  <a:lnTo>
                    <a:pt x="17078" y="58408"/>
                  </a:lnTo>
                  <a:lnTo>
                    <a:pt x="17762" y="57042"/>
                  </a:lnTo>
                  <a:lnTo>
                    <a:pt x="18616" y="55504"/>
                  </a:lnTo>
                  <a:lnTo>
                    <a:pt x="19640" y="53967"/>
                  </a:lnTo>
                  <a:lnTo>
                    <a:pt x="21690" y="51235"/>
                  </a:lnTo>
                  <a:lnTo>
                    <a:pt x="23397" y="49015"/>
                  </a:lnTo>
                  <a:lnTo>
                    <a:pt x="23739" y="48332"/>
                  </a:lnTo>
                  <a:lnTo>
                    <a:pt x="26301" y="44916"/>
                  </a:lnTo>
                  <a:lnTo>
                    <a:pt x="27667" y="43208"/>
                  </a:lnTo>
                  <a:lnTo>
                    <a:pt x="29033" y="41671"/>
                  </a:lnTo>
                  <a:lnTo>
                    <a:pt x="30570" y="40134"/>
                  </a:lnTo>
                  <a:lnTo>
                    <a:pt x="32278" y="38939"/>
                  </a:lnTo>
                  <a:lnTo>
                    <a:pt x="33986" y="38085"/>
                  </a:lnTo>
                  <a:lnTo>
                    <a:pt x="35694" y="37402"/>
                  </a:lnTo>
                  <a:lnTo>
                    <a:pt x="35865" y="37231"/>
                  </a:lnTo>
                  <a:lnTo>
                    <a:pt x="36035" y="37060"/>
                  </a:lnTo>
                  <a:lnTo>
                    <a:pt x="38085" y="36889"/>
                  </a:lnTo>
                  <a:close/>
                  <a:moveTo>
                    <a:pt x="95809" y="80268"/>
                  </a:moveTo>
                  <a:lnTo>
                    <a:pt x="95809" y="80439"/>
                  </a:lnTo>
                  <a:lnTo>
                    <a:pt x="95980" y="80439"/>
                  </a:lnTo>
                  <a:lnTo>
                    <a:pt x="94272" y="81293"/>
                  </a:lnTo>
                  <a:lnTo>
                    <a:pt x="93077" y="81727"/>
                  </a:lnTo>
                  <a:lnTo>
                    <a:pt x="93077" y="81727"/>
                  </a:lnTo>
                  <a:lnTo>
                    <a:pt x="93077" y="81634"/>
                  </a:lnTo>
                  <a:lnTo>
                    <a:pt x="94443" y="80951"/>
                  </a:lnTo>
                  <a:lnTo>
                    <a:pt x="95809" y="80268"/>
                  </a:lnTo>
                  <a:close/>
                  <a:moveTo>
                    <a:pt x="37914" y="36548"/>
                  </a:moveTo>
                  <a:lnTo>
                    <a:pt x="35865" y="36718"/>
                  </a:lnTo>
                  <a:lnTo>
                    <a:pt x="35694" y="36889"/>
                  </a:lnTo>
                  <a:lnTo>
                    <a:pt x="35694" y="37060"/>
                  </a:lnTo>
                  <a:lnTo>
                    <a:pt x="35523" y="37060"/>
                  </a:lnTo>
                  <a:lnTo>
                    <a:pt x="33815" y="37743"/>
                  </a:lnTo>
                  <a:lnTo>
                    <a:pt x="32107" y="38597"/>
                  </a:lnTo>
                  <a:lnTo>
                    <a:pt x="30400" y="39793"/>
                  </a:lnTo>
                  <a:lnTo>
                    <a:pt x="28692" y="41500"/>
                  </a:lnTo>
                  <a:lnTo>
                    <a:pt x="27325" y="43037"/>
                  </a:lnTo>
                  <a:lnTo>
                    <a:pt x="25959" y="44745"/>
                  </a:lnTo>
                  <a:lnTo>
                    <a:pt x="23568" y="48161"/>
                  </a:lnTo>
                  <a:lnTo>
                    <a:pt x="23056" y="48673"/>
                  </a:lnTo>
                  <a:lnTo>
                    <a:pt x="21348" y="50893"/>
                  </a:lnTo>
                  <a:lnTo>
                    <a:pt x="19299" y="53797"/>
                  </a:lnTo>
                  <a:lnTo>
                    <a:pt x="18274" y="55334"/>
                  </a:lnTo>
                  <a:lnTo>
                    <a:pt x="17420" y="56871"/>
                  </a:lnTo>
                  <a:lnTo>
                    <a:pt x="16737" y="58237"/>
                  </a:lnTo>
                  <a:lnTo>
                    <a:pt x="15883" y="60286"/>
                  </a:lnTo>
                  <a:lnTo>
                    <a:pt x="15200" y="62507"/>
                  </a:lnTo>
                  <a:lnTo>
                    <a:pt x="14517" y="65239"/>
                  </a:lnTo>
                  <a:lnTo>
                    <a:pt x="14346" y="66776"/>
                  </a:lnTo>
                  <a:lnTo>
                    <a:pt x="14175" y="68142"/>
                  </a:lnTo>
                  <a:lnTo>
                    <a:pt x="14346" y="69679"/>
                  </a:lnTo>
                  <a:lnTo>
                    <a:pt x="14517" y="71216"/>
                  </a:lnTo>
                  <a:lnTo>
                    <a:pt x="14688" y="72754"/>
                  </a:lnTo>
                  <a:lnTo>
                    <a:pt x="15200" y="74120"/>
                  </a:lnTo>
                  <a:lnTo>
                    <a:pt x="15883" y="75657"/>
                  </a:lnTo>
                  <a:lnTo>
                    <a:pt x="16908" y="77023"/>
                  </a:lnTo>
                  <a:lnTo>
                    <a:pt x="16908" y="77194"/>
                  </a:lnTo>
                  <a:lnTo>
                    <a:pt x="17078" y="77194"/>
                  </a:lnTo>
                  <a:lnTo>
                    <a:pt x="18274" y="78048"/>
                  </a:lnTo>
                  <a:lnTo>
                    <a:pt x="19811" y="78731"/>
                  </a:lnTo>
                  <a:lnTo>
                    <a:pt x="22714" y="79756"/>
                  </a:lnTo>
                  <a:lnTo>
                    <a:pt x="25105" y="80439"/>
                  </a:lnTo>
                  <a:lnTo>
                    <a:pt x="26130" y="80951"/>
                  </a:lnTo>
                  <a:lnTo>
                    <a:pt x="27155" y="81463"/>
                  </a:lnTo>
                  <a:lnTo>
                    <a:pt x="24251" y="80439"/>
                  </a:lnTo>
                  <a:lnTo>
                    <a:pt x="21348" y="79585"/>
                  </a:lnTo>
                  <a:lnTo>
                    <a:pt x="19982" y="79072"/>
                  </a:lnTo>
                  <a:lnTo>
                    <a:pt x="18616" y="78389"/>
                  </a:lnTo>
                  <a:lnTo>
                    <a:pt x="18445" y="78389"/>
                  </a:lnTo>
                  <a:lnTo>
                    <a:pt x="18445" y="78731"/>
                  </a:lnTo>
                  <a:lnTo>
                    <a:pt x="19299" y="79414"/>
                  </a:lnTo>
                  <a:lnTo>
                    <a:pt x="20323" y="79926"/>
                  </a:lnTo>
                  <a:lnTo>
                    <a:pt x="21348" y="80439"/>
                  </a:lnTo>
                  <a:lnTo>
                    <a:pt x="22373" y="80951"/>
                  </a:lnTo>
                  <a:lnTo>
                    <a:pt x="24764" y="81634"/>
                  </a:lnTo>
                  <a:lnTo>
                    <a:pt x="27325" y="81805"/>
                  </a:lnTo>
                  <a:lnTo>
                    <a:pt x="27496" y="81634"/>
                  </a:lnTo>
                  <a:lnTo>
                    <a:pt x="27667" y="81805"/>
                  </a:lnTo>
                  <a:lnTo>
                    <a:pt x="29716" y="81805"/>
                  </a:lnTo>
                  <a:lnTo>
                    <a:pt x="31595" y="81463"/>
                  </a:lnTo>
                  <a:lnTo>
                    <a:pt x="33474" y="81122"/>
                  </a:lnTo>
                  <a:lnTo>
                    <a:pt x="35352" y="80780"/>
                  </a:lnTo>
                  <a:lnTo>
                    <a:pt x="38768" y="79756"/>
                  </a:lnTo>
                  <a:lnTo>
                    <a:pt x="41671" y="78560"/>
                  </a:lnTo>
                  <a:lnTo>
                    <a:pt x="44233" y="77365"/>
                  </a:lnTo>
                  <a:lnTo>
                    <a:pt x="47307" y="75828"/>
                  </a:lnTo>
                  <a:lnTo>
                    <a:pt x="50381" y="73949"/>
                  </a:lnTo>
                  <a:lnTo>
                    <a:pt x="53455" y="71729"/>
                  </a:lnTo>
                  <a:lnTo>
                    <a:pt x="54992" y="70533"/>
                  </a:lnTo>
                  <a:lnTo>
                    <a:pt x="56358" y="69167"/>
                  </a:lnTo>
                  <a:lnTo>
                    <a:pt x="57725" y="67630"/>
                  </a:lnTo>
                  <a:lnTo>
                    <a:pt x="59091" y="66093"/>
                  </a:lnTo>
                  <a:lnTo>
                    <a:pt x="60116" y="64556"/>
                  </a:lnTo>
                  <a:lnTo>
                    <a:pt x="61140" y="62677"/>
                  </a:lnTo>
                  <a:lnTo>
                    <a:pt x="61994" y="60799"/>
                  </a:lnTo>
                  <a:lnTo>
                    <a:pt x="62677" y="58920"/>
                  </a:lnTo>
                  <a:lnTo>
                    <a:pt x="62677" y="58749"/>
                  </a:lnTo>
                  <a:lnTo>
                    <a:pt x="62848" y="58579"/>
                  </a:lnTo>
                  <a:lnTo>
                    <a:pt x="63019" y="57895"/>
                  </a:lnTo>
                  <a:lnTo>
                    <a:pt x="63190" y="56358"/>
                  </a:lnTo>
                  <a:lnTo>
                    <a:pt x="63360" y="54992"/>
                  </a:lnTo>
                  <a:lnTo>
                    <a:pt x="63190" y="53626"/>
                  </a:lnTo>
                  <a:lnTo>
                    <a:pt x="63019" y="52260"/>
                  </a:lnTo>
                  <a:lnTo>
                    <a:pt x="62677" y="50893"/>
                  </a:lnTo>
                  <a:lnTo>
                    <a:pt x="62336" y="49698"/>
                  </a:lnTo>
                  <a:lnTo>
                    <a:pt x="61823" y="48502"/>
                  </a:lnTo>
                  <a:lnTo>
                    <a:pt x="61140" y="47307"/>
                  </a:lnTo>
                  <a:lnTo>
                    <a:pt x="59603" y="45258"/>
                  </a:lnTo>
                  <a:lnTo>
                    <a:pt x="57725" y="43379"/>
                  </a:lnTo>
                  <a:lnTo>
                    <a:pt x="55846" y="41842"/>
                  </a:lnTo>
                  <a:lnTo>
                    <a:pt x="53626" y="40476"/>
                  </a:lnTo>
                  <a:lnTo>
                    <a:pt x="51406" y="39280"/>
                  </a:lnTo>
                  <a:lnTo>
                    <a:pt x="49015" y="38426"/>
                  </a:lnTo>
                  <a:lnTo>
                    <a:pt x="46795" y="37572"/>
                  </a:lnTo>
                  <a:lnTo>
                    <a:pt x="44574" y="37060"/>
                  </a:lnTo>
                  <a:lnTo>
                    <a:pt x="42354" y="36718"/>
                  </a:lnTo>
                  <a:lnTo>
                    <a:pt x="40134" y="36548"/>
                  </a:lnTo>
                  <a:close/>
                  <a:moveTo>
                    <a:pt x="98200" y="79756"/>
                  </a:moveTo>
                  <a:lnTo>
                    <a:pt x="97175" y="80951"/>
                  </a:lnTo>
                  <a:lnTo>
                    <a:pt x="95980" y="81805"/>
                  </a:lnTo>
                  <a:lnTo>
                    <a:pt x="94614" y="82659"/>
                  </a:lnTo>
                  <a:lnTo>
                    <a:pt x="96663" y="81122"/>
                  </a:lnTo>
                  <a:lnTo>
                    <a:pt x="98200" y="79756"/>
                  </a:lnTo>
                  <a:close/>
                  <a:moveTo>
                    <a:pt x="86587" y="36035"/>
                  </a:moveTo>
                  <a:lnTo>
                    <a:pt x="88636" y="36548"/>
                  </a:lnTo>
                  <a:lnTo>
                    <a:pt x="90856" y="37402"/>
                  </a:lnTo>
                  <a:lnTo>
                    <a:pt x="90686" y="39622"/>
                  </a:lnTo>
                  <a:lnTo>
                    <a:pt x="90515" y="40646"/>
                  </a:lnTo>
                  <a:lnTo>
                    <a:pt x="90173" y="41671"/>
                  </a:lnTo>
                  <a:lnTo>
                    <a:pt x="90173" y="41842"/>
                  </a:lnTo>
                  <a:lnTo>
                    <a:pt x="90344" y="42013"/>
                  </a:lnTo>
                  <a:lnTo>
                    <a:pt x="90515" y="42013"/>
                  </a:lnTo>
                  <a:lnTo>
                    <a:pt x="90686" y="41842"/>
                  </a:lnTo>
                  <a:lnTo>
                    <a:pt x="91027" y="40817"/>
                  </a:lnTo>
                  <a:lnTo>
                    <a:pt x="91369" y="39793"/>
                  </a:lnTo>
                  <a:lnTo>
                    <a:pt x="91369" y="37743"/>
                  </a:lnTo>
                  <a:lnTo>
                    <a:pt x="92906" y="38426"/>
                  </a:lnTo>
                  <a:lnTo>
                    <a:pt x="92735" y="38597"/>
                  </a:lnTo>
                  <a:lnTo>
                    <a:pt x="92735" y="38768"/>
                  </a:lnTo>
                  <a:lnTo>
                    <a:pt x="92735" y="38939"/>
                  </a:lnTo>
                  <a:lnTo>
                    <a:pt x="93077" y="39280"/>
                  </a:lnTo>
                  <a:lnTo>
                    <a:pt x="92564" y="41159"/>
                  </a:lnTo>
                  <a:lnTo>
                    <a:pt x="92393" y="41330"/>
                  </a:lnTo>
                  <a:lnTo>
                    <a:pt x="92223" y="41330"/>
                  </a:lnTo>
                  <a:lnTo>
                    <a:pt x="92223" y="41500"/>
                  </a:lnTo>
                  <a:lnTo>
                    <a:pt x="92393" y="41671"/>
                  </a:lnTo>
                  <a:lnTo>
                    <a:pt x="91027" y="44745"/>
                  </a:lnTo>
                  <a:lnTo>
                    <a:pt x="90003" y="46965"/>
                  </a:lnTo>
                  <a:lnTo>
                    <a:pt x="89149" y="49356"/>
                  </a:lnTo>
                  <a:lnTo>
                    <a:pt x="89149" y="49527"/>
                  </a:lnTo>
                  <a:lnTo>
                    <a:pt x="89319" y="49698"/>
                  </a:lnTo>
                  <a:lnTo>
                    <a:pt x="89490" y="49698"/>
                  </a:lnTo>
                  <a:lnTo>
                    <a:pt x="89661" y="49527"/>
                  </a:lnTo>
                  <a:lnTo>
                    <a:pt x="90173" y="48502"/>
                  </a:lnTo>
                  <a:lnTo>
                    <a:pt x="91540" y="45599"/>
                  </a:lnTo>
                  <a:lnTo>
                    <a:pt x="92735" y="42696"/>
                  </a:lnTo>
                  <a:lnTo>
                    <a:pt x="93589" y="45087"/>
                  </a:lnTo>
                  <a:lnTo>
                    <a:pt x="92223" y="47819"/>
                  </a:lnTo>
                  <a:lnTo>
                    <a:pt x="90686" y="50381"/>
                  </a:lnTo>
                  <a:lnTo>
                    <a:pt x="90515" y="50552"/>
                  </a:lnTo>
                  <a:lnTo>
                    <a:pt x="90686" y="50723"/>
                  </a:lnTo>
                  <a:lnTo>
                    <a:pt x="90856" y="50723"/>
                  </a:lnTo>
                  <a:lnTo>
                    <a:pt x="91027" y="50552"/>
                  </a:lnTo>
                  <a:lnTo>
                    <a:pt x="92564" y="48502"/>
                  </a:lnTo>
                  <a:lnTo>
                    <a:pt x="93931" y="45941"/>
                  </a:lnTo>
                  <a:lnTo>
                    <a:pt x="94443" y="48673"/>
                  </a:lnTo>
                  <a:lnTo>
                    <a:pt x="93077" y="50723"/>
                  </a:lnTo>
                  <a:lnTo>
                    <a:pt x="91540" y="52772"/>
                  </a:lnTo>
                  <a:lnTo>
                    <a:pt x="91027" y="53455"/>
                  </a:lnTo>
                  <a:lnTo>
                    <a:pt x="91027" y="53626"/>
                  </a:lnTo>
                  <a:lnTo>
                    <a:pt x="91027" y="53797"/>
                  </a:lnTo>
                  <a:lnTo>
                    <a:pt x="91198" y="53797"/>
                  </a:lnTo>
                  <a:lnTo>
                    <a:pt x="91369" y="53626"/>
                  </a:lnTo>
                  <a:lnTo>
                    <a:pt x="93077" y="51577"/>
                  </a:lnTo>
                  <a:lnTo>
                    <a:pt x="94614" y="49356"/>
                  </a:lnTo>
                  <a:lnTo>
                    <a:pt x="94955" y="51406"/>
                  </a:lnTo>
                  <a:lnTo>
                    <a:pt x="95126" y="53797"/>
                  </a:lnTo>
                  <a:lnTo>
                    <a:pt x="93077" y="55504"/>
                  </a:lnTo>
                  <a:lnTo>
                    <a:pt x="93077" y="55675"/>
                  </a:lnTo>
                  <a:lnTo>
                    <a:pt x="93077" y="55846"/>
                  </a:lnTo>
                  <a:lnTo>
                    <a:pt x="93418" y="55846"/>
                  </a:lnTo>
                  <a:lnTo>
                    <a:pt x="95126" y="54309"/>
                  </a:lnTo>
                  <a:lnTo>
                    <a:pt x="95297" y="56358"/>
                  </a:lnTo>
                  <a:lnTo>
                    <a:pt x="94101" y="57383"/>
                  </a:lnTo>
                  <a:lnTo>
                    <a:pt x="92735" y="58237"/>
                  </a:lnTo>
                  <a:lnTo>
                    <a:pt x="90003" y="59774"/>
                  </a:lnTo>
                  <a:lnTo>
                    <a:pt x="89661" y="59945"/>
                  </a:lnTo>
                  <a:lnTo>
                    <a:pt x="89490" y="60116"/>
                  </a:lnTo>
                  <a:lnTo>
                    <a:pt x="89490" y="60286"/>
                  </a:lnTo>
                  <a:lnTo>
                    <a:pt x="89832" y="60286"/>
                  </a:lnTo>
                  <a:lnTo>
                    <a:pt x="90173" y="60116"/>
                  </a:lnTo>
                  <a:lnTo>
                    <a:pt x="92735" y="58749"/>
                  </a:lnTo>
                  <a:lnTo>
                    <a:pt x="94101" y="58066"/>
                  </a:lnTo>
                  <a:lnTo>
                    <a:pt x="95297" y="57042"/>
                  </a:lnTo>
                  <a:lnTo>
                    <a:pt x="95468" y="59432"/>
                  </a:lnTo>
                  <a:lnTo>
                    <a:pt x="95468" y="59603"/>
                  </a:lnTo>
                  <a:lnTo>
                    <a:pt x="95638" y="59774"/>
                  </a:lnTo>
                  <a:lnTo>
                    <a:pt x="92735" y="62507"/>
                  </a:lnTo>
                  <a:lnTo>
                    <a:pt x="92393" y="62677"/>
                  </a:lnTo>
                  <a:lnTo>
                    <a:pt x="92223" y="62848"/>
                  </a:lnTo>
                  <a:lnTo>
                    <a:pt x="92393" y="63019"/>
                  </a:lnTo>
                  <a:lnTo>
                    <a:pt x="92564" y="63190"/>
                  </a:lnTo>
                  <a:lnTo>
                    <a:pt x="92735" y="63019"/>
                  </a:lnTo>
                  <a:lnTo>
                    <a:pt x="93247" y="62507"/>
                  </a:lnTo>
                  <a:lnTo>
                    <a:pt x="95980" y="60116"/>
                  </a:lnTo>
                  <a:lnTo>
                    <a:pt x="97346" y="58749"/>
                  </a:lnTo>
                  <a:lnTo>
                    <a:pt x="98371" y="57383"/>
                  </a:lnTo>
                  <a:lnTo>
                    <a:pt x="98371" y="58920"/>
                  </a:lnTo>
                  <a:lnTo>
                    <a:pt x="98371" y="59945"/>
                  </a:lnTo>
                  <a:lnTo>
                    <a:pt x="98200" y="59945"/>
                  </a:lnTo>
                  <a:lnTo>
                    <a:pt x="98200" y="60116"/>
                  </a:lnTo>
                  <a:lnTo>
                    <a:pt x="98200" y="60286"/>
                  </a:lnTo>
                  <a:lnTo>
                    <a:pt x="98371" y="60286"/>
                  </a:lnTo>
                  <a:lnTo>
                    <a:pt x="98200" y="60799"/>
                  </a:lnTo>
                  <a:lnTo>
                    <a:pt x="98200" y="61140"/>
                  </a:lnTo>
                  <a:lnTo>
                    <a:pt x="96492" y="62848"/>
                  </a:lnTo>
                  <a:lnTo>
                    <a:pt x="94443" y="64556"/>
                  </a:lnTo>
                  <a:lnTo>
                    <a:pt x="92223" y="65922"/>
                  </a:lnTo>
                  <a:lnTo>
                    <a:pt x="89661" y="67118"/>
                  </a:lnTo>
                  <a:lnTo>
                    <a:pt x="89490" y="67288"/>
                  </a:lnTo>
                  <a:lnTo>
                    <a:pt x="89490" y="67459"/>
                  </a:lnTo>
                  <a:lnTo>
                    <a:pt x="89661" y="67630"/>
                  </a:lnTo>
                  <a:lnTo>
                    <a:pt x="89832" y="67630"/>
                  </a:lnTo>
                  <a:lnTo>
                    <a:pt x="92223" y="66435"/>
                  </a:lnTo>
                  <a:lnTo>
                    <a:pt x="94443" y="65068"/>
                  </a:lnTo>
                  <a:lnTo>
                    <a:pt x="96321" y="63702"/>
                  </a:lnTo>
                  <a:lnTo>
                    <a:pt x="98029" y="62165"/>
                  </a:lnTo>
                  <a:lnTo>
                    <a:pt x="97859" y="63531"/>
                  </a:lnTo>
                  <a:lnTo>
                    <a:pt x="97517" y="63873"/>
                  </a:lnTo>
                  <a:lnTo>
                    <a:pt x="97517" y="64044"/>
                  </a:lnTo>
                  <a:lnTo>
                    <a:pt x="97688" y="64214"/>
                  </a:lnTo>
                  <a:lnTo>
                    <a:pt x="97517" y="64727"/>
                  </a:lnTo>
                  <a:lnTo>
                    <a:pt x="95980" y="65581"/>
                  </a:lnTo>
                  <a:lnTo>
                    <a:pt x="93247" y="66947"/>
                  </a:lnTo>
                  <a:lnTo>
                    <a:pt x="91881" y="67459"/>
                  </a:lnTo>
                  <a:lnTo>
                    <a:pt x="90344" y="67972"/>
                  </a:lnTo>
                  <a:lnTo>
                    <a:pt x="90344" y="68142"/>
                  </a:lnTo>
                  <a:lnTo>
                    <a:pt x="90515" y="68313"/>
                  </a:lnTo>
                  <a:lnTo>
                    <a:pt x="92393" y="67972"/>
                  </a:lnTo>
                  <a:lnTo>
                    <a:pt x="94101" y="67288"/>
                  </a:lnTo>
                  <a:lnTo>
                    <a:pt x="95809" y="66435"/>
                  </a:lnTo>
                  <a:lnTo>
                    <a:pt x="97346" y="65581"/>
                  </a:lnTo>
                  <a:lnTo>
                    <a:pt x="97346" y="65922"/>
                  </a:lnTo>
                  <a:lnTo>
                    <a:pt x="97175" y="65922"/>
                  </a:lnTo>
                  <a:lnTo>
                    <a:pt x="96834" y="66093"/>
                  </a:lnTo>
                  <a:lnTo>
                    <a:pt x="96834" y="66264"/>
                  </a:lnTo>
                  <a:lnTo>
                    <a:pt x="96834" y="66435"/>
                  </a:lnTo>
                  <a:lnTo>
                    <a:pt x="97005" y="66605"/>
                  </a:lnTo>
                  <a:lnTo>
                    <a:pt x="97175" y="66605"/>
                  </a:lnTo>
                  <a:lnTo>
                    <a:pt x="96151" y="69338"/>
                  </a:lnTo>
                  <a:lnTo>
                    <a:pt x="95126" y="72070"/>
                  </a:lnTo>
                  <a:lnTo>
                    <a:pt x="92906" y="72583"/>
                  </a:lnTo>
                  <a:lnTo>
                    <a:pt x="90686" y="73095"/>
                  </a:lnTo>
                  <a:lnTo>
                    <a:pt x="90515" y="73266"/>
                  </a:lnTo>
                  <a:lnTo>
                    <a:pt x="90686" y="73437"/>
                  </a:lnTo>
                  <a:lnTo>
                    <a:pt x="90856" y="73607"/>
                  </a:lnTo>
                  <a:lnTo>
                    <a:pt x="91027" y="73437"/>
                  </a:lnTo>
                  <a:lnTo>
                    <a:pt x="92906" y="73266"/>
                  </a:lnTo>
                  <a:lnTo>
                    <a:pt x="94784" y="72754"/>
                  </a:lnTo>
                  <a:lnTo>
                    <a:pt x="93760" y="74974"/>
                  </a:lnTo>
                  <a:lnTo>
                    <a:pt x="91027" y="75315"/>
                  </a:lnTo>
                  <a:lnTo>
                    <a:pt x="88465" y="75144"/>
                  </a:lnTo>
                  <a:lnTo>
                    <a:pt x="88295" y="75144"/>
                  </a:lnTo>
                  <a:lnTo>
                    <a:pt x="88124" y="75315"/>
                  </a:lnTo>
                  <a:lnTo>
                    <a:pt x="88295" y="75486"/>
                  </a:lnTo>
                  <a:lnTo>
                    <a:pt x="88295" y="75657"/>
                  </a:lnTo>
                  <a:lnTo>
                    <a:pt x="91027" y="75828"/>
                  </a:lnTo>
                  <a:lnTo>
                    <a:pt x="93247" y="75828"/>
                  </a:lnTo>
                  <a:lnTo>
                    <a:pt x="92393" y="77365"/>
                  </a:lnTo>
                  <a:lnTo>
                    <a:pt x="92393" y="77535"/>
                  </a:lnTo>
                  <a:lnTo>
                    <a:pt x="92564" y="77706"/>
                  </a:lnTo>
                  <a:lnTo>
                    <a:pt x="92735" y="77535"/>
                  </a:lnTo>
                  <a:lnTo>
                    <a:pt x="93760" y="75657"/>
                  </a:lnTo>
                  <a:lnTo>
                    <a:pt x="94443" y="75657"/>
                  </a:lnTo>
                  <a:lnTo>
                    <a:pt x="93077" y="77535"/>
                  </a:lnTo>
                  <a:lnTo>
                    <a:pt x="91369" y="79243"/>
                  </a:lnTo>
                  <a:lnTo>
                    <a:pt x="89661" y="79072"/>
                  </a:lnTo>
                  <a:lnTo>
                    <a:pt x="88124" y="78731"/>
                  </a:lnTo>
                  <a:lnTo>
                    <a:pt x="86587" y="78219"/>
                  </a:lnTo>
                  <a:lnTo>
                    <a:pt x="85050" y="77535"/>
                  </a:lnTo>
                  <a:lnTo>
                    <a:pt x="84879" y="77535"/>
                  </a:lnTo>
                  <a:lnTo>
                    <a:pt x="84708" y="77706"/>
                  </a:lnTo>
                  <a:lnTo>
                    <a:pt x="84708" y="77877"/>
                  </a:lnTo>
                  <a:lnTo>
                    <a:pt x="84879" y="78048"/>
                  </a:lnTo>
                  <a:lnTo>
                    <a:pt x="86416" y="78731"/>
                  </a:lnTo>
                  <a:lnTo>
                    <a:pt x="87782" y="79414"/>
                  </a:lnTo>
                  <a:lnTo>
                    <a:pt x="89319" y="79756"/>
                  </a:lnTo>
                  <a:lnTo>
                    <a:pt x="90686" y="79926"/>
                  </a:lnTo>
                  <a:lnTo>
                    <a:pt x="90344" y="80268"/>
                  </a:lnTo>
                  <a:lnTo>
                    <a:pt x="90173" y="80439"/>
                  </a:lnTo>
                  <a:lnTo>
                    <a:pt x="90344" y="80780"/>
                  </a:lnTo>
                  <a:lnTo>
                    <a:pt x="90686" y="80780"/>
                  </a:lnTo>
                  <a:lnTo>
                    <a:pt x="91369" y="80097"/>
                  </a:lnTo>
                  <a:lnTo>
                    <a:pt x="92564" y="80097"/>
                  </a:lnTo>
                  <a:lnTo>
                    <a:pt x="93589" y="79926"/>
                  </a:lnTo>
                  <a:lnTo>
                    <a:pt x="92393" y="80951"/>
                  </a:lnTo>
                  <a:lnTo>
                    <a:pt x="92223" y="81122"/>
                  </a:lnTo>
                  <a:lnTo>
                    <a:pt x="92393" y="81293"/>
                  </a:lnTo>
                  <a:lnTo>
                    <a:pt x="89832" y="81463"/>
                  </a:lnTo>
                  <a:lnTo>
                    <a:pt x="88636" y="81293"/>
                  </a:lnTo>
                  <a:lnTo>
                    <a:pt x="87441" y="80951"/>
                  </a:lnTo>
                  <a:lnTo>
                    <a:pt x="86587" y="80610"/>
                  </a:lnTo>
                  <a:lnTo>
                    <a:pt x="85562" y="80268"/>
                  </a:lnTo>
                  <a:lnTo>
                    <a:pt x="84537" y="79585"/>
                  </a:lnTo>
                  <a:lnTo>
                    <a:pt x="83684" y="78902"/>
                  </a:lnTo>
                  <a:lnTo>
                    <a:pt x="83513" y="78902"/>
                  </a:lnTo>
                  <a:lnTo>
                    <a:pt x="83342" y="79072"/>
                  </a:lnTo>
                  <a:lnTo>
                    <a:pt x="83342" y="79243"/>
                  </a:lnTo>
                  <a:lnTo>
                    <a:pt x="84537" y="80097"/>
                  </a:lnTo>
                  <a:lnTo>
                    <a:pt x="85562" y="80780"/>
                  </a:lnTo>
                  <a:lnTo>
                    <a:pt x="86758" y="81463"/>
                  </a:lnTo>
                  <a:lnTo>
                    <a:pt x="87953" y="81805"/>
                  </a:lnTo>
                  <a:lnTo>
                    <a:pt x="89149" y="81976"/>
                  </a:lnTo>
                  <a:lnTo>
                    <a:pt x="90344" y="82147"/>
                  </a:lnTo>
                  <a:lnTo>
                    <a:pt x="91710" y="81976"/>
                  </a:lnTo>
                  <a:lnTo>
                    <a:pt x="92835" y="81815"/>
                  </a:lnTo>
                  <a:lnTo>
                    <a:pt x="92835" y="81815"/>
                  </a:lnTo>
                  <a:lnTo>
                    <a:pt x="92393" y="81976"/>
                  </a:lnTo>
                  <a:lnTo>
                    <a:pt x="90515" y="82659"/>
                  </a:lnTo>
                  <a:lnTo>
                    <a:pt x="88465" y="83000"/>
                  </a:lnTo>
                  <a:lnTo>
                    <a:pt x="86245" y="82317"/>
                  </a:lnTo>
                  <a:lnTo>
                    <a:pt x="84196" y="81122"/>
                  </a:lnTo>
                  <a:lnTo>
                    <a:pt x="82488" y="79926"/>
                  </a:lnTo>
                  <a:lnTo>
                    <a:pt x="80951" y="78731"/>
                  </a:lnTo>
                  <a:lnTo>
                    <a:pt x="79243" y="77194"/>
                  </a:lnTo>
                  <a:lnTo>
                    <a:pt x="77706" y="75657"/>
                  </a:lnTo>
                  <a:lnTo>
                    <a:pt x="76340" y="73949"/>
                  </a:lnTo>
                  <a:lnTo>
                    <a:pt x="75144" y="72070"/>
                  </a:lnTo>
                  <a:lnTo>
                    <a:pt x="74120" y="70192"/>
                  </a:lnTo>
                  <a:lnTo>
                    <a:pt x="73266" y="68313"/>
                  </a:lnTo>
                  <a:lnTo>
                    <a:pt x="72754" y="66264"/>
                  </a:lnTo>
                  <a:lnTo>
                    <a:pt x="72241" y="64044"/>
                  </a:lnTo>
                  <a:lnTo>
                    <a:pt x="72070" y="61823"/>
                  </a:lnTo>
                  <a:lnTo>
                    <a:pt x="71900" y="59432"/>
                  </a:lnTo>
                  <a:lnTo>
                    <a:pt x="72070" y="57212"/>
                  </a:lnTo>
                  <a:lnTo>
                    <a:pt x="72241" y="54992"/>
                  </a:lnTo>
                  <a:lnTo>
                    <a:pt x="72583" y="52943"/>
                  </a:lnTo>
                  <a:lnTo>
                    <a:pt x="73095" y="50893"/>
                  </a:lnTo>
                  <a:lnTo>
                    <a:pt x="74120" y="47478"/>
                  </a:lnTo>
                  <a:lnTo>
                    <a:pt x="75144" y="44745"/>
                  </a:lnTo>
                  <a:lnTo>
                    <a:pt x="75828" y="43037"/>
                  </a:lnTo>
                  <a:lnTo>
                    <a:pt x="76682" y="41500"/>
                  </a:lnTo>
                  <a:lnTo>
                    <a:pt x="77535" y="39963"/>
                  </a:lnTo>
                  <a:lnTo>
                    <a:pt x="78731" y="38597"/>
                  </a:lnTo>
                  <a:lnTo>
                    <a:pt x="79926" y="37402"/>
                  </a:lnTo>
                  <a:lnTo>
                    <a:pt x="80609" y="37060"/>
                  </a:lnTo>
                  <a:lnTo>
                    <a:pt x="81293" y="36548"/>
                  </a:lnTo>
                  <a:lnTo>
                    <a:pt x="81976" y="36377"/>
                  </a:lnTo>
                  <a:lnTo>
                    <a:pt x="82488" y="36206"/>
                  </a:lnTo>
                  <a:lnTo>
                    <a:pt x="82659" y="36206"/>
                  </a:lnTo>
                  <a:lnTo>
                    <a:pt x="84537" y="36035"/>
                  </a:lnTo>
                  <a:close/>
                  <a:moveTo>
                    <a:pt x="94614" y="81805"/>
                  </a:moveTo>
                  <a:lnTo>
                    <a:pt x="94101" y="82488"/>
                  </a:lnTo>
                  <a:lnTo>
                    <a:pt x="94101" y="82659"/>
                  </a:lnTo>
                  <a:lnTo>
                    <a:pt x="94101" y="82830"/>
                  </a:lnTo>
                  <a:lnTo>
                    <a:pt x="93077" y="83171"/>
                  </a:lnTo>
                  <a:lnTo>
                    <a:pt x="92052" y="83342"/>
                  </a:lnTo>
                  <a:lnTo>
                    <a:pt x="89832" y="83342"/>
                  </a:lnTo>
                  <a:lnTo>
                    <a:pt x="92393" y="82659"/>
                  </a:lnTo>
                  <a:lnTo>
                    <a:pt x="94614" y="81805"/>
                  </a:lnTo>
                  <a:close/>
                  <a:moveTo>
                    <a:pt x="84537" y="35694"/>
                  </a:moveTo>
                  <a:lnTo>
                    <a:pt x="82488" y="35865"/>
                  </a:lnTo>
                  <a:lnTo>
                    <a:pt x="81976" y="36035"/>
                  </a:lnTo>
                  <a:lnTo>
                    <a:pt x="81122" y="36377"/>
                  </a:lnTo>
                  <a:lnTo>
                    <a:pt x="79756" y="37060"/>
                  </a:lnTo>
                  <a:lnTo>
                    <a:pt x="78560" y="38085"/>
                  </a:lnTo>
                  <a:lnTo>
                    <a:pt x="77535" y="39280"/>
                  </a:lnTo>
                  <a:lnTo>
                    <a:pt x="76682" y="40817"/>
                  </a:lnTo>
                  <a:lnTo>
                    <a:pt x="75828" y="42354"/>
                  </a:lnTo>
                  <a:lnTo>
                    <a:pt x="75144" y="44062"/>
                  </a:lnTo>
                  <a:lnTo>
                    <a:pt x="73778" y="47478"/>
                  </a:lnTo>
                  <a:lnTo>
                    <a:pt x="72754" y="50893"/>
                  </a:lnTo>
                  <a:lnTo>
                    <a:pt x="72241" y="52943"/>
                  </a:lnTo>
                  <a:lnTo>
                    <a:pt x="71900" y="54992"/>
                  </a:lnTo>
                  <a:lnTo>
                    <a:pt x="71729" y="57212"/>
                  </a:lnTo>
                  <a:lnTo>
                    <a:pt x="71558" y="59432"/>
                  </a:lnTo>
                  <a:lnTo>
                    <a:pt x="71729" y="61823"/>
                  </a:lnTo>
                  <a:lnTo>
                    <a:pt x="71900" y="64214"/>
                  </a:lnTo>
                  <a:lnTo>
                    <a:pt x="72412" y="66264"/>
                  </a:lnTo>
                  <a:lnTo>
                    <a:pt x="72924" y="68313"/>
                  </a:lnTo>
                  <a:lnTo>
                    <a:pt x="73778" y="70363"/>
                  </a:lnTo>
                  <a:lnTo>
                    <a:pt x="74803" y="72241"/>
                  </a:lnTo>
                  <a:lnTo>
                    <a:pt x="75998" y="74120"/>
                  </a:lnTo>
                  <a:lnTo>
                    <a:pt x="77365" y="75828"/>
                  </a:lnTo>
                  <a:lnTo>
                    <a:pt x="78902" y="77535"/>
                  </a:lnTo>
                  <a:lnTo>
                    <a:pt x="80780" y="79072"/>
                  </a:lnTo>
                  <a:lnTo>
                    <a:pt x="82317" y="80268"/>
                  </a:lnTo>
                  <a:lnTo>
                    <a:pt x="84196" y="81463"/>
                  </a:lnTo>
                  <a:lnTo>
                    <a:pt x="86245" y="82659"/>
                  </a:lnTo>
                  <a:lnTo>
                    <a:pt x="88465" y="83342"/>
                  </a:lnTo>
                  <a:lnTo>
                    <a:pt x="88636" y="83342"/>
                  </a:lnTo>
                  <a:lnTo>
                    <a:pt x="88807" y="83513"/>
                  </a:lnTo>
                  <a:lnTo>
                    <a:pt x="90003" y="83684"/>
                  </a:lnTo>
                  <a:lnTo>
                    <a:pt x="92564" y="83684"/>
                  </a:lnTo>
                  <a:lnTo>
                    <a:pt x="93760" y="83342"/>
                  </a:lnTo>
                  <a:lnTo>
                    <a:pt x="94955" y="82830"/>
                  </a:lnTo>
                  <a:lnTo>
                    <a:pt x="96151" y="82147"/>
                  </a:lnTo>
                  <a:lnTo>
                    <a:pt x="97175" y="81293"/>
                  </a:lnTo>
                  <a:lnTo>
                    <a:pt x="98029" y="80439"/>
                  </a:lnTo>
                  <a:lnTo>
                    <a:pt x="98883" y="79414"/>
                  </a:lnTo>
                  <a:lnTo>
                    <a:pt x="99737" y="78219"/>
                  </a:lnTo>
                  <a:lnTo>
                    <a:pt x="99737" y="77877"/>
                  </a:lnTo>
                  <a:lnTo>
                    <a:pt x="99566" y="77877"/>
                  </a:lnTo>
                  <a:lnTo>
                    <a:pt x="97517" y="79926"/>
                  </a:lnTo>
                  <a:lnTo>
                    <a:pt x="95126" y="81976"/>
                  </a:lnTo>
                  <a:lnTo>
                    <a:pt x="95638" y="81293"/>
                  </a:lnTo>
                  <a:lnTo>
                    <a:pt x="95638" y="81122"/>
                  </a:lnTo>
                  <a:lnTo>
                    <a:pt x="95468" y="81122"/>
                  </a:lnTo>
                  <a:lnTo>
                    <a:pt x="96321" y="80610"/>
                  </a:lnTo>
                  <a:lnTo>
                    <a:pt x="97005" y="79926"/>
                  </a:lnTo>
                  <a:lnTo>
                    <a:pt x="99054" y="77877"/>
                  </a:lnTo>
                  <a:lnTo>
                    <a:pt x="100933" y="75657"/>
                  </a:lnTo>
                  <a:lnTo>
                    <a:pt x="101103" y="75657"/>
                  </a:lnTo>
                  <a:lnTo>
                    <a:pt x="101445" y="74291"/>
                  </a:lnTo>
                  <a:lnTo>
                    <a:pt x="101445" y="74120"/>
                  </a:lnTo>
                  <a:lnTo>
                    <a:pt x="101786" y="73266"/>
                  </a:lnTo>
                  <a:lnTo>
                    <a:pt x="101957" y="73266"/>
                  </a:lnTo>
                  <a:lnTo>
                    <a:pt x="102128" y="72241"/>
                  </a:lnTo>
                  <a:lnTo>
                    <a:pt x="101957" y="72070"/>
                  </a:lnTo>
                  <a:lnTo>
                    <a:pt x="101786" y="72241"/>
                  </a:lnTo>
                  <a:lnTo>
                    <a:pt x="101786" y="72241"/>
                  </a:lnTo>
                  <a:lnTo>
                    <a:pt x="101957" y="71558"/>
                  </a:lnTo>
                  <a:lnTo>
                    <a:pt x="102128" y="70192"/>
                  </a:lnTo>
                  <a:lnTo>
                    <a:pt x="102299" y="69509"/>
                  </a:lnTo>
                  <a:lnTo>
                    <a:pt x="102128" y="69338"/>
                  </a:lnTo>
                  <a:lnTo>
                    <a:pt x="101957" y="69338"/>
                  </a:lnTo>
                  <a:lnTo>
                    <a:pt x="101786" y="69509"/>
                  </a:lnTo>
                  <a:lnTo>
                    <a:pt x="101786" y="69679"/>
                  </a:lnTo>
                  <a:lnTo>
                    <a:pt x="101640" y="70070"/>
                  </a:lnTo>
                  <a:lnTo>
                    <a:pt x="101957" y="68484"/>
                  </a:lnTo>
                  <a:lnTo>
                    <a:pt x="101957" y="67801"/>
                  </a:lnTo>
                  <a:lnTo>
                    <a:pt x="102128" y="67630"/>
                  </a:lnTo>
                  <a:lnTo>
                    <a:pt x="101957" y="68655"/>
                  </a:lnTo>
                  <a:lnTo>
                    <a:pt x="102128" y="68826"/>
                  </a:lnTo>
                  <a:lnTo>
                    <a:pt x="102299" y="68826"/>
                  </a:lnTo>
                  <a:lnTo>
                    <a:pt x="102470" y="67972"/>
                  </a:lnTo>
                  <a:lnTo>
                    <a:pt x="102640" y="68142"/>
                  </a:lnTo>
                  <a:lnTo>
                    <a:pt x="102811" y="67972"/>
                  </a:lnTo>
                  <a:lnTo>
                    <a:pt x="102811" y="67801"/>
                  </a:lnTo>
                  <a:lnTo>
                    <a:pt x="102982" y="67801"/>
                  </a:lnTo>
                  <a:lnTo>
                    <a:pt x="102982" y="67630"/>
                  </a:lnTo>
                  <a:lnTo>
                    <a:pt x="103324" y="64556"/>
                  </a:lnTo>
                  <a:lnTo>
                    <a:pt x="103494" y="61482"/>
                  </a:lnTo>
                  <a:lnTo>
                    <a:pt x="103324" y="61311"/>
                  </a:lnTo>
                  <a:lnTo>
                    <a:pt x="103153" y="61311"/>
                  </a:lnTo>
                  <a:lnTo>
                    <a:pt x="103494" y="60628"/>
                  </a:lnTo>
                  <a:lnTo>
                    <a:pt x="103494" y="60457"/>
                  </a:lnTo>
                  <a:lnTo>
                    <a:pt x="103494" y="57212"/>
                  </a:lnTo>
                  <a:lnTo>
                    <a:pt x="103324" y="57042"/>
                  </a:lnTo>
                  <a:lnTo>
                    <a:pt x="103153" y="57042"/>
                  </a:lnTo>
                  <a:lnTo>
                    <a:pt x="103153" y="56871"/>
                  </a:lnTo>
                  <a:lnTo>
                    <a:pt x="102982" y="54992"/>
                  </a:lnTo>
                  <a:lnTo>
                    <a:pt x="102811" y="52601"/>
                  </a:lnTo>
                  <a:lnTo>
                    <a:pt x="102299" y="50210"/>
                  </a:lnTo>
                  <a:lnTo>
                    <a:pt x="101957" y="49015"/>
                  </a:lnTo>
                  <a:lnTo>
                    <a:pt x="101957" y="48844"/>
                  </a:lnTo>
                  <a:lnTo>
                    <a:pt x="101274" y="47307"/>
                  </a:lnTo>
                  <a:lnTo>
                    <a:pt x="101274" y="47136"/>
                  </a:lnTo>
                  <a:lnTo>
                    <a:pt x="101274" y="46965"/>
                  </a:lnTo>
                  <a:lnTo>
                    <a:pt x="100420" y="45599"/>
                  </a:lnTo>
                  <a:lnTo>
                    <a:pt x="99566" y="44062"/>
                  </a:lnTo>
                  <a:lnTo>
                    <a:pt x="99396" y="44062"/>
                  </a:lnTo>
                  <a:lnTo>
                    <a:pt x="99396" y="43891"/>
                  </a:lnTo>
                  <a:lnTo>
                    <a:pt x="99225" y="43721"/>
                  </a:lnTo>
                  <a:lnTo>
                    <a:pt x="99054" y="43550"/>
                  </a:lnTo>
                  <a:lnTo>
                    <a:pt x="98883" y="43379"/>
                  </a:lnTo>
                  <a:lnTo>
                    <a:pt x="98883" y="43208"/>
                  </a:lnTo>
                  <a:lnTo>
                    <a:pt x="97859" y="42013"/>
                  </a:lnTo>
                  <a:lnTo>
                    <a:pt x="96492" y="40646"/>
                  </a:lnTo>
                  <a:lnTo>
                    <a:pt x="96151" y="40305"/>
                  </a:lnTo>
                  <a:lnTo>
                    <a:pt x="95980" y="40134"/>
                  </a:lnTo>
                  <a:lnTo>
                    <a:pt x="95809" y="40134"/>
                  </a:lnTo>
                  <a:lnTo>
                    <a:pt x="94784" y="39280"/>
                  </a:lnTo>
                  <a:lnTo>
                    <a:pt x="93760" y="38597"/>
                  </a:lnTo>
                  <a:lnTo>
                    <a:pt x="93589" y="38597"/>
                  </a:lnTo>
                  <a:lnTo>
                    <a:pt x="93418" y="38426"/>
                  </a:lnTo>
                  <a:lnTo>
                    <a:pt x="91369" y="37231"/>
                  </a:lnTo>
                  <a:lnTo>
                    <a:pt x="91198" y="37231"/>
                  </a:lnTo>
                  <a:lnTo>
                    <a:pt x="88807" y="36206"/>
                  </a:lnTo>
                  <a:lnTo>
                    <a:pt x="86587" y="35694"/>
                  </a:lnTo>
                  <a:close/>
                  <a:moveTo>
                    <a:pt x="80609" y="30741"/>
                  </a:moveTo>
                  <a:lnTo>
                    <a:pt x="80609" y="30912"/>
                  </a:lnTo>
                  <a:lnTo>
                    <a:pt x="80780" y="32620"/>
                  </a:lnTo>
                  <a:lnTo>
                    <a:pt x="80780" y="33644"/>
                  </a:lnTo>
                  <a:lnTo>
                    <a:pt x="80951" y="34498"/>
                  </a:lnTo>
                  <a:lnTo>
                    <a:pt x="80951" y="35523"/>
                  </a:lnTo>
                  <a:lnTo>
                    <a:pt x="81122" y="35694"/>
                  </a:lnTo>
                  <a:lnTo>
                    <a:pt x="81293" y="35694"/>
                  </a:lnTo>
                  <a:lnTo>
                    <a:pt x="82488" y="35011"/>
                  </a:lnTo>
                  <a:lnTo>
                    <a:pt x="83854" y="34840"/>
                  </a:lnTo>
                  <a:lnTo>
                    <a:pt x="85221" y="34669"/>
                  </a:lnTo>
                  <a:lnTo>
                    <a:pt x="86416" y="34840"/>
                  </a:lnTo>
                  <a:lnTo>
                    <a:pt x="87612" y="35011"/>
                  </a:lnTo>
                  <a:lnTo>
                    <a:pt x="88807" y="35352"/>
                  </a:lnTo>
                  <a:lnTo>
                    <a:pt x="90344" y="36035"/>
                  </a:lnTo>
                  <a:lnTo>
                    <a:pt x="92223" y="36718"/>
                  </a:lnTo>
                  <a:lnTo>
                    <a:pt x="93931" y="37743"/>
                  </a:lnTo>
                  <a:lnTo>
                    <a:pt x="95468" y="38768"/>
                  </a:lnTo>
                  <a:lnTo>
                    <a:pt x="97005" y="39963"/>
                  </a:lnTo>
                  <a:lnTo>
                    <a:pt x="98200" y="41159"/>
                  </a:lnTo>
                  <a:lnTo>
                    <a:pt x="99396" y="42354"/>
                  </a:lnTo>
                  <a:lnTo>
                    <a:pt x="100420" y="43721"/>
                  </a:lnTo>
                  <a:lnTo>
                    <a:pt x="101274" y="45087"/>
                  </a:lnTo>
                  <a:lnTo>
                    <a:pt x="101445" y="45258"/>
                  </a:lnTo>
                  <a:lnTo>
                    <a:pt x="101445" y="45428"/>
                  </a:lnTo>
                  <a:lnTo>
                    <a:pt x="101445" y="45599"/>
                  </a:lnTo>
                  <a:lnTo>
                    <a:pt x="102470" y="47819"/>
                  </a:lnTo>
                  <a:lnTo>
                    <a:pt x="103153" y="50039"/>
                  </a:lnTo>
                  <a:lnTo>
                    <a:pt x="103665" y="52260"/>
                  </a:lnTo>
                  <a:lnTo>
                    <a:pt x="104007" y="54651"/>
                  </a:lnTo>
                  <a:lnTo>
                    <a:pt x="104177" y="57042"/>
                  </a:lnTo>
                  <a:lnTo>
                    <a:pt x="104177" y="59432"/>
                  </a:lnTo>
                  <a:lnTo>
                    <a:pt x="104007" y="64214"/>
                  </a:lnTo>
                  <a:lnTo>
                    <a:pt x="103665" y="67630"/>
                  </a:lnTo>
                  <a:lnTo>
                    <a:pt x="103324" y="70021"/>
                  </a:lnTo>
                  <a:lnTo>
                    <a:pt x="102811" y="72583"/>
                  </a:lnTo>
                  <a:lnTo>
                    <a:pt x="101957" y="75144"/>
                  </a:lnTo>
                  <a:lnTo>
                    <a:pt x="100933" y="77706"/>
                  </a:lnTo>
                  <a:lnTo>
                    <a:pt x="100249" y="78902"/>
                  </a:lnTo>
                  <a:lnTo>
                    <a:pt x="99566" y="80097"/>
                  </a:lnTo>
                  <a:lnTo>
                    <a:pt x="98712" y="81122"/>
                  </a:lnTo>
                  <a:lnTo>
                    <a:pt x="97688" y="82147"/>
                  </a:lnTo>
                  <a:lnTo>
                    <a:pt x="96151" y="83342"/>
                  </a:lnTo>
                  <a:lnTo>
                    <a:pt x="94443" y="84025"/>
                  </a:lnTo>
                  <a:lnTo>
                    <a:pt x="92564" y="84538"/>
                  </a:lnTo>
                  <a:lnTo>
                    <a:pt x="90515" y="84538"/>
                  </a:lnTo>
                  <a:lnTo>
                    <a:pt x="89319" y="84367"/>
                  </a:lnTo>
                  <a:lnTo>
                    <a:pt x="88295" y="84196"/>
                  </a:lnTo>
                  <a:lnTo>
                    <a:pt x="86075" y="83513"/>
                  </a:lnTo>
                  <a:lnTo>
                    <a:pt x="84196" y="82488"/>
                  </a:lnTo>
                  <a:lnTo>
                    <a:pt x="82317" y="81293"/>
                  </a:lnTo>
                  <a:lnTo>
                    <a:pt x="80780" y="80097"/>
                  </a:lnTo>
                  <a:lnTo>
                    <a:pt x="79243" y="78731"/>
                  </a:lnTo>
                  <a:lnTo>
                    <a:pt x="77023" y="76340"/>
                  </a:lnTo>
                  <a:lnTo>
                    <a:pt x="75657" y="74461"/>
                  </a:lnTo>
                  <a:lnTo>
                    <a:pt x="74461" y="72583"/>
                  </a:lnTo>
                  <a:lnTo>
                    <a:pt x="73437" y="70704"/>
                  </a:lnTo>
                  <a:lnTo>
                    <a:pt x="72583" y="68655"/>
                  </a:lnTo>
                  <a:lnTo>
                    <a:pt x="71900" y="66605"/>
                  </a:lnTo>
                  <a:lnTo>
                    <a:pt x="71558" y="64385"/>
                  </a:lnTo>
                  <a:lnTo>
                    <a:pt x="71216" y="62336"/>
                  </a:lnTo>
                  <a:lnTo>
                    <a:pt x="71216" y="60116"/>
                  </a:lnTo>
                  <a:lnTo>
                    <a:pt x="71387" y="56017"/>
                  </a:lnTo>
                  <a:lnTo>
                    <a:pt x="72070" y="52089"/>
                  </a:lnTo>
                  <a:lnTo>
                    <a:pt x="73095" y="48161"/>
                  </a:lnTo>
                  <a:lnTo>
                    <a:pt x="74461" y="44404"/>
                  </a:lnTo>
                  <a:lnTo>
                    <a:pt x="75657" y="42013"/>
                  </a:lnTo>
                  <a:lnTo>
                    <a:pt x="76852" y="39963"/>
                  </a:lnTo>
                  <a:lnTo>
                    <a:pt x="77535" y="38939"/>
                  </a:lnTo>
                  <a:lnTo>
                    <a:pt x="78219" y="38085"/>
                  </a:lnTo>
                  <a:lnTo>
                    <a:pt x="79072" y="37402"/>
                  </a:lnTo>
                  <a:lnTo>
                    <a:pt x="79926" y="36718"/>
                  </a:lnTo>
                  <a:lnTo>
                    <a:pt x="80097" y="36548"/>
                  </a:lnTo>
                  <a:lnTo>
                    <a:pt x="80439" y="36206"/>
                  </a:lnTo>
                  <a:lnTo>
                    <a:pt x="80439" y="35865"/>
                  </a:lnTo>
                  <a:lnTo>
                    <a:pt x="80439" y="35523"/>
                  </a:lnTo>
                  <a:lnTo>
                    <a:pt x="80268" y="35011"/>
                  </a:lnTo>
                  <a:lnTo>
                    <a:pt x="80268" y="34157"/>
                  </a:lnTo>
                  <a:lnTo>
                    <a:pt x="80268" y="33644"/>
                  </a:lnTo>
                  <a:lnTo>
                    <a:pt x="80268" y="33303"/>
                  </a:lnTo>
                  <a:lnTo>
                    <a:pt x="80268" y="30912"/>
                  </a:lnTo>
                  <a:lnTo>
                    <a:pt x="80097" y="30912"/>
                  </a:lnTo>
                  <a:lnTo>
                    <a:pt x="80097" y="30741"/>
                  </a:lnTo>
                  <a:close/>
                  <a:moveTo>
                    <a:pt x="63873" y="60628"/>
                  </a:moveTo>
                  <a:lnTo>
                    <a:pt x="65581" y="62165"/>
                  </a:lnTo>
                  <a:lnTo>
                    <a:pt x="67118" y="63360"/>
                  </a:lnTo>
                  <a:lnTo>
                    <a:pt x="68655" y="64898"/>
                  </a:lnTo>
                  <a:lnTo>
                    <a:pt x="69338" y="66093"/>
                  </a:lnTo>
                  <a:lnTo>
                    <a:pt x="69850" y="67118"/>
                  </a:lnTo>
                  <a:lnTo>
                    <a:pt x="70192" y="68313"/>
                  </a:lnTo>
                  <a:lnTo>
                    <a:pt x="70533" y="69509"/>
                  </a:lnTo>
                  <a:lnTo>
                    <a:pt x="70704" y="70875"/>
                  </a:lnTo>
                  <a:lnTo>
                    <a:pt x="70704" y="72070"/>
                  </a:lnTo>
                  <a:lnTo>
                    <a:pt x="70533" y="74461"/>
                  </a:lnTo>
                  <a:lnTo>
                    <a:pt x="70192" y="77706"/>
                  </a:lnTo>
                  <a:lnTo>
                    <a:pt x="69679" y="80780"/>
                  </a:lnTo>
                  <a:lnTo>
                    <a:pt x="68996" y="83513"/>
                  </a:lnTo>
                  <a:lnTo>
                    <a:pt x="68142" y="86245"/>
                  </a:lnTo>
                  <a:lnTo>
                    <a:pt x="67288" y="88636"/>
                  </a:lnTo>
                  <a:lnTo>
                    <a:pt x="66264" y="90856"/>
                  </a:lnTo>
                  <a:lnTo>
                    <a:pt x="65068" y="92735"/>
                  </a:lnTo>
                  <a:lnTo>
                    <a:pt x="63702" y="94443"/>
                  </a:lnTo>
                  <a:lnTo>
                    <a:pt x="62507" y="95809"/>
                  </a:lnTo>
                  <a:lnTo>
                    <a:pt x="61140" y="96663"/>
                  </a:lnTo>
                  <a:lnTo>
                    <a:pt x="59774" y="97346"/>
                  </a:lnTo>
                  <a:lnTo>
                    <a:pt x="58066" y="97517"/>
                  </a:lnTo>
                  <a:lnTo>
                    <a:pt x="57042" y="97517"/>
                  </a:lnTo>
                  <a:lnTo>
                    <a:pt x="55846" y="97346"/>
                  </a:lnTo>
                  <a:lnTo>
                    <a:pt x="54821" y="97175"/>
                  </a:lnTo>
                  <a:lnTo>
                    <a:pt x="53626" y="96834"/>
                  </a:lnTo>
                  <a:lnTo>
                    <a:pt x="52601" y="96151"/>
                  </a:lnTo>
                  <a:lnTo>
                    <a:pt x="51406" y="95638"/>
                  </a:lnTo>
                  <a:lnTo>
                    <a:pt x="50381" y="94784"/>
                  </a:lnTo>
                  <a:lnTo>
                    <a:pt x="49356" y="93931"/>
                  </a:lnTo>
                  <a:lnTo>
                    <a:pt x="47990" y="92393"/>
                  </a:lnTo>
                  <a:lnTo>
                    <a:pt x="46624" y="90856"/>
                  </a:lnTo>
                  <a:lnTo>
                    <a:pt x="45599" y="89319"/>
                  </a:lnTo>
                  <a:lnTo>
                    <a:pt x="44574" y="87441"/>
                  </a:lnTo>
                  <a:lnTo>
                    <a:pt x="43891" y="85733"/>
                  </a:lnTo>
                  <a:lnTo>
                    <a:pt x="43208" y="83854"/>
                  </a:lnTo>
                  <a:lnTo>
                    <a:pt x="42867" y="81805"/>
                  </a:lnTo>
                  <a:lnTo>
                    <a:pt x="42696" y="79926"/>
                  </a:lnTo>
                  <a:lnTo>
                    <a:pt x="45770" y="78560"/>
                  </a:lnTo>
                  <a:lnTo>
                    <a:pt x="48844" y="76852"/>
                  </a:lnTo>
                  <a:lnTo>
                    <a:pt x="51406" y="75315"/>
                  </a:lnTo>
                  <a:lnTo>
                    <a:pt x="53967" y="73437"/>
                  </a:lnTo>
                  <a:lnTo>
                    <a:pt x="56188" y="71558"/>
                  </a:lnTo>
                  <a:lnTo>
                    <a:pt x="58237" y="69509"/>
                  </a:lnTo>
                  <a:lnTo>
                    <a:pt x="60116" y="67459"/>
                  </a:lnTo>
                  <a:lnTo>
                    <a:pt x="61653" y="65239"/>
                  </a:lnTo>
                  <a:lnTo>
                    <a:pt x="62848" y="62848"/>
                  </a:lnTo>
                  <a:lnTo>
                    <a:pt x="63873" y="60628"/>
                  </a:lnTo>
                  <a:close/>
                  <a:moveTo>
                    <a:pt x="98883" y="4953"/>
                  </a:moveTo>
                  <a:lnTo>
                    <a:pt x="99396" y="5124"/>
                  </a:lnTo>
                  <a:lnTo>
                    <a:pt x="100079" y="5465"/>
                  </a:lnTo>
                  <a:lnTo>
                    <a:pt x="100762" y="6319"/>
                  </a:lnTo>
                  <a:lnTo>
                    <a:pt x="101274" y="7002"/>
                  </a:lnTo>
                  <a:lnTo>
                    <a:pt x="101616" y="8027"/>
                  </a:lnTo>
                  <a:lnTo>
                    <a:pt x="101957" y="9222"/>
                  </a:lnTo>
                  <a:lnTo>
                    <a:pt x="102299" y="10418"/>
                  </a:lnTo>
                  <a:lnTo>
                    <a:pt x="102128" y="10930"/>
                  </a:lnTo>
                  <a:lnTo>
                    <a:pt x="101957" y="11443"/>
                  </a:lnTo>
                  <a:lnTo>
                    <a:pt x="102128" y="11613"/>
                  </a:lnTo>
                  <a:lnTo>
                    <a:pt x="102128" y="11784"/>
                  </a:lnTo>
                  <a:lnTo>
                    <a:pt x="101957" y="11955"/>
                  </a:lnTo>
                  <a:lnTo>
                    <a:pt x="100420" y="14004"/>
                  </a:lnTo>
                  <a:lnTo>
                    <a:pt x="98542" y="16054"/>
                  </a:lnTo>
                  <a:lnTo>
                    <a:pt x="96321" y="18103"/>
                  </a:lnTo>
                  <a:lnTo>
                    <a:pt x="93931" y="20153"/>
                  </a:lnTo>
                  <a:lnTo>
                    <a:pt x="92564" y="22031"/>
                  </a:lnTo>
                  <a:lnTo>
                    <a:pt x="92906" y="21348"/>
                  </a:lnTo>
                  <a:lnTo>
                    <a:pt x="92906" y="21177"/>
                  </a:lnTo>
                  <a:lnTo>
                    <a:pt x="92735" y="21177"/>
                  </a:lnTo>
                  <a:lnTo>
                    <a:pt x="89319" y="23739"/>
                  </a:lnTo>
                  <a:lnTo>
                    <a:pt x="89149" y="23910"/>
                  </a:lnTo>
                  <a:lnTo>
                    <a:pt x="88978" y="23910"/>
                  </a:lnTo>
                  <a:lnTo>
                    <a:pt x="87441" y="25105"/>
                  </a:lnTo>
                  <a:lnTo>
                    <a:pt x="84879" y="27325"/>
                  </a:lnTo>
                  <a:lnTo>
                    <a:pt x="84708" y="27155"/>
                  </a:lnTo>
                  <a:lnTo>
                    <a:pt x="84537" y="27155"/>
                  </a:lnTo>
                  <a:lnTo>
                    <a:pt x="82147" y="29033"/>
                  </a:lnTo>
                  <a:lnTo>
                    <a:pt x="80268" y="30399"/>
                  </a:lnTo>
                  <a:lnTo>
                    <a:pt x="80268" y="30570"/>
                  </a:lnTo>
                  <a:lnTo>
                    <a:pt x="79926" y="30570"/>
                  </a:lnTo>
                  <a:lnTo>
                    <a:pt x="76169" y="33644"/>
                  </a:lnTo>
                  <a:lnTo>
                    <a:pt x="73266" y="36035"/>
                  </a:lnTo>
                  <a:lnTo>
                    <a:pt x="70192" y="38426"/>
                  </a:lnTo>
                  <a:lnTo>
                    <a:pt x="67118" y="40646"/>
                  </a:lnTo>
                  <a:lnTo>
                    <a:pt x="63873" y="42525"/>
                  </a:lnTo>
                  <a:lnTo>
                    <a:pt x="63873" y="42696"/>
                  </a:lnTo>
                  <a:lnTo>
                    <a:pt x="63873" y="42867"/>
                  </a:lnTo>
                  <a:lnTo>
                    <a:pt x="64044" y="44233"/>
                  </a:lnTo>
                  <a:lnTo>
                    <a:pt x="64044" y="45770"/>
                  </a:lnTo>
                  <a:lnTo>
                    <a:pt x="64044" y="46111"/>
                  </a:lnTo>
                  <a:lnTo>
                    <a:pt x="63873" y="47136"/>
                  </a:lnTo>
                  <a:lnTo>
                    <a:pt x="63531" y="47990"/>
                  </a:lnTo>
                  <a:lnTo>
                    <a:pt x="63531" y="48161"/>
                  </a:lnTo>
                  <a:lnTo>
                    <a:pt x="63360" y="48161"/>
                  </a:lnTo>
                  <a:lnTo>
                    <a:pt x="63360" y="48332"/>
                  </a:lnTo>
                  <a:lnTo>
                    <a:pt x="64044" y="50381"/>
                  </a:lnTo>
                  <a:lnTo>
                    <a:pt x="64214" y="50552"/>
                  </a:lnTo>
                  <a:lnTo>
                    <a:pt x="64385" y="50381"/>
                  </a:lnTo>
                  <a:lnTo>
                    <a:pt x="64898" y="48673"/>
                  </a:lnTo>
                  <a:lnTo>
                    <a:pt x="65581" y="45599"/>
                  </a:lnTo>
                  <a:lnTo>
                    <a:pt x="65751" y="44404"/>
                  </a:lnTo>
                  <a:lnTo>
                    <a:pt x="65922" y="42867"/>
                  </a:lnTo>
                  <a:lnTo>
                    <a:pt x="66093" y="42183"/>
                  </a:lnTo>
                  <a:lnTo>
                    <a:pt x="66435" y="41842"/>
                  </a:lnTo>
                  <a:lnTo>
                    <a:pt x="66264" y="42696"/>
                  </a:lnTo>
                  <a:lnTo>
                    <a:pt x="66093" y="44745"/>
                  </a:lnTo>
                  <a:lnTo>
                    <a:pt x="65922" y="46111"/>
                  </a:lnTo>
                  <a:lnTo>
                    <a:pt x="65410" y="48332"/>
                  </a:lnTo>
                  <a:lnTo>
                    <a:pt x="64898" y="50552"/>
                  </a:lnTo>
                  <a:lnTo>
                    <a:pt x="64556" y="52260"/>
                  </a:lnTo>
                  <a:lnTo>
                    <a:pt x="64727" y="53455"/>
                  </a:lnTo>
                  <a:lnTo>
                    <a:pt x="64727" y="54480"/>
                  </a:lnTo>
                  <a:lnTo>
                    <a:pt x="64556" y="56017"/>
                  </a:lnTo>
                  <a:lnTo>
                    <a:pt x="64385" y="57383"/>
                  </a:lnTo>
                  <a:lnTo>
                    <a:pt x="64385" y="57554"/>
                  </a:lnTo>
                  <a:lnTo>
                    <a:pt x="64898" y="58920"/>
                  </a:lnTo>
                  <a:lnTo>
                    <a:pt x="65581" y="60286"/>
                  </a:lnTo>
                  <a:lnTo>
                    <a:pt x="67118" y="61482"/>
                  </a:lnTo>
                  <a:lnTo>
                    <a:pt x="68313" y="62848"/>
                  </a:lnTo>
                  <a:lnTo>
                    <a:pt x="69509" y="64385"/>
                  </a:lnTo>
                  <a:lnTo>
                    <a:pt x="70533" y="65751"/>
                  </a:lnTo>
                  <a:lnTo>
                    <a:pt x="71046" y="66947"/>
                  </a:lnTo>
                  <a:lnTo>
                    <a:pt x="71387" y="67972"/>
                  </a:lnTo>
                  <a:lnTo>
                    <a:pt x="71729" y="69338"/>
                  </a:lnTo>
                  <a:lnTo>
                    <a:pt x="71900" y="70533"/>
                  </a:lnTo>
                  <a:lnTo>
                    <a:pt x="71900" y="72924"/>
                  </a:lnTo>
                  <a:lnTo>
                    <a:pt x="71558" y="75486"/>
                  </a:lnTo>
                  <a:lnTo>
                    <a:pt x="71216" y="78219"/>
                  </a:lnTo>
                  <a:lnTo>
                    <a:pt x="70704" y="81293"/>
                  </a:lnTo>
                  <a:lnTo>
                    <a:pt x="70021" y="84196"/>
                  </a:lnTo>
                  <a:lnTo>
                    <a:pt x="69167" y="87099"/>
                  </a:lnTo>
                  <a:lnTo>
                    <a:pt x="68142" y="90003"/>
                  </a:lnTo>
                  <a:lnTo>
                    <a:pt x="66776" y="92393"/>
                  </a:lnTo>
                  <a:lnTo>
                    <a:pt x="65922" y="93589"/>
                  </a:lnTo>
                  <a:lnTo>
                    <a:pt x="65068" y="94784"/>
                  </a:lnTo>
                  <a:lnTo>
                    <a:pt x="64214" y="95638"/>
                  </a:lnTo>
                  <a:lnTo>
                    <a:pt x="63190" y="96663"/>
                  </a:lnTo>
                  <a:lnTo>
                    <a:pt x="61653" y="97517"/>
                  </a:lnTo>
                  <a:lnTo>
                    <a:pt x="60116" y="98200"/>
                  </a:lnTo>
                  <a:lnTo>
                    <a:pt x="58749" y="98542"/>
                  </a:lnTo>
                  <a:lnTo>
                    <a:pt x="57383" y="98712"/>
                  </a:lnTo>
                  <a:lnTo>
                    <a:pt x="56017" y="98542"/>
                  </a:lnTo>
                  <a:lnTo>
                    <a:pt x="54821" y="98371"/>
                  </a:lnTo>
                  <a:lnTo>
                    <a:pt x="53626" y="97859"/>
                  </a:lnTo>
                  <a:lnTo>
                    <a:pt x="52601" y="97346"/>
                  </a:lnTo>
                  <a:lnTo>
                    <a:pt x="50552" y="96151"/>
                  </a:lnTo>
                  <a:lnTo>
                    <a:pt x="48673" y="94443"/>
                  </a:lnTo>
                  <a:lnTo>
                    <a:pt x="46965" y="92564"/>
                  </a:lnTo>
                  <a:lnTo>
                    <a:pt x="45428" y="90344"/>
                  </a:lnTo>
                  <a:lnTo>
                    <a:pt x="44233" y="87953"/>
                  </a:lnTo>
                  <a:lnTo>
                    <a:pt x="43208" y="85562"/>
                  </a:lnTo>
                  <a:lnTo>
                    <a:pt x="42696" y="83171"/>
                  </a:lnTo>
                  <a:lnTo>
                    <a:pt x="42354" y="80951"/>
                  </a:lnTo>
                  <a:lnTo>
                    <a:pt x="42696" y="82659"/>
                  </a:lnTo>
                  <a:lnTo>
                    <a:pt x="43037" y="84538"/>
                  </a:lnTo>
                  <a:lnTo>
                    <a:pt x="43721" y="86416"/>
                  </a:lnTo>
                  <a:lnTo>
                    <a:pt x="44574" y="88124"/>
                  </a:lnTo>
                  <a:lnTo>
                    <a:pt x="45428" y="89661"/>
                  </a:lnTo>
                  <a:lnTo>
                    <a:pt x="46453" y="91369"/>
                  </a:lnTo>
                  <a:lnTo>
                    <a:pt x="47819" y="92735"/>
                  </a:lnTo>
                  <a:lnTo>
                    <a:pt x="49015" y="94101"/>
                  </a:lnTo>
                  <a:lnTo>
                    <a:pt x="50210" y="95126"/>
                  </a:lnTo>
                  <a:lnTo>
                    <a:pt x="51235" y="95809"/>
                  </a:lnTo>
                  <a:lnTo>
                    <a:pt x="52430" y="96492"/>
                  </a:lnTo>
                  <a:lnTo>
                    <a:pt x="53626" y="97005"/>
                  </a:lnTo>
                  <a:lnTo>
                    <a:pt x="54651" y="97517"/>
                  </a:lnTo>
                  <a:lnTo>
                    <a:pt x="55846" y="97688"/>
                  </a:lnTo>
                  <a:lnTo>
                    <a:pt x="57042" y="97859"/>
                  </a:lnTo>
                  <a:lnTo>
                    <a:pt x="58066" y="97859"/>
                  </a:lnTo>
                  <a:lnTo>
                    <a:pt x="59774" y="97688"/>
                  </a:lnTo>
                  <a:lnTo>
                    <a:pt x="61311" y="97005"/>
                  </a:lnTo>
                  <a:lnTo>
                    <a:pt x="62677" y="95980"/>
                  </a:lnTo>
                  <a:lnTo>
                    <a:pt x="64044" y="94784"/>
                  </a:lnTo>
                  <a:lnTo>
                    <a:pt x="65410" y="92906"/>
                  </a:lnTo>
                  <a:lnTo>
                    <a:pt x="66605" y="91027"/>
                  </a:lnTo>
                  <a:lnTo>
                    <a:pt x="67630" y="88807"/>
                  </a:lnTo>
                  <a:lnTo>
                    <a:pt x="68484" y="86245"/>
                  </a:lnTo>
                  <a:lnTo>
                    <a:pt x="69338" y="83684"/>
                  </a:lnTo>
                  <a:lnTo>
                    <a:pt x="70021" y="80780"/>
                  </a:lnTo>
                  <a:lnTo>
                    <a:pt x="70533" y="77706"/>
                  </a:lnTo>
                  <a:lnTo>
                    <a:pt x="70875" y="74461"/>
                  </a:lnTo>
                  <a:lnTo>
                    <a:pt x="71046" y="72070"/>
                  </a:lnTo>
                  <a:lnTo>
                    <a:pt x="71046" y="70704"/>
                  </a:lnTo>
                  <a:lnTo>
                    <a:pt x="70875" y="69509"/>
                  </a:lnTo>
                  <a:lnTo>
                    <a:pt x="70533" y="68313"/>
                  </a:lnTo>
                  <a:lnTo>
                    <a:pt x="70192" y="66947"/>
                  </a:lnTo>
                  <a:lnTo>
                    <a:pt x="69679" y="65922"/>
                  </a:lnTo>
                  <a:lnTo>
                    <a:pt x="68826" y="64727"/>
                  </a:lnTo>
                  <a:lnTo>
                    <a:pt x="67459" y="63190"/>
                  </a:lnTo>
                  <a:lnTo>
                    <a:pt x="65751" y="61823"/>
                  </a:lnTo>
                  <a:lnTo>
                    <a:pt x="63873" y="60116"/>
                  </a:lnTo>
                  <a:lnTo>
                    <a:pt x="63702" y="60116"/>
                  </a:lnTo>
                  <a:lnTo>
                    <a:pt x="63702" y="60286"/>
                  </a:lnTo>
                  <a:lnTo>
                    <a:pt x="62677" y="62507"/>
                  </a:lnTo>
                  <a:lnTo>
                    <a:pt x="61311" y="64898"/>
                  </a:lnTo>
                  <a:lnTo>
                    <a:pt x="59945" y="67118"/>
                  </a:lnTo>
                  <a:lnTo>
                    <a:pt x="58066" y="69167"/>
                  </a:lnTo>
                  <a:lnTo>
                    <a:pt x="56017" y="71216"/>
                  </a:lnTo>
                  <a:lnTo>
                    <a:pt x="53797" y="73266"/>
                  </a:lnTo>
                  <a:lnTo>
                    <a:pt x="51235" y="74974"/>
                  </a:lnTo>
                  <a:lnTo>
                    <a:pt x="48673" y="76682"/>
                  </a:lnTo>
                  <a:lnTo>
                    <a:pt x="45428" y="78219"/>
                  </a:lnTo>
                  <a:lnTo>
                    <a:pt x="42354" y="79756"/>
                  </a:lnTo>
                  <a:lnTo>
                    <a:pt x="42183" y="79756"/>
                  </a:lnTo>
                  <a:lnTo>
                    <a:pt x="39622" y="80780"/>
                  </a:lnTo>
                  <a:lnTo>
                    <a:pt x="37231" y="81634"/>
                  </a:lnTo>
                  <a:lnTo>
                    <a:pt x="34840" y="82147"/>
                  </a:lnTo>
                  <a:lnTo>
                    <a:pt x="32620" y="82659"/>
                  </a:lnTo>
                  <a:lnTo>
                    <a:pt x="30400" y="82830"/>
                  </a:lnTo>
                  <a:lnTo>
                    <a:pt x="28179" y="83000"/>
                  </a:lnTo>
                  <a:lnTo>
                    <a:pt x="26130" y="82830"/>
                  </a:lnTo>
                  <a:lnTo>
                    <a:pt x="24251" y="82488"/>
                  </a:lnTo>
                  <a:lnTo>
                    <a:pt x="22885" y="82147"/>
                  </a:lnTo>
                  <a:lnTo>
                    <a:pt x="21519" y="81634"/>
                  </a:lnTo>
                  <a:lnTo>
                    <a:pt x="20323" y="81122"/>
                  </a:lnTo>
                  <a:lnTo>
                    <a:pt x="19128" y="80439"/>
                  </a:lnTo>
                  <a:lnTo>
                    <a:pt x="18103" y="79585"/>
                  </a:lnTo>
                  <a:lnTo>
                    <a:pt x="17249" y="78560"/>
                  </a:lnTo>
                  <a:lnTo>
                    <a:pt x="16395" y="77535"/>
                  </a:lnTo>
                  <a:lnTo>
                    <a:pt x="15541" y="76340"/>
                  </a:lnTo>
                  <a:lnTo>
                    <a:pt x="14858" y="74803"/>
                  </a:lnTo>
                  <a:lnTo>
                    <a:pt x="14175" y="73266"/>
                  </a:lnTo>
                  <a:lnTo>
                    <a:pt x="13834" y="71387"/>
                  </a:lnTo>
                  <a:lnTo>
                    <a:pt x="13492" y="69679"/>
                  </a:lnTo>
                  <a:lnTo>
                    <a:pt x="13492" y="67801"/>
                  </a:lnTo>
                  <a:lnTo>
                    <a:pt x="13492" y="65922"/>
                  </a:lnTo>
                  <a:lnTo>
                    <a:pt x="13834" y="63873"/>
                  </a:lnTo>
                  <a:lnTo>
                    <a:pt x="14346" y="61994"/>
                  </a:lnTo>
                  <a:lnTo>
                    <a:pt x="14858" y="60457"/>
                  </a:lnTo>
                  <a:lnTo>
                    <a:pt x="15541" y="58920"/>
                  </a:lnTo>
                  <a:lnTo>
                    <a:pt x="17078" y="55846"/>
                  </a:lnTo>
                  <a:lnTo>
                    <a:pt x="18957" y="52943"/>
                  </a:lnTo>
                  <a:lnTo>
                    <a:pt x="20836" y="50381"/>
                  </a:lnTo>
                  <a:lnTo>
                    <a:pt x="20836" y="50210"/>
                  </a:lnTo>
                  <a:lnTo>
                    <a:pt x="20665" y="50039"/>
                  </a:lnTo>
                  <a:lnTo>
                    <a:pt x="19469" y="50893"/>
                  </a:lnTo>
                  <a:lnTo>
                    <a:pt x="18274" y="51577"/>
                  </a:lnTo>
                  <a:lnTo>
                    <a:pt x="18103" y="51577"/>
                  </a:lnTo>
                  <a:lnTo>
                    <a:pt x="18103" y="51918"/>
                  </a:lnTo>
                  <a:lnTo>
                    <a:pt x="17932" y="51918"/>
                  </a:lnTo>
                  <a:lnTo>
                    <a:pt x="17762" y="51747"/>
                  </a:lnTo>
                  <a:lnTo>
                    <a:pt x="15200" y="52943"/>
                  </a:lnTo>
                  <a:lnTo>
                    <a:pt x="12467" y="53797"/>
                  </a:lnTo>
                  <a:lnTo>
                    <a:pt x="9393" y="54651"/>
                  </a:lnTo>
                  <a:lnTo>
                    <a:pt x="6319" y="55334"/>
                  </a:lnTo>
                  <a:lnTo>
                    <a:pt x="3416" y="55846"/>
                  </a:lnTo>
                  <a:lnTo>
                    <a:pt x="1025" y="56017"/>
                  </a:lnTo>
                  <a:lnTo>
                    <a:pt x="513" y="56017"/>
                  </a:lnTo>
                  <a:lnTo>
                    <a:pt x="683" y="55675"/>
                  </a:lnTo>
                  <a:lnTo>
                    <a:pt x="683" y="55846"/>
                  </a:lnTo>
                  <a:lnTo>
                    <a:pt x="854" y="55846"/>
                  </a:lnTo>
                  <a:lnTo>
                    <a:pt x="3245" y="55504"/>
                  </a:lnTo>
                  <a:lnTo>
                    <a:pt x="5978" y="54992"/>
                  </a:lnTo>
                  <a:lnTo>
                    <a:pt x="8881" y="54309"/>
                  </a:lnTo>
                  <a:lnTo>
                    <a:pt x="9052" y="54309"/>
                  </a:lnTo>
                  <a:lnTo>
                    <a:pt x="11955" y="53455"/>
                  </a:lnTo>
                  <a:lnTo>
                    <a:pt x="14517" y="52601"/>
                  </a:lnTo>
                  <a:lnTo>
                    <a:pt x="17249" y="51406"/>
                  </a:lnTo>
                  <a:lnTo>
                    <a:pt x="17932" y="50893"/>
                  </a:lnTo>
                  <a:lnTo>
                    <a:pt x="18274" y="50893"/>
                  </a:lnTo>
                  <a:lnTo>
                    <a:pt x="19299" y="50210"/>
                  </a:lnTo>
                  <a:lnTo>
                    <a:pt x="20665" y="49356"/>
                  </a:lnTo>
                  <a:lnTo>
                    <a:pt x="20665" y="49186"/>
                  </a:lnTo>
                  <a:lnTo>
                    <a:pt x="20836" y="49186"/>
                  </a:lnTo>
                  <a:lnTo>
                    <a:pt x="22031" y="48673"/>
                  </a:lnTo>
                  <a:lnTo>
                    <a:pt x="22202" y="48673"/>
                  </a:lnTo>
                  <a:lnTo>
                    <a:pt x="22373" y="48161"/>
                  </a:lnTo>
                  <a:lnTo>
                    <a:pt x="22373" y="47990"/>
                  </a:lnTo>
                  <a:lnTo>
                    <a:pt x="22544" y="46965"/>
                  </a:lnTo>
                  <a:lnTo>
                    <a:pt x="22714" y="46111"/>
                  </a:lnTo>
                  <a:lnTo>
                    <a:pt x="23227" y="44062"/>
                  </a:lnTo>
                  <a:lnTo>
                    <a:pt x="23910" y="41671"/>
                  </a:lnTo>
                  <a:lnTo>
                    <a:pt x="24593" y="38255"/>
                  </a:lnTo>
                  <a:lnTo>
                    <a:pt x="24764" y="35181"/>
                  </a:lnTo>
                  <a:lnTo>
                    <a:pt x="24764" y="37060"/>
                  </a:lnTo>
                  <a:lnTo>
                    <a:pt x="24593" y="38768"/>
                  </a:lnTo>
                  <a:lnTo>
                    <a:pt x="24081" y="41671"/>
                  </a:lnTo>
                  <a:lnTo>
                    <a:pt x="23910" y="43037"/>
                  </a:lnTo>
                  <a:lnTo>
                    <a:pt x="23397" y="45258"/>
                  </a:lnTo>
                  <a:lnTo>
                    <a:pt x="23056" y="46282"/>
                  </a:lnTo>
                  <a:lnTo>
                    <a:pt x="22714" y="47307"/>
                  </a:lnTo>
                  <a:lnTo>
                    <a:pt x="22714" y="47478"/>
                  </a:lnTo>
                  <a:lnTo>
                    <a:pt x="23056" y="47478"/>
                  </a:lnTo>
                  <a:lnTo>
                    <a:pt x="24081" y="45941"/>
                  </a:lnTo>
                  <a:lnTo>
                    <a:pt x="24251" y="45770"/>
                  </a:lnTo>
                  <a:lnTo>
                    <a:pt x="25788" y="43721"/>
                  </a:lnTo>
                  <a:lnTo>
                    <a:pt x="27325" y="41842"/>
                  </a:lnTo>
                  <a:lnTo>
                    <a:pt x="29033" y="40134"/>
                  </a:lnTo>
                  <a:lnTo>
                    <a:pt x="30912" y="38597"/>
                  </a:lnTo>
                  <a:lnTo>
                    <a:pt x="31083" y="38426"/>
                  </a:lnTo>
                  <a:lnTo>
                    <a:pt x="31253" y="38426"/>
                  </a:lnTo>
                  <a:lnTo>
                    <a:pt x="32790" y="37572"/>
                  </a:lnTo>
                  <a:lnTo>
                    <a:pt x="32790" y="37402"/>
                  </a:lnTo>
                  <a:lnTo>
                    <a:pt x="32961" y="37402"/>
                  </a:lnTo>
                  <a:lnTo>
                    <a:pt x="33815" y="37060"/>
                  </a:lnTo>
                  <a:lnTo>
                    <a:pt x="33986" y="36889"/>
                  </a:lnTo>
                  <a:lnTo>
                    <a:pt x="34157" y="36889"/>
                  </a:lnTo>
                  <a:lnTo>
                    <a:pt x="34328" y="36718"/>
                  </a:lnTo>
                  <a:lnTo>
                    <a:pt x="34498" y="36718"/>
                  </a:lnTo>
                  <a:lnTo>
                    <a:pt x="35865" y="36035"/>
                  </a:lnTo>
                  <a:lnTo>
                    <a:pt x="37402" y="35523"/>
                  </a:lnTo>
                  <a:lnTo>
                    <a:pt x="39109" y="35352"/>
                  </a:lnTo>
                  <a:lnTo>
                    <a:pt x="41159" y="35352"/>
                  </a:lnTo>
                  <a:lnTo>
                    <a:pt x="41159" y="35181"/>
                  </a:lnTo>
                  <a:lnTo>
                    <a:pt x="41330" y="35352"/>
                  </a:lnTo>
                  <a:lnTo>
                    <a:pt x="43037" y="35523"/>
                  </a:lnTo>
                  <a:lnTo>
                    <a:pt x="43208" y="35523"/>
                  </a:lnTo>
                  <a:lnTo>
                    <a:pt x="44404" y="35694"/>
                  </a:lnTo>
                  <a:lnTo>
                    <a:pt x="44574" y="35865"/>
                  </a:lnTo>
                  <a:lnTo>
                    <a:pt x="45770" y="36035"/>
                  </a:lnTo>
                  <a:lnTo>
                    <a:pt x="45941" y="36035"/>
                  </a:lnTo>
                  <a:lnTo>
                    <a:pt x="45941" y="36206"/>
                  </a:lnTo>
                  <a:lnTo>
                    <a:pt x="46795" y="36377"/>
                  </a:lnTo>
                  <a:lnTo>
                    <a:pt x="47136" y="36377"/>
                  </a:lnTo>
                  <a:lnTo>
                    <a:pt x="47412" y="35641"/>
                  </a:lnTo>
                  <a:lnTo>
                    <a:pt x="47307" y="36377"/>
                  </a:lnTo>
                  <a:lnTo>
                    <a:pt x="47478" y="36548"/>
                  </a:lnTo>
                  <a:lnTo>
                    <a:pt x="47990" y="36718"/>
                  </a:lnTo>
                  <a:lnTo>
                    <a:pt x="48161" y="36889"/>
                  </a:lnTo>
                  <a:lnTo>
                    <a:pt x="48332" y="36889"/>
                  </a:lnTo>
                  <a:lnTo>
                    <a:pt x="50210" y="37572"/>
                  </a:lnTo>
                  <a:lnTo>
                    <a:pt x="50381" y="37402"/>
                  </a:lnTo>
                  <a:lnTo>
                    <a:pt x="51201" y="35216"/>
                  </a:lnTo>
                  <a:lnTo>
                    <a:pt x="51201" y="35216"/>
                  </a:lnTo>
                  <a:lnTo>
                    <a:pt x="50723" y="36889"/>
                  </a:lnTo>
                  <a:lnTo>
                    <a:pt x="50552" y="37231"/>
                  </a:lnTo>
                  <a:lnTo>
                    <a:pt x="50552" y="37402"/>
                  </a:lnTo>
                  <a:lnTo>
                    <a:pt x="50723" y="37572"/>
                  </a:lnTo>
                  <a:lnTo>
                    <a:pt x="50552" y="37743"/>
                  </a:lnTo>
                  <a:lnTo>
                    <a:pt x="50723" y="37743"/>
                  </a:lnTo>
                  <a:lnTo>
                    <a:pt x="51064" y="37914"/>
                  </a:lnTo>
                  <a:lnTo>
                    <a:pt x="51577" y="38255"/>
                  </a:lnTo>
                  <a:lnTo>
                    <a:pt x="51747" y="38255"/>
                  </a:lnTo>
                  <a:lnTo>
                    <a:pt x="53455" y="39109"/>
                  </a:lnTo>
                  <a:lnTo>
                    <a:pt x="56017" y="40646"/>
                  </a:lnTo>
                  <a:lnTo>
                    <a:pt x="58408" y="42354"/>
                  </a:lnTo>
                  <a:lnTo>
                    <a:pt x="58579" y="42525"/>
                  </a:lnTo>
                  <a:lnTo>
                    <a:pt x="58579" y="42354"/>
                  </a:lnTo>
                  <a:lnTo>
                    <a:pt x="58749" y="42696"/>
                  </a:lnTo>
                  <a:lnTo>
                    <a:pt x="60457" y="44404"/>
                  </a:lnTo>
                  <a:lnTo>
                    <a:pt x="61994" y="46111"/>
                  </a:lnTo>
                  <a:lnTo>
                    <a:pt x="63019" y="47990"/>
                  </a:lnTo>
                  <a:lnTo>
                    <a:pt x="63190" y="47990"/>
                  </a:lnTo>
                  <a:lnTo>
                    <a:pt x="63360" y="47819"/>
                  </a:lnTo>
                  <a:lnTo>
                    <a:pt x="63360" y="47136"/>
                  </a:lnTo>
                  <a:lnTo>
                    <a:pt x="63531" y="46453"/>
                  </a:lnTo>
                  <a:lnTo>
                    <a:pt x="63531" y="45599"/>
                  </a:lnTo>
                  <a:lnTo>
                    <a:pt x="63702" y="44916"/>
                  </a:lnTo>
                  <a:lnTo>
                    <a:pt x="63873" y="42867"/>
                  </a:lnTo>
                  <a:lnTo>
                    <a:pt x="63702" y="42696"/>
                  </a:lnTo>
                  <a:lnTo>
                    <a:pt x="63531" y="42696"/>
                  </a:lnTo>
                  <a:lnTo>
                    <a:pt x="61994" y="43550"/>
                  </a:lnTo>
                  <a:lnTo>
                    <a:pt x="61994" y="43550"/>
                  </a:lnTo>
                  <a:lnTo>
                    <a:pt x="66776" y="40476"/>
                  </a:lnTo>
                  <a:lnTo>
                    <a:pt x="69167" y="38939"/>
                  </a:lnTo>
                  <a:lnTo>
                    <a:pt x="71558" y="37060"/>
                  </a:lnTo>
                  <a:lnTo>
                    <a:pt x="76169" y="33474"/>
                  </a:lnTo>
                  <a:lnTo>
                    <a:pt x="81976" y="28862"/>
                  </a:lnTo>
                  <a:lnTo>
                    <a:pt x="86245" y="25447"/>
                  </a:lnTo>
                  <a:lnTo>
                    <a:pt x="87441" y="24422"/>
                  </a:lnTo>
                  <a:lnTo>
                    <a:pt x="87441" y="24081"/>
                  </a:lnTo>
                  <a:lnTo>
                    <a:pt x="87782" y="23910"/>
                  </a:lnTo>
                  <a:lnTo>
                    <a:pt x="90003" y="22031"/>
                  </a:lnTo>
                  <a:lnTo>
                    <a:pt x="91198" y="20323"/>
                  </a:lnTo>
                  <a:lnTo>
                    <a:pt x="91198" y="20153"/>
                  </a:lnTo>
                  <a:lnTo>
                    <a:pt x="91027" y="20153"/>
                  </a:lnTo>
                  <a:lnTo>
                    <a:pt x="86928" y="23397"/>
                  </a:lnTo>
                  <a:lnTo>
                    <a:pt x="83000" y="26471"/>
                  </a:lnTo>
                  <a:lnTo>
                    <a:pt x="82317" y="26984"/>
                  </a:lnTo>
                  <a:lnTo>
                    <a:pt x="82317" y="27155"/>
                  </a:lnTo>
                  <a:lnTo>
                    <a:pt x="82659" y="27155"/>
                  </a:lnTo>
                  <a:lnTo>
                    <a:pt x="84596" y="25963"/>
                  </a:lnTo>
                  <a:lnTo>
                    <a:pt x="80780" y="28862"/>
                  </a:lnTo>
                  <a:lnTo>
                    <a:pt x="78560" y="30570"/>
                  </a:lnTo>
                  <a:lnTo>
                    <a:pt x="76511" y="32278"/>
                  </a:lnTo>
                  <a:lnTo>
                    <a:pt x="74291" y="33815"/>
                  </a:lnTo>
                  <a:lnTo>
                    <a:pt x="73949" y="33815"/>
                  </a:lnTo>
                  <a:lnTo>
                    <a:pt x="70533" y="36377"/>
                  </a:lnTo>
                  <a:lnTo>
                    <a:pt x="67459" y="38255"/>
                  </a:lnTo>
                  <a:lnTo>
                    <a:pt x="66947" y="38768"/>
                  </a:lnTo>
                  <a:lnTo>
                    <a:pt x="65751" y="39793"/>
                  </a:lnTo>
                  <a:lnTo>
                    <a:pt x="64214" y="41330"/>
                  </a:lnTo>
                  <a:lnTo>
                    <a:pt x="63360" y="42013"/>
                  </a:lnTo>
                  <a:lnTo>
                    <a:pt x="62507" y="42525"/>
                  </a:lnTo>
                  <a:lnTo>
                    <a:pt x="62336" y="42525"/>
                  </a:lnTo>
                  <a:lnTo>
                    <a:pt x="63190" y="41500"/>
                  </a:lnTo>
                  <a:lnTo>
                    <a:pt x="64044" y="40646"/>
                  </a:lnTo>
                  <a:lnTo>
                    <a:pt x="65922" y="39109"/>
                  </a:lnTo>
                  <a:lnTo>
                    <a:pt x="66776" y="38426"/>
                  </a:lnTo>
                  <a:lnTo>
                    <a:pt x="69338" y="36548"/>
                  </a:lnTo>
                  <a:lnTo>
                    <a:pt x="69338" y="36377"/>
                  </a:lnTo>
                  <a:lnTo>
                    <a:pt x="68996" y="36206"/>
                  </a:lnTo>
                  <a:lnTo>
                    <a:pt x="64385" y="39451"/>
                  </a:lnTo>
                  <a:lnTo>
                    <a:pt x="62165" y="41159"/>
                  </a:lnTo>
                  <a:lnTo>
                    <a:pt x="59774" y="43037"/>
                  </a:lnTo>
                  <a:lnTo>
                    <a:pt x="59603" y="43037"/>
                  </a:lnTo>
                  <a:lnTo>
                    <a:pt x="59432" y="42867"/>
                  </a:lnTo>
                  <a:lnTo>
                    <a:pt x="59603" y="42696"/>
                  </a:lnTo>
                  <a:lnTo>
                    <a:pt x="60970" y="41330"/>
                  </a:lnTo>
                  <a:lnTo>
                    <a:pt x="62336" y="40134"/>
                  </a:lnTo>
                  <a:lnTo>
                    <a:pt x="65410" y="37743"/>
                  </a:lnTo>
                  <a:lnTo>
                    <a:pt x="68655" y="35523"/>
                  </a:lnTo>
                  <a:lnTo>
                    <a:pt x="71900" y="33474"/>
                  </a:lnTo>
                  <a:lnTo>
                    <a:pt x="73607" y="32449"/>
                  </a:lnTo>
                  <a:lnTo>
                    <a:pt x="73778" y="32449"/>
                  </a:lnTo>
                  <a:lnTo>
                    <a:pt x="73949" y="32107"/>
                  </a:lnTo>
                  <a:lnTo>
                    <a:pt x="74291" y="31424"/>
                  </a:lnTo>
                  <a:lnTo>
                    <a:pt x="74461" y="30399"/>
                  </a:lnTo>
                  <a:lnTo>
                    <a:pt x="74461" y="31083"/>
                  </a:lnTo>
                  <a:lnTo>
                    <a:pt x="74291" y="31766"/>
                  </a:lnTo>
                  <a:lnTo>
                    <a:pt x="74291" y="31937"/>
                  </a:lnTo>
                  <a:lnTo>
                    <a:pt x="74461" y="31937"/>
                  </a:lnTo>
                  <a:lnTo>
                    <a:pt x="76169" y="30912"/>
                  </a:lnTo>
                  <a:lnTo>
                    <a:pt x="76340" y="30741"/>
                  </a:lnTo>
                  <a:lnTo>
                    <a:pt x="76340" y="29887"/>
                  </a:lnTo>
                  <a:lnTo>
                    <a:pt x="76682" y="29033"/>
                  </a:lnTo>
                  <a:lnTo>
                    <a:pt x="76682" y="28692"/>
                  </a:lnTo>
                  <a:lnTo>
                    <a:pt x="77023" y="27667"/>
                  </a:lnTo>
                  <a:lnTo>
                    <a:pt x="77706" y="26642"/>
                  </a:lnTo>
                  <a:lnTo>
                    <a:pt x="76852" y="29033"/>
                  </a:lnTo>
                  <a:lnTo>
                    <a:pt x="76682" y="29716"/>
                  </a:lnTo>
                  <a:lnTo>
                    <a:pt x="76682" y="30229"/>
                  </a:lnTo>
                  <a:lnTo>
                    <a:pt x="76682" y="30399"/>
                  </a:lnTo>
                  <a:lnTo>
                    <a:pt x="76852" y="30399"/>
                  </a:lnTo>
                  <a:lnTo>
                    <a:pt x="78731" y="29033"/>
                  </a:lnTo>
                  <a:lnTo>
                    <a:pt x="78902" y="29033"/>
                  </a:lnTo>
                  <a:lnTo>
                    <a:pt x="79084" y="28532"/>
                  </a:lnTo>
                  <a:lnTo>
                    <a:pt x="79084" y="28532"/>
                  </a:lnTo>
                  <a:lnTo>
                    <a:pt x="79243" y="28692"/>
                  </a:lnTo>
                  <a:lnTo>
                    <a:pt x="79414" y="28692"/>
                  </a:lnTo>
                  <a:lnTo>
                    <a:pt x="79585" y="28521"/>
                  </a:lnTo>
                  <a:lnTo>
                    <a:pt x="80439" y="28009"/>
                  </a:lnTo>
                  <a:lnTo>
                    <a:pt x="80780" y="27496"/>
                  </a:lnTo>
                  <a:lnTo>
                    <a:pt x="80951" y="27496"/>
                  </a:lnTo>
                  <a:lnTo>
                    <a:pt x="81293" y="26130"/>
                  </a:lnTo>
                  <a:lnTo>
                    <a:pt x="81976" y="23739"/>
                  </a:lnTo>
                  <a:lnTo>
                    <a:pt x="81634" y="25447"/>
                  </a:lnTo>
                  <a:lnTo>
                    <a:pt x="81122" y="26984"/>
                  </a:lnTo>
                  <a:lnTo>
                    <a:pt x="81293" y="27155"/>
                  </a:lnTo>
                  <a:lnTo>
                    <a:pt x="81463" y="27155"/>
                  </a:lnTo>
                  <a:lnTo>
                    <a:pt x="82147" y="26471"/>
                  </a:lnTo>
                  <a:lnTo>
                    <a:pt x="82659" y="26130"/>
                  </a:lnTo>
                  <a:lnTo>
                    <a:pt x="82659" y="25959"/>
                  </a:lnTo>
                  <a:lnTo>
                    <a:pt x="82830" y="25788"/>
                  </a:lnTo>
                  <a:lnTo>
                    <a:pt x="83000" y="25788"/>
                  </a:lnTo>
                  <a:lnTo>
                    <a:pt x="85904" y="23568"/>
                  </a:lnTo>
                  <a:lnTo>
                    <a:pt x="85904" y="23397"/>
                  </a:lnTo>
                  <a:lnTo>
                    <a:pt x="85733" y="21860"/>
                  </a:lnTo>
                  <a:lnTo>
                    <a:pt x="85733" y="20323"/>
                  </a:lnTo>
                  <a:lnTo>
                    <a:pt x="86075" y="18615"/>
                  </a:lnTo>
                  <a:lnTo>
                    <a:pt x="86416" y="17078"/>
                  </a:lnTo>
                  <a:lnTo>
                    <a:pt x="86245" y="17932"/>
                  </a:lnTo>
                  <a:lnTo>
                    <a:pt x="86075" y="19811"/>
                  </a:lnTo>
                  <a:lnTo>
                    <a:pt x="86075" y="21860"/>
                  </a:lnTo>
                  <a:lnTo>
                    <a:pt x="85904" y="23056"/>
                  </a:lnTo>
                  <a:lnTo>
                    <a:pt x="86075" y="23227"/>
                  </a:lnTo>
                  <a:lnTo>
                    <a:pt x="86245" y="23227"/>
                  </a:lnTo>
                  <a:lnTo>
                    <a:pt x="87782" y="22031"/>
                  </a:lnTo>
                  <a:lnTo>
                    <a:pt x="87782" y="21860"/>
                  </a:lnTo>
                  <a:lnTo>
                    <a:pt x="87813" y="21550"/>
                  </a:lnTo>
                  <a:lnTo>
                    <a:pt x="87953" y="21690"/>
                  </a:lnTo>
                  <a:lnTo>
                    <a:pt x="88124" y="21690"/>
                  </a:lnTo>
                  <a:lnTo>
                    <a:pt x="92906" y="17762"/>
                  </a:lnTo>
                  <a:lnTo>
                    <a:pt x="92906" y="17591"/>
                  </a:lnTo>
                  <a:lnTo>
                    <a:pt x="92564" y="17078"/>
                  </a:lnTo>
                  <a:lnTo>
                    <a:pt x="92564" y="16395"/>
                  </a:lnTo>
                  <a:lnTo>
                    <a:pt x="92564" y="15200"/>
                  </a:lnTo>
                  <a:lnTo>
                    <a:pt x="92564" y="15029"/>
                  </a:lnTo>
                  <a:lnTo>
                    <a:pt x="92735" y="14175"/>
                  </a:lnTo>
                  <a:lnTo>
                    <a:pt x="92735" y="16225"/>
                  </a:lnTo>
                  <a:lnTo>
                    <a:pt x="92735" y="16737"/>
                  </a:lnTo>
                  <a:lnTo>
                    <a:pt x="92906" y="17420"/>
                  </a:lnTo>
                  <a:lnTo>
                    <a:pt x="93077" y="17420"/>
                  </a:lnTo>
                  <a:lnTo>
                    <a:pt x="94614" y="16225"/>
                  </a:lnTo>
                  <a:lnTo>
                    <a:pt x="94614" y="16054"/>
                  </a:lnTo>
                  <a:lnTo>
                    <a:pt x="94955" y="15883"/>
                  </a:lnTo>
                  <a:lnTo>
                    <a:pt x="96492" y="14517"/>
                  </a:lnTo>
                  <a:lnTo>
                    <a:pt x="97005" y="14004"/>
                  </a:lnTo>
                  <a:lnTo>
                    <a:pt x="97175" y="13834"/>
                  </a:lnTo>
                  <a:lnTo>
                    <a:pt x="97346" y="13834"/>
                  </a:lnTo>
                  <a:lnTo>
                    <a:pt x="101445" y="9906"/>
                  </a:lnTo>
                  <a:lnTo>
                    <a:pt x="101445" y="9735"/>
                  </a:lnTo>
                  <a:lnTo>
                    <a:pt x="101274" y="8710"/>
                  </a:lnTo>
                  <a:lnTo>
                    <a:pt x="101103" y="7856"/>
                  </a:lnTo>
                  <a:lnTo>
                    <a:pt x="100762" y="7002"/>
                  </a:lnTo>
                  <a:lnTo>
                    <a:pt x="100079" y="6148"/>
                  </a:lnTo>
                  <a:lnTo>
                    <a:pt x="99737" y="5636"/>
                  </a:lnTo>
                  <a:lnTo>
                    <a:pt x="99225" y="5294"/>
                  </a:lnTo>
                  <a:lnTo>
                    <a:pt x="98712" y="4953"/>
                  </a:lnTo>
                  <a:close/>
                  <a:moveTo>
                    <a:pt x="48844" y="0"/>
                  </a:moveTo>
                  <a:lnTo>
                    <a:pt x="48332" y="171"/>
                  </a:lnTo>
                  <a:lnTo>
                    <a:pt x="47819" y="342"/>
                  </a:lnTo>
                  <a:lnTo>
                    <a:pt x="47307" y="513"/>
                  </a:lnTo>
                  <a:lnTo>
                    <a:pt x="46965" y="1025"/>
                  </a:lnTo>
                  <a:lnTo>
                    <a:pt x="46795" y="1537"/>
                  </a:lnTo>
                  <a:lnTo>
                    <a:pt x="46795" y="2050"/>
                  </a:lnTo>
                  <a:lnTo>
                    <a:pt x="46965" y="2562"/>
                  </a:lnTo>
                  <a:lnTo>
                    <a:pt x="47307" y="3074"/>
                  </a:lnTo>
                  <a:lnTo>
                    <a:pt x="44574" y="3074"/>
                  </a:lnTo>
                  <a:lnTo>
                    <a:pt x="43379" y="3245"/>
                  </a:lnTo>
                  <a:lnTo>
                    <a:pt x="42183" y="3587"/>
                  </a:lnTo>
                  <a:lnTo>
                    <a:pt x="39622" y="3587"/>
                  </a:lnTo>
                  <a:lnTo>
                    <a:pt x="37743" y="3928"/>
                  </a:lnTo>
                  <a:lnTo>
                    <a:pt x="35694" y="4441"/>
                  </a:lnTo>
                  <a:lnTo>
                    <a:pt x="33815" y="5124"/>
                  </a:lnTo>
                  <a:lnTo>
                    <a:pt x="32107" y="5978"/>
                  </a:lnTo>
                  <a:lnTo>
                    <a:pt x="30400" y="7173"/>
                  </a:lnTo>
                  <a:lnTo>
                    <a:pt x="28862" y="8198"/>
                  </a:lnTo>
                  <a:lnTo>
                    <a:pt x="27325" y="9564"/>
                  </a:lnTo>
                  <a:lnTo>
                    <a:pt x="25959" y="10930"/>
                  </a:lnTo>
                  <a:lnTo>
                    <a:pt x="24764" y="12467"/>
                  </a:lnTo>
                  <a:lnTo>
                    <a:pt x="23568" y="14004"/>
                  </a:lnTo>
                  <a:lnTo>
                    <a:pt x="22544" y="15712"/>
                  </a:lnTo>
                  <a:lnTo>
                    <a:pt x="21519" y="17420"/>
                  </a:lnTo>
                  <a:lnTo>
                    <a:pt x="20836" y="19128"/>
                  </a:lnTo>
                  <a:lnTo>
                    <a:pt x="20153" y="20836"/>
                  </a:lnTo>
                  <a:lnTo>
                    <a:pt x="19640" y="22543"/>
                  </a:lnTo>
                  <a:lnTo>
                    <a:pt x="19299" y="24081"/>
                  </a:lnTo>
                  <a:lnTo>
                    <a:pt x="19128" y="25788"/>
                  </a:lnTo>
                  <a:lnTo>
                    <a:pt x="18957" y="25959"/>
                  </a:lnTo>
                  <a:lnTo>
                    <a:pt x="19128" y="26130"/>
                  </a:lnTo>
                  <a:lnTo>
                    <a:pt x="19299" y="26130"/>
                  </a:lnTo>
                  <a:lnTo>
                    <a:pt x="19299" y="27496"/>
                  </a:lnTo>
                  <a:lnTo>
                    <a:pt x="19640" y="28521"/>
                  </a:lnTo>
                  <a:lnTo>
                    <a:pt x="19982" y="29716"/>
                  </a:lnTo>
                  <a:lnTo>
                    <a:pt x="20494" y="30741"/>
                  </a:lnTo>
                  <a:lnTo>
                    <a:pt x="21177" y="31595"/>
                  </a:lnTo>
                  <a:lnTo>
                    <a:pt x="21860" y="32449"/>
                  </a:lnTo>
                  <a:lnTo>
                    <a:pt x="22714" y="33132"/>
                  </a:lnTo>
                  <a:lnTo>
                    <a:pt x="23739" y="33815"/>
                  </a:lnTo>
                  <a:lnTo>
                    <a:pt x="24422" y="34157"/>
                  </a:lnTo>
                  <a:lnTo>
                    <a:pt x="24422" y="34498"/>
                  </a:lnTo>
                  <a:lnTo>
                    <a:pt x="21860" y="35865"/>
                  </a:lnTo>
                  <a:lnTo>
                    <a:pt x="19469" y="37402"/>
                  </a:lnTo>
                  <a:lnTo>
                    <a:pt x="18274" y="38255"/>
                  </a:lnTo>
                  <a:lnTo>
                    <a:pt x="16908" y="39109"/>
                  </a:lnTo>
                  <a:lnTo>
                    <a:pt x="16225" y="39451"/>
                  </a:lnTo>
                  <a:lnTo>
                    <a:pt x="16054" y="39451"/>
                  </a:lnTo>
                  <a:lnTo>
                    <a:pt x="15883" y="39793"/>
                  </a:lnTo>
                  <a:lnTo>
                    <a:pt x="15712" y="39793"/>
                  </a:lnTo>
                  <a:lnTo>
                    <a:pt x="15200" y="40134"/>
                  </a:lnTo>
                  <a:lnTo>
                    <a:pt x="14858" y="40476"/>
                  </a:lnTo>
                  <a:lnTo>
                    <a:pt x="14517" y="40646"/>
                  </a:lnTo>
                  <a:lnTo>
                    <a:pt x="14346" y="40646"/>
                  </a:lnTo>
                  <a:lnTo>
                    <a:pt x="14346" y="40817"/>
                  </a:lnTo>
                  <a:lnTo>
                    <a:pt x="12297" y="42183"/>
                  </a:lnTo>
                  <a:lnTo>
                    <a:pt x="10247" y="43550"/>
                  </a:lnTo>
                  <a:lnTo>
                    <a:pt x="7685" y="45941"/>
                  </a:lnTo>
                  <a:lnTo>
                    <a:pt x="5124" y="48844"/>
                  </a:lnTo>
                  <a:lnTo>
                    <a:pt x="2562" y="52089"/>
                  </a:lnTo>
                  <a:lnTo>
                    <a:pt x="171" y="55846"/>
                  </a:lnTo>
                  <a:lnTo>
                    <a:pt x="0" y="56017"/>
                  </a:lnTo>
                  <a:lnTo>
                    <a:pt x="0" y="56358"/>
                  </a:lnTo>
                  <a:lnTo>
                    <a:pt x="1025" y="56358"/>
                  </a:lnTo>
                  <a:lnTo>
                    <a:pt x="3416" y="56188"/>
                  </a:lnTo>
                  <a:lnTo>
                    <a:pt x="6319" y="55675"/>
                  </a:lnTo>
                  <a:lnTo>
                    <a:pt x="9393" y="54992"/>
                  </a:lnTo>
                  <a:lnTo>
                    <a:pt x="12467" y="54138"/>
                  </a:lnTo>
                  <a:lnTo>
                    <a:pt x="15200" y="53284"/>
                  </a:lnTo>
                  <a:lnTo>
                    <a:pt x="17591" y="52260"/>
                  </a:lnTo>
                  <a:lnTo>
                    <a:pt x="17762" y="52430"/>
                  </a:lnTo>
                  <a:lnTo>
                    <a:pt x="18103" y="52430"/>
                  </a:lnTo>
                  <a:lnTo>
                    <a:pt x="18274" y="52260"/>
                  </a:lnTo>
                  <a:lnTo>
                    <a:pt x="18274" y="52089"/>
                  </a:lnTo>
                  <a:lnTo>
                    <a:pt x="18445" y="51918"/>
                  </a:lnTo>
                  <a:lnTo>
                    <a:pt x="19982" y="50893"/>
                  </a:lnTo>
                  <a:lnTo>
                    <a:pt x="18274" y="53455"/>
                  </a:lnTo>
                  <a:lnTo>
                    <a:pt x="16566" y="56188"/>
                  </a:lnTo>
                  <a:lnTo>
                    <a:pt x="15200" y="58920"/>
                  </a:lnTo>
                  <a:lnTo>
                    <a:pt x="14004" y="61994"/>
                  </a:lnTo>
                  <a:lnTo>
                    <a:pt x="13492" y="63873"/>
                  </a:lnTo>
                  <a:lnTo>
                    <a:pt x="13151" y="65751"/>
                  </a:lnTo>
                  <a:lnTo>
                    <a:pt x="13151" y="67801"/>
                  </a:lnTo>
                  <a:lnTo>
                    <a:pt x="13151" y="69679"/>
                  </a:lnTo>
                  <a:lnTo>
                    <a:pt x="13492" y="71558"/>
                  </a:lnTo>
                  <a:lnTo>
                    <a:pt x="13834" y="73266"/>
                  </a:lnTo>
                  <a:lnTo>
                    <a:pt x="14517" y="74974"/>
                  </a:lnTo>
                  <a:lnTo>
                    <a:pt x="15200" y="76511"/>
                  </a:lnTo>
                  <a:lnTo>
                    <a:pt x="16054" y="77706"/>
                  </a:lnTo>
                  <a:lnTo>
                    <a:pt x="16908" y="78902"/>
                  </a:lnTo>
                  <a:lnTo>
                    <a:pt x="17932" y="79756"/>
                  </a:lnTo>
                  <a:lnTo>
                    <a:pt x="18957" y="80610"/>
                  </a:lnTo>
                  <a:lnTo>
                    <a:pt x="20153" y="81463"/>
                  </a:lnTo>
                  <a:lnTo>
                    <a:pt x="21348" y="81976"/>
                  </a:lnTo>
                  <a:lnTo>
                    <a:pt x="22714" y="82488"/>
                  </a:lnTo>
                  <a:lnTo>
                    <a:pt x="24251" y="82830"/>
                  </a:lnTo>
                  <a:lnTo>
                    <a:pt x="26130" y="83171"/>
                  </a:lnTo>
                  <a:lnTo>
                    <a:pt x="28179" y="83342"/>
                  </a:lnTo>
                  <a:lnTo>
                    <a:pt x="30229" y="83171"/>
                  </a:lnTo>
                  <a:lnTo>
                    <a:pt x="32449" y="83000"/>
                  </a:lnTo>
                  <a:lnTo>
                    <a:pt x="34840" y="82488"/>
                  </a:lnTo>
                  <a:lnTo>
                    <a:pt x="37060" y="81976"/>
                  </a:lnTo>
                  <a:lnTo>
                    <a:pt x="39622" y="81122"/>
                  </a:lnTo>
                  <a:lnTo>
                    <a:pt x="42013" y="80268"/>
                  </a:lnTo>
                  <a:lnTo>
                    <a:pt x="42013" y="81463"/>
                  </a:lnTo>
                  <a:lnTo>
                    <a:pt x="42183" y="82659"/>
                  </a:lnTo>
                  <a:lnTo>
                    <a:pt x="42696" y="85221"/>
                  </a:lnTo>
                  <a:lnTo>
                    <a:pt x="43721" y="87782"/>
                  </a:lnTo>
                  <a:lnTo>
                    <a:pt x="44916" y="90173"/>
                  </a:lnTo>
                  <a:lnTo>
                    <a:pt x="46453" y="92564"/>
                  </a:lnTo>
                  <a:lnTo>
                    <a:pt x="48332" y="94614"/>
                  </a:lnTo>
                  <a:lnTo>
                    <a:pt x="50381" y="96321"/>
                  </a:lnTo>
                  <a:lnTo>
                    <a:pt x="51406" y="97005"/>
                  </a:lnTo>
                  <a:lnTo>
                    <a:pt x="52430" y="97688"/>
                  </a:lnTo>
                  <a:lnTo>
                    <a:pt x="53455" y="98200"/>
                  </a:lnTo>
                  <a:lnTo>
                    <a:pt x="54821" y="98712"/>
                  </a:lnTo>
                  <a:lnTo>
                    <a:pt x="56017" y="98883"/>
                  </a:lnTo>
                  <a:lnTo>
                    <a:pt x="57383" y="99054"/>
                  </a:lnTo>
                  <a:lnTo>
                    <a:pt x="58920" y="98883"/>
                  </a:lnTo>
                  <a:lnTo>
                    <a:pt x="60286" y="98542"/>
                  </a:lnTo>
                  <a:lnTo>
                    <a:pt x="61823" y="97859"/>
                  </a:lnTo>
                  <a:lnTo>
                    <a:pt x="63360" y="96834"/>
                  </a:lnTo>
                  <a:lnTo>
                    <a:pt x="64385" y="95980"/>
                  </a:lnTo>
                  <a:lnTo>
                    <a:pt x="65410" y="94955"/>
                  </a:lnTo>
                  <a:lnTo>
                    <a:pt x="66264" y="93931"/>
                  </a:lnTo>
                  <a:lnTo>
                    <a:pt x="66947" y="92735"/>
                  </a:lnTo>
                  <a:lnTo>
                    <a:pt x="68313" y="90173"/>
                  </a:lnTo>
                  <a:lnTo>
                    <a:pt x="69509" y="87270"/>
                  </a:lnTo>
                  <a:lnTo>
                    <a:pt x="70363" y="84367"/>
                  </a:lnTo>
                  <a:lnTo>
                    <a:pt x="71046" y="81293"/>
                  </a:lnTo>
                  <a:lnTo>
                    <a:pt x="71558" y="78389"/>
                  </a:lnTo>
                  <a:lnTo>
                    <a:pt x="71900" y="75486"/>
                  </a:lnTo>
                  <a:lnTo>
                    <a:pt x="72241" y="72924"/>
                  </a:lnTo>
                  <a:lnTo>
                    <a:pt x="72241" y="70363"/>
                  </a:lnTo>
                  <a:lnTo>
                    <a:pt x="72070" y="69167"/>
                  </a:lnTo>
                  <a:lnTo>
                    <a:pt x="71729" y="67972"/>
                  </a:lnTo>
                  <a:lnTo>
                    <a:pt x="71387" y="66776"/>
                  </a:lnTo>
                  <a:lnTo>
                    <a:pt x="70704" y="65581"/>
                  </a:lnTo>
                  <a:lnTo>
                    <a:pt x="69850" y="64044"/>
                  </a:lnTo>
                  <a:lnTo>
                    <a:pt x="68655" y="62677"/>
                  </a:lnTo>
                  <a:lnTo>
                    <a:pt x="67288" y="61311"/>
                  </a:lnTo>
                  <a:lnTo>
                    <a:pt x="65922" y="60116"/>
                  </a:lnTo>
                  <a:lnTo>
                    <a:pt x="65239" y="58920"/>
                  </a:lnTo>
                  <a:lnTo>
                    <a:pt x="64727" y="57554"/>
                  </a:lnTo>
                  <a:lnTo>
                    <a:pt x="64898" y="56017"/>
                  </a:lnTo>
                  <a:lnTo>
                    <a:pt x="65068" y="54480"/>
                  </a:lnTo>
                  <a:lnTo>
                    <a:pt x="65068" y="53455"/>
                  </a:lnTo>
                  <a:lnTo>
                    <a:pt x="64898" y="52260"/>
                  </a:lnTo>
                  <a:lnTo>
                    <a:pt x="65239" y="50723"/>
                  </a:lnTo>
                  <a:lnTo>
                    <a:pt x="65751" y="48332"/>
                  </a:lnTo>
                  <a:lnTo>
                    <a:pt x="66264" y="46282"/>
                  </a:lnTo>
                  <a:lnTo>
                    <a:pt x="66435" y="44745"/>
                  </a:lnTo>
                  <a:lnTo>
                    <a:pt x="66605" y="43208"/>
                  </a:lnTo>
                  <a:lnTo>
                    <a:pt x="66776" y="42013"/>
                  </a:lnTo>
                  <a:lnTo>
                    <a:pt x="66776" y="41842"/>
                  </a:lnTo>
                  <a:lnTo>
                    <a:pt x="66776" y="41671"/>
                  </a:lnTo>
                  <a:lnTo>
                    <a:pt x="66605" y="41500"/>
                  </a:lnTo>
                  <a:lnTo>
                    <a:pt x="66264" y="41500"/>
                  </a:lnTo>
                  <a:lnTo>
                    <a:pt x="68996" y="39793"/>
                  </a:lnTo>
                  <a:lnTo>
                    <a:pt x="71558" y="37914"/>
                  </a:lnTo>
                  <a:lnTo>
                    <a:pt x="76511" y="33986"/>
                  </a:lnTo>
                  <a:lnTo>
                    <a:pt x="79926" y="31083"/>
                  </a:lnTo>
                  <a:lnTo>
                    <a:pt x="79926" y="33303"/>
                  </a:lnTo>
                  <a:lnTo>
                    <a:pt x="79926" y="33644"/>
                  </a:lnTo>
                  <a:lnTo>
                    <a:pt x="79926" y="34157"/>
                  </a:lnTo>
                  <a:lnTo>
                    <a:pt x="79926" y="35011"/>
                  </a:lnTo>
                  <a:lnTo>
                    <a:pt x="80097" y="35865"/>
                  </a:lnTo>
                  <a:lnTo>
                    <a:pt x="79756" y="36206"/>
                  </a:lnTo>
                  <a:lnTo>
                    <a:pt x="79585" y="36548"/>
                  </a:lnTo>
                  <a:lnTo>
                    <a:pt x="78731" y="37231"/>
                  </a:lnTo>
                  <a:lnTo>
                    <a:pt x="77877" y="37914"/>
                  </a:lnTo>
                  <a:lnTo>
                    <a:pt x="77194" y="38768"/>
                  </a:lnTo>
                  <a:lnTo>
                    <a:pt x="76511" y="39793"/>
                  </a:lnTo>
                  <a:lnTo>
                    <a:pt x="75315" y="42013"/>
                  </a:lnTo>
                  <a:lnTo>
                    <a:pt x="74291" y="44233"/>
                  </a:lnTo>
                  <a:lnTo>
                    <a:pt x="72754" y="47990"/>
                  </a:lnTo>
                  <a:lnTo>
                    <a:pt x="71729" y="51918"/>
                  </a:lnTo>
                  <a:lnTo>
                    <a:pt x="71046" y="56017"/>
                  </a:lnTo>
                  <a:lnTo>
                    <a:pt x="70875" y="60116"/>
                  </a:lnTo>
                  <a:lnTo>
                    <a:pt x="70875" y="62336"/>
                  </a:lnTo>
                  <a:lnTo>
                    <a:pt x="71216" y="64556"/>
                  </a:lnTo>
                  <a:lnTo>
                    <a:pt x="71558" y="66605"/>
                  </a:lnTo>
                  <a:lnTo>
                    <a:pt x="72241" y="68655"/>
                  </a:lnTo>
                  <a:lnTo>
                    <a:pt x="73095" y="70704"/>
                  </a:lnTo>
                  <a:lnTo>
                    <a:pt x="74120" y="72754"/>
                  </a:lnTo>
                  <a:lnTo>
                    <a:pt x="75315" y="74632"/>
                  </a:lnTo>
                  <a:lnTo>
                    <a:pt x="76852" y="76511"/>
                  </a:lnTo>
                  <a:lnTo>
                    <a:pt x="77877" y="77706"/>
                  </a:lnTo>
                  <a:lnTo>
                    <a:pt x="79072" y="79072"/>
                  </a:lnTo>
                  <a:lnTo>
                    <a:pt x="80439" y="80439"/>
                  </a:lnTo>
                  <a:lnTo>
                    <a:pt x="82147" y="81634"/>
                  </a:lnTo>
                  <a:lnTo>
                    <a:pt x="84025" y="82830"/>
                  </a:lnTo>
                  <a:lnTo>
                    <a:pt x="86075" y="83854"/>
                  </a:lnTo>
                  <a:lnTo>
                    <a:pt x="88124" y="84538"/>
                  </a:lnTo>
                  <a:lnTo>
                    <a:pt x="89319" y="84708"/>
                  </a:lnTo>
                  <a:lnTo>
                    <a:pt x="90515" y="84879"/>
                  </a:lnTo>
                  <a:lnTo>
                    <a:pt x="92564" y="84879"/>
                  </a:lnTo>
                  <a:lnTo>
                    <a:pt x="94443" y="84367"/>
                  </a:lnTo>
                  <a:lnTo>
                    <a:pt x="95468" y="84025"/>
                  </a:lnTo>
                  <a:lnTo>
                    <a:pt x="96321" y="83513"/>
                  </a:lnTo>
                  <a:lnTo>
                    <a:pt x="97859" y="82317"/>
                  </a:lnTo>
                  <a:lnTo>
                    <a:pt x="98883" y="81463"/>
                  </a:lnTo>
                  <a:lnTo>
                    <a:pt x="99737" y="80268"/>
                  </a:lnTo>
                  <a:lnTo>
                    <a:pt x="100591" y="79243"/>
                  </a:lnTo>
                  <a:lnTo>
                    <a:pt x="101274" y="77877"/>
                  </a:lnTo>
                  <a:lnTo>
                    <a:pt x="102299" y="75315"/>
                  </a:lnTo>
                  <a:lnTo>
                    <a:pt x="103153" y="72583"/>
                  </a:lnTo>
                  <a:lnTo>
                    <a:pt x="103665" y="70021"/>
                  </a:lnTo>
                  <a:lnTo>
                    <a:pt x="104007" y="67630"/>
                  </a:lnTo>
                  <a:lnTo>
                    <a:pt x="104348" y="64214"/>
                  </a:lnTo>
                  <a:lnTo>
                    <a:pt x="104519" y="59432"/>
                  </a:lnTo>
                  <a:lnTo>
                    <a:pt x="104519" y="56871"/>
                  </a:lnTo>
                  <a:lnTo>
                    <a:pt x="104348" y="54480"/>
                  </a:lnTo>
                  <a:lnTo>
                    <a:pt x="104007" y="52260"/>
                  </a:lnTo>
                  <a:lnTo>
                    <a:pt x="103494" y="49869"/>
                  </a:lnTo>
                  <a:lnTo>
                    <a:pt x="102811" y="47649"/>
                  </a:lnTo>
                  <a:lnTo>
                    <a:pt x="101786" y="45428"/>
                  </a:lnTo>
                  <a:lnTo>
                    <a:pt x="101786" y="45258"/>
                  </a:lnTo>
                  <a:lnTo>
                    <a:pt x="101786" y="44574"/>
                  </a:lnTo>
                  <a:lnTo>
                    <a:pt x="101616" y="44404"/>
                  </a:lnTo>
                  <a:lnTo>
                    <a:pt x="101445" y="44404"/>
                  </a:lnTo>
                  <a:lnTo>
                    <a:pt x="101274" y="44574"/>
                  </a:lnTo>
                  <a:lnTo>
                    <a:pt x="100420" y="43208"/>
                  </a:lnTo>
                  <a:lnTo>
                    <a:pt x="99396" y="41842"/>
                  </a:lnTo>
                  <a:lnTo>
                    <a:pt x="98200" y="40646"/>
                  </a:lnTo>
                  <a:lnTo>
                    <a:pt x="97005" y="39451"/>
                  </a:lnTo>
                  <a:lnTo>
                    <a:pt x="95468" y="38426"/>
                  </a:lnTo>
                  <a:lnTo>
                    <a:pt x="93931" y="37402"/>
                  </a:lnTo>
                  <a:lnTo>
                    <a:pt x="92223" y="36377"/>
                  </a:lnTo>
                  <a:lnTo>
                    <a:pt x="90515" y="35694"/>
                  </a:lnTo>
                  <a:lnTo>
                    <a:pt x="88807" y="35011"/>
                  </a:lnTo>
                  <a:lnTo>
                    <a:pt x="87782" y="34669"/>
                  </a:lnTo>
                  <a:lnTo>
                    <a:pt x="86587" y="34498"/>
                  </a:lnTo>
                  <a:lnTo>
                    <a:pt x="85221" y="34327"/>
                  </a:lnTo>
                  <a:lnTo>
                    <a:pt x="84025" y="34498"/>
                  </a:lnTo>
                  <a:lnTo>
                    <a:pt x="82659" y="34669"/>
                  </a:lnTo>
                  <a:lnTo>
                    <a:pt x="81293" y="35181"/>
                  </a:lnTo>
                  <a:lnTo>
                    <a:pt x="81293" y="34327"/>
                  </a:lnTo>
                  <a:lnTo>
                    <a:pt x="81122" y="33474"/>
                  </a:lnTo>
                  <a:lnTo>
                    <a:pt x="81122" y="32620"/>
                  </a:lnTo>
                  <a:lnTo>
                    <a:pt x="80951" y="30912"/>
                  </a:lnTo>
                  <a:lnTo>
                    <a:pt x="80780" y="30570"/>
                  </a:lnTo>
                  <a:lnTo>
                    <a:pt x="82317" y="29204"/>
                  </a:lnTo>
                  <a:lnTo>
                    <a:pt x="84708" y="27667"/>
                  </a:lnTo>
                  <a:lnTo>
                    <a:pt x="85221" y="27667"/>
                  </a:lnTo>
                  <a:lnTo>
                    <a:pt x="87612" y="25447"/>
                  </a:lnTo>
                  <a:lnTo>
                    <a:pt x="89149" y="24251"/>
                  </a:lnTo>
                  <a:lnTo>
                    <a:pt x="89490" y="24081"/>
                  </a:lnTo>
                  <a:lnTo>
                    <a:pt x="89490" y="23910"/>
                  </a:lnTo>
                  <a:lnTo>
                    <a:pt x="92223" y="22031"/>
                  </a:lnTo>
                  <a:lnTo>
                    <a:pt x="91540" y="23056"/>
                  </a:lnTo>
                  <a:lnTo>
                    <a:pt x="91540" y="23227"/>
                  </a:lnTo>
                  <a:lnTo>
                    <a:pt x="91710" y="23397"/>
                  </a:lnTo>
                  <a:lnTo>
                    <a:pt x="91881" y="23397"/>
                  </a:lnTo>
                  <a:lnTo>
                    <a:pt x="92052" y="23227"/>
                  </a:lnTo>
                  <a:lnTo>
                    <a:pt x="94101" y="20323"/>
                  </a:lnTo>
                  <a:lnTo>
                    <a:pt x="96492" y="18274"/>
                  </a:lnTo>
                  <a:lnTo>
                    <a:pt x="98712" y="16225"/>
                  </a:lnTo>
                  <a:lnTo>
                    <a:pt x="100591" y="14175"/>
                  </a:lnTo>
                  <a:lnTo>
                    <a:pt x="102299" y="12126"/>
                  </a:lnTo>
                  <a:lnTo>
                    <a:pt x="102470" y="11784"/>
                  </a:lnTo>
                  <a:lnTo>
                    <a:pt x="102470" y="11613"/>
                  </a:lnTo>
                  <a:lnTo>
                    <a:pt x="102470" y="10930"/>
                  </a:lnTo>
                  <a:lnTo>
                    <a:pt x="102640" y="10418"/>
                  </a:lnTo>
                  <a:lnTo>
                    <a:pt x="102299" y="9222"/>
                  </a:lnTo>
                  <a:lnTo>
                    <a:pt x="101957" y="8027"/>
                  </a:lnTo>
                  <a:lnTo>
                    <a:pt x="101445" y="7002"/>
                  </a:lnTo>
                  <a:lnTo>
                    <a:pt x="101103" y="6319"/>
                  </a:lnTo>
                  <a:lnTo>
                    <a:pt x="100591" y="5465"/>
                  </a:lnTo>
                  <a:lnTo>
                    <a:pt x="99737" y="4782"/>
                  </a:lnTo>
                  <a:lnTo>
                    <a:pt x="99225" y="4611"/>
                  </a:lnTo>
                  <a:lnTo>
                    <a:pt x="98542" y="4611"/>
                  </a:lnTo>
                  <a:lnTo>
                    <a:pt x="98371" y="4441"/>
                  </a:lnTo>
                  <a:lnTo>
                    <a:pt x="98200" y="4270"/>
                  </a:lnTo>
                  <a:lnTo>
                    <a:pt x="97859" y="4270"/>
                  </a:lnTo>
                  <a:lnTo>
                    <a:pt x="97688" y="4441"/>
                  </a:lnTo>
                  <a:lnTo>
                    <a:pt x="96151" y="6319"/>
                  </a:lnTo>
                  <a:lnTo>
                    <a:pt x="94443" y="8027"/>
                  </a:lnTo>
                  <a:lnTo>
                    <a:pt x="92735" y="9564"/>
                  </a:lnTo>
                  <a:lnTo>
                    <a:pt x="90856" y="11101"/>
                  </a:lnTo>
                  <a:lnTo>
                    <a:pt x="87612" y="13834"/>
                  </a:lnTo>
                  <a:lnTo>
                    <a:pt x="84367" y="17078"/>
                  </a:lnTo>
                  <a:lnTo>
                    <a:pt x="84196" y="16908"/>
                  </a:lnTo>
                  <a:lnTo>
                    <a:pt x="84025" y="16737"/>
                  </a:lnTo>
                  <a:lnTo>
                    <a:pt x="81463" y="16737"/>
                  </a:lnTo>
                  <a:lnTo>
                    <a:pt x="79072" y="16908"/>
                  </a:lnTo>
                  <a:lnTo>
                    <a:pt x="77023" y="17078"/>
                  </a:lnTo>
                  <a:lnTo>
                    <a:pt x="74974" y="17249"/>
                  </a:lnTo>
                  <a:lnTo>
                    <a:pt x="70704" y="17249"/>
                  </a:lnTo>
                  <a:lnTo>
                    <a:pt x="68826" y="17591"/>
                  </a:lnTo>
                  <a:lnTo>
                    <a:pt x="66947" y="18103"/>
                  </a:lnTo>
                  <a:lnTo>
                    <a:pt x="65581" y="16395"/>
                  </a:lnTo>
                  <a:lnTo>
                    <a:pt x="64385" y="15029"/>
                  </a:lnTo>
                  <a:lnTo>
                    <a:pt x="63702" y="13321"/>
                  </a:lnTo>
                  <a:lnTo>
                    <a:pt x="62848" y="11613"/>
                  </a:lnTo>
                  <a:lnTo>
                    <a:pt x="61482" y="10076"/>
                  </a:lnTo>
                  <a:lnTo>
                    <a:pt x="59945" y="8539"/>
                  </a:lnTo>
                  <a:lnTo>
                    <a:pt x="60116" y="8539"/>
                  </a:lnTo>
                  <a:lnTo>
                    <a:pt x="60116" y="8198"/>
                  </a:lnTo>
                  <a:lnTo>
                    <a:pt x="59603" y="7344"/>
                  </a:lnTo>
                  <a:lnTo>
                    <a:pt x="59091" y="6661"/>
                  </a:lnTo>
                  <a:lnTo>
                    <a:pt x="57383" y="5294"/>
                  </a:lnTo>
                  <a:lnTo>
                    <a:pt x="56529" y="4611"/>
                  </a:lnTo>
                  <a:lnTo>
                    <a:pt x="53967" y="2391"/>
                  </a:lnTo>
                  <a:lnTo>
                    <a:pt x="52430" y="1366"/>
                  </a:lnTo>
                  <a:lnTo>
                    <a:pt x="51064" y="513"/>
                  </a:lnTo>
                  <a:lnTo>
                    <a:pt x="49869" y="171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9" name="Google Shape;817;p32"/>
            <p:cNvSpPr/>
            <p:nvPr/>
          </p:nvSpPr>
          <p:spPr>
            <a:xfrm>
              <a:off x="8892720" y="12722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0" name="Google Shape;818;p32"/>
            <p:cNvSpPr/>
            <p:nvPr/>
          </p:nvSpPr>
          <p:spPr>
            <a:xfrm>
              <a:off x="8891640" y="127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3" h="343">
                  <a:moveTo>
                    <a:pt x="0" y="1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2" y="17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1" name="Google Shape;819;p32"/>
            <p:cNvSpPr/>
            <p:nvPr/>
          </p:nvSpPr>
          <p:spPr>
            <a:xfrm>
              <a:off x="8889480" y="1263240"/>
              <a:ext cx="720" cy="36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72" h="1">
                  <a:moveTo>
                    <a:pt x="1" y="0"/>
                  </a:moveTo>
                  <a:lnTo>
                    <a:pt x="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2" name="Google Shape;820;p32"/>
            <p:cNvSpPr/>
            <p:nvPr/>
          </p:nvSpPr>
          <p:spPr>
            <a:xfrm>
              <a:off x="8888040" y="1262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2" h="343">
                  <a:moveTo>
                    <a:pt x="171" y="1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3" name="Google Shape;821;p32"/>
            <p:cNvSpPr/>
            <p:nvPr/>
          </p:nvSpPr>
          <p:spPr>
            <a:xfrm>
              <a:off x="8840520" y="1294920"/>
              <a:ext cx="51840" cy="193680"/>
            </a:xfrm>
            <a:custGeom>
              <a:avLst/>
              <a:gdLst>
                <a:gd name="textAreaLeft" fmla="*/ 0 w 51840"/>
                <a:gd name="textAreaRight" fmla="*/ 52200 w 51840"/>
                <a:gd name="textAreaTop" fmla="*/ 0 h 193680"/>
                <a:gd name="textAreaBottom" fmla="*/ 194040 h 193680"/>
              </a:gdLst>
              <a:ahLst/>
              <a:cxnLst/>
              <a:rect l="textAreaLeft" t="textAreaTop" r="textAreaRight" b="textAreaBottom"/>
              <a:pathLst>
                <a:path w="7857" h="29205">
                  <a:moveTo>
                    <a:pt x="6319" y="0"/>
                  </a:moveTo>
                  <a:lnTo>
                    <a:pt x="6490" y="2904"/>
                  </a:lnTo>
                  <a:lnTo>
                    <a:pt x="6661" y="5636"/>
                  </a:lnTo>
                  <a:lnTo>
                    <a:pt x="6832" y="8369"/>
                  </a:lnTo>
                  <a:lnTo>
                    <a:pt x="6832" y="11101"/>
                  </a:lnTo>
                  <a:lnTo>
                    <a:pt x="6319" y="16566"/>
                  </a:lnTo>
                  <a:lnTo>
                    <a:pt x="5636" y="22031"/>
                  </a:lnTo>
                  <a:lnTo>
                    <a:pt x="4782" y="22373"/>
                  </a:lnTo>
                  <a:lnTo>
                    <a:pt x="4782" y="22373"/>
                  </a:lnTo>
                  <a:lnTo>
                    <a:pt x="5465" y="20836"/>
                  </a:lnTo>
                  <a:lnTo>
                    <a:pt x="5295" y="20665"/>
                  </a:lnTo>
                  <a:lnTo>
                    <a:pt x="5124" y="20665"/>
                  </a:lnTo>
                  <a:lnTo>
                    <a:pt x="4270" y="22714"/>
                  </a:lnTo>
                  <a:lnTo>
                    <a:pt x="1537" y="23910"/>
                  </a:lnTo>
                  <a:lnTo>
                    <a:pt x="4099" y="22885"/>
                  </a:lnTo>
                  <a:lnTo>
                    <a:pt x="3245" y="24593"/>
                  </a:lnTo>
                  <a:lnTo>
                    <a:pt x="2220" y="26130"/>
                  </a:lnTo>
                  <a:lnTo>
                    <a:pt x="0" y="29033"/>
                  </a:lnTo>
                  <a:lnTo>
                    <a:pt x="0" y="29204"/>
                  </a:lnTo>
                  <a:lnTo>
                    <a:pt x="171" y="29204"/>
                  </a:lnTo>
                  <a:lnTo>
                    <a:pt x="1537" y="27667"/>
                  </a:lnTo>
                  <a:lnTo>
                    <a:pt x="2733" y="26130"/>
                  </a:lnTo>
                  <a:lnTo>
                    <a:pt x="3757" y="24422"/>
                  </a:lnTo>
                  <a:lnTo>
                    <a:pt x="4611" y="22714"/>
                  </a:lnTo>
                  <a:lnTo>
                    <a:pt x="5465" y="22373"/>
                  </a:lnTo>
                  <a:lnTo>
                    <a:pt x="5124" y="24251"/>
                  </a:lnTo>
                  <a:lnTo>
                    <a:pt x="5295" y="24251"/>
                  </a:lnTo>
                  <a:lnTo>
                    <a:pt x="5807" y="22202"/>
                  </a:lnTo>
                  <a:lnTo>
                    <a:pt x="6832" y="21519"/>
                  </a:lnTo>
                  <a:lnTo>
                    <a:pt x="7685" y="20836"/>
                  </a:lnTo>
                  <a:lnTo>
                    <a:pt x="7856" y="20665"/>
                  </a:lnTo>
                  <a:lnTo>
                    <a:pt x="7685" y="20665"/>
                  </a:lnTo>
                  <a:lnTo>
                    <a:pt x="5978" y="21861"/>
                  </a:lnTo>
                  <a:lnTo>
                    <a:pt x="6490" y="19128"/>
                  </a:lnTo>
                  <a:lnTo>
                    <a:pt x="6832" y="16395"/>
                  </a:lnTo>
                  <a:lnTo>
                    <a:pt x="7173" y="13663"/>
                  </a:lnTo>
                  <a:lnTo>
                    <a:pt x="7173" y="10930"/>
                  </a:lnTo>
                  <a:lnTo>
                    <a:pt x="7173" y="8198"/>
                  </a:lnTo>
                  <a:lnTo>
                    <a:pt x="7002" y="5465"/>
                  </a:lnTo>
                  <a:lnTo>
                    <a:pt x="6832" y="273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4" name="Google Shape;822;p32"/>
            <p:cNvSpPr/>
            <p:nvPr/>
          </p:nvSpPr>
          <p:spPr>
            <a:xfrm>
              <a:off x="8839440" y="1293840"/>
              <a:ext cx="54000" cy="19584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195840"/>
                <a:gd name="textAreaBottom" fmla="*/ 196200 h 195840"/>
              </a:gdLst>
              <a:ahLst/>
              <a:cxnLst/>
              <a:rect l="textAreaLeft" t="textAreaTop" r="textAreaRight" b="textAreaBottom"/>
              <a:pathLst>
                <a:path w="8199" h="29546">
                  <a:moveTo>
                    <a:pt x="7173" y="10248"/>
                  </a:moveTo>
                  <a:lnTo>
                    <a:pt x="7173" y="10418"/>
                  </a:lnTo>
                  <a:lnTo>
                    <a:pt x="7003" y="13834"/>
                  </a:lnTo>
                  <a:lnTo>
                    <a:pt x="6661" y="17420"/>
                  </a:lnTo>
                  <a:lnTo>
                    <a:pt x="6149" y="20836"/>
                  </a:lnTo>
                  <a:lnTo>
                    <a:pt x="6661" y="17250"/>
                  </a:lnTo>
                  <a:lnTo>
                    <a:pt x="7003" y="13663"/>
                  </a:lnTo>
                  <a:lnTo>
                    <a:pt x="7173" y="10248"/>
                  </a:lnTo>
                  <a:close/>
                  <a:moveTo>
                    <a:pt x="5783" y="21063"/>
                  </a:moveTo>
                  <a:lnTo>
                    <a:pt x="5636" y="22032"/>
                  </a:lnTo>
                  <a:lnTo>
                    <a:pt x="5295" y="22202"/>
                  </a:lnTo>
                  <a:lnTo>
                    <a:pt x="5295" y="22202"/>
                  </a:lnTo>
                  <a:lnTo>
                    <a:pt x="5783" y="21063"/>
                  </a:lnTo>
                  <a:close/>
                  <a:moveTo>
                    <a:pt x="4782" y="22544"/>
                  </a:moveTo>
                  <a:lnTo>
                    <a:pt x="4782" y="22715"/>
                  </a:lnTo>
                  <a:lnTo>
                    <a:pt x="4612" y="22885"/>
                  </a:lnTo>
                  <a:lnTo>
                    <a:pt x="4612" y="22885"/>
                  </a:lnTo>
                  <a:lnTo>
                    <a:pt x="4782" y="22544"/>
                  </a:lnTo>
                  <a:close/>
                  <a:moveTo>
                    <a:pt x="4526" y="23056"/>
                  </a:moveTo>
                  <a:lnTo>
                    <a:pt x="4441" y="23227"/>
                  </a:lnTo>
                  <a:lnTo>
                    <a:pt x="4441" y="23056"/>
                  </a:lnTo>
                  <a:close/>
                  <a:moveTo>
                    <a:pt x="4441" y="23398"/>
                  </a:moveTo>
                  <a:lnTo>
                    <a:pt x="3416" y="25106"/>
                  </a:lnTo>
                  <a:lnTo>
                    <a:pt x="2391" y="26643"/>
                  </a:lnTo>
                  <a:lnTo>
                    <a:pt x="3416" y="24935"/>
                  </a:lnTo>
                  <a:lnTo>
                    <a:pt x="4441" y="23398"/>
                  </a:lnTo>
                  <a:close/>
                  <a:moveTo>
                    <a:pt x="6319" y="1"/>
                  </a:moveTo>
                  <a:lnTo>
                    <a:pt x="6319" y="171"/>
                  </a:lnTo>
                  <a:lnTo>
                    <a:pt x="6490" y="2904"/>
                  </a:lnTo>
                  <a:lnTo>
                    <a:pt x="6661" y="5466"/>
                  </a:lnTo>
                  <a:lnTo>
                    <a:pt x="6832" y="8198"/>
                  </a:lnTo>
                  <a:lnTo>
                    <a:pt x="6832" y="10760"/>
                  </a:lnTo>
                  <a:lnTo>
                    <a:pt x="6490" y="16396"/>
                  </a:lnTo>
                  <a:lnTo>
                    <a:pt x="5794" y="20993"/>
                  </a:lnTo>
                  <a:lnTo>
                    <a:pt x="5636" y="20836"/>
                  </a:lnTo>
                  <a:lnTo>
                    <a:pt x="5466" y="20665"/>
                  </a:lnTo>
                  <a:lnTo>
                    <a:pt x="5295" y="20665"/>
                  </a:lnTo>
                  <a:lnTo>
                    <a:pt x="5124" y="20836"/>
                  </a:lnTo>
                  <a:lnTo>
                    <a:pt x="4441" y="22715"/>
                  </a:lnTo>
                  <a:lnTo>
                    <a:pt x="1538" y="23910"/>
                  </a:lnTo>
                  <a:lnTo>
                    <a:pt x="1367" y="24081"/>
                  </a:lnTo>
                  <a:lnTo>
                    <a:pt x="1538" y="24252"/>
                  </a:lnTo>
                  <a:lnTo>
                    <a:pt x="1708" y="24252"/>
                  </a:lnTo>
                  <a:lnTo>
                    <a:pt x="3928" y="23398"/>
                  </a:lnTo>
                  <a:lnTo>
                    <a:pt x="2221" y="26130"/>
                  </a:lnTo>
                  <a:lnTo>
                    <a:pt x="0" y="29034"/>
                  </a:lnTo>
                  <a:lnTo>
                    <a:pt x="0" y="29204"/>
                  </a:lnTo>
                  <a:lnTo>
                    <a:pt x="0" y="29546"/>
                  </a:lnTo>
                  <a:lnTo>
                    <a:pt x="342" y="29546"/>
                  </a:lnTo>
                  <a:lnTo>
                    <a:pt x="513" y="29375"/>
                  </a:lnTo>
                  <a:lnTo>
                    <a:pt x="1708" y="28009"/>
                  </a:lnTo>
                  <a:lnTo>
                    <a:pt x="2904" y="26472"/>
                  </a:lnTo>
                  <a:lnTo>
                    <a:pt x="3928" y="24935"/>
                  </a:lnTo>
                  <a:lnTo>
                    <a:pt x="4953" y="23056"/>
                  </a:lnTo>
                  <a:lnTo>
                    <a:pt x="5466" y="22715"/>
                  </a:lnTo>
                  <a:lnTo>
                    <a:pt x="5124" y="24422"/>
                  </a:lnTo>
                  <a:lnTo>
                    <a:pt x="5295" y="24593"/>
                  </a:lnTo>
                  <a:lnTo>
                    <a:pt x="5636" y="24593"/>
                  </a:lnTo>
                  <a:lnTo>
                    <a:pt x="5636" y="24422"/>
                  </a:lnTo>
                  <a:lnTo>
                    <a:pt x="6149" y="22373"/>
                  </a:lnTo>
                  <a:lnTo>
                    <a:pt x="7173" y="21861"/>
                  </a:lnTo>
                  <a:lnTo>
                    <a:pt x="8027" y="21178"/>
                  </a:lnTo>
                  <a:lnTo>
                    <a:pt x="8198" y="21007"/>
                  </a:lnTo>
                  <a:lnTo>
                    <a:pt x="8027" y="20836"/>
                  </a:lnTo>
                  <a:lnTo>
                    <a:pt x="7856" y="20665"/>
                  </a:lnTo>
                  <a:lnTo>
                    <a:pt x="7686" y="20665"/>
                  </a:lnTo>
                  <a:lnTo>
                    <a:pt x="6319" y="21690"/>
                  </a:lnTo>
                  <a:lnTo>
                    <a:pt x="6832" y="18957"/>
                  </a:lnTo>
                  <a:lnTo>
                    <a:pt x="7173" y="16225"/>
                  </a:lnTo>
                  <a:lnTo>
                    <a:pt x="7515" y="13663"/>
                  </a:lnTo>
                  <a:lnTo>
                    <a:pt x="7515" y="10931"/>
                  </a:lnTo>
                  <a:lnTo>
                    <a:pt x="7515" y="8369"/>
                  </a:lnTo>
                  <a:lnTo>
                    <a:pt x="7344" y="5636"/>
                  </a:lnTo>
                  <a:lnTo>
                    <a:pt x="7173" y="2904"/>
                  </a:lnTo>
                  <a:lnTo>
                    <a:pt x="6661" y="171"/>
                  </a:lnTo>
                  <a:lnTo>
                    <a:pt x="66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5" name="Google Shape;823;p32"/>
            <p:cNvSpPr/>
            <p:nvPr/>
          </p:nvSpPr>
          <p:spPr>
            <a:xfrm>
              <a:off x="8602200" y="1387080"/>
              <a:ext cx="119880" cy="237960"/>
            </a:xfrm>
            <a:custGeom>
              <a:avLst/>
              <a:gdLst>
                <a:gd name="textAreaLeft" fmla="*/ 0 w 119880"/>
                <a:gd name="textAreaRight" fmla="*/ 120240 w 11988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18104" h="35866">
                  <a:moveTo>
                    <a:pt x="12297" y="3246"/>
                  </a:moveTo>
                  <a:lnTo>
                    <a:pt x="12127" y="3587"/>
                  </a:lnTo>
                  <a:lnTo>
                    <a:pt x="11785" y="4783"/>
                  </a:lnTo>
                  <a:lnTo>
                    <a:pt x="11785" y="4953"/>
                  </a:lnTo>
                  <a:lnTo>
                    <a:pt x="12297" y="3246"/>
                  </a:lnTo>
                  <a:close/>
                  <a:moveTo>
                    <a:pt x="15371" y="4270"/>
                  </a:moveTo>
                  <a:lnTo>
                    <a:pt x="16225" y="6149"/>
                  </a:lnTo>
                  <a:lnTo>
                    <a:pt x="16225" y="6149"/>
                  </a:lnTo>
                  <a:lnTo>
                    <a:pt x="15201" y="4612"/>
                  </a:lnTo>
                  <a:lnTo>
                    <a:pt x="15371" y="4270"/>
                  </a:lnTo>
                  <a:close/>
                  <a:moveTo>
                    <a:pt x="13151" y="1879"/>
                  </a:moveTo>
                  <a:lnTo>
                    <a:pt x="14347" y="2904"/>
                  </a:lnTo>
                  <a:lnTo>
                    <a:pt x="15542" y="3929"/>
                  </a:lnTo>
                  <a:lnTo>
                    <a:pt x="16396" y="5124"/>
                  </a:lnTo>
                  <a:lnTo>
                    <a:pt x="16738" y="5807"/>
                  </a:lnTo>
                  <a:lnTo>
                    <a:pt x="17079" y="6490"/>
                  </a:lnTo>
                  <a:lnTo>
                    <a:pt x="16908" y="6832"/>
                  </a:lnTo>
                  <a:lnTo>
                    <a:pt x="16738" y="6661"/>
                  </a:lnTo>
                  <a:lnTo>
                    <a:pt x="16738" y="5978"/>
                  </a:lnTo>
                  <a:lnTo>
                    <a:pt x="16567" y="5637"/>
                  </a:lnTo>
                  <a:lnTo>
                    <a:pt x="16396" y="5807"/>
                  </a:lnTo>
                  <a:lnTo>
                    <a:pt x="16396" y="5978"/>
                  </a:lnTo>
                  <a:lnTo>
                    <a:pt x="15371" y="4100"/>
                  </a:lnTo>
                  <a:lnTo>
                    <a:pt x="14859" y="3416"/>
                  </a:lnTo>
                  <a:lnTo>
                    <a:pt x="14859" y="3587"/>
                  </a:lnTo>
                  <a:lnTo>
                    <a:pt x="15201" y="4100"/>
                  </a:lnTo>
                  <a:lnTo>
                    <a:pt x="15030" y="4100"/>
                  </a:lnTo>
                  <a:lnTo>
                    <a:pt x="15030" y="4270"/>
                  </a:lnTo>
                  <a:lnTo>
                    <a:pt x="13664" y="3075"/>
                  </a:lnTo>
                  <a:lnTo>
                    <a:pt x="12980" y="2050"/>
                  </a:lnTo>
                  <a:lnTo>
                    <a:pt x="13151" y="1879"/>
                  </a:lnTo>
                  <a:close/>
                  <a:moveTo>
                    <a:pt x="15030" y="5295"/>
                  </a:moveTo>
                  <a:lnTo>
                    <a:pt x="15542" y="6149"/>
                  </a:lnTo>
                  <a:lnTo>
                    <a:pt x="15542" y="6320"/>
                  </a:lnTo>
                  <a:lnTo>
                    <a:pt x="15884" y="6832"/>
                  </a:lnTo>
                  <a:lnTo>
                    <a:pt x="15884" y="7344"/>
                  </a:lnTo>
                  <a:lnTo>
                    <a:pt x="15542" y="6832"/>
                  </a:lnTo>
                  <a:lnTo>
                    <a:pt x="15542" y="6661"/>
                  </a:lnTo>
                  <a:lnTo>
                    <a:pt x="15201" y="5978"/>
                  </a:lnTo>
                  <a:lnTo>
                    <a:pt x="15030" y="5466"/>
                  </a:lnTo>
                  <a:lnTo>
                    <a:pt x="15030" y="5295"/>
                  </a:lnTo>
                  <a:close/>
                  <a:moveTo>
                    <a:pt x="16396" y="7857"/>
                  </a:moveTo>
                  <a:lnTo>
                    <a:pt x="16567" y="8198"/>
                  </a:lnTo>
                  <a:lnTo>
                    <a:pt x="16396" y="8881"/>
                  </a:lnTo>
                  <a:lnTo>
                    <a:pt x="16225" y="8369"/>
                  </a:lnTo>
                  <a:lnTo>
                    <a:pt x="16396" y="7857"/>
                  </a:lnTo>
                  <a:close/>
                  <a:moveTo>
                    <a:pt x="17079" y="9394"/>
                  </a:moveTo>
                  <a:lnTo>
                    <a:pt x="17421" y="10248"/>
                  </a:lnTo>
                  <a:lnTo>
                    <a:pt x="17250" y="10760"/>
                  </a:lnTo>
                  <a:lnTo>
                    <a:pt x="17079" y="11102"/>
                  </a:lnTo>
                  <a:lnTo>
                    <a:pt x="17079" y="9394"/>
                  </a:lnTo>
                  <a:close/>
                  <a:moveTo>
                    <a:pt x="14859" y="5807"/>
                  </a:moveTo>
                  <a:lnTo>
                    <a:pt x="15371" y="7344"/>
                  </a:lnTo>
                  <a:lnTo>
                    <a:pt x="15371" y="8540"/>
                  </a:lnTo>
                  <a:lnTo>
                    <a:pt x="15371" y="8711"/>
                  </a:lnTo>
                  <a:lnTo>
                    <a:pt x="14517" y="9906"/>
                  </a:lnTo>
                  <a:lnTo>
                    <a:pt x="13493" y="11272"/>
                  </a:lnTo>
                  <a:lnTo>
                    <a:pt x="13493" y="7857"/>
                  </a:lnTo>
                  <a:lnTo>
                    <a:pt x="14176" y="6832"/>
                  </a:lnTo>
                  <a:lnTo>
                    <a:pt x="14859" y="5807"/>
                  </a:lnTo>
                  <a:close/>
                  <a:moveTo>
                    <a:pt x="15884" y="8711"/>
                  </a:moveTo>
                  <a:lnTo>
                    <a:pt x="16225" y="9565"/>
                  </a:lnTo>
                  <a:lnTo>
                    <a:pt x="15542" y="10760"/>
                  </a:lnTo>
                  <a:lnTo>
                    <a:pt x="15713" y="10760"/>
                  </a:lnTo>
                  <a:lnTo>
                    <a:pt x="16225" y="9906"/>
                  </a:lnTo>
                  <a:lnTo>
                    <a:pt x="16396" y="10418"/>
                  </a:lnTo>
                  <a:lnTo>
                    <a:pt x="16225" y="12126"/>
                  </a:lnTo>
                  <a:lnTo>
                    <a:pt x="15371" y="12980"/>
                  </a:lnTo>
                  <a:lnTo>
                    <a:pt x="15371" y="12980"/>
                  </a:lnTo>
                  <a:lnTo>
                    <a:pt x="15542" y="9394"/>
                  </a:lnTo>
                  <a:lnTo>
                    <a:pt x="15884" y="8711"/>
                  </a:lnTo>
                  <a:close/>
                  <a:moveTo>
                    <a:pt x="15201" y="9735"/>
                  </a:moveTo>
                  <a:lnTo>
                    <a:pt x="14859" y="13322"/>
                  </a:lnTo>
                  <a:lnTo>
                    <a:pt x="13322" y="14517"/>
                  </a:lnTo>
                  <a:lnTo>
                    <a:pt x="13493" y="11443"/>
                  </a:lnTo>
                  <a:lnTo>
                    <a:pt x="13664" y="11443"/>
                  </a:lnTo>
                  <a:lnTo>
                    <a:pt x="14347" y="10760"/>
                  </a:lnTo>
                  <a:lnTo>
                    <a:pt x="15201" y="9735"/>
                  </a:lnTo>
                  <a:close/>
                  <a:moveTo>
                    <a:pt x="16055" y="12639"/>
                  </a:moveTo>
                  <a:lnTo>
                    <a:pt x="15884" y="14005"/>
                  </a:lnTo>
                  <a:lnTo>
                    <a:pt x="15201" y="14859"/>
                  </a:lnTo>
                  <a:lnTo>
                    <a:pt x="15201" y="13493"/>
                  </a:lnTo>
                  <a:lnTo>
                    <a:pt x="16055" y="12639"/>
                  </a:lnTo>
                  <a:close/>
                  <a:moveTo>
                    <a:pt x="15884" y="14176"/>
                  </a:moveTo>
                  <a:lnTo>
                    <a:pt x="15371" y="17079"/>
                  </a:lnTo>
                  <a:lnTo>
                    <a:pt x="15201" y="17762"/>
                  </a:lnTo>
                  <a:lnTo>
                    <a:pt x="14859" y="17933"/>
                  </a:lnTo>
                  <a:lnTo>
                    <a:pt x="15201" y="15030"/>
                  </a:lnTo>
                  <a:lnTo>
                    <a:pt x="15884" y="14176"/>
                  </a:lnTo>
                  <a:close/>
                  <a:moveTo>
                    <a:pt x="14859" y="13663"/>
                  </a:moveTo>
                  <a:lnTo>
                    <a:pt x="14688" y="15371"/>
                  </a:lnTo>
                  <a:lnTo>
                    <a:pt x="14517" y="15542"/>
                  </a:lnTo>
                  <a:lnTo>
                    <a:pt x="14517" y="15713"/>
                  </a:lnTo>
                  <a:lnTo>
                    <a:pt x="14688" y="15542"/>
                  </a:lnTo>
                  <a:lnTo>
                    <a:pt x="14347" y="18274"/>
                  </a:lnTo>
                  <a:lnTo>
                    <a:pt x="13493" y="18787"/>
                  </a:lnTo>
                  <a:lnTo>
                    <a:pt x="13493" y="18787"/>
                  </a:lnTo>
                  <a:lnTo>
                    <a:pt x="14176" y="15200"/>
                  </a:lnTo>
                  <a:lnTo>
                    <a:pt x="13664" y="17250"/>
                  </a:lnTo>
                  <a:lnTo>
                    <a:pt x="13151" y="19128"/>
                  </a:lnTo>
                  <a:lnTo>
                    <a:pt x="12639" y="19470"/>
                  </a:lnTo>
                  <a:lnTo>
                    <a:pt x="12980" y="17079"/>
                  </a:lnTo>
                  <a:lnTo>
                    <a:pt x="13322" y="14688"/>
                  </a:lnTo>
                  <a:lnTo>
                    <a:pt x="14859" y="13663"/>
                  </a:lnTo>
                  <a:close/>
                  <a:moveTo>
                    <a:pt x="15030" y="18445"/>
                  </a:moveTo>
                  <a:lnTo>
                    <a:pt x="14688" y="19982"/>
                  </a:lnTo>
                  <a:lnTo>
                    <a:pt x="14859" y="18616"/>
                  </a:lnTo>
                  <a:lnTo>
                    <a:pt x="15030" y="18445"/>
                  </a:lnTo>
                  <a:close/>
                  <a:moveTo>
                    <a:pt x="16738" y="17079"/>
                  </a:moveTo>
                  <a:lnTo>
                    <a:pt x="16055" y="19982"/>
                  </a:lnTo>
                  <a:lnTo>
                    <a:pt x="15201" y="20836"/>
                  </a:lnTo>
                  <a:lnTo>
                    <a:pt x="15884" y="17762"/>
                  </a:lnTo>
                  <a:lnTo>
                    <a:pt x="16738" y="17079"/>
                  </a:lnTo>
                  <a:close/>
                  <a:moveTo>
                    <a:pt x="16055" y="20495"/>
                  </a:moveTo>
                  <a:lnTo>
                    <a:pt x="15713" y="21861"/>
                  </a:lnTo>
                  <a:lnTo>
                    <a:pt x="15030" y="22202"/>
                  </a:lnTo>
                  <a:lnTo>
                    <a:pt x="15030" y="22202"/>
                  </a:lnTo>
                  <a:lnTo>
                    <a:pt x="15201" y="21349"/>
                  </a:lnTo>
                  <a:lnTo>
                    <a:pt x="16055" y="20495"/>
                  </a:lnTo>
                  <a:close/>
                  <a:moveTo>
                    <a:pt x="15542" y="22373"/>
                  </a:moveTo>
                  <a:lnTo>
                    <a:pt x="15201" y="23056"/>
                  </a:lnTo>
                  <a:lnTo>
                    <a:pt x="15030" y="23227"/>
                  </a:lnTo>
                  <a:lnTo>
                    <a:pt x="15201" y="22544"/>
                  </a:lnTo>
                  <a:lnTo>
                    <a:pt x="15542" y="22373"/>
                  </a:lnTo>
                  <a:close/>
                  <a:moveTo>
                    <a:pt x="14347" y="19812"/>
                  </a:moveTo>
                  <a:lnTo>
                    <a:pt x="14176" y="21861"/>
                  </a:lnTo>
                  <a:lnTo>
                    <a:pt x="13493" y="22373"/>
                  </a:lnTo>
                  <a:lnTo>
                    <a:pt x="13493" y="22544"/>
                  </a:lnTo>
                  <a:lnTo>
                    <a:pt x="14176" y="22202"/>
                  </a:lnTo>
                  <a:lnTo>
                    <a:pt x="14176" y="22544"/>
                  </a:lnTo>
                  <a:lnTo>
                    <a:pt x="14005" y="22886"/>
                  </a:lnTo>
                  <a:lnTo>
                    <a:pt x="12297" y="24081"/>
                  </a:lnTo>
                  <a:lnTo>
                    <a:pt x="13322" y="22032"/>
                  </a:lnTo>
                  <a:lnTo>
                    <a:pt x="14347" y="19812"/>
                  </a:lnTo>
                  <a:close/>
                  <a:moveTo>
                    <a:pt x="15030" y="23569"/>
                  </a:moveTo>
                  <a:lnTo>
                    <a:pt x="14603" y="24508"/>
                  </a:lnTo>
                  <a:lnTo>
                    <a:pt x="14859" y="23910"/>
                  </a:lnTo>
                  <a:lnTo>
                    <a:pt x="15030" y="23569"/>
                  </a:lnTo>
                  <a:close/>
                  <a:moveTo>
                    <a:pt x="14347" y="18787"/>
                  </a:moveTo>
                  <a:lnTo>
                    <a:pt x="14347" y="19641"/>
                  </a:lnTo>
                  <a:lnTo>
                    <a:pt x="14005" y="19641"/>
                  </a:lnTo>
                  <a:lnTo>
                    <a:pt x="11614" y="24593"/>
                  </a:lnTo>
                  <a:lnTo>
                    <a:pt x="11273" y="24764"/>
                  </a:lnTo>
                  <a:lnTo>
                    <a:pt x="12468" y="22202"/>
                  </a:lnTo>
                  <a:lnTo>
                    <a:pt x="13322" y="19470"/>
                  </a:lnTo>
                  <a:lnTo>
                    <a:pt x="14347" y="18787"/>
                  </a:lnTo>
                  <a:close/>
                  <a:moveTo>
                    <a:pt x="14005" y="23398"/>
                  </a:moveTo>
                  <a:lnTo>
                    <a:pt x="13834" y="24252"/>
                  </a:lnTo>
                  <a:lnTo>
                    <a:pt x="12639" y="24935"/>
                  </a:lnTo>
                  <a:lnTo>
                    <a:pt x="11443" y="25447"/>
                  </a:lnTo>
                  <a:lnTo>
                    <a:pt x="11956" y="24593"/>
                  </a:lnTo>
                  <a:lnTo>
                    <a:pt x="14005" y="23398"/>
                  </a:lnTo>
                  <a:close/>
                  <a:moveTo>
                    <a:pt x="11273" y="24935"/>
                  </a:moveTo>
                  <a:lnTo>
                    <a:pt x="10931" y="25618"/>
                  </a:lnTo>
                  <a:lnTo>
                    <a:pt x="10589" y="25789"/>
                  </a:lnTo>
                  <a:lnTo>
                    <a:pt x="10931" y="25106"/>
                  </a:lnTo>
                  <a:lnTo>
                    <a:pt x="11273" y="24935"/>
                  </a:lnTo>
                  <a:close/>
                  <a:moveTo>
                    <a:pt x="14347" y="26643"/>
                  </a:moveTo>
                  <a:lnTo>
                    <a:pt x="14005" y="27838"/>
                  </a:lnTo>
                  <a:lnTo>
                    <a:pt x="13664" y="28009"/>
                  </a:lnTo>
                  <a:lnTo>
                    <a:pt x="14347" y="26643"/>
                  </a:lnTo>
                  <a:close/>
                  <a:moveTo>
                    <a:pt x="13664" y="26301"/>
                  </a:moveTo>
                  <a:lnTo>
                    <a:pt x="13664" y="26472"/>
                  </a:lnTo>
                  <a:lnTo>
                    <a:pt x="12639" y="28351"/>
                  </a:lnTo>
                  <a:lnTo>
                    <a:pt x="12297" y="28351"/>
                  </a:lnTo>
                  <a:lnTo>
                    <a:pt x="13664" y="26301"/>
                  </a:lnTo>
                  <a:close/>
                  <a:moveTo>
                    <a:pt x="13834" y="24764"/>
                  </a:moveTo>
                  <a:lnTo>
                    <a:pt x="13834" y="25106"/>
                  </a:lnTo>
                  <a:lnTo>
                    <a:pt x="12639" y="26814"/>
                  </a:lnTo>
                  <a:lnTo>
                    <a:pt x="11273" y="28521"/>
                  </a:lnTo>
                  <a:lnTo>
                    <a:pt x="10419" y="28692"/>
                  </a:lnTo>
                  <a:lnTo>
                    <a:pt x="11956" y="26984"/>
                  </a:lnTo>
                  <a:lnTo>
                    <a:pt x="13493" y="24935"/>
                  </a:lnTo>
                  <a:lnTo>
                    <a:pt x="13834" y="24764"/>
                  </a:lnTo>
                  <a:close/>
                  <a:moveTo>
                    <a:pt x="13151" y="25277"/>
                  </a:moveTo>
                  <a:lnTo>
                    <a:pt x="11443" y="27155"/>
                  </a:lnTo>
                  <a:lnTo>
                    <a:pt x="9736" y="28692"/>
                  </a:lnTo>
                  <a:lnTo>
                    <a:pt x="9394" y="28863"/>
                  </a:lnTo>
                  <a:lnTo>
                    <a:pt x="11273" y="25960"/>
                  </a:lnTo>
                  <a:lnTo>
                    <a:pt x="12127" y="25618"/>
                  </a:lnTo>
                  <a:lnTo>
                    <a:pt x="13151" y="25277"/>
                  </a:lnTo>
                  <a:close/>
                  <a:moveTo>
                    <a:pt x="13834" y="28351"/>
                  </a:moveTo>
                  <a:lnTo>
                    <a:pt x="13151" y="29546"/>
                  </a:lnTo>
                  <a:lnTo>
                    <a:pt x="12468" y="30571"/>
                  </a:lnTo>
                  <a:lnTo>
                    <a:pt x="11785" y="31595"/>
                  </a:lnTo>
                  <a:lnTo>
                    <a:pt x="10760" y="32620"/>
                  </a:lnTo>
                  <a:lnTo>
                    <a:pt x="10419" y="32620"/>
                  </a:lnTo>
                  <a:lnTo>
                    <a:pt x="11956" y="30742"/>
                  </a:lnTo>
                  <a:lnTo>
                    <a:pt x="13322" y="28692"/>
                  </a:lnTo>
                  <a:lnTo>
                    <a:pt x="13834" y="28351"/>
                  </a:lnTo>
                  <a:close/>
                  <a:moveTo>
                    <a:pt x="10760" y="29034"/>
                  </a:moveTo>
                  <a:lnTo>
                    <a:pt x="8711" y="31083"/>
                  </a:lnTo>
                  <a:lnTo>
                    <a:pt x="7686" y="31937"/>
                  </a:lnTo>
                  <a:lnTo>
                    <a:pt x="6491" y="32791"/>
                  </a:lnTo>
                  <a:lnTo>
                    <a:pt x="5466" y="32791"/>
                  </a:lnTo>
                  <a:lnTo>
                    <a:pt x="7686" y="31083"/>
                  </a:lnTo>
                  <a:lnTo>
                    <a:pt x="9906" y="29205"/>
                  </a:lnTo>
                  <a:lnTo>
                    <a:pt x="10760" y="29034"/>
                  </a:lnTo>
                  <a:close/>
                  <a:moveTo>
                    <a:pt x="10721" y="31280"/>
                  </a:moveTo>
                  <a:lnTo>
                    <a:pt x="9736" y="32791"/>
                  </a:lnTo>
                  <a:lnTo>
                    <a:pt x="8199" y="32962"/>
                  </a:lnTo>
                  <a:lnTo>
                    <a:pt x="8199" y="32962"/>
                  </a:lnTo>
                  <a:lnTo>
                    <a:pt x="10721" y="31280"/>
                  </a:lnTo>
                  <a:close/>
                  <a:moveTo>
                    <a:pt x="12297" y="28863"/>
                  </a:moveTo>
                  <a:lnTo>
                    <a:pt x="10760" y="31220"/>
                  </a:lnTo>
                  <a:lnTo>
                    <a:pt x="10760" y="31220"/>
                  </a:lnTo>
                  <a:lnTo>
                    <a:pt x="10760" y="31083"/>
                  </a:lnTo>
                  <a:lnTo>
                    <a:pt x="9223" y="31937"/>
                  </a:lnTo>
                  <a:lnTo>
                    <a:pt x="8028" y="32962"/>
                  </a:lnTo>
                  <a:lnTo>
                    <a:pt x="7515" y="32962"/>
                  </a:lnTo>
                  <a:lnTo>
                    <a:pt x="8711" y="32108"/>
                  </a:lnTo>
                  <a:lnTo>
                    <a:pt x="9736" y="31083"/>
                  </a:lnTo>
                  <a:lnTo>
                    <a:pt x="10931" y="30058"/>
                  </a:lnTo>
                  <a:lnTo>
                    <a:pt x="11785" y="29034"/>
                  </a:lnTo>
                  <a:lnTo>
                    <a:pt x="12297" y="28863"/>
                  </a:lnTo>
                  <a:close/>
                  <a:moveTo>
                    <a:pt x="7174" y="33474"/>
                  </a:moveTo>
                  <a:lnTo>
                    <a:pt x="4954" y="34840"/>
                  </a:lnTo>
                  <a:lnTo>
                    <a:pt x="3246" y="34840"/>
                  </a:lnTo>
                  <a:lnTo>
                    <a:pt x="4954" y="34157"/>
                  </a:lnTo>
                  <a:lnTo>
                    <a:pt x="6661" y="33474"/>
                  </a:lnTo>
                  <a:close/>
                  <a:moveTo>
                    <a:pt x="9223" y="33474"/>
                  </a:moveTo>
                  <a:lnTo>
                    <a:pt x="9394" y="33645"/>
                  </a:lnTo>
                  <a:lnTo>
                    <a:pt x="8199" y="34328"/>
                  </a:lnTo>
                  <a:lnTo>
                    <a:pt x="6832" y="34840"/>
                  </a:lnTo>
                  <a:lnTo>
                    <a:pt x="5124" y="34840"/>
                  </a:lnTo>
                  <a:lnTo>
                    <a:pt x="7345" y="33474"/>
                  </a:lnTo>
                  <a:lnTo>
                    <a:pt x="8199" y="33645"/>
                  </a:lnTo>
                  <a:lnTo>
                    <a:pt x="9223" y="33474"/>
                  </a:lnTo>
                  <a:close/>
                  <a:moveTo>
                    <a:pt x="10589" y="1"/>
                  </a:moveTo>
                  <a:lnTo>
                    <a:pt x="10760" y="172"/>
                  </a:lnTo>
                  <a:lnTo>
                    <a:pt x="12980" y="1879"/>
                  </a:lnTo>
                  <a:lnTo>
                    <a:pt x="12810" y="2050"/>
                  </a:lnTo>
                  <a:lnTo>
                    <a:pt x="12127" y="1367"/>
                  </a:lnTo>
                  <a:lnTo>
                    <a:pt x="12127" y="1538"/>
                  </a:lnTo>
                  <a:lnTo>
                    <a:pt x="12810" y="2221"/>
                  </a:lnTo>
                  <a:lnTo>
                    <a:pt x="12810" y="2392"/>
                  </a:lnTo>
                  <a:lnTo>
                    <a:pt x="12810" y="2562"/>
                  </a:lnTo>
                  <a:lnTo>
                    <a:pt x="13664" y="3416"/>
                  </a:lnTo>
                  <a:lnTo>
                    <a:pt x="14517" y="5124"/>
                  </a:lnTo>
                  <a:lnTo>
                    <a:pt x="13322" y="7003"/>
                  </a:lnTo>
                  <a:lnTo>
                    <a:pt x="12980" y="4953"/>
                  </a:lnTo>
                  <a:lnTo>
                    <a:pt x="12468" y="3075"/>
                  </a:lnTo>
                  <a:lnTo>
                    <a:pt x="12810" y="2221"/>
                  </a:lnTo>
                  <a:lnTo>
                    <a:pt x="12297" y="3246"/>
                  </a:lnTo>
                  <a:lnTo>
                    <a:pt x="12810" y="5295"/>
                  </a:lnTo>
                  <a:lnTo>
                    <a:pt x="12980" y="7344"/>
                  </a:lnTo>
                  <a:lnTo>
                    <a:pt x="11956" y="8540"/>
                  </a:lnTo>
                  <a:lnTo>
                    <a:pt x="11956" y="8711"/>
                  </a:lnTo>
                  <a:lnTo>
                    <a:pt x="12127" y="8881"/>
                  </a:lnTo>
                  <a:lnTo>
                    <a:pt x="13151" y="8198"/>
                  </a:lnTo>
                  <a:lnTo>
                    <a:pt x="12980" y="11443"/>
                  </a:lnTo>
                  <a:lnTo>
                    <a:pt x="12810" y="14859"/>
                  </a:lnTo>
                  <a:lnTo>
                    <a:pt x="12810" y="15030"/>
                  </a:lnTo>
                  <a:lnTo>
                    <a:pt x="12468" y="19641"/>
                  </a:lnTo>
                  <a:lnTo>
                    <a:pt x="10931" y="20665"/>
                  </a:lnTo>
                  <a:lnTo>
                    <a:pt x="10931" y="20836"/>
                  </a:lnTo>
                  <a:lnTo>
                    <a:pt x="11102" y="20836"/>
                  </a:lnTo>
                  <a:lnTo>
                    <a:pt x="12810" y="19812"/>
                  </a:lnTo>
                  <a:lnTo>
                    <a:pt x="11785" y="22373"/>
                  </a:lnTo>
                  <a:lnTo>
                    <a:pt x="10589" y="25106"/>
                  </a:lnTo>
                  <a:lnTo>
                    <a:pt x="9223" y="25447"/>
                  </a:lnTo>
                  <a:lnTo>
                    <a:pt x="9223" y="25618"/>
                  </a:lnTo>
                  <a:lnTo>
                    <a:pt x="9394" y="25789"/>
                  </a:lnTo>
                  <a:lnTo>
                    <a:pt x="10419" y="25277"/>
                  </a:lnTo>
                  <a:lnTo>
                    <a:pt x="10077" y="25789"/>
                  </a:lnTo>
                  <a:lnTo>
                    <a:pt x="9736" y="25960"/>
                  </a:lnTo>
                  <a:lnTo>
                    <a:pt x="9565" y="25960"/>
                  </a:lnTo>
                  <a:lnTo>
                    <a:pt x="9736" y="26130"/>
                  </a:lnTo>
                  <a:lnTo>
                    <a:pt x="10077" y="25960"/>
                  </a:lnTo>
                  <a:lnTo>
                    <a:pt x="8540" y="28351"/>
                  </a:lnTo>
                  <a:lnTo>
                    <a:pt x="8711" y="28351"/>
                  </a:lnTo>
                  <a:lnTo>
                    <a:pt x="9565" y="27326"/>
                  </a:lnTo>
                  <a:lnTo>
                    <a:pt x="10419" y="25960"/>
                  </a:lnTo>
                  <a:lnTo>
                    <a:pt x="10760" y="25960"/>
                  </a:lnTo>
                  <a:lnTo>
                    <a:pt x="9223" y="28863"/>
                  </a:lnTo>
                  <a:lnTo>
                    <a:pt x="7686" y="29034"/>
                  </a:lnTo>
                  <a:lnTo>
                    <a:pt x="6149" y="29375"/>
                  </a:lnTo>
                  <a:lnTo>
                    <a:pt x="6320" y="29546"/>
                  </a:lnTo>
                  <a:lnTo>
                    <a:pt x="7686" y="29375"/>
                  </a:lnTo>
                  <a:lnTo>
                    <a:pt x="9052" y="29205"/>
                  </a:lnTo>
                  <a:lnTo>
                    <a:pt x="8882" y="29375"/>
                  </a:lnTo>
                  <a:lnTo>
                    <a:pt x="9052" y="29546"/>
                  </a:lnTo>
                  <a:lnTo>
                    <a:pt x="5124" y="32620"/>
                  </a:lnTo>
                  <a:lnTo>
                    <a:pt x="3075" y="32449"/>
                  </a:lnTo>
                  <a:lnTo>
                    <a:pt x="3075" y="32620"/>
                  </a:lnTo>
                  <a:lnTo>
                    <a:pt x="4783" y="32962"/>
                  </a:lnTo>
                  <a:lnTo>
                    <a:pt x="4100" y="33474"/>
                  </a:lnTo>
                  <a:lnTo>
                    <a:pt x="4100" y="33645"/>
                  </a:lnTo>
                  <a:lnTo>
                    <a:pt x="4271" y="33645"/>
                  </a:lnTo>
                  <a:lnTo>
                    <a:pt x="4954" y="33133"/>
                  </a:lnTo>
                  <a:lnTo>
                    <a:pt x="5808" y="33303"/>
                  </a:lnTo>
                  <a:lnTo>
                    <a:pt x="3929" y="34157"/>
                  </a:lnTo>
                  <a:lnTo>
                    <a:pt x="2050" y="34840"/>
                  </a:lnTo>
                  <a:lnTo>
                    <a:pt x="343" y="34840"/>
                  </a:lnTo>
                  <a:lnTo>
                    <a:pt x="172" y="35011"/>
                  </a:lnTo>
                  <a:lnTo>
                    <a:pt x="343" y="35011"/>
                  </a:lnTo>
                  <a:lnTo>
                    <a:pt x="684" y="35182"/>
                  </a:lnTo>
                  <a:lnTo>
                    <a:pt x="1" y="35182"/>
                  </a:lnTo>
                  <a:lnTo>
                    <a:pt x="1" y="35353"/>
                  </a:lnTo>
                  <a:lnTo>
                    <a:pt x="1196" y="35182"/>
                  </a:lnTo>
                  <a:lnTo>
                    <a:pt x="3587" y="35523"/>
                  </a:lnTo>
                  <a:lnTo>
                    <a:pt x="2392" y="35523"/>
                  </a:lnTo>
                  <a:lnTo>
                    <a:pt x="2392" y="35694"/>
                  </a:lnTo>
                  <a:lnTo>
                    <a:pt x="5124" y="35865"/>
                  </a:lnTo>
                  <a:lnTo>
                    <a:pt x="6320" y="35865"/>
                  </a:lnTo>
                  <a:lnTo>
                    <a:pt x="7686" y="35523"/>
                  </a:lnTo>
                  <a:lnTo>
                    <a:pt x="8711" y="35523"/>
                  </a:lnTo>
                  <a:lnTo>
                    <a:pt x="8711" y="35353"/>
                  </a:lnTo>
                  <a:lnTo>
                    <a:pt x="8882" y="35353"/>
                  </a:lnTo>
                  <a:lnTo>
                    <a:pt x="10248" y="34670"/>
                  </a:lnTo>
                  <a:lnTo>
                    <a:pt x="11785" y="33645"/>
                  </a:lnTo>
                  <a:lnTo>
                    <a:pt x="11785" y="33474"/>
                  </a:lnTo>
                  <a:lnTo>
                    <a:pt x="11614" y="33474"/>
                  </a:lnTo>
                  <a:lnTo>
                    <a:pt x="9906" y="34328"/>
                  </a:lnTo>
                  <a:lnTo>
                    <a:pt x="8028" y="35011"/>
                  </a:lnTo>
                  <a:lnTo>
                    <a:pt x="9565" y="34157"/>
                  </a:lnTo>
                  <a:lnTo>
                    <a:pt x="11102" y="33133"/>
                  </a:lnTo>
                  <a:lnTo>
                    <a:pt x="11614" y="32791"/>
                  </a:lnTo>
                  <a:lnTo>
                    <a:pt x="12127" y="32279"/>
                  </a:lnTo>
                  <a:lnTo>
                    <a:pt x="12297" y="32108"/>
                  </a:lnTo>
                  <a:lnTo>
                    <a:pt x="11956" y="32108"/>
                  </a:lnTo>
                  <a:lnTo>
                    <a:pt x="12639" y="31254"/>
                  </a:lnTo>
                  <a:lnTo>
                    <a:pt x="13322" y="30229"/>
                  </a:lnTo>
                  <a:lnTo>
                    <a:pt x="13834" y="29205"/>
                  </a:lnTo>
                  <a:lnTo>
                    <a:pt x="14176" y="28180"/>
                  </a:lnTo>
                  <a:lnTo>
                    <a:pt x="14859" y="27838"/>
                  </a:lnTo>
                  <a:lnTo>
                    <a:pt x="15030" y="27667"/>
                  </a:lnTo>
                  <a:lnTo>
                    <a:pt x="14859" y="27667"/>
                  </a:lnTo>
                  <a:lnTo>
                    <a:pt x="14347" y="27838"/>
                  </a:lnTo>
                  <a:lnTo>
                    <a:pt x="14517" y="26301"/>
                  </a:lnTo>
                  <a:lnTo>
                    <a:pt x="15542" y="23910"/>
                  </a:lnTo>
                  <a:lnTo>
                    <a:pt x="16225" y="21690"/>
                  </a:lnTo>
                  <a:lnTo>
                    <a:pt x="16396" y="21519"/>
                  </a:lnTo>
                  <a:lnTo>
                    <a:pt x="16396" y="21349"/>
                  </a:lnTo>
                  <a:lnTo>
                    <a:pt x="16738" y="19470"/>
                  </a:lnTo>
                  <a:lnTo>
                    <a:pt x="17762" y="18104"/>
                  </a:lnTo>
                  <a:lnTo>
                    <a:pt x="17592" y="17933"/>
                  </a:lnTo>
                  <a:lnTo>
                    <a:pt x="16908" y="18958"/>
                  </a:lnTo>
                  <a:lnTo>
                    <a:pt x="17250" y="15542"/>
                  </a:lnTo>
                  <a:lnTo>
                    <a:pt x="17933" y="14176"/>
                  </a:lnTo>
                  <a:lnTo>
                    <a:pt x="17933" y="14176"/>
                  </a:lnTo>
                  <a:lnTo>
                    <a:pt x="17250" y="15371"/>
                  </a:lnTo>
                  <a:lnTo>
                    <a:pt x="17250" y="15371"/>
                  </a:lnTo>
                  <a:lnTo>
                    <a:pt x="17421" y="12468"/>
                  </a:lnTo>
                  <a:lnTo>
                    <a:pt x="17250" y="12468"/>
                  </a:lnTo>
                  <a:lnTo>
                    <a:pt x="16908" y="16225"/>
                  </a:lnTo>
                  <a:lnTo>
                    <a:pt x="16738" y="16908"/>
                  </a:lnTo>
                  <a:lnTo>
                    <a:pt x="16567" y="16908"/>
                  </a:lnTo>
                  <a:lnTo>
                    <a:pt x="16225" y="17079"/>
                  </a:lnTo>
                  <a:lnTo>
                    <a:pt x="16908" y="16225"/>
                  </a:lnTo>
                  <a:lnTo>
                    <a:pt x="16908" y="16225"/>
                  </a:lnTo>
                  <a:lnTo>
                    <a:pt x="16089" y="17045"/>
                  </a:lnTo>
                  <a:lnTo>
                    <a:pt x="16089" y="17045"/>
                  </a:lnTo>
                  <a:lnTo>
                    <a:pt x="16225" y="16225"/>
                  </a:lnTo>
                  <a:lnTo>
                    <a:pt x="16738" y="12639"/>
                  </a:lnTo>
                  <a:lnTo>
                    <a:pt x="17421" y="10931"/>
                  </a:lnTo>
                  <a:lnTo>
                    <a:pt x="17592" y="10760"/>
                  </a:lnTo>
                  <a:lnTo>
                    <a:pt x="17933" y="12126"/>
                  </a:lnTo>
                  <a:lnTo>
                    <a:pt x="17933" y="12297"/>
                  </a:lnTo>
                  <a:lnTo>
                    <a:pt x="18104" y="12126"/>
                  </a:lnTo>
                  <a:lnTo>
                    <a:pt x="18104" y="11102"/>
                  </a:lnTo>
                  <a:lnTo>
                    <a:pt x="17933" y="9906"/>
                  </a:lnTo>
                  <a:lnTo>
                    <a:pt x="18104" y="9735"/>
                  </a:lnTo>
                  <a:lnTo>
                    <a:pt x="17933" y="9735"/>
                  </a:lnTo>
                  <a:lnTo>
                    <a:pt x="17592" y="8881"/>
                  </a:lnTo>
                  <a:lnTo>
                    <a:pt x="17762" y="8711"/>
                  </a:lnTo>
                  <a:lnTo>
                    <a:pt x="17592" y="8711"/>
                  </a:lnTo>
                  <a:lnTo>
                    <a:pt x="17079" y="7686"/>
                  </a:lnTo>
                  <a:lnTo>
                    <a:pt x="17079" y="7344"/>
                  </a:lnTo>
                  <a:lnTo>
                    <a:pt x="17250" y="7003"/>
                  </a:lnTo>
                  <a:lnTo>
                    <a:pt x="17421" y="7003"/>
                  </a:lnTo>
                  <a:lnTo>
                    <a:pt x="17421" y="5978"/>
                  </a:lnTo>
                  <a:lnTo>
                    <a:pt x="17250" y="5807"/>
                  </a:lnTo>
                  <a:lnTo>
                    <a:pt x="16908" y="4783"/>
                  </a:lnTo>
                  <a:lnTo>
                    <a:pt x="16225" y="3929"/>
                  </a:lnTo>
                  <a:lnTo>
                    <a:pt x="15542" y="3075"/>
                  </a:lnTo>
                  <a:lnTo>
                    <a:pt x="14517" y="2392"/>
                  </a:lnTo>
                  <a:lnTo>
                    <a:pt x="12639" y="1025"/>
                  </a:lnTo>
                  <a:lnTo>
                    <a:pt x="1076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6" name="Google Shape;824;p32"/>
            <p:cNvSpPr/>
            <p:nvPr/>
          </p:nvSpPr>
          <p:spPr>
            <a:xfrm>
              <a:off x="8601120" y="1386000"/>
              <a:ext cx="122040" cy="24012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240120"/>
                <a:gd name="textAreaBottom" fmla="*/ 240480 h 240120"/>
              </a:gdLst>
              <a:ahLst/>
              <a:cxnLst/>
              <a:rect l="textAreaLeft" t="textAreaTop" r="textAreaRight" b="textAreaBottom"/>
              <a:pathLst>
                <a:path w="18445" h="36207">
                  <a:moveTo>
                    <a:pt x="13492" y="2392"/>
                  </a:moveTo>
                  <a:lnTo>
                    <a:pt x="14858" y="3587"/>
                  </a:lnTo>
                  <a:lnTo>
                    <a:pt x="14858" y="3758"/>
                  </a:lnTo>
                  <a:lnTo>
                    <a:pt x="15029" y="4271"/>
                  </a:lnTo>
                  <a:lnTo>
                    <a:pt x="15029" y="4271"/>
                  </a:lnTo>
                  <a:lnTo>
                    <a:pt x="14004" y="3246"/>
                  </a:lnTo>
                  <a:lnTo>
                    <a:pt x="13492" y="2392"/>
                  </a:lnTo>
                  <a:close/>
                  <a:moveTo>
                    <a:pt x="16054" y="4783"/>
                  </a:moveTo>
                  <a:lnTo>
                    <a:pt x="16737" y="5808"/>
                  </a:lnTo>
                  <a:lnTo>
                    <a:pt x="16566" y="5808"/>
                  </a:lnTo>
                  <a:lnTo>
                    <a:pt x="16054" y="4783"/>
                  </a:lnTo>
                  <a:close/>
                  <a:moveTo>
                    <a:pt x="12980" y="2904"/>
                  </a:moveTo>
                  <a:lnTo>
                    <a:pt x="13663" y="3758"/>
                  </a:lnTo>
                  <a:lnTo>
                    <a:pt x="14517" y="5295"/>
                  </a:lnTo>
                  <a:lnTo>
                    <a:pt x="13663" y="6661"/>
                  </a:lnTo>
                  <a:lnTo>
                    <a:pt x="13321" y="4954"/>
                  </a:lnTo>
                  <a:lnTo>
                    <a:pt x="12809" y="3246"/>
                  </a:lnTo>
                  <a:lnTo>
                    <a:pt x="12809" y="3075"/>
                  </a:lnTo>
                  <a:lnTo>
                    <a:pt x="12980" y="2904"/>
                  </a:lnTo>
                  <a:close/>
                  <a:moveTo>
                    <a:pt x="11955" y="855"/>
                  </a:moveTo>
                  <a:lnTo>
                    <a:pt x="13492" y="1880"/>
                  </a:lnTo>
                  <a:lnTo>
                    <a:pt x="15200" y="3075"/>
                  </a:lnTo>
                  <a:lnTo>
                    <a:pt x="15883" y="3758"/>
                  </a:lnTo>
                  <a:lnTo>
                    <a:pt x="16566" y="4441"/>
                  </a:lnTo>
                  <a:lnTo>
                    <a:pt x="16908" y="5295"/>
                  </a:lnTo>
                  <a:lnTo>
                    <a:pt x="17249" y="5978"/>
                  </a:lnTo>
                  <a:lnTo>
                    <a:pt x="17420" y="6149"/>
                  </a:lnTo>
                  <a:lnTo>
                    <a:pt x="17420" y="6320"/>
                  </a:lnTo>
                  <a:lnTo>
                    <a:pt x="17420" y="7003"/>
                  </a:lnTo>
                  <a:lnTo>
                    <a:pt x="17249" y="7003"/>
                  </a:lnTo>
                  <a:lnTo>
                    <a:pt x="17420" y="6661"/>
                  </a:lnTo>
                  <a:lnTo>
                    <a:pt x="17078" y="5978"/>
                  </a:lnTo>
                  <a:lnTo>
                    <a:pt x="16737" y="5124"/>
                  </a:lnTo>
                  <a:lnTo>
                    <a:pt x="15712" y="3929"/>
                  </a:lnTo>
                  <a:lnTo>
                    <a:pt x="14517" y="2904"/>
                  </a:lnTo>
                  <a:lnTo>
                    <a:pt x="13321" y="1880"/>
                  </a:lnTo>
                  <a:lnTo>
                    <a:pt x="12638" y="1367"/>
                  </a:lnTo>
                  <a:lnTo>
                    <a:pt x="11955" y="855"/>
                  </a:lnTo>
                  <a:close/>
                  <a:moveTo>
                    <a:pt x="16395" y="7857"/>
                  </a:moveTo>
                  <a:lnTo>
                    <a:pt x="16225" y="8369"/>
                  </a:lnTo>
                  <a:lnTo>
                    <a:pt x="16225" y="8540"/>
                  </a:lnTo>
                  <a:lnTo>
                    <a:pt x="16225" y="8711"/>
                  </a:lnTo>
                  <a:lnTo>
                    <a:pt x="16395" y="9052"/>
                  </a:lnTo>
                  <a:lnTo>
                    <a:pt x="16566" y="9223"/>
                  </a:lnTo>
                  <a:lnTo>
                    <a:pt x="16737" y="9223"/>
                  </a:lnTo>
                  <a:lnTo>
                    <a:pt x="16908" y="8369"/>
                  </a:lnTo>
                  <a:lnTo>
                    <a:pt x="16908" y="8199"/>
                  </a:lnTo>
                  <a:lnTo>
                    <a:pt x="16908" y="8028"/>
                  </a:lnTo>
                  <a:lnTo>
                    <a:pt x="16737" y="7857"/>
                  </a:lnTo>
                  <a:close/>
                  <a:moveTo>
                    <a:pt x="16054" y="9394"/>
                  </a:moveTo>
                  <a:lnTo>
                    <a:pt x="16054" y="9736"/>
                  </a:lnTo>
                  <a:lnTo>
                    <a:pt x="15883" y="10248"/>
                  </a:lnTo>
                  <a:lnTo>
                    <a:pt x="15883" y="9565"/>
                  </a:lnTo>
                  <a:lnTo>
                    <a:pt x="16054" y="9394"/>
                  </a:lnTo>
                  <a:close/>
                  <a:moveTo>
                    <a:pt x="15029" y="6320"/>
                  </a:moveTo>
                  <a:lnTo>
                    <a:pt x="15371" y="7686"/>
                  </a:lnTo>
                  <a:lnTo>
                    <a:pt x="15371" y="8369"/>
                  </a:lnTo>
                  <a:lnTo>
                    <a:pt x="15371" y="8711"/>
                  </a:lnTo>
                  <a:lnTo>
                    <a:pt x="14687" y="9736"/>
                  </a:lnTo>
                  <a:lnTo>
                    <a:pt x="13834" y="10931"/>
                  </a:lnTo>
                  <a:lnTo>
                    <a:pt x="13834" y="8028"/>
                  </a:lnTo>
                  <a:lnTo>
                    <a:pt x="14346" y="7345"/>
                  </a:lnTo>
                  <a:lnTo>
                    <a:pt x="15029" y="6320"/>
                  </a:lnTo>
                  <a:close/>
                  <a:moveTo>
                    <a:pt x="16395" y="10419"/>
                  </a:moveTo>
                  <a:lnTo>
                    <a:pt x="16395" y="10589"/>
                  </a:lnTo>
                  <a:lnTo>
                    <a:pt x="16225" y="12297"/>
                  </a:lnTo>
                  <a:lnTo>
                    <a:pt x="15712" y="12810"/>
                  </a:lnTo>
                  <a:lnTo>
                    <a:pt x="15712" y="11102"/>
                  </a:lnTo>
                  <a:lnTo>
                    <a:pt x="15883" y="11102"/>
                  </a:lnTo>
                  <a:lnTo>
                    <a:pt x="16395" y="10419"/>
                  </a:lnTo>
                  <a:close/>
                  <a:moveTo>
                    <a:pt x="15371" y="13151"/>
                  </a:moveTo>
                  <a:lnTo>
                    <a:pt x="15371" y="13322"/>
                  </a:lnTo>
                  <a:lnTo>
                    <a:pt x="15371" y="13493"/>
                  </a:lnTo>
                  <a:lnTo>
                    <a:pt x="15200" y="13664"/>
                  </a:lnTo>
                  <a:lnTo>
                    <a:pt x="15200" y="13493"/>
                  </a:lnTo>
                  <a:lnTo>
                    <a:pt x="15371" y="13151"/>
                  </a:lnTo>
                  <a:close/>
                  <a:moveTo>
                    <a:pt x="15200" y="10419"/>
                  </a:moveTo>
                  <a:lnTo>
                    <a:pt x="14858" y="13493"/>
                  </a:lnTo>
                  <a:lnTo>
                    <a:pt x="13663" y="14347"/>
                  </a:lnTo>
                  <a:lnTo>
                    <a:pt x="13663" y="14347"/>
                  </a:lnTo>
                  <a:lnTo>
                    <a:pt x="13834" y="11785"/>
                  </a:lnTo>
                  <a:lnTo>
                    <a:pt x="15200" y="10419"/>
                  </a:lnTo>
                  <a:close/>
                  <a:moveTo>
                    <a:pt x="16054" y="13322"/>
                  </a:moveTo>
                  <a:lnTo>
                    <a:pt x="15883" y="14005"/>
                  </a:lnTo>
                  <a:lnTo>
                    <a:pt x="15541" y="14517"/>
                  </a:lnTo>
                  <a:lnTo>
                    <a:pt x="15541" y="14176"/>
                  </a:lnTo>
                  <a:lnTo>
                    <a:pt x="15541" y="13664"/>
                  </a:lnTo>
                  <a:lnTo>
                    <a:pt x="16054" y="13322"/>
                  </a:lnTo>
                  <a:close/>
                  <a:moveTo>
                    <a:pt x="17249" y="12810"/>
                  </a:moveTo>
                  <a:lnTo>
                    <a:pt x="16908" y="16225"/>
                  </a:lnTo>
                  <a:lnTo>
                    <a:pt x="16566" y="16738"/>
                  </a:lnTo>
                  <a:lnTo>
                    <a:pt x="16566" y="16396"/>
                  </a:lnTo>
                  <a:lnTo>
                    <a:pt x="17078" y="12980"/>
                  </a:lnTo>
                  <a:lnTo>
                    <a:pt x="17249" y="12810"/>
                  </a:lnTo>
                  <a:close/>
                  <a:moveTo>
                    <a:pt x="15712" y="15030"/>
                  </a:moveTo>
                  <a:lnTo>
                    <a:pt x="15371" y="17079"/>
                  </a:lnTo>
                  <a:lnTo>
                    <a:pt x="15200" y="17592"/>
                  </a:lnTo>
                  <a:lnTo>
                    <a:pt x="15371" y="15371"/>
                  </a:lnTo>
                  <a:lnTo>
                    <a:pt x="15712" y="15030"/>
                  </a:lnTo>
                  <a:close/>
                  <a:moveTo>
                    <a:pt x="14517" y="15884"/>
                  </a:moveTo>
                  <a:lnTo>
                    <a:pt x="14687" y="16055"/>
                  </a:lnTo>
                  <a:lnTo>
                    <a:pt x="14346" y="18275"/>
                  </a:lnTo>
                  <a:lnTo>
                    <a:pt x="14004" y="18616"/>
                  </a:lnTo>
                  <a:lnTo>
                    <a:pt x="14517" y="15884"/>
                  </a:lnTo>
                  <a:close/>
                  <a:moveTo>
                    <a:pt x="14858" y="14176"/>
                  </a:moveTo>
                  <a:lnTo>
                    <a:pt x="14687" y="15371"/>
                  </a:lnTo>
                  <a:lnTo>
                    <a:pt x="14687" y="15542"/>
                  </a:lnTo>
                  <a:lnTo>
                    <a:pt x="14517" y="15542"/>
                  </a:lnTo>
                  <a:lnTo>
                    <a:pt x="14517" y="15371"/>
                  </a:lnTo>
                  <a:lnTo>
                    <a:pt x="14346" y="15201"/>
                  </a:lnTo>
                  <a:lnTo>
                    <a:pt x="14175" y="15201"/>
                  </a:lnTo>
                  <a:lnTo>
                    <a:pt x="14175" y="15371"/>
                  </a:lnTo>
                  <a:lnTo>
                    <a:pt x="13663" y="17250"/>
                  </a:lnTo>
                  <a:lnTo>
                    <a:pt x="13150" y="19129"/>
                  </a:lnTo>
                  <a:lnTo>
                    <a:pt x="12980" y="19299"/>
                  </a:lnTo>
                  <a:lnTo>
                    <a:pt x="13663" y="15030"/>
                  </a:lnTo>
                  <a:lnTo>
                    <a:pt x="14858" y="14176"/>
                  </a:lnTo>
                  <a:close/>
                  <a:moveTo>
                    <a:pt x="15029" y="18445"/>
                  </a:moveTo>
                  <a:lnTo>
                    <a:pt x="14858" y="18616"/>
                  </a:lnTo>
                  <a:lnTo>
                    <a:pt x="14858" y="18787"/>
                  </a:lnTo>
                  <a:lnTo>
                    <a:pt x="14687" y="20153"/>
                  </a:lnTo>
                  <a:lnTo>
                    <a:pt x="14858" y="20324"/>
                  </a:lnTo>
                  <a:lnTo>
                    <a:pt x="15029" y="20324"/>
                  </a:lnTo>
                  <a:lnTo>
                    <a:pt x="15371" y="18616"/>
                  </a:lnTo>
                  <a:lnTo>
                    <a:pt x="15371" y="18445"/>
                  </a:lnTo>
                  <a:close/>
                  <a:moveTo>
                    <a:pt x="16566" y="17762"/>
                  </a:moveTo>
                  <a:lnTo>
                    <a:pt x="16225" y="19983"/>
                  </a:lnTo>
                  <a:lnTo>
                    <a:pt x="15712" y="20495"/>
                  </a:lnTo>
                  <a:lnTo>
                    <a:pt x="15712" y="20495"/>
                  </a:lnTo>
                  <a:lnTo>
                    <a:pt x="16225" y="18445"/>
                  </a:lnTo>
                  <a:lnTo>
                    <a:pt x="16225" y="18104"/>
                  </a:lnTo>
                  <a:lnTo>
                    <a:pt x="16566" y="17762"/>
                  </a:lnTo>
                  <a:close/>
                  <a:moveTo>
                    <a:pt x="15883" y="21178"/>
                  </a:moveTo>
                  <a:lnTo>
                    <a:pt x="15712" y="21861"/>
                  </a:lnTo>
                  <a:lnTo>
                    <a:pt x="15371" y="22032"/>
                  </a:lnTo>
                  <a:lnTo>
                    <a:pt x="15541" y="21520"/>
                  </a:lnTo>
                  <a:lnTo>
                    <a:pt x="15883" y="21178"/>
                  </a:lnTo>
                  <a:close/>
                  <a:moveTo>
                    <a:pt x="14175" y="21178"/>
                  </a:moveTo>
                  <a:lnTo>
                    <a:pt x="14175" y="22032"/>
                  </a:lnTo>
                  <a:lnTo>
                    <a:pt x="13663" y="22373"/>
                  </a:lnTo>
                  <a:lnTo>
                    <a:pt x="14175" y="21178"/>
                  </a:lnTo>
                  <a:close/>
                  <a:moveTo>
                    <a:pt x="14346" y="19299"/>
                  </a:moveTo>
                  <a:lnTo>
                    <a:pt x="14346" y="19641"/>
                  </a:lnTo>
                  <a:lnTo>
                    <a:pt x="14004" y="19812"/>
                  </a:lnTo>
                  <a:lnTo>
                    <a:pt x="12638" y="22715"/>
                  </a:lnTo>
                  <a:lnTo>
                    <a:pt x="13663" y="19812"/>
                  </a:lnTo>
                  <a:lnTo>
                    <a:pt x="14346" y="19299"/>
                  </a:lnTo>
                  <a:close/>
                  <a:moveTo>
                    <a:pt x="13492" y="22715"/>
                  </a:moveTo>
                  <a:lnTo>
                    <a:pt x="13492" y="22886"/>
                  </a:lnTo>
                  <a:lnTo>
                    <a:pt x="13834" y="22886"/>
                  </a:lnTo>
                  <a:lnTo>
                    <a:pt x="14175" y="22715"/>
                  </a:lnTo>
                  <a:lnTo>
                    <a:pt x="14175" y="22715"/>
                  </a:lnTo>
                  <a:lnTo>
                    <a:pt x="14004" y="22886"/>
                  </a:lnTo>
                  <a:lnTo>
                    <a:pt x="14004" y="23057"/>
                  </a:lnTo>
                  <a:lnTo>
                    <a:pt x="12980" y="23740"/>
                  </a:lnTo>
                  <a:lnTo>
                    <a:pt x="13492" y="22715"/>
                  </a:lnTo>
                  <a:close/>
                  <a:moveTo>
                    <a:pt x="14004" y="23911"/>
                  </a:moveTo>
                  <a:lnTo>
                    <a:pt x="13834" y="24252"/>
                  </a:lnTo>
                  <a:lnTo>
                    <a:pt x="12980" y="24935"/>
                  </a:lnTo>
                  <a:lnTo>
                    <a:pt x="11955" y="25277"/>
                  </a:lnTo>
                  <a:lnTo>
                    <a:pt x="12297" y="24935"/>
                  </a:lnTo>
                  <a:lnTo>
                    <a:pt x="14004" y="23911"/>
                  </a:lnTo>
                  <a:close/>
                  <a:moveTo>
                    <a:pt x="12980" y="20495"/>
                  </a:moveTo>
                  <a:lnTo>
                    <a:pt x="12126" y="22715"/>
                  </a:lnTo>
                  <a:lnTo>
                    <a:pt x="11272" y="24764"/>
                  </a:lnTo>
                  <a:lnTo>
                    <a:pt x="11272" y="24935"/>
                  </a:lnTo>
                  <a:lnTo>
                    <a:pt x="11272" y="25106"/>
                  </a:lnTo>
                  <a:lnTo>
                    <a:pt x="11101" y="25106"/>
                  </a:lnTo>
                  <a:lnTo>
                    <a:pt x="11101" y="25277"/>
                  </a:lnTo>
                  <a:lnTo>
                    <a:pt x="10759" y="25618"/>
                  </a:lnTo>
                  <a:lnTo>
                    <a:pt x="10759" y="25448"/>
                  </a:lnTo>
                  <a:lnTo>
                    <a:pt x="10759" y="25277"/>
                  </a:lnTo>
                  <a:lnTo>
                    <a:pt x="10930" y="25277"/>
                  </a:lnTo>
                  <a:lnTo>
                    <a:pt x="11955" y="22886"/>
                  </a:lnTo>
                  <a:lnTo>
                    <a:pt x="12980" y="20495"/>
                  </a:lnTo>
                  <a:close/>
                  <a:moveTo>
                    <a:pt x="14004" y="20495"/>
                  </a:moveTo>
                  <a:lnTo>
                    <a:pt x="13321" y="22373"/>
                  </a:lnTo>
                  <a:lnTo>
                    <a:pt x="12297" y="24252"/>
                  </a:lnTo>
                  <a:lnTo>
                    <a:pt x="12297" y="24423"/>
                  </a:lnTo>
                  <a:lnTo>
                    <a:pt x="12467" y="24423"/>
                  </a:lnTo>
                  <a:lnTo>
                    <a:pt x="12126" y="24594"/>
                  </a:lnTo>
                  <a:lnTo>
                    <a:pt x="11955" y="24764"/>
                  </a:lnTo>
                  <a:lnTo>
                    <a:pt x="11443" y="25618"/>
                  </a:lnTo>
                  <a:lnTo>
                    <a:pt x="11613" y="25277"/>
                  </a:lnTo>
                  <a:lnTo>
                    <a:pt x="11613" y="24935"/>
                  </a:lnTo>
                  <a:lnTo>
                    <a:pt x="11784" y="24935"/>
                  </a:lnTo>
                  <a:lnTo>
                    <a:pt x="11955" y="24764"/>
                  </a:lnTo>
                  <a:lnTo>
                    <a:pt x="14004" y="20495"/>
                  </a:lnTo>
                  <a:close/>
                  <a:moveTo>
                    <a:pt x="13777" y="24821"/>
                  </a:moveTo>
                  <a:lnTo>
                    <a:pt x="13492" y="25106"/>
                  </a:lnTo>
                  <a:lnTo>
                    <a:pt x="13321" y="25277"/>
                  </a:lnTo>
                  <a:lnTo>
                    <a:pt x="13150" y="25277"/>
                  </a:lnTo>
                  <a:lnTo>
                    <a:pt x="11955" y="25789"/>
                  </a:lnTo>
                  <a:lnTo>
                    <a:pt x="11955" y="25789"/>
                  </a:lnTo>
                  <a:lnTo>
                    <a:pt x="12980" y="25277"/>
                  </a:lnTo>
                  <a:lnTo>
                    <a:pt x="13777" y="24821"/>
                  </a:lnTo>
                  <a:close/>
                  <a:moveTo>
                    <a:pt x="15029" y="23740"/>
                  </a:moveTo>
                  <a:lnTo>
                    <a:pt x="14858" y="23911"/>
                  </a:lnTo>
                  <a:lnTo>
                    <a:pt x="14858" y="24081"/>
                  </a:lnTo>
                  <a:lnTo>
                    <a:pt x="14346" y="25106"/>
                  </a:lnTo>
                  <a:lnTo>
                    <a:pt x="14346" y="25448"/>
                  </a:lnTo>
                  <a:lnTo>
                    <a:pt x="14175" y="25618"/>
                  </a:lnTo>
                  <a:lnTo>
                    <a:pt x="14346" y="25789"/>
                  </a:lnTo>
                  <a:lnTo>
                    <a:pt x="14517" y="25789"/>
                  </a:lnTo>
                  <a:lnTo>
                    <a:pt x="15371" y="23911"/>
                  </a:lnTo>
                  <a:lnTo>
                    <a:pt x="15200" y="23740"/>
                  </a:lnTo>
                  <a:close/>
                  <a:moveTo>
                    <a:pt x="11443" y="25618"/>
                  </a:moveTo>
                  <a:lnTo>
                    <a:pt x="11443" y="25789"/>
                  </a:lnTo>
                  <a:lnTo>
                    <a:pt x="11613" y="25789"/>
                  </a:lnTo>
                  <a:lnTo>
                    <a:pt x="11443" y="25960"/>
                  </a:lnTo>
                  <a:lnTo>
                    <a:pt x="11272" y="25960"/>
                  </a:lnTo>
                  <a:lnTo>
                    <a:pt x="11101" y="26131"/>
                  </a:lnTo>
                  <a:lnTo>
                    <a:pt x="11101" y="25960"/>
                  </a:lnTo>
                  <a:lnTo>
                    <a:pt x="11272" y="25960"/>
                  </a:lnTo>
                  <a:lnTo>
                    <a:pt x="11443" y="25618"/>
                  </a:lnTo>
                  <a:close/>
                  <a:moveTo>
                    <a:pt x="13321" y="25789"/>
                  </a:moveTo>
                  <a:lnTo>
                    <a:pt x="12467" y="27326"/>
                  </a:lnTo>
                  <a:lnTo>
                    <a:pt x="11443" y="28522"/>
                  </a:lnTo>
                  <a:lnTo>
                    <a:pt x="10930" y="28692"/>
                  </a:lnTo>
                  <a:lnTo>
                    <a:pt x="10930" y="28692"/>
                  </a:lnTo>
                  <a:lnTo>
                    <a:pt x="12297" y="27326"/>
                  </a:lnTo>
                  <a:lnTo>
                    <a:pt x="13321" y="25789"/>
                  </a:lnTo>
                  <a:close/>
                  <a:moveTo>
                    <a:pt x="12638" y="25960"/>
                  </a:moveTo>
                  <a:lnTo>
                    <a:pt x="11443" y="27326"/>
                  </a:lnTo>
                  <a:lnTo>
                    <a:pt x="10076" y="28692"/>
                  </a:lnTo>
                  <a:lnTo>
                    <a:pt x="10759" y="27326"/>
                  </a:lnTo>
                  <a:lnTo>
                    <a:pt x="11443" y="26301"/>
                  </a:lnTo>
                  <a:lnTo>
                    <a:pt x="12638" y="25960"/>
                  </a:lnTo>
                  <a:close/>
                  <a:moveTo>
                    <a:pt x="13663" y="26301"/>
                  </a:moveTo>
                  <a:lnTo>
                    <a:pt x="12297" y="28522"/>
                  </a:lnTo>
                  <a:lnTo>
                    <a:pt x="12297" y="28692"/>
                  </a:lnTo>
                  <a:lnTo>
                    <a:pt x="12809" y="28692"/>
                  </a:lnTo>
                  <a:lnTo>
                    <a:pt x="12980" y="28522"/>
                  </a:lnTo>
                  <a:lnTo>
                    <a:pt x="14004" y="26643"/>
                  </a:lnTo>
                  <a:lnTo>
                    <a:pt x="14004" y="26472"/>
                  </a:lnTo>
                  <a:lnTo>
                    <a:pt x="14004" y="26301"/>
                  </a:lnTo>
                  <a:close/>
                  <a:moveTo>
                    <a:pt x="12126" y="29376"/>
                  </a:moveTo>
                  <a:lnTo>
                    <a:pt x="10930" y="31083"/>
                  </a:lnTo>
                  <a:lnTo>
                    <a:pt x="10759" y="31083"/>
                  </a:lnTo>
                  <a:lnTo>
                    <a:pt x="9393" y="31937"/>
                  </a:lnTo>
                  <a:lnTo>
                    <a:pt x="9393" y="31937"/>
                  </a:lnTo>
                  <a:lnTo>
                    <a:pt x="10759" y="30742"/>
                  </a:lnTo>
                  <a:lnTo>
                    <a:pt x="12126" y="29376"/>
                  </a:lnTo>
                  <a:close/>
                  <a:moveTo>
                    <a:pt x="13663" y="28863"/>
                  </a:moveTo>
                  <a:lnTo>
                    <a:pt x="12638" y="30571"/>
                  </a:lnTo>
                  <a:lnTo>
                    <a:pt x="11272" y="32108"/>
                  </a:lnTo>
                  <a:lnTo>
                    <a:pt x="11272" y="32108"/>
                  </a:lnTo>
                  <a:lnTo>
                    <a:pt x="12467" y="30571"/>
                  </a:lnTo>
                  <a:lnTo>
                    <a:pt x="13492" y="28863"/>
                  </a:lnTo>
                  <a:close/>
                  <a:moveTo>
                    <a:pt x="10589" y="29546"/>
                  </a:moveTo>
                  <a:lnTo>
                    <a:pt x="8710" y="31254"/>
                  </a:lnTo>
                  <a:lnTo>
                    <a:pt x="6661" y="32791"/>
                  </a:lnTo>
                  <a:lnTo>
                    <a:pt x="6148" y="32791"/>
                  </a:lnTo>
                  <a:lnTo>
                    <a:pt x="8198" y="31254"/>
                  </a:lnTo>
                  <a:lnTo>
                    <a:pt x="10076" y="29546"/>
                  </a:lnTo>
                  <a:close/>
                  <a:moveTo>
                    <a:pt x="10418" y="31937"/>
                  </a:moveTo>
                  <a:lnTo>
                    <a:pt x="9735" y="32791"/>
                  </a:lnTo>
                  <a:lnTo>
                    <a:pt x="8881" y="32962"/>
                  </a:lnTo>
                  <a:lnTo>
                    <a:pt x="10418" y="31937"/>
                  </a:lnTo>
                  <a:close/>
                  <a:moveTo>
                    <a:pt x="12467" y="28863"/>
                  </a:moveTo>
                  <a:lnTo>
                    <a:pt x="11955" y="29034"/>
                  </a:lnTo>
                  <a:lnTo>
                    <a:pt x="10930" y="30229"/>
                  </a:lnTo>
                  <a:lnTo>
                    <a:pt x="9906" y="31083"/>
                  </a:lnTo>
                  <a:lnTo>
                    <a:pt x="8710" y="32108"/>
                  </a:lnTo>
                  <a:lnTo>
                    <a:pt x="7515" y="32962"/>
                  </a:lnTo>
                  <a:lnTo>
                    <a:pt x="7515" y="33133"/>
                  </a:lnTo>
                  <a:lnTo>
                    <a:pt x="7685" y="33304"/>
                  </a:lnTo>
                  <a:lnTo>
                    <a:pt x="8198" y="33304"/>
                  </a:lnTo>
                  <a:lnTo>
                    <a:pt x="8198" y="33133"/>
                  </a:lnTo>
                  <a:lnTo>
                    <a:pt x="8369" y="33304"/>
                  </a:lnTo>
                  <a:lnTo>
                    <a:pt x="9906" y="33133"/>
                  </a:lnTo>
                  <a:lnTo>
                    <a:pt x="10076" y="33133"/>
                  </a:lnTo>
                  <a:lnTo>
                    <a:pt x="12638" y="29205"/>
                  </a:lnTo>
                  <a:lnTo>
                    <a:pt x="12638" y="29034"/>
                  </a:lnTo>
                  <a:lnTo>
                    <a:pt x="12467" y="28863"/>
                  </a:lnTo>
                  <a:close/>
                  <a:moveTo>
                    <a:pt x="6831" y="33816"/>
                  </a:moveTo>
                  <a:lnTo>
                    <a:pt x="5124" y="34841"/>
                  </a:lnTo>
                  <a:lnTo>
                    <a:pt x="4441" y="34841"/>
                  </a:lnTo>
                  <a:lnTo>
                    <a:pt x="6831" y="33816"/>
                  </a:lnTo>
                  <a:close/>
                  <a:moveTo>
                    <a:pt x="7515" y="33816"/>
                  </a:moveTo>
                  <a:lnTo>
                    <a:pt x="9052" y="33987"/>
                  </a:lnTo>
                  <a:lnTo>
                    <a:pt x="8027" y="34499"/>
                  </a:lnTo>
                  <a:lnTo>
                    <a:pt x="7002" y="34841"/>
                  </a:lnTo>
                  <a:lnTo>
                    <a:pt x="5978" y="34841"/>
                  </a:lnTo>
                  <a:lnTo>
                    <a:pt x="7515" y="33816"/>
                  </a:lnTo>
                  <a:close/>
                  <a:moveTo>
                    <a:pt x="6661" y="33474"/>
                  </a:moveTo>
                  <a:lnTo>
                    <a:pt x="5124" y="34157"/>
                  </a:lnTo>
                  <a:lnTo>
                    <a:pt x="3416" y="34841"/>
                  </a:lnTo>
                  <a:lnTo>
                    <a:pt x="3245" y="35011"/>
                  </a:lnTo>
                  <a:lnTo>
                    <a:pt x="3416" y="35182"/>
                  </a:lnTo>
                  <a:lnTo>
                    <a:pt x="7002" y="35182"/>
                  </a:lnTo>
                  <a:lnTo>
                    <a:pt x="8369" y="34670"/>
                  </a:lnTo>
                  <a:lnTo>
                    <a:pt x="9564" y="33987"/>
                  </a:lnTo>
                  <a:lnTo>
                    <a:pt x="9735" y="33816"/>
                  </a:lnTo>
                  <a:lnTo>
                    <a:pt x="9564" y="33816"/>
                  </a:lnTo>
                  <a:lnTo>
                    <a:pt x="9564" y="33645"/>
                  </a:lnTo>
                  <a:lnTo>
                    <a:pt x="9393" y="33474"/>
                  </a:lnTo>
                  <a:lnTo>
                    <a:pt x="8539" y="33645"/>
                  </a:lnTo>
                  <a:lnTo>
                    <a:pt x="7515" y="33474"/>
                  </a:lnTo>
                  <a:close/>
                  <a:moveTo>
                    <a:pt x="1366" y="35182"/>
                  </a:moveTo>
                  <a:lnTo>
                    <a:pt x="1025" y="35353"/>
                  </a:lnTo>
                  <a:lnTo>
                    <a:pt x="1025" y="35182"/>
                  </a:lnTo>
                  <a:close/>
                  <a:moveTo>
                    <a:pt x="13834" y="3417"/>
                  </a:moveTo>
                  <a:lnTo>
                    <a:pt x="15029" y="4612"/>
                  </a:lnTo>
                  <a:lnTo>
                    <a:pt x="15200" y="4612"/>
                  </a:lnTo>
                  <a:lnTo>
                    <a:pt x="15371" y="4441"/>
                  </a:lnTo>
                  <a:lnTo>
                    <a:pt x="15200" y="4783"/>
                  </a:lnTo>
                  <a:lnTo>
                    <a:pt x="15200" y="4954"/>
                  </a:lnTo>
                  <a:lnTo>
                    <a:pt x="16225" y="6320"/>
                  </a:lnTo>
                  <a:lnTo>
                    <a:pt x="16395" y="6491"/>
                  </a:lnTo>
                  <a:lnTo>
                    <a:pt x="16566" y="6320"/>
                  </a:lnTo>
                  <a:lnTo>
                    <a:pt x="16566" y="6149"/>
                  </a:lnTo>
                  <a:lnTo>
                    <a:pt x="16737" y="6149"/>
                  </a:lnTo>
                  <a:lnTo>
                    <a:pt x="16737" y="6832"/>
                  </a:lnTo>
                  <a:lnTo>
                    <a:pt x="16737" y="7003"/>
                  </a:lnTo>
                  <a:lnTo>
                    <a:pt x="16908" y="7174"/>
                  </a:lnTo>
                  <a:lnTo>
                    <a:pt x="17249" y="7174"/>
                  </a:lnTo>
                  <a:lnTo>
                    <a:pt x="17249" y="7345"/>
                  </a:lnTo>
                  <a:lnTo>
                    <a:pt x="17078" y="7515"/>
                  </a:lnTo>
                  <a:lnTo>
                    <a:pt x="17078" y="7857"/>
                  </a:lnTo>
                  <a:lnTo>
                    <a:pt x="17591" y="8882"/>
                  </a:lnTo>
                  <a:lnTo>
                    <a:pt x="17591" y="9052"/>
                  </a:lnTo>
                  <a:lnTo>
                    <a:pt x="17762" y="9223"/>
                  </a:lnTo>
                  <a:lnTo>
                    <a:pt x="17932" y="9906"/>
                  </a:lnTo>
                  <a:lnTo>
                    <a:pt x="17932" y="10077"/>
                  </a:lnTo>
                  <a:lnTo>
                    <a:pt x="18103" y="11102"/>
                  </a:lnTo>
                  <a:lnTo>
                    <a:pt x="18103" y="11956"/>
                  </a:lnTo>
                  <a:lnTo>
                    <a:pt x="17932" y="10931"/>
                  </a:lnTo>
                  <a:lnTo>
                    <a:pt x="17762" y="10760"/>
                  </a:lnTo>
                  <a:lnTo>
                    <a:pt x="17591" y="10760"/>
                  </a:lnTo>
                  <a:lnTo>
                    <a:pt x="17762" y="10419"/>
                  </a:lnTo>
                  <a:lnTo>
                    <a:pt x="17762" y="10248"/>
                  </a:lnTo>
                  <a:lnTo>
                    <a:pt x="17420" y="9565"/>
                  </a:lnTo>
                  <a:lnTo>
                    <a:pt x="17249" y="9394"/>
                  </a:lnTo>
                  <a:lnTo>
                    <a:pt x="17078" y="9565"/>
                  </a:lnTo>
                  <a:lnTo>
                    <a:pt x="17078" y="11273"/>
                  </a:lnTo>
                  <a:lnTo>
                    <a:pt x="17078" y="11443"/>
                  </a:lnTo>
                  <a:lnTo>
                    <a:pt x="17420" y="11443"/>
                  </a:lnTo>
                  <a:lnTo>
                    <a:pt x="16908" y="12810"/>
                  </a:lnTo>
                  <a:lnTo>
                    <a:pt x="16737" y="12810"/>
                  </a:lnTo>
                  <a:lnTo>
                    <a:pt x="16225" y="16396"/>
                  </a:lnTo>
                  <a:lnTo>
                    <a:pt x="16054" y="17250"/>
                  </a:lnTo>
                  <a:lnTo>
                    <a:pt x="16054" y="17421"/>
                  </a:lnTo>
                  <a:lnTo>
                    <a:pt x="16566" y="17421"/>
                  </a:lnTo>
                  <a:lnTo>
                    <a:pt x="16054" y="17762"/>
                  </a:lnTo>
                  <a:lnTo>
                    <a:pt x="15883" y="17933"/>
                  </a:lnTo>
                  <a:lnTo>
                    <a:pt x="15883" y="18275"/>
                  </a:lnTo>
                  <a:lnTo>
                    <a:pt x="15371" y="21007"/>
                  </a:lnTo>
                  <a:lnTo>
                    <a:pt x="15371" y="21178"/>
                  </a:lnTo>
                  <a:lnTo>
                    <a:pt x="15200" y="21349"/>
                  </a:lnTo>
                  <a:lnTo>
                    <a:pt x="15029" y="22032"/>
                  </a:lnTo>
                  <a:lnTo>
                    <a:pt x="15029" y="22373"/>
                  </a:lnTo>
                  <a:lnTo>
                    <a:pt x="15029" y="22544"/>
                  </a:lnTo>
                  <a:lnTo>
                    <a:pt x="15200" y="22544"/>
                  </a:lnTo>
                  <a:lnTo>
                    <a:pt x="15200" y="22715"/>
                  </a:lnTo>
                  <a:lnTo>
                    <a:pt x="15029" y="23398"/>
                  </a:lnTo>
                  <a:lnTo>
                    <a:pt x="15029" y="23569"/>
                  </a:lnTo>
                  <a:lnTo>
                    <a:pt x="15371" y="23569"/>
                  </a:lnTo>
                  <a:lnTo>
                    <a:pt x="15371" y="23398"/>
                  </a:lnTo>
                  <a:lnTo>
                    <a:pt x="15541" y="23398"/>
                  </a:lnTo>
                  <a:lnTo>
                    <a:pt x="15712" y="22715"/>
                  </a:lnTo>
                  <a:lnTo>
                    <a:pt x="15883" y="22544"/>
                  </a:lnTo>
                  <a:lnTo>
                    <a:pt x="15712" y="22373"/>
                  </a:lnTo>
                  <a:lnTo>
                    <a:pt x="15883" y="22032"/>
                  </a:lnTo>
                  <a:lnTo>
                    <a:pt x="16395" y="20666"/>
                  </a:lnTo>
                  <a:lnTo>
                    <a:pt x="16225" y="20495"/>
                  </a:lnTo>
                  <a:lnTo>
                    <a:pt x="16395" y="20153"/>
                  </a:lnTo>
                  <a:lnTo>
                    <a:pt x="17078" y="17250"/>
                  </a:lnTo>
                  <a:lnTo>
                    <a:pt x="17078" y="17079"/>
                  </a:lnTo>
                  <a:lnTo>
                    <a:pt x="17078" y="16908"/>
                  </a:lnTo>
                  <a:lnTo>
                    <a:pt x="17152" y="16689"/>
                  </a:lnTo>
                  <a:lnTo>
                    <a:pt x="16908" y="19129"/>
                  </a:lnTo>
                  <a:lnTo>
                    <a:pt x="16908" y="19299"/>
                  </a:lnTo>
                  <a:lnTo>
                    <a:pt x="16737" y="19641"/>
                  </a:lnTo>
                  <a:lnTo>
                    <a:pt x="16395" y="21520"/>
                  </a:lnTo>
                  <a:lnTo>
                    <a:pt x="16395" y="21690"/>
                  </a:lnTo>
                  <a:lnTo>
                    <a:pt x="16225" y="21690"/>
                  </a:lnTo>
                  <a:lnTo>
                    <a:pt x="15541" y="24081"/>
                  </a:lnTo>
                  <a:lnTo>
                    <a:pt x="14517" y="26301"/>
                  </a:lnTo>
                  <a:lnTo>
                    <a:pt x="14517" y="26472"/>
                  </a:lnTo>
                  <a:lnTo>
                    <a:pt x="14517" y="26643"/>
                  </a:lnTo>
                  <a:lnTo>
                    <a:pt x="14346" y="26643"/>
                  </a:lnTo>
                  <a:lnTo>
                    <a:pt x="13663" y="28180"/>
                  </a:lnTo>
                  <a:lnTo>
                    <a:pt x="13663" y="28351"/>
                  </a:lnTo>
                  <a:lnTo>
                    <a:pt x="13834" y="28351"/>
                  </a:lnTo>
                  <a:lnTo>
                    <a:pt x="14175" y="28180"/>
                  </a:lnTo>
                  <a:lnTo>
                    <a:pt x="14517" y="28180"/>
                  </a:lnTo>
                  <a:lnTo>
                    <a:pt x="14175" y="28351"/>
                  </a:lnTo>
                  <a:lnTo>
                    <a:pt x="14175" y="28522"/>
                  </a:lnTo>
                  <a:lnTo>
                    <a:pt x="13834" y="28522"/>
                  </a:lnTo>
                  <a:lnTo>
                    <a:pt x="13321" y="28692"/>
                  </a:lnTo>
                  <a:lnTo>
                    <a:pt x="11955" y="30742"/>
                  </a:lnTo>
                  <a:lnTo>
                    <a:pt x="10418" y="32791"/>
                  </a:lnTo>
                  <a:lnTo>
                    <a:pt x="10418" y="32962"/>
                  </a:lnTo>
                  <a:lnTo>
                    <a:pt x="10589" y="32962"/>
                  </a:lnTo>
                  <a:lnTo>
                    <a:pt x="11101" y="32791"/>
                  </a:lnTo>
                  <a:lnTo>
                    <a:pt x="11955" y="31937"/>
                  </a:lnTo>
                  <a:lnTo>
                    <a:pt x="12638" y="31083"/>
                  </a:lnTo>
                  <a:lnTo>
                    <a:pt x="13321" y="30059"/>
                  </a:lnTo>
                  <a:lnTo>
                    <a:pt x="14004" y="29034"/>
                  </a:lnTo>
                  <a:lnTo>
                    <a:pt x="13150" y="30571"/>
                  </a:lnTo>
                  <a:lnTo>
                    <a:pt x="11955" y="32108"/>
                  </a:lnTo>
                  <a:lnTo>
                    <a:pt x="12126" y="32279"/>
                  </a:lnTo>
                  <a:lnTo>
                    <a:pt x="12126" y="32450"/>
                  </a:lnTo>
                  <a:lnTo>
                    <a:pt x="11101" y="33133"/>
                  </a:lnTo>
                  <a:lnTo>
                    <a:pt x="9735" y="34157"/>
                  </a:lnTo>
                  <a:lnTo>
                    <a:pt x="8027" y="35011"/>
                  </a:lnTo>
                  <a:lnTo>
                    <a:pt x="8027" y="35182"/>
                  </a:lnTo>
                  <a:lnTo>
                    <a:pt x="8198" y="35353"/>
                  </a:lnTo>
                  <a:lnTo>
                    <a:pt x="9735" y="34841"/>
                  </a:lnTo>
                  <a:lnTo>
                    <a:pt x="11272" y="34157"/>
                  </a:lnTo>
                  <a:lnTo>
                    <a:pt x="10076" y="34841"/>
                  </a:lnTo>
                  <a:lnTo>
                    <a:pt x="8881" y="35353"/>
                  </a:lnTo>
                  <a:lnTo>
                    <a:pt x="8881" y="35524"/>
                  </a:lnTo>
                  <a:lnTo>
                    <a:pt x="7685" y="35524"/>
                  </a:lnTo>
                  <a:lnTo>
                    <a:pt x="5978" y="35865"/>
                  </a:lnTo>
                  <a:lnTo>
                    <a:pt x="3757" y="35865"/>
                  </a:lnTo>
                  <a:lnTo>
                    <a:pt x="3928" y="35694"/>
                  </a:lnTo>
                  <a:lnTo>
                    <a:pt x="3757" y="35524"/>
                  </a:lnTo>
                  <a:lnTo>
                    <a:pt x="1366" y="35182"/>
                  </a:lnTo>
                  <a:lnTo>
                    <a:pt x="2220" y="35182"/>
                  </a:lnTo>
                  <a:lnTo>
                    <a:pt x="4099" y="34499"/>
                  </a:lnTo>
                  <a:lnTo>
                    <a:pt x="6148" y="33474"/>
                  </a:lnTo>
                  <a:lnTo>
                    <a:pt x="6148" y="33304"/>
                  </a:lnTo>
                  <a:lnTo>
                    <a:pt x="5978" y="33304"/>
                  </a:lnTo>
                  <a:lnTo>
                    <a:pt x="5294" y="33133"/>
                  </a:lnTo>
                  <a:lnTo>
                    <a:pt x="5124" y="33133"/>
                  </a:lnTo>
                  <a:lnTo>
                    <a:pt x="4953" y="32962"/>
                  </a:lnTo>
                  <a:lnTo>
                    <a:pt x="5465" y="32962"/>
                  </a:lnTo>
                  <a:lnTo>
                    <a:pt x="5636" y="33133"/>
                  </a:lnTo>
                  <a:lnTo>
                    <a:pt x="6831" y="33133"/>
                  </a:lnTo>
                  <a:lnTo>
                    <a:pt x="7856" y="32279"/>
                  </a:lnTo>
                  <a:lnTo>
                    <a:pt x="9052" y="31425"/>
                  </a:lnTo>
                  <a:lnTo>
                    <a:pt x="11101" y="29376"/>
                  </a:lnTo>
                  <a:lnTo>
                    <a:pt x="11101" y="29205"/>
                  </a:lnTo>
                  <a:lnTo>
                    <a:pt x="10930" y="29034"/>
                  </a:lnTo>
                  <a:lnTo>
                    <a:pt x="10076" y="29205"/>
                  </a:lnTo>
                  <a:lnTo>
                    <a:pt x="9906" y="29205"/>
                  </a:lnTo>
                  <a:lnTo>
                    <a:pt x="8198" y="30742"/>
                  </a:lnTo>
                  <a:lnTo>
                    <a:pt x="6319" y="32279"/>
                  </a:lnTo>
                  <a:lnTo>
                    <a:pt x="6319" y="32279"/>
                  </a:lnTo>
                  <a:lnTo>
                    <a:pt x="9222" y="29717"/>
                  </a:lnTo>
                  <a:lnTo>
                    <a:pt x="9222" y="29546"/>
                  </a:lnTo>
                  <a:lnTo>
                    <a:pt x="9393" y="29546"/>
                  </a:lnTo>
                  <a:lnTo>
                    <a:pt x="9393" y="29376"/>
                  </a:lnTo>
                  <a:lnTo>
                    <a:pt x="9222" y="29205"/>
                  </a:lnTo>
                  <a:lnTo>
                    <a:pt x="9564" y="29205"/>
                  </a:lnTo>
                  <a:lnTo>
                    <a:pt x="9906" y="29034"/>
                  </a:lnTo>
                  <a:lnTo>
                    <a:pt x="10076" y="29034"/>
                  </a:lnTo>
                  <a:lnTo>
                    <a:pt x="10418" y="28806"/>
                  </a:lnTo>
                  <a:lnTo>
                    <a:pt x="10418" y="28806"/>
                  </a:lnTo>
                  <a:lnTo>
                    <a:pt x="10418" y="28863"/>
                  </a:lnTo>
                  <a:lnTo>
                    <a:pt x="10589" y="29034"/>
                  </a:lnTo>
                  <a:lnTo>
                    <a:pt x="11443" y="28863"/>
                  </a:lnTo>
                  <a:lnTo>
                    <a:pt x="11613" y="28863"/>
                  </a:lnTo>
                  <a:lnTo>
                    <a:pt x="12980" y="27155"/>
                  </a:lnTo>
                  <a:lnTo>
                    <a:pt x="14175" y="25277"/>
                  </a:lnTo>
                  <a:lnTo>
                    <a:pt x="14175" y="25106"/>
                  </a:lnTo>
                  <a:lnTo>
                    <a:pt x="14175" y="24935"/>
                  </a:lnTo>
                  <a:lnTo>
                    <a:pt x="14004" y="24764"/>
                  </a:lnTo>
                  <a:lnTo>
                    <a:pt x="13876" y="24764"/>
                  </a:lnTo>
                  <a:lnTo>
                    <a:pt x="14175" y="24594"/>
                  </a:lnTo>
                  <a:lnTo>
                    <a:pt x="14175" y="24423"/>
                  </a:lnTo>
                  <a:lnTo>
                    <a:pt x="14346" y="23569"/>
                  </a:lnTo>
                  <a:lnTo>
                    <a:pt x="14175" y="23398"/>
                  </a:lnTo>
                  <a:lnTo>
                    <a:pt x="14107" y="23398"/>
                  </a:lnTo>
                  <a:lnTo>
                    <a:pt x="14346" y="23227"/>
                  </a:lnTo>
                  <a:lnTo>
                    <a:pt x="14346" y="23057"/>
                  </a:lnTo>
                  <a:lnTo>
                    <a:pt x="14517" y="22715"/>
                  </a:lnTo>
                  <a:lnTo>
                    <a:pt x="14517" y="22544"/>
                  </a:lnTo>
                  <a:lnTo>
                    <a:pt x="14517" y="22373"/>
                  </a:lnTo>
                  <a:lnTo>
                    <a:pt x="14517" y="22203"/>
                  </a:lnTo>
                  <a:lnTo>
                    <a:pt x="14687" y="19983"/>
                  </a:lnTo>
                  <a:lnTo>
                    <a:pt x="14687" y="19812"/>
                  </a:lnTo>
                  <a:lnTo>
                    <a:pt x="14687" y="19641"/>
                  </a:lnTo>
                  <a:lnTo>
                    <a:pt x="14687" y="18958"/>
                  </a:lnTo>
                  <a:lnTo>
                    <a:pt x="14687" y="18787"/>
                  </a:lnTo>
                  <a:lnTo>
                    <a:pt x="14517" y="18787"/>
                  </a:lnTo>
                  <a:lnTo>
                    <a:pt x="13321" y="19470"/>
                  </a:lnTo>
                  <a:lnTo>
                    <a:pt x="13321" y="19641"/>
                  </a:lnTo>
                  <a:lnTo>
                    <a:pt x="13150" y="19812"/>
                  </a:lnTo>
                  <a:lnTo>
                    <a:pt x="12980" y="19812"/>
                  </a:lnTo>
                  <a:lnTo>
                    <a:pt x="12126" y="20324"/>
                  </a:lnTo>
                  <a:lnTo>
                    <a:pt x="12638" y="19812"/>
                  </a:lnTo>
                  <a:lnTo>
                    <a:pt x="12809" y="19812"/>
                  </a:lnTo>
                  <a:lnTo>
                    <a:pt x="13150" y="19470"/>
                  </a:lnTo>
                  <a:lnTo>
                    <a:pt x="13321" y="19470"/>
                  </a:lnTo>
                  <a:lnTo>
                    <a:pt x="13492" y="19299"/>
                  </a:lnTo>
                  <a:lnTo>
                    <a:pt x="13492" y="19129"/>
                  </a:lnTo>
                  <a:lnTo>
                    <a:pt x="13663" y="19129"/>
                  </a:lnTo>
                  <a:lnTo>
                    <a:pt x="14004" y="18958"/>
                  </a:lnTo>
                  <a:lnTo>
                    <a:pt x="14687" y="18445"/>
                  </a:lnTo>
                  <a:lnTo>
                    <a:pt x="15029" y="15713"/>
                  </a:lnTo>
                  <a:lnTo>
                    <a:pt x="15029" y="15542"/>
                  </a:lnTo>
                  <a:lnTo>
                    <a:pt x="15200" y="13834"/>
                  </a:lnTo>
                  <a:lnTo>
                    <a:pt x="15200" y="14005"/>
                  </a:lnTo>
                  <a:lnTo>
                    <a:pt x="15200" y="15030"/>
                  </a:lnTo>
                  <a:lnTo>
                    <a:pt x="15200" y="15201"/>
                  </a:lnTo>
                  <a:lnTo>
                    <a:pt x="14858" y="18104"/>
                  </a:lnTo>
                  <a:lnTo>
                    <a:pt x="14858" y="18275"/>
                  </a:lnTo>
                  <a:lnTo>
                    <a:pt x="15029" y="18275"/>
                  </a:lnTo>
                  <a:lnTo>
                    <a:pt x="15371" y="17933"/>
                  </a:lnTo>
                  <a:lnTo>
                    <a:pt x="15541" y="17933"/>
                  </a:lnTo>
                  <a:lnTo>
                    <a:pt x="15712" y="17250"/>
                  </a:lnTo>
                  <a:lnTo>
                    <a:pt x="16225" y="14517"/>
                  </a:lnTo>
                  <a:lnTo>
                    <a:pt x="16225" y="14347"/>
                  </a:lnTo>
                  <a:lnTo>
                    <a:pt x="16225" y="14176"/>
                  </a:lnTo>
                  <a:lnTo>
                    <a:pt x="16395" y="12810"/>
                  </a:lnTo>
                  <a:lnTo>
                    <a:pt x="16395" y="12639"/>
                  </a:lnTo>
                  <a:lnTo>
                    <a:pt x="16225" y="12639"/>
                  </a:lnTo>
                  <a:lnTo>
                    <a:pt x="16566" y="12468"/>
                  </a:lnTo>
                  <a:lnTo>
                    <a:pt x="16566" y="12297"/>
                  </a:lnTo>
                  <a:lnTo>
                    <a:pt x="16737" y="10589"/>
                  </a:lnTo>
                  <a:lnTo>
                    <a:pt x="16566" y="10077"/>
                  </a:lnTo>
                  <a:lnTo>
                    <a:pt x="16566" y="9906"/>
                  </a:lnTo>
                  <a:lnTo>
                    <a:pt x="16395" y="9906"/>
                  </a:lnTo>
                  <a:lnTo>
                    <a:pt x="16395" y="9736"/>
                  </a:lnTo>
                  <a:lnTo>
                    <a:pt x="16225" y="8882"/>
                  </a:lnTo>
                  <a:lnTo>
                    <a:pt x="16054" y="8711"/>
                  </a:lnTo>
                  <a:lnTo>
                    <a:pt x="15883" y="8882"/>
                  </a:lnTo>
                  <a:lnTo>
                    <a:pt x="15541" y="9394"/>
                  </a:lnTo>
                  <a:lnTo>
                    <a:pt x="15541" y="9565"/>
                  </a:lnTo>
                  <a:lnTo>
                    <a:pt x="15541" y="9736"/>
                  </a:lnTo>
                  <a:lnTo>
                    <a:pt x="15371" y="9736"/>
                  </a:lnTo>
                  <a:lnTo>
                    <a:pt x="14517" y="10589"/>
                  </a:lnTo>
                  <a:lnTo>
                    <a:pt x="15712" y="8882"/>
                  </a:lnTo>
                  <a:lnTo>
                    <a:pt x="15712" y="8711"/>
                  </a:lnTo>
                  <a:lnTo>
                    <a:pt x="15712" y="8369"/>
                  </a:lnTo>
                  <a:lnTo>
                    <a:pt x="15712" y="7515"/>
                  </a:lnTo>
                  <a:lnTo>
                    <a:pt x="15883" y="7686"/>
                  </a:lnTo>
                  <a:lnTo>
                    <a:pt x="16054" y="7686"/>
                  </a:lnTo>
                  <a:lnTo>
                    <a:pt x="16054" y="7515"/>
                  </a:lnTo>
                  <a:lnTo>
                    <a:pt x="16225" y="7174"/>
                  </a:lnTo>
                  <a:lnTo>
                    <a:pt x="16225" y="7003"/>
                  </a:lnTo>
                  <a:lnTo>
                    <a:pt x="16225" y="6832"/>
                  </a:lnTo>
                  <a:lnTo>
                    <a:pt x="15883" y="6320"/>
                  </a:lnTo>
                  <a:lnTo>
                    <a:pt x="15883" y="6149"/>
                  </a:lnTo>
                  <a:lnTo>
                    <a:pt x="15371" y="5637"/>
                  </a:lnTo>
                  <a:lnTo>
                    <a:pt x="15371" y="5466"/>
                  </a:lnTo>
                  <a:lnTo>
                    <a:pt x="15200" y="5295"/>
                  </a:lnTo>
                  <a:lnTo>
                    <a:pt x="15029" y="5466"/>
                  </a:lnTo>
                  <a:lnTo>
                    <a:pt x="15029" y="5637"/>
                  </a:lnTo>
                  <a:lnTo>
                    <a:pt x="15029" y="5808"/>
                  </a:lnTo>
                  <a:lnTo>
                    <a:pt x="14858" y="5978"/>
                  </a:lnTo>
                  <a:lnTo>
                    <a:pt x="14175" y="7003"/>
                  </a:lnTo>
                  <a:lnTo>
                    <a:pt x="13492" y="7857"/>
                  </a:lnTo>
                  <a:lnTo>
                    <a:pt x="13492" y="8028"/>
                  </a:lnTo>
                  <a:lnTo>
                    <a:pt x="13492" y="11273"/>
                  </a:lnTo>
                  <a:lnTo>
                    <a:pt x="13663" y="11443"/>
                  </a:lnTo>
                  <a:lnTo>
                    <a:pt x="13663" y="11614"/>
                  </a:lnTo>
                  <a:lnTo>
                    <a:pt x="13492" y="11614"/>
                  </a:lnTo>
                  <a:lnTo>
                    <a:pt x="13321" y="14688"/>
                  </a:lnTo>
                  <a:lnTo>
                    <a:pt x="13321" y="14859"/>
                  </a:lnTo>
                  <a:lnTo>
                    <a:pt x="12809" y="18445"/>
                  </a:lnTo>
                  <a:lnTo>
                    <a:pt x="13150" y="15542"/>
                  </a:lnTo>
                  <a:lnTo>
                    <a:pt x="13150" y="15201"/>
                  </a:lnTo>
                  <a:lnTo>
                    <a:pt x="13150" y="15030"/>
                  </a:lnTo>
                  <a:lnTo>
                    <a:pt x="13321" y="11614"/>
                  </a:lnTo>
                  <a:lnTo>
                    <a:pt x="13492" y="8369"/>
                  </a:lnTo>
                  <a:lnTo>
                    <a:pt x="13321" y="8199"/>
                  </a:lnTo>
                  <a:lnTo>
                    <a:pt x="13150" y="8199"/>
                  </a:lnTo>
                  <a:lnTo>
                    <a:pt x="12467" y="8711"/>
                  </a:lnTo>
                  <a:lnTo>
                    <a:pt x="13321" y="7515"/>
                  </a:lnTo>
                  <a:lnTo>
                    <a:pt x="13321" y="7174"/>
                  </a:lnTo>
                  <a:lnTo>
                    <a:pt x="13492" y="7345"/>
                  </a:lnTo>
                  <a:lnTo>
                    <a:pt x="13663" y="7174"/>
                  </a:lnTo>
                  <a:lnTo>
                    <a:pt x="14858" y="5295"/>
                  </a:lnTo>
                  <a:lnTo>
                    <a:pt x="14858" y="5124"/>
                  </a:lnTo>
                  <a:lnTo>
                    <a:pt x="13834" y="3587"/>
                  </a:lnTo>
                  <a:lnTo>
                    <a:pt x="13834" y="3417"/>
                  </a:lnTo>
                  <a:close/>
                  <a:moveTo>
                    <a:pt x="10759" y="1"/>
                  </a:moveTo>
                  <a:lnTo>
                    <a:pt x="10589" y="172"/>
                  </a:lnTo>
                  <a:lnTo>
                    <a:pt x="10759" y="343"/>
                  </a:lnTo>
                  <a:lnTo>
                    <a:pt x="12126" y="1367"/>
                  </a:lnTo>
                  <a:lnTo>
                    <a:pt x="12126" y="1538"/>
                  </a:lnTo>
                  <a:lnTo>
                    <a:pt x="12126" y="1709"/>
                  </a:lnTo>
                  <a:lnTo>
                    <a:pt x="12638" y="2392"/>
                  </a:lnTo>
                  <a:lnTo>
                    <a:pt x="12126" y="3587"/>
                  </a:lnTo>
                  <a:lnTo>
                    <a:pt x="11784" y="4783"/>
                  </a:lnTo>
                  <a:lnTo>
                    <a:pt x="11784" y="4954"/>
                  </a:lnTo>
                  <a:lnTo>
                    <a:pt x="11784" y="5124"/>
                  </a:lnTo>
                  <a:lnTo>
                    <a:pt x="11784" y="5295"/>
                  </a:lnTo>
                  <a:lnTo>
                    <a:pt x="11955" y="5295"/>
                  </a:lnTo>
                  <a:lnTo>
                    <a:pt x="12126" y="5124"/>
                  </a:lnTo>
                  <a:lnTo>
                    <a:pt x="12467" y="4271"/>
                  </a:lnTo>
                  <a:lnTo>
                    <a:pt x="12467" y="3929"/>
                  </a:lnTo>
                  <a:lnTo>
                    <a:pt x="12809" y="5637"/>
                  </a:lnTo>
                  <a:lnTo>
                    <a:pt x="12980" y="7515"/>
                  </a:lnTo>
                  <a:lnTo>
                    <a:pt x="12126" y="8711"/>
                  </a:lnTo>
                  <a:lnTo>
                    <a:pt x="11955" y="8882"/>
                  </a:lnTo>
                  <a:lnTo>
                    <a:pt x="11955" y="9052"/>
                  </a:lnTo>
                  <a:lnTo>
                    <a:pt x="12297" y="9223"/>
                  </a:lnTo>
                  <a:lnTo>
                    <a:pt x="12467" y="9052"/>
                  </a:lnTo>
                  <a:lnTo>
                    <a:pt x="13150" y="8711"/>
                  </a:lnTo>
                  <a:lnTo>
                    <a:pt x="12980" y="11785"/>
                  </a:lnTo>
                  <a:lnTo>
                    <a:pt x="12809" y="14859"/>
                  </a:lnTo>
                  <a:lnTo>
                    <a:pt x="12638" y="15030"/>
                  </a:lnTo>
                  <a:lnTo>
                    <a:pt x="12809" y="15201"/>
                  </a:lnTo>
                  <a:lnTo>
                    <a:pt x="12809" y="15542"/>
                  </a:lnTo>
                  <a:lnTo>
                    <a:pt x="12467" y="19641"/>
                  </a:lnTo>
                  <a:lnTo>
                    <a:pt x="11101" y="20666"/>
                  </a:lnTo>
                  <a:lnTo>
                    <a:pt x="10930" y="20836"/>
                  </a:lnTo>
                  <a:lnTo>
                    <a:pt x="10930" y="21178"/>
                  </a:lnTo>
                  <a:lnTo>
                    <a:pt x="11443" y="21178"/>
                  </a:lnTo>
                  <a:lnTo>
                    <a:pt x="12809" y="20324"/>
                  </a:lnTo>
                  <a:lnTo>
                    <a:pt x="11784" y="22715"/>
                  </a:lnTo>
                  <a:lnTo>
                    <a:pt x="10589" y="25106"/>
                  </a:lnTo>
                  <a:lnTo>
                    <a:pt x="9393" y="25448"/>
                  </a:lnTo>
                  <a:lnTo>
                    <a:pt x="9222" y="25618"/>
                  </a:lnTo>
                  <a:lnTo>
                    <a:pt x="9222" y="25789"/>
                  </a:lnTo>
                  <a:lnTo>
                    <a:pt x="9393" y="25960"/>
                  </a:lnTo>
                  <a:lnTo>
                    <a:pt x="9564" y="26131"/>
                  </a:lnTo>
                  <a:lnTo>
                    <a:pt x="9735" y="26301"/>
                  </a:lnTo>
                  <a:lnTo>
                    <a:pt x="9906" y="26472"/>
                  </a:lnTo>
                  <a:lnTo>
                    <a:pt x="8710" y="28351"/>
                  </a:lnTo>
                  <a:lnTo>
                    <a:pt x="8539" y="28522"/>
                  </a:lnTo>
                  <a:lnTo>
                    <a:pt x="8710" y="28692"/>
                  </a:lnTo>
                  <a:lnTo>
                    <a:pt x="8881" y="28863"/>
                  </a:lnTo>
                  <a:lnTo>
                    <a:pt x="9052" y="28692"/>
                  </a:lnTo>
                  <a:lnTo>
                    <a:pt x="10247" y="27155"/>
                  </a:lnTo>
                  <a:lnTo>
                    <a:pt x="10247" y="27155"/>
                  </a:lnTo>
                  <a:lnTo>
                    <a:pt x="9393" y="28863"/>
                  </a:lnTo>
                  <a:lnTo>
                    <a:pt x="7856" y="29034"/>
                  </a:lnTo>
                  <a:lnTo>
                    <a:pt x="6319" y="29376"/>
                  </a:lnTo>
                  <a:lnTo>
                    <a:pt x="6148" y="29546"/>
                  </a:lnTo>
                  <a:lnTo>
                    <a:pt x="6148" y="29717"/>
                  </a:lnTo>
                  <a:lnTo>
                    <a:pt x="6319" y="29717"/>
                  </a:lnTo>
                  <a:lnTo>
                    <a:pt x="6490" y="29888"/>
                  </a:lnTo>
                  <a:lnTo>
                    <a:pt x="8881" y="29546"/>
                  </a:lnTo>
                  <a:lnTo>
                    <a:pt x="5294" y="32620"/>
                  </a:lnTo>
                  <a:lnTo>
                    <a:pt x="4953" y="32620"/>
                  </a:lnTo>
                  <a:lnTo>
                    <a:pt x="3245" y="32450"/>
                  </a:lnTo>
                  <a:lnTo>
                    <a:pt x="3074" y="32450"/>
                  </a:lnTo>
                  <a:lnTo>
                    <a:pt x="3074" y="32620"/>
                  </a:lnTo>
                  <a:lnTo>
                    <a:pt x="3074" y="32791"/>
                  </a:lnTo>
                  <a:lnTo>
                    <a:pt x="3245" y="32962"/>
                  </a:lnTo>
                  <a:lnTo>
                    <a:pt x="4611" y="33304"/>
                  </a:lnTo>
                  <a:lnTo>
                    <a:pt x="4099" y="33474"/>
                  </a:lnTo>
                  <a:lnTo>
                    <a:pt x="4099" y="33645"/>
                  </a:lnTo>
                  <a:lnTo>
                    <a:pt x="4099" y="33816"/>
                  </a:lnTo>
                  <a:lnTo>
                    <a:pt x="4270" y="33987"/>
                  </a:lnTo>
                  <a:lnTo>
                    <a:pt x="4441" y="33987"/>
                  </a:lnTo>
                  <a:lnTo>
                    <a:pt x="5124" y="33474"/>
                  </a:lnTo>
                  <a:lnTo>
                    <a:pt x="5465" y="33474"/>
                  </a:lnTo>
                  <a:lnTo>
                    <a:pt x="3928" y="34328"/>
                  </a:lnTo>
                  <a:lnTo>
                    <a:pt x="2220" y="34841"/>
                  </a:lnTo>
                  <a:lnTo>
                    <a:pt x="342" y="34841"/>
                  </a:lnTo>
                  <a:lnTo>
                    <a:pt x="171" y="35011"/>
                  </a:lnTo>
                  <a:lnTo>
                    <a:pt x="342" y="35182"/>
                  </a:lnTo>
                  <a:lnTo>
                    <a:pt x="171" y="35182"/>
                  </a:lnTo>
                  <a:lnTo>
                    <a:pt x="0" y="35353"/>
                  </a:lnTo>
                  <a:lnTo>
                    <a:pt x="0" y="35524"/>
                  </a:lnTo>
                  <a:lnTo>
                    <a:pt x="0" y="35694"/>
                  </a:lnTo>
                  <a:lnTo>
                    <a:pt x="171" y="35694"/>
                  </a:lnTo>
                  <a:lnTo>
                    <a:pt x="1366" y="35524"/>
                  </a:lnTo>
                  <a:lnTo>
                    <a:pt x="2391" y="35694"/>
                  </a:lnTo>
                  <a:lnTo>
                    <a:pt x="2391" y="35865"/>
                  </a:lnTo>
                  <a:lnTo>
                    <a:pt x="2391" y="36036"/>
                  </a:lnTo>
                  <a:lnTo>
                    <a:pt x="2562" y="36036"/>
                  </a:lnTo>
                  <a:lnTo>
                    <a:pt x="4953" y="36207"/>
                  </a:lnTo>
                  <a:lnTo>
                    <a:pt x="6490" y="36207"/>
                  </a:lnTo>
                  <a:lnTo>
                    <a:pt x="7856" y="35865"/>
                  </a:lnTo>
                  <a:lnTo>
                    <a:pt x="8881" y="35865"/>
                  </a:lnTo>
                  <a:lnTo>
                    <a:pt x="9052" y="35694"/>
                  </a:lnTo>
                  <a:lnTo>
                    <a:pt x="9052" y="35524"/>
                  </a:lnTo>
                  <a:lnTo>
                    <a:pt x="10589" y="34841"/>
                  </a:lnTo>
                  <a:lnTo>
                    <a:pt x="12126" y="33987"/>
                  </a:lnTo>
                  <a:lnTo>
                    <a:pt x="12297" y="33816"/>
                  </a:lnTo>
                  <a:lnTo>
                    <a:pt x="12126" y="33645"/>
                  </a:lnTo>
                  <a:lnTo>
                    <a:pt x="11955" y="33474"/>
                  </a:lnTo>
                  <a:lnTo>
                    <a:pt x="11784" y="33474"/>
                  </a:lnTo>
                  <a:lnTo>
                    <a:pt x="10076" y="34328"/>
                  </a:lnTo>
                  <a:lnTo>
                    <a:pt x="10076" y="34328"/>
                  </a:lnTo>
                  <a:lnTo>
                    <a:pt x="11272" y="33304"/>
                  </a:lnTo>
                  <a:lnTo>
                    <a:pt x="12467" y="32620"/>
                  </a:lnTo>
                  <a:lnTo>
                    <a:pt x="12638" y="32450"/>
                  </a:lnTo>
                  <a:lnTo>
                    <a:pt x="12467" y="32108"/>
                  </a:lnTo>
                  <a:lnTo>
                    <a:pt x="13663" y="30400"/>
                  </a:lnTo>
                  <a:lnTo>
                    <a:pt x="14517" y="28522"/>
                  </a:lnTo>
                  <a:lnTo>
                    <a:pt x="15200" y="28180"/>
                  </a:lnTo>
                  <a:lnTo>
                    <a:pt x="15371" y="28009"/>
                  </a:lnTo>
                  <a:lnTo>
                    <a:pt x="15371" y="27668"/>
                  </a:lnTo>
                  <a:lnTo>
                    <a:pt x="14687" y="27668"/>
                  </a:lnTo>
                  <a:lnTo>
                    <a:pt x="14858" y="26472"/>
                  </a:lnTo>
                  <a:lnTo>
                    <a:pt x="14858" y="26301"/>
                  </a:lnTo>
                  <a:lnTo>
                    <a:pt x="15883" y="24252"/>
                  </a:lnTo>
                  <a:lnTo>
                    <a:pt x="16566" y="21861"/>
                  </a:lnTo>
                  <a:lnTo>
                    <a:pt x="16737" y="21690"/>
                  </a:lnTo>
                  <a:lnTo>
                    <a:pt x="16737" y="21520"/>
                  </a:lnTo>
                  <a:lnTo>
                    <a:pt x="17078" y="19812"/>
                  </a:lnTo>
                  <a:lnTo>
                    <a:pt x="17932" y="18275"/>
                  </a:lnTo>
                  <a:lnTo>
                    <a:pt x="18103" y="18104"/>
                  </a:lnTo>
                  <a:lnTo>
                    <a:pt x="17932" y="17933"/>
                  </a:lnTo>
                  <a:lnTo>
                    <a:pt x="17762" y="17933"/>
                  </a:lnTo>
                  <a:lnTo>
                    <a:pt x="17591" y="18104"/>
                  </a:lnTo>
                  <a:lnTo>
                    <a:pt x="17249" y="18445"/>
                  </a:lnTo>
                  <a:lnTo>
                    <a:pt x="17591" y="15713"/>
                  </a:lnTo>
                  <a:lnTo>
                    <a:pt x="18274" y="14517"/>
                  </a:lnTo>
                  <a:lnTo>
                    <a:pt x="18274" y="14347"/>
                  </a:lnTo>
                  <a:lnTo>
                    <a:pt x="18274" y="14176"/>
                  </a:lnTo>
                  <a:lnTo>
                    <a:pt x="17932" y="14347"/>
                  </a:lnTo>
                  <a:lnTo>
                    <a:pt x="17762" y="14859"/>
                  </a:lnTo>
                  <a:lnTo>
                    <a:pt x="17762" y="12639"/>
                  </a:lnTo>
                  <a:lnTo>
                    <a:pt x="17591" y="12468"/>
                  </a:lnTo>
                  <a:lnTo>
                    <a:pt x="17420" y="12468"/>
                  </a:lnTo>
                  <a:lnTo>
                    <a:pt x="17762" y="11443"/>
                  </a:lnTo>
                  <a:lnTo>
                    <a:pt x="17932" y="12297"/>
                  </a:lnTo>
                  <a:lnTo>
                    <a:pt x="17932" y="12468"/>
                  </a:lnTo>
                  <a:lnTo>
                    <a:pt x="18103" y="12639"/>
                  </a:lnTo>
                  <a:lnTo>
                    <a:pt x="18445" y="12468"/>
                  </a:lnTo>
                  <a:lnTo>
                    <a:pt x="18445" y="12297"/>
                  </a:lnTo>
                  <a:lnTo>
                    <a:pt x="18445" y="11273"/>
                  </a:lnTo>
                  <a:lnTo>
                    <a:pt x="18274" y="10077"/>
                  </a:lnTo>
                  <a:lnTo>
                    <a:pt x="18445" y="9906"/>
                  </a:lnTo>
                  <a:lnTo>
                    <a:pt x="18445" y="9736"/>
                  </a:lnTo>
                  <a:lnTo>
                    <a:pt x="18103" y="9736"/>
                  </a:lnTo>
                  <a:lnTo>
                    <a:pt x="17932" y="9052"/>
                  </a:lnTo>
                  <a:lnTo>
                    <a:pt x="18103" y="8882"/>
                  </a:lnTo>
                  <a:lnTo>
                    <a:pt x="17932" y="8711"/>
                  </a:lnTo>
                  <a:lnTo>
                    <a:pt x="17420" y="7686"/>
                  </a:lnTo>
                  <a:lnTo>
                    <a:pt x="17420" y="7515"/>
                  </a:lnTo>
                  <a:lnTo>
                    <a:pt x="17420" y="7345"/>
                  </a:lnTo>
                  <a:lnTo>
                    <a:pt x="17591" y="7345"/>
                  </a:lnTo>
                  <a:lnTo>
                    <a:pt x="17762" y="7174"/>
                  </a:lnTo>
                  <a:lnTo>
                    <a:pt x="17762" y="6149"/>
                  </a:lnTo>
                  <a:lnTo>
                    <a:pt x="17591" y="5978"/>
                  </a:lnTo>
                  <a:lnTo>
                    <a:pt x="17249" y="4783"/>
                  </a:lnTo>
                  <a:lnTo>
                    <a:pt x="16566" y="3929"/>
                  </a:lnTo>
                  <a:lnTo>
                    <a:pt x="15712" y="3075"/>
                  </a:lnTo>
                  <a:lnTo>
                    <a:pt x="14687" y="2221"/>
                  </a:lnTo>
                  <a:lnTo>
                    <a:pt x="12809" y="855"/>
                  </a:ln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7" name="Google Shape;825;p32"/>
            <p:cNvSpPr/>
            <p:nvPr/>
          </p:nvSpPr>
          <p:spPr>
            <a:xfrm>
              <a:off x="8661240" y="1355040"/>
              <a:ext cx="720" cy="1332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3320"/>
                <a:gd name="textAreaBottom" fmla="*/ 13680 h 13320"/>
              </a:gdLst>
              <a:ahLst/>
              <a:cxnLst/>
              <a:rect l="textAreaLeft" t="textAreaTop" r="textAreaRight" b="textAreaBottom"/>
              <a:pathLst>
                <a:path w="172" h="2051">
                  <a:moveTo>
                    <a:pt x="171" y="1"/>
                  </a:moveTo>
                  <a:lnTo>
                    <a:pt x="1" y="1367"/>
                  </a:lnTo>
                  <a:lnTo>
                    <a:pt x="1" y="2050"/>
                  </a:lnTo>
                  <a:lnTo>
                    <a:pt x="171" y="136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8" name="Google Shape;826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>
                  <a:moveTo>
                    <a:pt x="512" y="0"/>
                  </a:moveTo>
                  <a:lnTo>
                    <a:pt x="342" y="171"/>
                  </a:lnTo>
                  <a:lnTo>
                    <a:pt x="342" y="342"/>
                  </a:lnTo>
                  <a:lnTo>
                    <a:pt x="171" y="1708"/>
                  </a:lnTo>
                  <a:lnTo>
                    <a:pt x="171" y="2220"/>
                  </a:lnTo>
                  <a:lnTo>
                    <a:pt x="0" y="2903"/>
                  </a:lnTo>
                  <a:lnTo>
                    <a:pt x="0" y="3074"/>
                  </a:lnTo>
                  <a:lnTo>
                    <a:pt x="342" y="3074"/>
                  </a:lnTo>
                  <a:lnTo>
                    <a:pt x="512" y="2391"/>
                  </a:lnTo>
                  <a:lnTo>
                    <a:pt x="683" y="1708"/>
                  </a:lnTo>
                  <a:lnTo>
                    <a:pt x="683" y="342"/>
                  </a:lnTo>
                  <a:lnTo>
                    <a:pt x="683" y="17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9" name="Google Shape;827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 fill="none">
                  <a:moveTo>
                    <a:pt x="171" y="3074"/>
                  </a:moveTo>
                  <a:lnTo>
                    <a:pt x="171" y="3074"/>
                  </a:lnTo>
                  <a:lnTo>
                    <a:pt x="0" y="3074"/>
                  </a:lnTo>
                  <a:lnTo>
                    <a:pt x="0" y="3074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171" y="2220"/>
                  </a:lnTo>
                  <a:lnTo>
                    <a:pt x="171" y="1708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83" y="171"/>
                  </a:lnTo>
                  <a:lnTo>
                    <a:pt x="683" y="171"/>
                  </a:lnTo>
                  <a:lnTo>
                    <a:pt x="683" y="342"/>
                  </a:lnTo>
                  <a:lnTo>
                    <a:pt x="683" y="342"/>
                  </a:lnTo>
                  <a:lnTo>
                    <a:pt x="683" y="1708"/>
                  </a:lnTo>
                  <a:lnTo>
                    <a:pt x="512" y="2391"/>
                  </a:lnTo>
                  <a:lnTo>
                    <a:pt x="342" y="3074"/>
                  </a:lnTo>
                  <a:lnTo>
                    <a:pt x="342" y="3074"/>
                  </a:lnTo>
                  <a:lnTo>
                    <a:pt x="171" y="3074"/>
                  </a:lnTo>
                  <a:lnTo>
                    <a:pt x="171" y="3074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0" name="Google Shape;828;p32"/>
            <p:cNvSpPr/>
            <p:nvPr/>
          </p:nvSpPr>
          <p:spPr>
            <a:xfrm>
              <a:off x="8661240" y="13550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1" name="Google Shape;829;p32"/>
            <p:cNvSpPr/>
            <p:nvPr/>
          </p:nvSpPr>
          <p:spPr>
            <a:xfrm>
              <a:off x="8355960" y="1281600"/>
              <a:ext cx="311760" cy="243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243720"/>
                <a:gd name="textAreaBottom" fmla="*/ 244080 h 243720"/>
              </a:gdLst>
              <a:ahLst/>
              <a:cxnLst/>
              <a:rect l="textAreaLeft" t="textAreaTop" r="textAreaRight" b="textAreaBottom"/>
              <a:pathLst>
                <a:path w="46966" h="36720">
                  <a:moveTo>
                    <a:pt x="44404" y="12468"/>
                  </a:moveTo>
                  <a:lnTo>
                    <a:pt x="44233" y="13664"/>
                  </a:lnTo>
                  <a:lnTo>
                    <a:pt x="44233" y="13493"/>
                  </a:lnTo>
                  <a:lnTo>
                    <a:pt x="44233" y="12980"/>
                  </a:lnTo>
                  <a:lnTo>
                    <a:pt x="44404" y="12468"/>
                  </a:lnTo>
                  <a:close/>
                  <a:moveTo>
                    <a:pt x="45599" y="5466"/>
                  </a:moveTo>
                  <a:lnTo>
                    <a:pt x="46111" y="7515"/>
                  </a:lnTo>
                  <a:lnTo>
                    <a:pt x="46282" y="9565"/>
                  </a:lnTo>
                  <a:lnTo>
                    <a:pt x="46282" y="11785"/>
                  </a:lnTo>
                  <a:lnTo>
                    <a:pt x="46111" y="13834"/>
                  </a:lnTo>
                  <a:lnTo>
                    <a:pt x="45428" y="15201"/>
                  </a:lnTo>
                  <a:lnTo>
                    <a:pt x="45770" y="12810"/>
                  </a:lnTo>
                  <a:lnTo>
                    <a:pt x="45770" y="10248"/>
                  </a:lnTo>
                  <a:lnTo>
                    <a:pt x="45770" y="7857"/>
                  </a:lnTo>
                  <a:lnTo>
                    <a:pt x="45599" y="5466"/>
                  </a:lnTo>
                  <a:close/>
                  <a:moveTo>
                    <a:pt x="43379" y="16738"/>
                  </a:moveTo>
                  <a:lnTo>
                    <a:pt x="43037" y="18445"/>
                  </a:lnTo>
                  <a:lnTo>
                    <a:pt x="40305" y="21349"/>
                  </a:lnTo>
                  <a:lnTo>
                    <a:pt x="42183" y="18787"/>
                  </a:lnTo>
                  <a:lnTo>
                    <a:pt x="43379" y="16738"/>
                  </a:lnTo>
                  <a:close/>
                  <a:moveTo>
                    <a:pt x="42867" y="19470"/>
                  </a:moveTo>
                  <a:lnTo>
                    <a:pt x="42525" y="20836"/>
                  </a:lnTo>
                  <a:lnTo>
                    <a:pt x="42354" y="21007"/>
                  </a:lnTo>
                  <a:lnTo>
                    <a:pt x="41330" y="21690"/>
                  </a:lnTo>
                  <a:lnTo>
                    <a:pt x="40134" y="22544"/>
                  </a:lnTo>
                  <a:lnTo>
                    <a:pt x="39963" y="22544"/>
                  </a:lnTo>
                  <a:lnTo>
                    <a:pt x="41500" y="20836"/>
                  </a:lnTo>
                  <a:lnTo>
                    <a:pt x="42867" y="19470"/>
                  </a:lnTo>
                  <a:close/>
                  <a:moveTo>
                    <a:pt x="43550" y="13664"/>
                  </a:moveTo>
                  <a:lnTo>
                    <a:pt x="43550" y="15542"/>
                  </a:lnTo>
                  <a:lnTo>
                    <a:pt x="42525" y="17421"/>
                  </a:lnTo>
                  <a:lnTo>
                    <a:pt x="41500" y="19299"/>
                  </a:lnTo>
                  <a:lnTo>
                    <a:pt x="40476" y="20666"/>
                  </a:lnTo>
                  <a:lnTo>
                    <a:pt x="39451" y="22203"/>
                  </a:lnTo>
                  <a:lnTo>
                    <a:pt x="38426" y="23227"/>
                  </a:lnTo>
                  <a:lnTo>
                    <a:pt x="38255" y="23227"/>
                  </a:lnTo>
                  <a:lnTo>
                    <a:pt x="39963" y="20666"/>
                  </a:lnTo>
                  <a:lnTo>
                    <a:pt x="41671" y="18445"/>
                  </a:lnTo>
                  <a:lnTo>
                    <a:pt x="41671" y="18275"/>
                  </a:lnTo>
                  <a:lnTo>
                    <a:pt x="41500" y="18275"/>
                  </a:lnTo>
                  <a:lnTo>
                    <a:pt x="40476" y="19299"/>
                  </a:lnTo>
                  <a:lnTo>
                    <a:pt x="40476" y="19299"/>
                  </a:lnTo>
                  <a:lnTo>
                    <a:pt x="42013" y="16396"/>
                  </a:lnTo>
                  <a:lnTo>
                    <a:pt x="43550" y="13664"/>
                  </a:lnTo>
                  <a:close/>
                  <a:moveTo>
                    <a:pt x="40476" y="23057"/>
                  </a:moveTo>
                  <a:lnTo>
                    <a:pt x="39451" y="23911"/>
                  </a:lnTo>
                  <a:lnTo>
                    <a:pt x="39451" y="23911"/>
                  </a:lnTo>
                  <a:lnTo>
                    <a:pt x="39793" y="23227"/>
                  </a:lnTo>
                  <a:lnTo>
                    <a:pt x="40476" y="23057"/>
                  </a:lnTo>
                  <a:close/>
                  <a:moveTo>
                    <a:pt x="39451" y="23398"/>
                  </a:moveTo>
                  <a:lnTo>
                    <a:pt x="38255" y="24594"/>
                  </a:lnTo>
                  <a:lnTo>
                    <a:pt x="36889" y="25618"/>
                  </a:lnTo>
                  <a:lnTo>
                    <a:pt x="38939" y="23569"/>
                  </a:lnTo>
                  <a:lnTo>
                    <a:pt x="39451" y="23398"/>
                  </a:lnTo>
                  <a:close/>
                  <a:moveTo>
                    <a:pt x="43720" y="10589"/>
                  </a:moveTo>
                  <a:lnTo>
                    <a:pt x="43720" y="11102"/>
                  </a:lnTo>
                  <a:lnTo>
                    <a:pt x="43720" y="13322"/>
                  </a:lnTo>
                  <a:lnTo>
                    <a:pt x="42183" y="15371"/>
                  </a:lnTo>
                  <a:lnTo>
                    <a:pt x="40817" y="17592"/>
                  </a:lnTo>
                  <a:lnTo>
                    <a:pt x="39451" y="19812"/>
                  </a:lnTo>
                  <a:lnTo>
                    <a:pt x="38085" y="22032"/>
                  </a:lnTo>
                  <a:lnTo>
                    <a:pt x="36718" y="23740"/>
                  </a:lnTo>
                  <a:lnTo>
                    <a:pt x="36035" y="23740"/>
                  </a:lnTo>
                  <a:lnTo>
                    <a:pt x="35865" y="23911"/>
                  </a:lnTo>
                  <a:lnTo>
                    <a:pt x="36377" y="23911"/>
                  </a:lnTo>
                  <a:lnTo>
                    <a:pt x="35011" y="25448"/>
                  </a:lnTo>
                  <a:lnTo>
                    <a:pt x="31766" y="26643"/>
                  </a:lnTo>
                  <a:lnTo>
                    <a:pt x="31766" y="26643"/>
                  </a:lnTo>
                  <a:lnTo>
                    <a:pt x="33132" y="25448"/>
                  </a:lnTo>
                  <a:lnTo>
                    <a:pt x="34498" y="24081"/>
                  </a:lnTo>
                  <a:lnTo>
                    <a:pt x="35694" y="22715"/>
                  </a:lnTo>
                  <a:lnTo>
                    <a:pt x="36889" y="21178"/>
                  </a:lnTo>
                  <a:lnTo>
                    <a:pt x="38085" y="20324"/>
                  </a:lnTo>
                  <a:lnTo>
                    <a:pt x="39280" y="19129"/>
                  </a:lnTo>
                  <a:lnTo>
                    <a:pt x="40305" y="17933"/>
                  </a:lnTo>
                  <a:lnTo>
                    <a:pt x="41159" y="16567"/>
                  </a:lnTo>
                  <a:lnTo>
                    <a:pt x="42013" y="15201"/>
                  </a:lnTo>
                  <a:lnTo>
                    <a:pt x="42696" y="13664"/>
                  </a:lnTo>
                  <a:lnTo>
                    <a:pt x="43208" y="12127"/>
                  </a:lnTo>
                  <a:lnTo>
                    <a:pt x="43720" y="10589"/>
                  </a:lnTo>
                  <a:close/>
                  <a:moveTo>
                    <a:pt x="36889" y="25618"/>
                  </a:moveTo>
                  <a:lnTo>
                    <a:pt x="34669" y="27497"/>
                  </a:lnTo>
                  <a:lnTo>
                    <a:pt x="34498" y="27497"/>
                  </a:lnTo>
                  <a:lnTo>
                    <a:pt x="36889" y="25618"/>
                  </a:lnTo>
                  <a:close/>
                  <a:moveTo>
                    <a:pt x="34498" y="26472"/>
                  </a:moveTo>
                  <a:lnTo>
                    <a:pt x="34327" y="26643"/>
                  </a:lnTo>
                  <a:lnTo>
                    <a:pt x="30058" y="30059"/>
                  </a:lnTo>
                  <a:lnTo>
                    <a:pt x="30058" y="30229"/>
                  </a:lnTo>
                  <a:lnTo>
                    <a:pt x="29033" y="30571"/>
                  </a:lnTo>
                  <a:lnTo>
                    <a:pt x="28179" y="30742"/>
                  </a:lnTo>
                  <a:lnTo>
                    <a:pt x="29204" y="30059"/>
                  </a:lnTo>
                  <a:lnTo>
                    <a:pt x="30570" y="29205"/>
                  </a:lnTo>
                  <a:lnTo>
                    <a:pt x="31937" y="28351"/>
                  </a:lnTo>
                  <a:lnTo>
                    <a:pt x="34498" y="26472"/>
                  </a:lnTo>
                  <a:close/>
                  <a:moveTo>
                    <a:pt x="33474" y="26643"/>
                  </a:moveTo>
                  <a:lnTo>
                    <a:pt x="31937" y="28009"/>
                  </a:lnTo>
                  <a:lnTo>
                    <a:pt x="30229" y="29034"/>
                  </a:lnTo>
                  <a:lnTo>
                    <a:pt x="29887" y="29376"/>
                  </a:lnTo>
                  <a:lnTo>
                    <a:pt x="29716" y="29376"/>
                  </a:lnTo>
                  <a:lnTo>
                    <a:pt x="29033" y="29717"/>
                  </a:lnTo>
                  <a:lnTo>
                    <a:pt x="27496" y="30400"/>
                  </a:lnTo>
                  <a:lnTo>
                    <a:pt x="26301" y="31083"/>
                  </a:lnTo>
                  <a:lnTo>
                    <a:pt x="26130" y="31083"/>
                  </a:lnTo>
                  <a:lnTo>
                    <a:pt x="26471" y="30913"/>
                  </a:lnTo>
                  <a:lnTo>
                    <a:pt x="26471" y="30742"/>
                  </a:lnTo>
                  <a:lnTo>
                    <a:pt x="26301" y="30742"/>
                  </a:lnTo>
                  <a:lnTo>
                    <a:pt x="25788" y="31083"/>
                  </a:lnTo>
                  <a:lnTo>
                    <a:pt x="23910" y="31083"/>
                  </a:lnTo>
                  <a:lnTo>
                    <a:pt x="27155" y="29546"/>
                  </a:lnTo>
                  <a:lnTo>
                    <a:pt x="28862" y="28692"/>
                  </a:lnTo>
                  <a:lnTo>
                    <a:pt x="30229" y="27668"/>
                  </a:lnTo>
                  <a:lnTo>
                    <a:pt x="31937" y="27155"/>
                  </a:lnTo>
                  <a:lnTo>
                    <a:pt x="33474" y="26643"/>
                  </a:lnTo>
                  <a:close/>
                  <a:moveTo>
                    <a:pt x="19811" y="33816"/>
                  </a:moveTo>
                  <a:lnTo>
                    <a:pt x="18786" y="34157"/>
                  </a:lnTo>
                  <a:lnTo>
                    <a:pt x="17932" y="34157"/>
                  </a:lnTo>
                  <a:lnTo>
                    <a:pt x="19811" y="33816"/>
                  </a:lnTo>
                  <a:close/>
                  <a:moveTo>
                    <a:pt x="4270" y="30400"/>
                  </a:moveTo>
                  <a:lnTo>
                    <a:pt x="6319" y="31083"/>
                  </a:lnTo>
                  <a:lnTo>
                    <a:pt x="8369" y="31596"/>
                  </a:lnTo>
                  <a:lnTo>
                    <a:pt x="9393" y="32791"/>
                  </a:lnTo>
                  <a:lnTo>
                    <a:pt x="7344" y="32108"/>
                  </a:lnTo>
                  <a:lnTo>
                    <a:pt x="7173" y="32108"/>
                  </a:lnTo>
                  <a:lnTo>
                    <a:pt x="7173" y="32279"/>
                  </a:lnTo>
                  <a:lnTo>
                    <a:pt x="7344" y="32279"/>
                  </a:lnTo>
                  <a:lnTo>
                    <a:pt x="8539" y="32962"/>
                  </a:lnTo>
                  <a:lnTo>
                    <a:pt x="10076" y="33304"/>
                  </a:lnTo>
                  <a:lnTo>
                    <a:pt x="11101" y="34328"/>
                  </a:lnTo>
                  <a:lnTo>
                    <a:pt x="9393" y="33987"/>
                  </a:lnTo>
                  <a:lnTo>
                    <a:pt x="7515" y="33304"/>
                  </a:lnTo>
                  <a:lnTo>
                    <a:pt x="4270" y="30400"/>
                  </a:lnTo>
                  <a:close/>
                  <a:moveTo>
                    <a:pt x="27667" y="31596"/>
                  </a:moveTo>
                  <a:lnTo>
                    <a:pt x="23910" y="33133"/>
                  </a:lnTo>
                  <a:lnTo>
                    <a:pt x="19982" y="34328"/>
                  </a:lnTo>
                  <a:lnTo>
                    <a:pt x="19469" y="34328"/>
                  </a:lnTo>
                  <a:lnTo>
                    <a:pt x="20153" y="33987"/>
                  </a:lnTo>
                  <a:lnTo>
                    <a:pt x="20153" y="33816"/>
                  </a:lnTo>
                  <a:lnTo>
                    <a:pt x="21860" y="33474"/>
                  </a:lnTo>
                  <a:lnTo>
                    <a:pt x="23568" y="32962"/>
                  </a:lnTo>
                  <a:lnTo>
                    <a:pt x="25105" y="32450"/>
                  </a:lnTo>
                  <a:lnTo>
                    <a:pt x="26642" y="31767"/>
                  </a:lnTo>
                  <a:lnTo>
                    <a:pt x="27667" y="31596"/>
                  </a:lnTo>
                  <a:close/>
                  <a:moveTo>
                    <a:pt x="10930" y="33645"/>
                  </a:moveTo>
                  <a:lnTo>
                    <a:pt x="12809" y="33987"/>
                  </a:lnTo>
                  <a:lnTo>
                    <a:pt x="15029" y="34157"/>
                  </a:lnTo>
                  <a:lnTo>
                    <a:pt x="17078" y="34499"/>
                  </a:lnTo>
                  <a:lnTo>
                    <a:pt x="14688" y="34670"/>
                  </a:lnTo>
                  <a:lnTo>
                    <a:pt x="12297" y="34499"/>
                  </a:lnTo>
                  <a:lnTo>
                    <a:pt x="10930" y="33645"/>
                  </a:lnTo>
                  <a:close/>
                  <a:moveTo>
                    <a:pt x="42183" y="1"/>
                  </a:moveTo>
                  <a:lnTo>
                    <a:pt x="43037" y="3929"/>
                  </a:lnTo>
                  <a:lnTo>
                    <a:pt x="43550" y="8028"/>
                  </a:lnTo>
                  <a:lnTo>
                    <a:pt x="43720" y="9736"/>
                  </a:lnTo>
                  <a:lnTo>
                    <a:pt x="42525" y="12810"/>
                  </a:lnTo>
                  <a:lnTo>
                    <a:pt x="41159" y="15713"/>
                  </a:lnTo>
                  <a:lnTo>
                    <a:pt x="40305" y="17079"/>
                  </a:lnTo>
                  <a:lnTo>
                    <a:pt x="39280" y="18275"/>
                  </a:lnTo>
                  <a:lnTo>
                    <a:pt x="38255" y="19470"/>
                  </a:lnTo>
                  <a:lnTo>
                    <a:pt x="37060" y="20666"/>
                  </a:lnTo>
                  <a:lnTo>
                    <a:pt x="36548" y="21178"/>
                  </a:lnTo>
                  <a:lnTo>
                    <a:pt x="36377" y="21349"/>
                  </a:lnTo>
                  <a:lnTo>
                    <a:pt x="36206" y="21520"/>
                  </a:lnTo>
                  <a:lnTo>
                    <a:pt x="34840" y="23057"/>
                  </a:lnTo>
                  <a:lnTo>
                    <a:pt x="33132" y="24594"/>
                  </a:lnTo>
                  <a:lnTo>
                    <a:pt x="31595" y="25960"/>
                  </a:lnTo>
                  <a:lnTo>
                    <a:pt x="29716" y="27155"/>
                  </a:lnTo>
                  <a:lnTo>
                    <a:pt x="26301" y="28180"/>
                  </a:lnTo>
                  <a:lnTo>
                    <a:pt x="26301" y="28351"/>
                  </a:lnTo>
                  <a:lnTo>
                    <a:pt x="26471" y="28522"/>
                  </a:lnTo>
                  <a:lnTo>
                    <a:pt x="28521" y="28009"/>
                  </a:lnTo>
                  <a:lnTo>
                    <a:pt x="28350" y="28180"/>
                  </a:lnTo>
                  <a:lnTo>
                    <a:pt x="25618" y="29717"/>
                  </a:lnTo>
                  <a:lnTo>
                    <a:pt x="22714" y="30913"/>
                  </a:lnTo>
                  <a:lnTo>
                    <a:pt x="19299" y="30913"/>
                  </a:lnTo>
                  <a:lnTo>
                    <a:pt x="20665" y="30400"/>
                  </a:lnTo>
                  <a:lnTo>
                    <a:pt x="22031" y="29546"/>
                  </a:lnTo>
                  <a:lnTo>
                    <a:pt x="24593" y="27839"/>
                  </a:lnTo>
                  <a:lnTo>
                    <a:pt x="29716" y="23911"/>
                  </a:lnTo>
                  <a:lnTo>
                    <a:pt x="35011" y="19812"/>
                  </a:lnTo>
                  <a:lnTo>
                    <a:pt x="32961" y="22373"/>
                  </a:lnTo>
                  <a:lnTo>
                    <a:pt x="30741" y="24594"/>
                  </a:lnTo>
                  <a:lnTo>
                    <a:pt x="29716" y="25448"/>
                  </a:lnTo>
                  <a:lnTo>
                    <a:pt x="28350" y="26472"/>
                  </a:lnTo>
                  <a:lnTo>
                    <a:pt x="26984" y="27326"/>
                  </a:lnTo>
                  <a:lnTo>
                    <a:pt x="25618" y="28009"/>
                  </a:lnTo>
                  <a:lnTo>
                    <a:pt x="27325" y="27326"/>
                  </a:lnTo>
                  <a:lnTo>
                    <a:pt x="28692" y="26472"/>
                  </a:lnTo>
                  <a:lnTo>
                    <a:pt x="30058" y="25448"/>
                  </a:lnTo>
                  <a:lnTo>
                    <a:pt x="31424" y="24423"/>
                  </a:lnTo>
                  <a:lnTo>
                    <a:pt x="32620" y="23227"/>
                  </a:lnTo>
                  <a:lnTo>
                    <a:pt x="33815" y="21861"/>
                  </a:lnTo>
                  <a:lnTo>
                    <a:pt x="34840" y="20495"/>
                  </a:lnTo>
                  <a:lnTo>
                    <a:pt x="35694" y="19129"/>
                  </a:lnTo>
                  <a:lnTo>
                    <a:pt x="35694" y="18958"/>
                  </a:lnTo>
                  <a:lnTo>
                    <a:pt x="35011" y="19641"/>
                  </a:lnTo>
                  <a:lnTo>
                    <a:pt x="33644" y="20153"/>
                  </a:lnTo>
                  <a:lnTo>
                    <a:pt x="32449" y="20836"/>
                  </a:lnTo>
                  <a:lnTo>
                    <a:pt x="30229" y="22544"/>
                  </a:lnTo>
                  <a:lnTo>
                    <a:pt x="25959" y="26131"/>
                  </a:lnTo>
                  <a:lnTo>
                    <a:pt x="23227" y="28180"/>
                  </a:lnTo>
                  <a:lnTo>
                    <a:pt x="21860" y="29205"/>
                  </a:lnTo>
                  <a:lnTo>
                    <a:pt x="20323" y="30059"/>
                  </a:lnTo>
                  <a:lnTo>
                    <a:pt x="18786" y="30742"/>
                  </a:lnTo>
                  <a:lnTo>
                    <a:pt x="17249" y="31425"/>
                  </a:lnTo>
                  <a:lnTo>
                    <a:pt x="15541" y="31767"/>
                  </a:lnTo>
                  <a:lnTo>
                    <a:pt x="13834" y="32108"/>
                  </a:lnTo>
                  <a:lnTo>
                    <a:pt x="13834" y="32279"/>
                  </a:lnTo>
                  <a:lnTo>
                    <a:pt x="15200" y="32108"/>
                  </a:lnTo>
                  <a:lnTo>
                    <a:pt x="16566" y="31937"/>
                  </a:lnTo>
                  <a:lnTo>
                    <a:pt x="17762" y="31596"/>
                  </a:lnTo>
                  <a:lnTo>
                    <a:pt x="18957" y="31083"/>
                  </a:lnTo>
                  <a:lnTo>
                    <a:pt x="19128" y="31254"/>
                  </a:lnTo>
                  <a:lnTo>
                    <a:pt x="21519" y="31425"/>
                  </a:lnTo>
                  <a:lnTo>
                    <a:pt x="18103" y="32791"/>
                  </a:lnTo>
                  <a:lnTo>
                    <a:pt x="17932" y="32962"/>
                  </a:lnTo>
                  <a:lnTo>
                    <a:pt x="18103" y="32962"/>
                  </a:lnTo>
                  <a:lnTo>
                    <a:pt x="20323" y="32279"/>
                  </a:lnTo>
                  <a:lnTo>
                    <a:pt x="22543" y="31596"/>
                  </a:lnTo>
                  <a:lnTo>
                    <a:pt x="24934" y="31767"/>
                  </a:lnTo>
                  <a:lnTo>
                    <a:pt x="22373" y="32620"/>
                  </a:lnTo>
                  <a:lnTo>
                    <a:pt x="19640" y="33133"/>
                  </a:lnTo>
                  <a:lnTo>
                    <a:pt x="16908" y="33474"/>
                  </a:lnTo>
                  <a:lnTo>
                    <a:pt x="14346" y="33474"/>
                  </a:lnTo>
                  <a:lnTo>
                    <a:pt x="11784" y="33133"/>
                  </a:lnTo>
                  <a:lnTo>
                    <a:pt x="11784" y="33304"/>
                  </a:lnTo>
                  <a:lnTo>
                    <a:pt x="10076" y="32962"/>
                  </a:lnTo>
                  <a:lnTo>
                    <a:pt x="8710" y="31596"/>
                  </a:lnTo>
                  <a:lnTo>
                    <a:pt x="11101" y="31937"/>
                  </a:lnTo>
                  <a:lnTo>
                    <a:pt x="13492" y="31767"/>
                  </a:lnTo>
                  <a:lnTo>
                    <a:pt x="14858" y="31596"/>
                  </a:lnTo>
                  <a:lnTo>
                    <a:pt x="16054" y="31254"/>
                  </a:lnTo>
                  <a:lnTo>
                    <a:pt x="17249" y="30742"/>
                  </a:lnTo>
                  <a:lnTo>
                    <a:pt x="18445" y="30229"/>
                  </a:lnTo>
                  <a:lnTo>
                    <a:pt x="18445" y="30059"/>
                  </a:lnTo>
                  <a:lnTo>
                    <a:pt x="16054" y="30742"/>
                  </a:lnTo>
                  <a:lnTo>
                    <a:pt x="13663" y="31254"/>
                  </a:lnTo>
                  <a:lnTo>
                    <a:pt x="11443" y="31425"/>
                  </a:lnTo>
                  <a:lnTo>
                    <a:pt x="9052" y="31254"/>
                  </a:lnTo>
                  <a:lnTo>
                    <a:pt x="6832" y="30742"/>
                  </a:lnTo>
                  <a:lnTo>
                    <a:pt x="4611" y="30229"/>
                  </a:lnTo>
                  <a:lnTo>
                    <a:pt x="2391" y="29376"/>
                  </a:lnTo>
                  <a:lnTo>
                    <a:pt x="171" y="28351"/>
                  </a:lnTo>
                  <a:lnTo>
                    <a:pt x="0" y="28351"/>
                  </a:lnTo>
                  <a:lnTo>
                    <a:pt x="1879" y="29376"/>
                  </a:lnTo>
                  <a:lnTo>
                    <a:pt x="3928" y="30229"/>
                  </a:lnTo>
                  <a:lnTo>
                    <a:pt x="4953" y="31596"/>
                  </a:lnTo>
                  <a:lnTo>
                    <a:pt x="5978" y="32791"/>
                  </a:lnTo>
                  <a:lnTo>
                    <a:pt x="5978" y="32791"/>
                  </a:lnTo>
                  <a:lnTo>
                    <a:pt x="3587" y="31596"/>
                  </a:lnTo>
                  <a:lnTo>
                    <a:pt x="1537" y="30059"/>
                  </a:lnTo>
                  <a:lnTo>
                    <a:pt x="171" y="28692"/>
                  </a:lnTo>
                  <a:lnTo>
                    <a:pt x="0" y="28692"/>
                  </a:lnTo>
                  <a:lnTo>
                    <a:pt x="1025" y="29888"/>
                  </a:lnTo>
                  <a:lnTo>
                    <a:pt x="2050" y="30913"/>
                  </a:lnTo>
                  <a:lnTo>
                    <a:pt x="4782" y="33816"/>
                  </a:lnTo>
                  <a:lnTo>
                    <a:pt x="6148" y="35182"/>
                  </a:lnTo>
                  <a:lnTo>
                    <a:pt x="7685" y="36378"/>
                  </a:lnTo>
                  <a:lnTo>
                    <a:pt x="7685" y="36207"/>
                  </a:lnTo>
                  <a:lnTo>
                    <a:pt x="5294" y="33987"/>
                  </a:lnTo>
                  <a:lnTo>
                    <a:pt x="2904" y="31596"/>
                  </a:lnTo>
                  <a:lnTo>
                    <a:pt x="2904" y="31596"/>
                  </a:lnTo>
                  <a:lnTo>
                    <a:pt x="4782" y="32620"/>
                  </a:lnTo>
                  <a:lnTo>
                    <a:pt x="6661" y="33474"/>
                  </a:lnTo>
                  <a:lnTo>
                    <a:pt x="7856" y="34499"/>
                  </a:lnTo>
                  <a:lnTo>
                    <a:pt x="9052" y="35353"/>
                  </a:lnTo>
                  <a:lnTo>
                    <a:pt x="10418" y="36207"/>
                  </a:lnTo>
                  <a:lnTo>
                    <a:pt x="11784" y="36719"/>
                  </a:lnTo>
                  <a:lnTo>
                    <a:pt x="11955" y="36719"/>
                  </a:lnTo>
                  <a:lnTo>
                    <a:pt x="11955" y="36548"/>
                  </a:lnTo>
                  <a:lnTo>
                    <a:pt x="10076" y="35353"/>
                  </a:lnTo>
                  <a:lnTo>
                    <a:pt x="8369" y="33987"/>
                  </a:lnTo>
                  <a:lnTo>
                    <a:pt x="8881" y="34157"/>
                  </a:lnTo>
                  <a:lnTo>
                    <a:pt x="10589" y="34670"/>
                  </a:lnTo>
                  <a:lnTo>
                    <a:pt x="12126" y="35011"/>
                  </a:lnTo>
                  <a:lnTo>
                    <a:pt x="12980" y="35353"/>
                  </a:lnTo>
                  <a:lnTo>
                    <a:pt x="14004" y="35695"/>
                  </a:lnTo>
                  <a:lnTo>
                    <a:pt x="15029" y="35695"/>
                  </a:lnTo>
                  <a:lnTo>
                    <a:pt x="16054" y="35353"/>
                  </a:lnTo>
                  <a:lnTo>
                    <a:pt x="16054" y="35182"/>
                  </a:lnTo>
                  <a:lnTo>
                    <a:pt x="17249" y="35011"/>
                  </a:lnTo>
                  <a:lnTo>
                    <a:pt x="18445" y="34670"/>
                  </a:lnTo>
                  <a:lnTo>
                    <a:pt x="19128" y="34670"/>
                  </a:lnTo>
                  <a:lnTo>
                    <a:pt x="18786" y="34841"/>
                  </a:lnTo>
                  <a:lnTo>
                    <a:pt x="18616" y="35011"/>
                  </a:lnTo>
                  <a:lnTo>
                    <a:pt x="18786" y="35011"/>
                  </a:lnTo>
                  <a:lnTo>
                    <a:pt x="19640" y="34670"/>
                  </a:lnTo>
                  <a:lnTo>
                    <a:pt x="20665" y="34670"/>
                  </a:lnTo>
                  <a:lnTo>
                    <a:pt x="20494" y="34499"/>
                  </a:lnTo>
                  <a:lnTo>
                    <a:pt x="23910" y="33474"/>
                  </a:lnTo>
                  <a:lnTo>
                    <a:pt x="27155" y="32279"/>
                  </a:lnTo>
                  <a:lnTo>
                    <a:pt x="28692" y="31596"/>
                  </a:lnTo>
                  <a:lnTo>
                    <a:pt x="30229" y="30742"/>
                  </a:lnTo>
                  <a:lnTo>
                    <a:pt x="31766" y="29888"/>
                  </a:lnTo>
                  <a:lnTo>
                    <a:pt x="33132" y="28863"/>
                  </a:lnTo>
                  <a:lnTo>
                    <a:pt x="33644" y="28692"/>
                  </a:lnTo>
                  <a:lnTo>
                    <a:pt x="34327" y="28351"/>
                  </a:lnTo>
                  <a:lnTo>
                    <a:pt x="35352" y="27497"/>
                  </a:lnTo>
                  <a:lnTo>
                    <a:pt x="37402" y="25789"/>
                  </a:lnTo>
                  <a:lnTo>
                    <a:pt x="37572" y="25618"/>
                  </a:lnTo>
                  <a:lnTo>
                    <a:pt x="39451" y="24423"/>
                  </a:lnTo>
                  <a:lnTo>
                    <a:pt x="41330" y="22886"/>
                  </a:lnTo>
                  <a:lnTo>
                    <a:pt x="41500" y="23057"/>
                  </a:lnTo>
                  <a:lnTo>
                    <a:pt x="41671" y="22886"/>
                  </a:lnTo>
                  <a:lnTo>
                    <a:pt x="42354" y="22203"/>
                  </a:lnTo>
                  <a:lnTo>
                    <a:pt x="43037" y="21349"/>
                  </a:lnTo>
                  <a:lnTo>
                    <a:pt x="44062" y="20495"/>
                  </a:lnTo>
                  <a:lnTo>
                    <a:pt x="44745" y="19470"/>
                  </a:lnTo>
                  <a:lnTo>
                    <a:pt x="44745" y="19299"/>
                  </a:lnTo>
                  <a:lnTo>
                    <a:pt x="44745" y="19129"/>
                  </a:lnTo>
                  <a:lnTo>
                    <a:pt x="44574" y="19299"/>
                  </a:lnTo>
                  <a:lnTo>
                    <a:pt x="44062" y="19641"/>
                  </a:lnTo>
                  <a:lnTo>
                    <a:pt x="44745" y="18275"/>
                  </a:lnTo>
                  <a:lnTo>
                    <a:pt x="45087" y="16738"/>
                  </a:lnTo>
                  <a:lnTo>
                    <a:pt x="46111" y="15201"/>
                  </a:lnTo>
                  <a:lnTo>
                    <a:pt x="46111" y="15201"/>
                  </a:lnTo>
                  <a:lnTo>
                    <a:pt x="45941" y="16225"/>
                  </a:lnTo>
                  <a:lnTo>
                    <a:pt x="46111" y="16396"/>
                  </a:lnTo>
                  <a:lnTo>
                    <a:pt x="46111" y="16225"/>
                  </a:lnTo>
                  <a:lnTo>
                    <a:pt x="46453" y="15030"/>
                  </a:lnTo>
                  <a:lnTo>
                    <a:pt x="46795" y="13664"/>
                  </a:lnTo>
                  <a:lnTo>
                    <a:pt x="46965" y="12297"/>
                  </a:lnTo>
                  <a:lnTo>
                    <a:pt x="46965" y="11273"/>
                  </a:lnTo>
                  <a:lnTo>
                    <a:pt x="46965" y="9052"/>
                  </a:lnTo>
                  <a:lnTo>
                    <a:pt x="46624" y="7003"/>
                  </a:lnTo>
                  <a:lnTo>
                    <a:pt x="46453" y="6149"/>
                  </a:lnTo>
                  <a:lnTo>
                    <a:pt x="46111" y="5295"/>
                  </a:lnTo>
                  <a:lnTo>
                    <a:pt x="45599" y="4441"/>
                  </a:lnTo>
                  <a:lnTo>
                    <a:pt x="45087" y="3758"/>
                  </a:lnTo>
                  <a:lnTo>
                    <a:pt x="44916" y="3758"/>
                  </a:lnTo>
                  <a:lnTo>
                    <a:pt x="44916" y="3929"/>
                  </a:lnTo>
                  <a:lnTo>
                    <a:pt x="45258" y="4783"/>
                  </a:lnTo>
                  <a:lnTo>
                    <a:pt x="45258" y="9394"/>
                  </a:lnTo>
                  <a:lnTo>
                    <a:pt x="45258" y="11614"/>
                  </a:lnTo>
                  <a:lnTo>
                    <a:pt x="45087" y="14005"/>
                  </a:lnTo>
                  <a:lnTo>
                    <a:pt x="44745" y="15542"/>
                  </a:lnTo>
                  <a:lnTo>
                    <a:pt x="44233" y="16908"/>
                  </a:lnTo>
                  <a:lnTo>
                    <a:pt x="43720" y="17592"/>
                  </a:lnTo>
                  <a:lnTo>
                    <a:pt x="44062" y="15030"/>
                  </a:lnTo>
                  <a:lnTo>
                    <a:pt x="44574" y="13493"/>
                  </a:lnTo>
                  <a:lnTo>
                    <a:pt x="44916" y="11956"/>
                  </a:lnTo>
                  <a:lnTo>
                    <a:pt x="45087" y="11785"/>
                  </a:lnTo>
                  <a:lnTo>
                    <a:pt x="44916" y="11785"/>
                  </a:lnTo>
                  <a:lnTo>
                    <a:pt x="45087" y="9736"/>
                  </a:lnTo>
                  <a:lnTo>
                    <a:pt x="45087" y="9565"/>
                  </a:lnTo>
                  <a:lnTo>
                    <a:pt x="44916" y="9736"/>
                  </a:lnTo>
                  <a:lnTo>
                    <a:pt x="44574" y="12127"/>
                  </a:lnTo>
                  <a:lnTo>
                    <a:pt x="44233" y="12639"/>
                  </a:lnTo>
                  <a:lnTo>
                    <a:pt x="44233" y="8369"/>
                  </a:lnTo>
                  <a:lnTo>
                    <a:pt x="44233" y="6149"/>
                  </a:lnTo>
                  <a:lnTo>
                    <a:pt x="44062" y="4100"/>
                  </a:lnTo>
                  <a:lnTo>
                    <a:pt x="43891" y="4100"/>
                  </a:lnTo>
                  <a:lnTo>
                    <a:pt x="43720" y="5978"/>
                  </a:lnTo>
                  <a:lnTo>
                    <a:pt x="43037" y="2904"/>
                  </a:lnTo>
                  <a:lnTo>
                    <a:pt x="423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2" name="Google Shape;830;p32"/>
            <p:cNvSpPr/>
            <p:nvPr/>
          </p:nvSpPr>
          <p:spPr>
            <a:xfrm>
              <a:off x="8354880" y="1280160"/>
              <a:ext cx="313920" cy="24588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45880"/>
                <a:gd name="textAreaBottom" fmla="*/ 246240 h 245880"/>
              </a:gdLst>
              <a:ahLst/>
              <a:cxnLst/>
              <a:rect l="textAreaLeft" t="textAreaTop" r="textAreaRight" b="textAreaBottom"/>
              <a:pathLst>
                <a:path w="47308" h="37060">
                  <a:moveTo>
                    <a:pt x="44859" y="12524"/>
                  </a:moveTo>
                  <a:lnTo>
                    <a:pt x="44660" y="13321"/>
                  </a:lnTo>
                  <a:lnTo>
                    <a:pt x="44745" y="12809"/>
                  </a:lnTo>
                  <a:lnTo>
                    <a:pt x="44745" y="12638"/>
                  </a:lnTo>
                  <a:lnTo>
                    <a:pt x="44859" y="12524"/>
                  </a:lnTo>
                  <a:close/>
                  <a:moveTo>
                    <a:pt x="46112" y="8027"/>
                  </a:moveTo>
                  <a:lnTo>
                    <a:pt x="46282" y="9564"/>
                  </a:lnTo>
                  <a:lnTo>
                    <a:pt x="46282" y="11101"/>
                  </a:lnTo>
                  <a:lnTo>
                    <a:pt x="46112" y="14004"/>
                  </a:lnTo>
                  <a:lnTo>
                    <a:pt x="45941" y="14517"/>
                  </a:lnTo>
                  <a:lnTo>
                    <a:pt x="46112" y="12809"/>
                  </a:lnTo>
                  <a:lnTo>
                    <a:pt x="46112" y="11101"/>
                  </a:lnTo>
                  <a:lnTo>
                    <a:pt x="46112" y="8027"/>
                  </a:lnTo>
                  <a:close/>
                  <a:moveTo>
                    <a:pt x="43721" y="11955"/>
                  </a:moveTo>
                  <a:lnTo>
                    <a:pt x="43721" y="13321"/>
                  </a:lnTo>
                  <a:lnTo>
                    <a:pt x="42696" y="14687"/>
                  </a:lnTo>
                  <a:lnTo>
                    <a:pt x="42696" y="14687"/>
                  </a:lnTo>
                  <a:lnTo>
                    <a:pt x="43721" y="11955"/>
                  </a:lnTo>
                  <a:close/>
                  <a:moveTo>
                    <a:pt x="45087" y="12809"/>
                  </a:moveTo>
                  <a:lnTo>
                    <a:pt x="45087" y="14175"/>
                  </a:lnTo>
                  <a:lnTo>
                    <a:pt x="44745" y="15541"/>
                  </a:lnTo>
                  <a:lnTo>
                    <a:pt x="44404" y="17078"/>
                  </a:lnTo>
                  <a:lnTo>
                    <a:pt x="44233" y="17078"/>
                  </a:lnTo>
                  <a:lnTo>
                    <a:pt x="44404" y="15371"/>
                  </a:lnTo>
                  <a:lnTo>
                    <a:pt x="45087" y="12809"/>
                  </a:lnTo>
                  <a:close/>
                  <a:moveTo>
                    <a:pt x="43550" y="14517"/>
                  </a:moveTo>
                  <a:lnTo>
                    <a:pt x="43550" y="15712"/>
                  </a:lnTo>
                  <a:lnTo>
                    <a:pt x="42696" y="17591"/>
                  </a:lnTo>
                  <a:lnTo>
                    <a:pt x="42013" y="18567"/>
                  </a:lnTo>
                  <a:lnTo>
                    <a:pt x="42013" y="18567"/>
                  </a:lnTo>
                  <a:lnTo>
                    <a:pt x="42013" y="18445"/>
                  </a:lnTo>
                  <a:lnTo>
                    <a:pt x="41842" y="18274"/>
                  </a:lnTo>
                  <a:lnTo>
                    <a:pt x="41586" y="18274"/>
                  </a:lnTo>
                  <a:lnTo>
                    <a:pt x="42525" y="16395"/>
                  </a:lnTo>
                  <a:lnTo>
                    <a:pt x="43550" y="14517"/>
                  </a:lnTo>
                  <a:close/>
                  <a:moveTo>
                    <a:pt x="43208" y="17932"/>
                  </a:moveTo>
                  <a:lnTo>
                    <a:pt x="43038" y="18615"/>
                  </a:lnTo>
                  <a:lnTo>
                    <a:pt x="42184" y="19469"/>
                  </a:lnTo>
                  <a:lnTo>
                    <a:pt x="42525" y="18957"/>
                  </a:lnTo>
                  <a:lnTo>
                    <a:pt x="43208" y="17932"/>
                  </a:lnTo>
                  <a:close/>
                  <a:moveTo>
                    <a:pt x="43379" y="11784"/>
                  </a:moveTo>
                  <a:lnTo>
                    <a:pt x="42525" y="14004"/>
                  </a:lnTo>
                  <a:lnTo>
                    <a:pt x="41330" y="16395"/>
                  </a:lnTo>
                  <a:lnTo>
                    <a:pt x="40647" y="17591"/>
                  </a:lnTo>
                  <a:lnTo>
                    <a:pt x="39622" y="18786"/>
                  </a:lnTo>
                  <a:lnTo>
                    <a:pt x="38597" y="19982"/>
                  </a:lnTo>
                  <a:lnTo>
                    <a:pt x="37402" y="21006"/>
                  </a:lnTo>
                  <a:lnTo>
                    <a:pt x="37060" y="21177"/>
                  </a:lnTo>
                  <a:lnTo>
                    <a:pt x="37231" y="21006"/>
                  </a:lnTo>
                  <a:lnTo>
                    <a:pt x="37402" y="21006"/>
                  </a:lnTo>
                  <a:lnTo>
                    <a:pt x="39280" y="18957"/>
                  </a:lnTo>
                  <a:lnTo>
                    <a:pt x="40817" y="16908"/>
                  </a:lnTo>
                  <a:lnTo>
                    <a:pt x="42184" y="14346"/>
                  </a:lnTo>
                  <a:lnTo>
                    <a:pt x="43379" y="11784"/>
                  </a:lnTo>
                  <a:close/>
                  <a:moveTo>
                    <a:pt x="42696" y="20323"/>
                  </a:moveTo>
                  <a:lnTo>
                    <a:pt x="42525" y="21006"/>
                  </a:lnTo>
                  <a:lnTo>
                    <a:pt x="40988" y="22031"/>
                  </a:lnTo>
                  <a:lnTo>
                    <a:pt x="41842" y="21177"/>
                  </a:lnTo>
                  <a:lnTo>
                    <a:pt x="42013" y="21006"/>
                  </a:lnTo>
                  <a:lnTo>
                    <a:pt x="42696" y="20323"/>
                  </a:lnTo>
                  <a:close/>
                  <a:moveTo>
                    <a:pt x="41815" y="18849"/>
                  </a:moveTo>
                  <a:lnTo>
                    <a:pt x="41501" y="19299"/>
                  </a:lnTo>
                  <a:lnTo>
                    <a:pt x="40476" y="20836"/>
                  </a:lnTo>
                  <a:lnTo>
                    <a:pt x="39451" y="22373"/>
                  </a:lnTo>
                  <a:lnTo>
                    <a:pt x="39280" y="22373"/>
                  </a:lnTo>
                  <a:lnTo>
                    <a:pt x="40134" y="20836"/>
                  </a:lnTo>
                  <a:lnTo>
                    <a:pt x="41815" y="18849"/>
                  </a:lnTo>
                  <a:close/>
                  <a:moveTo>
                    <a:pt x="43038" y="19469"/>
                  </a:moveTo>
                  <a:lnTo>
                    <a:pt x="42867" y="19640"/>
                  </a:lnTo>
                  <a:lnTo>
                    <a:pt x="41671" y="20836"/>
                  </a:lnTo>
                  <a:lnTo>
                    <a:pt x="41671" y="21006"/>
                  </a:lnTo>
                  <a:lnTo>
                    <a:pt x="39964" y="22714"/>
                  </a:lnTo>
                  <a:lnTo>
                    <a:pt x="39964" y="22885"/>
                  </a:lnTo>
                  <a:lnTo>
                    <a:pt x="40134" y="22885"/>
                  </a:lnTo>
                  <a:lnTo>
                    <a:pt x="40476" y="22714"/>
                  </a:lnTo>
                  <a:lnTo>
                    <a:pt x="41501" y="22031"/>
                  </a:lnTo>
                  <a:lnTo>
                    <a:pt x="42696" y="21348"/>
                  </a:lnTo>
                  <a:lnTo>
                    <a:pt x="42696" y="21177"/>
                  </a:lnTo>
                  <a:lnTo>
                    <a:pt x="42867" y="21006"/>
                  </a:lnTo>
                  <a:lnTo>
                    <a:pt x="43208" y="19811"/>
                  </a:lnTo>
                  <a:lnTo>
                    <a:pt x="43038" y="19469"/>
                  </a:lnTo>
                  <a:close/>
                  <a:moveTo>
                    <a:pt x="40134" y="18786"/>
                  </a:moveTo>
                  <a:lnTo>
                    <a:pt x="38085" y="22202"/>
                  </a:lnTo>
                  <a:lnTo>
                    <a:pt x="36719" y="23739"/>
                  </a:lnTo>
                  <a:lnTo>
                    <a:pt x="36206" y="23739"/>
                  </a:lnTo>
                  <a:lnTo>
                    <a:pt x="36036" y="23910"/>
                  </a:lnTo>
                  <a:lnTo>
                    <a:pt x="35865" y="24081"/>
                  </a:lnTo>
                  <a:lnTo>
                    <a:pt x="36036" y="24251"/>
                  </a:lnTo>
                  <a:lnTo>
                    <a:pt x="36206" y="24251"/>
                  </a:lnTo>
                  <a:lnTo>
                    <a:pt x="35011" y="25447"/>
                  </a:lnTo>
                  <a:lnTo>
                    <a:pt x="32791" y="26301"/>
                  </a:lnTo>
                  <a:lnTo>
                    <a:pt x="32791" y="26301"/>
                  </a:lnTo>
                  <a:lnTo>
                    <a:pt x="33986" y="25105"/>
                  </a:lnTo>
                  <a:lnTo>
                    <a:pt x="35182" y="24081"/>
                  </a:lnTo>
                  <a:lnTo>
                    <a:pt x="36206" y="22885"/>
                  </a:lnTo>
                  <a:lnTo>
                    <a:pt x="37231" y="21519"/>
                  </a:lnTo>
                  <a:lnTo>
                    <a:pt x="38768" y="20323"/>
                  </a:lnTo>
                  <a:lnTo>
                    <a:pt x="40134" y="18786"/>
                  </a:lnTo>
                  <a:close/>
                  <a:moveTo>
                    <a:pt x="40647" y="23056"/>
                  </a:moveTo>
                  <a:lnTo>
                    <a:pt x="39964" y="23227"/>
                  </a:lnTo>
                  <a:lnTo>
                    <a:pt x="39793" y="23397"/>
                  </a:lnTo>
                  <a:lnTo>
                    <a:pt x="39793" y="23568"/>
                  </a:lnTo>
                  <a:lnTo>
                    <a:pt x="39622" y="23397"/>
                  </a:lnTo>
                  <a:lnTo>
                    <a:pt x="39110" y="23568"/>
                  </a:lnTo>
                  <a:lnTo>
                    <a:pt x="38939" y="23568"/>
                  </a:lnTo>
                  <a:lnTo>
                    <a:pt x="36719" y="25788"/>
                  </a:lnTo>
                  <a:lnTo>
                    <a:pt x="34669" y="27496"/>
                  </a:lnTo>
                  <a:lnTo>
                    <a:pt x="34498" y="27838"/>
                  </a:lnTo>
                  <a:lnTo>
                    <a:pt x="34840" y="27838"/>
                  </a:lnTo>
                  <a:lnTo>
                    <a:pt x="37231" y="25959"/>
                  </a:lnTo>
                  <a:lnTo>
                    <a:pt x="37914" y="25447"/>
                  </a:lnTo>
                  <a:lnTo>
                    <a:pt x="39451" y="24081"/>
                  </a:lnTo>
                  <a:lnTo>
                    <a:pt x="39622" y="24081"/>
                  </a:lnTo>
                  <a:lnTo>
                    <a:pt x="40817" y="23227"/>
                  </a:lnTo>
                  <a:lnTo>
                    <a:pt x="40817" y="23056"/>
                  </a:lnTo>
                  <a:close/>
                  <a:moveTo>
                    <a:pt x="30115" y="29546"/>
                  </a:moveTo>
                  <a:lnTo>
                    <a:pt x="30058" y="29578"/>
                  </a:lnTo>
                  <a:lnTo>
                    <a:pt x="30058" y="29578"/>
                  </a:lnTo>
                  <a:lnTo>
                    <a:pt x="30058" y="29546"/>
                  </a:lnTo>
                  <a:close/>
                  <a:moveTo>
                    <a:pt x="30570" y="29716"/>
                  </a:moveTo>
                  <a:lnTo>
                    <a:pt x="30229" y="30058"/>
                  </a:lnTo>
                  <a:lnTo>
                    <a:pt x="30058" y="30229"/>
                  </a:lnTo>
                  <a:lnTo>
                    <a:pt x="29204" y="30570"/>
                  </a:lnTo>
                  <a:lnTo>
                    <a:pt x="29375" y="30399"/>
                  </a:lnTo>
                  <a:lnTo>
                    <a:pt x="30570" y="29716"/>
                  </a:lnTo>
                  <a:close/>
                  <a:moveTo>
                    <a:pt x="32791" y="27325"/>
                  </a:moveTo>
                  <a:lnTo>
                    <a:pt x="30400" y="29033"/>
                  </a:lnTo>
                  <a:lnTo>
                    <a:pt x="30058" y="29204"/>
                  </a:lnTo>
                  <a:lnTo>
                    <a:pt x="29887" y="29375"/>
                  </a:lnTo>
                  <a:lnTo>
                    <a:pt x="29204" y="29716"/>
                  </a:lnTo>
                  <a:lnTo>
                    <a:pt x="29033" y="29716"/>
                  </a:lnTo>
                  <a:lnTo>
                    <a:pt x="27667" y="30399"/>
                  </a:lnTo>
                  <a:lnTo>
                    <a:pt x="27326" y="30570"/>
                  </a:lnTo>
                  <a:lnTo>
                    <a:pt x="26813" y="30912"/>
                  </a:lnTo>
                  <a:lnTo>
                    <a:pt x="26642" y="30741"/>
                  </a:lnTo>
                  <a:lnTo>
                    <a:pt x="26472" y="30741"/>
                  </a:lnTo>
                  <a:lnTo>
                    <a:pt x="25959" y="30912"/>
                  </a:lnTo>
                  <a:lnTo>
                    <a:pt x="25959" y="31083"/>
                  </a:lnTo>
                  <a:lnTo>
                    <a:pt x="24935" y="31083"/>
                  </a:lnTo>
                  <a:lnTo>
                    <a:pt x="27838" y="29546"/>
                  </a:lnTo>
                  <a:lnTo>
                    <a:pt x="30570" y="28009"/>
                  </a:lnTo>
                  <a:lnTo>
                    <a:pt x="32791" y="27325"/>
                  </a:lnTo>
                  <a:close/>
                  <a:moveTo>
                    <a:pt x="34498" y="26471"/>
                  </a:moveTo>
                  <a:lnTo>
                    <a:pt x="31937" y="28521"/>
                  </a:lnTo>
                  <a:lnTo>
                    <a:pt x="31192" y="28940"/>
                  </a:lnTo>
                  <a:lnTo>
                    <a:pt x="31192" y="28940"/>
                  </a:lnTo>
                  <a:lnTo>
                    <a:pt x="32278" y="28179"/>
                  </a:lnTo>
                  <a:lnTo>
                    <a:pt x="33815" y="26984"/>
                  </a:lnTo>
                  <a:lnTo>
                    <a:pt x="33815" y="26813"/>
                  </a:lnTo>
                  <a:lnTo>
                    <a:pt x="33645" y="26813"/>
                  </a:lnTo>
                  <a:lnTo>
                    <a:pt x="32108" y="27155"/>
                  </a:lnTo>
                  <a:lnTo>
                    <a:pt x="30400" y="27667"/>
                  </a:lnTo>
                  <a:lnTo>
                    <a:pt x="27326" y="29546"/>
                  </a:lnTo>
                  <a:lnTo>
                    <a:pt x="24081" y="31083"/>
                  </a:lnTo>
                  <a:lnTo>
                    <a:pt x="23910" y="31253"/>
                  </a:lnTo>
                  <a:lnTo>
                    <a:pt x="24081" y="31424"/>
                  </a:lnTo>
                  <a:lnTo>
                    <a:pt x="25959" y="31424"/>
                  </a:lnTo>
                  <a:lnTo>
                    <a:pt x="26130" y="31253"/>
                  </a:lnTo>
                  <a:lnTo>
                    <a:pt x="26301" y="31424"/>
                  </a:lnTo>
                  <a:lnTo>
                    <a:pt x="26642" y="31424"/>
                  </a:lnTo>
                  <a:lnTo>
                    <a:pt x="27496" y="30912"/>
                  </a:lnTo>
                  <a:lnTo>
                    <a:pt x="27838" y="30741"/>
                  </a:lnTo>
                  <a:lnTo>
                    <a:pt x="29204" y="30058"/>
                  </a:lnTo>
                  <a:lnTo>
                    <a:pt x="28180" y="30912"/>
                  </a:lnTo>
                  <a:lnTo>
                    <a:pt x="28180" y="31083"/>
                  </a:lnTo>
                  <a:lnTo>
                    <a:pt x="28350" y="31083"/>
                  </a:lnTo>
                  <a:lnTo>
                    <a:pt x="29375" y="30912"/>
                  </a:lnTo>
                  <a:lnTo>
                    <a:pt x="30400" y="30399"/>
                  </a:lnTo>
                  <a:lnTo>
                    <a:pt x="30400" y="30229"/>
                  </a:lnTo>
                  <a:lnTo>
                    <a:pt x="34669" y="26984"/>
                  </a:lnTo>
                  <a:lnTo>
                    <a:pt x="34669" y="26813"/>
                  </a:lnTo>
                  <a:lnTo>
                    <a:pt x="34669" y="26642"/>
                  </a:lnTo>
                  <a:lnTo>
                    <a:pt x="34669" y="26471"/>
                  </a:lnTo>
                  <a:close/>
                  <a:moveTo>
                    <a:pt x="16908" y="30912"/>
                  </a:moveTo>
                  <a:lnTo>
                    <a:pt x="15029" y="31424"/>
                  </a:lnTo>
                  <a:lnTo>
                    <a:pt x="14517" y="31510"/>
                  </a:lnTo>
                  <a:lnTo>
                    <a:pt x="14517" y="31510"/>
                  </a:lnTo>
                  <a:lnTo>
                    <a:pt x="15542" y="31253"/>
                  </a:lnTo>
                  <a:lnTo>
                    <a:pt x="16908" y="30912"/>
                  </a:lnTo>
                  <a:close/>
                  <a:moveTo>
                    <a:pt x="34840" y="20153"/>
                  </a:moveTo>
                  <a:lnTo>
                    <a:pt x="33815" y="20836"/>
                  </a:lnTo>
                  <a:lnTo>
                    <a:pt x="29204" y="24422"/>
                  </a:lnTo>
                  <a:lnTo>
                    <a:pt x="24593" y="28009"/>
                  </a:lnTo>
                  <a:lnTo>
                    <a:pt x="21861" y="29716"/>
                  </a:lnTo>
                  <a:lnTo>
                    <a:pt x="19470" y="30912"/>
                  </a:lnTo>
                  <a:lnTo>
                    <a:pt x="19299" y="31253"/>
                  </a:lnTo>
                  <a:lnTo>
                    <a:pt x="19299" y="31083"/>
                  </a:lnTo>
                  <a:lnTo>
                    <a:pt x="19128" y="31083"/>
                  </a:lnTo>
                  <a:lnTo>
                    <a:pt x="17762" y="31595"/>
                  </a:lnTo>
                  <a:lnTo>
                    <a:pt x="20153" y="30570"/>
                  </a:lnTo>
                  <a:lnTo>
                    <a:pt x="22202" y="29375"/>
                  </a:lnTo>
                  <a:lnTo>
                    <a:pt x="24252" y="27838"/>
                  </a:lnTo>
                  <a:lnTo>
                    <a:pt x="26301" y="26301"/>
                  </a:lnTo>
                  <a:lnTo>
                    <a:pt x="28180" y="24764"/>
                  </a:lnTo>
                  <a:lnTo>
                    <a:pt x="31254" y="22202"/>
                  </a:lnTo>
                  <a:lnTo>
                    <a:pt x="32961" y="21006"/>
                  </a:lnTo>
                  <a:lnTo>
                    <a:pt x="34840" y="20153"/>
                  </a:lnTo>
                  <a:close/>
                  <a:moveTo>
                    <a:pt x="5295" y="30741"/>
                  </a:moveTo>
                  <a:lnTo>
                    <a:pt x="8369" y="31424"/>
                  </a:lnTo>
                  <a:lnTo>
                    <a:pt x="9735" y="31595"/>
                  </a:lnTo>
                  <a:lnTo>
                    <a:pt x="11272" y="31766"/>
                  </a:lnTo>
                  <a:lnTo>
                    <a:pt x="12638" y="31595"/>
                  </a:lnTo>
                  <a:lnTo>
                    <a:pt x="14005" y="31595"/>
                  </a:lnTo>
                  <a:lnTo>
                    <a:pt x="12980" y="31766"/>
                  </a:lnTo>
                  <a:lnTo>
                    <a:pt x="10931" y="31937"/>
                  </a:lnTo>
                  <a:lnTo>
                    <a:pt x="8881" y="31595"/>
                  </a:lnTo>
                  <a:lnTo>
                    <a:pt x="8710" y="31766"/>
                  </a:lnTo>
                  <a:lnTo>
                    <a:pt x="8540" y="31595"/>
                  </a:lnTo>
                  <a:lnTo>
                    <a:pt x="6832" y="31253"/>
                  </a:lnTo>
                  <a:lnTo>
                    <a:pt x="5295" y="30741"/>
                  </a:lnTo>
                  <a:close/>
                  <a:moveTo>
                    <a:pt x="513" y="29033"/>
                  </a:moveTo>
                  <a:lnTo>
                    <a:pt x="3928" y="30570"/>
                  </a:lnTo>
                  <a:lnTo>
                    <a:pt x="5465" y="32449"/>
                  </a:lnTo>
                  <a:lnTo>
                    <a:pt x="3587" y="31424"/>
                  </a:lnTo>
                  <a:lnTo>
                    <a:pt x="1879" y="30058"/>
                  </a:lnTo>
                  <a:lnTo>
                    <a:pt x="1708" y="30058"/>
                  </a:lnTo>
                  <a:lnTo>
                    <a:pt x="513" y="29033"/>
                  </a:lnTo>
                  <a:close/>
                  <a:moveTo>
                    <a:pt x="7515" y="32278"/>
                  </a:moveTo>
                  <a:lnTo>
                    <a:pt x="9564" y="33132"/>
                  </a:lnTo>
                  <a:lnTo>
                    <a:pt x="9735" y="32961"/>
                  </a:lnTo>
                  <a:lnTo>
                    <a:pt x="9735" y="32790"/>
                  </a:lnTo>
                  <a:lnTo>
                    <a:pt x="10042" y="33252"/>
                  </a:lnTo>
                  <a:lnTo>
                    <a:pt x="8881" y="32961"/>
                  </a:lnTo>
                  <a:lnTo>
                    <a:pt x="7515" y="32278"/>
                  </a:lnTo>
                  <a:close/>
                  <a:moveTo>
                    <a:pt x="5124" y="30912"/>
                  </a:moveTo>
                  <a:lnTo>
                    <a:pt x="6832" y="31424"/>
                  </a:lnTo>
                  <a:lnTo>
                    <a:pt x="8369" y="31937"/>
                  </a:lnTo>
                  <a:lnTo>
                    <a:pt x="9052" y="32620"/>
                  </a:lnTo>
                  <a:lnTo>
                    <a:pt x="9052" y="32620"/>
                  </a:lnTo>
                  <a:lnTo>
                    <a:pt x="7686" y="32107"/>
                  </a:lnTo>
                  <a:lnTo>
                    <a:pt x="7344" y="32107"/>
                  </a:lnTo>
                  <a:lnTo>
                    <a:pt x="7173" y="32278"/>
                  </a:lnTo>
                  <a:lnTo>
                    <a:pt x="7173" y="32449"/>
                  </a:lnTo>
                  <a:lnTo>
                    <a:pt x="7344" y="32620"/>
                  </a:lnTo>
                  <a:lnTo>
                    <a:pt x="8710" y="33132"/>
                  </a:lnTo>
                  <a:lnTo>
                    <a:pt x="10077" y="33644"/>
                  </a:lnTo>
                  <a:lnTo>
                    <a:pt x="10589" y="34157"/>
                  </a:lnTo>
                  <a:lnTo>
                    <a:pt x="7856" y="33474"/>
                  </a:lnTo>
                  <a:lnTo>
                    <a:pt x="5124" y="30912"/>
                  </a:lnTo>
                  <a:close/>
                  <a:moveTo>
                    <a:pt x="21519" y="33986"/>
                  </a:moveTo>
                  <a:lnTo>
                    <a:pt x="20665" y="34327"/>
                  </a:lnTo>
                  <a:lnTo>
                    <a:pt x="20494" y="34327"/>
                  </a:lnTo>
                  <a:lnTo>
                    <a:pt x="20494" y="34157"/>
                  </a:lnTo>
                  <a:lnTo>
                    <a:pt x="21519" y="33986"/>
                  </a:lnTo>
                  <a:close/>
                  <a:moveTo>
                    <a:pt x="11784" y="34157"/>
                  </a:moveTo>
                  <a:lnTo>
                    <a:pt x="13321" y="34327"/>
                  </a:lnTo>
                  <a:lnTo>
                    <a:pt x="15029" y="34498"/>
                  </a:lnTo>
                  <a:lnTo>
                    <a:pt x="15883" y="34669"/>
                  </a:lnTo>
                  <a:lnTo>
                    <a:pt x="14175" y="34669"/>
                  </a:lnTo>
                  <a:lnTo>
                    <a:pt x="12468" y="34498"/>
                  </a:lnTo>
                  <a:lnTo>
                    <a:pt x="11784" y="34157"/>
                  </a:lnTo>
                  <a:close/>
                  <a:moveTo>
                    <a:pt x="10931" y="33644"/>
                  </a:moveTo>
                  <a:lnTo>
                    <a:pt x="10931" y="33815"/>
                  </a:lnTo>
                  <a:lnTo>
                    <a:pt x="12297" y="34840"/>
                  </a:lnTo>
                  <a:lnTo>
                    <a:pt x="12468" y="34840"/>
                  </a:lnTo>
                  <a:lnTo>
                    <a:pt x="15029" y="35011"/>
                  </a:lnTo>
                  <a:lnTo>
                    <a:pt x="17249" y="34840"/>
                  </a:lnTo>
                  <a:lnTo>
                    <a:pt x="17420" y="34669"/>
                  </a:lnTo>
                  <a:lnTo>
                    <a:pt x="17249" y="34498"/>
                  </a:lnTo>
                  <a:lnTo>
                    <a:pt x="15200" y="34157"/>
                  </a:lnTo>
                  <a:lnTo>
                    <a:pt x="12980" y="33986"/>
                  </a:lnTo>
                  <a:lnTo>
                    <a:pt x="11101" y="33644"/>
                  </a:lnTo>
                  <a:close/>
                  <a:moveTo>
                    <a:pt x="45429" y="4270"/>
                  </a:moveTo>
                  <a:lnTo>
                    <a:pt x="46112" y="5636"/>
                  </a:lnTo>
                  <a:lnTo>
                    <a:pt x="46624" y="7344"/>
                  </a:lnTo>
                  <a:lnTo>
                    <a:pt x="46966" y="9222"/>
                  </a:lnTo>
                  <a:lnTo>
                    <a:pt x="46966" y="11272"/>
                  </a:lnTo>
                  <a:lnTo>
                    <a:pt x="46966" y="11443"/>
                  </a:lnTo>
                  <a:lnTo>
                    <a:pt x="46966" y="12467"/>
                  </a:lnTo>
                  <a:lnTo>
                    <a:pt x="46795" y="13663"/>
                  </a:lnTo>
                  <a:lnTo>
                    <a:pt x="46351" y="15439"/>
                  </a:lnTo>
                  <a:lnTo>
                    <a:pt x="46351" y="15439"/>
                  </a:lnTo>
                  <a:lnTo>
                    <a:pt x="46282" y="15371"/>
                  </a:lnTo>
                  <a:lnTo>
                    <a:pt x="46112" y="15371"/>
                  </a:lnTo>
                  <a:lnTo>
                    <a:pt x="45258" y="16737"/>
                  </a:lnTo>
                  <a:lnTo>
                    <a:pt x="45087" y="16908"/>
                  </a:lnTo>
                  <a:lnTo>
                    <a:pt x="44745" y="18274"/>
                  </a:lnTo>
                  <a:lnTo>
                    <a:pt x="44062" y="19811"/>
                  </a:lnTo>
                  <a:lnTo>
                    <a:pt x="44233" y="19982"/>
                  </a:lnTo>
                  <a:lnTo>
                    <a:pt x="44404" y="19982"/>
                  </a:lnTo>
                  <a:lnTo>
                    <a:pt x="44062" y="20494"/>
                  </a:lnTo>
                  <a:lnTo>
                    <a:pt x="43038" y="21519"/>
                  </a:lnTo>
                  <a:lnTo>
                    <a:pt x="42525" y="22202"/>
                  </a:lnTo>
                  <a:lnTo>
                    <a:pt x="41671" y="23056"/>
                  </a:lnTo>
                  <a:lnTo>
                    <a:pt x="41671" y="22885"/>
                  </a:lnTo>
                  <a:lnTo>
                    <a:pt x="41501" y="22885"/>
                  </a:lnTo>
                  <a:lnTo>
                    <a:pt x="39622" y="24422"/>
                  </a:lnTo>
                  <a:lnTo>
                    <a:pt x="37573" y="25788"/>
                  </a:lnTo>
                  <a:lnTo>
                    <a:pt x="36889" y="26301"/>
                  </a:lnTo>
                  <a:lnTo>
                    <a:pt x="35182" y="27838"/>
                  </a:lnTo>
                  <a:lnTo>
                    <a:pt x="34157" y="28521"/>
                  </a:lnTo>
                  <a:lnTo>
                    <a:pt x="33132" y="28862"/>
                  </a:lnTo>
                  <a:lnTo>
                    <a:pt x="31937" y="29887"/>
                  </a:lnTo>
                  <a:lnTo>
                    <a:pt x="30570" y="30741"/>
                  </a:lnTo>
                  <a:lnTo>
                    <a:pt x="29204" y="31424"/>
                  </a:lnTo>
                  <a:lnTo>
                    <a:pt x="27838" y="32107"/>
                  </a:lnTo>
                  <a:lnTo>
                    <a:pt x="24935" y="33303"/>
                  </a:lnTo>
                  <a:lnTo>
                    <a:pt x="21861" y="34157"/>
                  </a:lnTo>
                  <a:lnTo>
                    <a:pt x="24935" y="33132"/>
                  </a:lnTo>
                  <a:lnTo>
                    <a:pt x="27838" y="31937"/>
                  </a:lnTo>
                  <a:lnTo>
                    <a:pt x="28009" y="31595"/>
                  </a:lnTo>
                  <a:lnTo>
                    <a:pt x="27838" y="31595"/>
                  </a:lnTo>
                  <a:lnTo>
                    <a:pt x="26813" y="31766"/>
                  </a:lnTo>
                  <a:lnTo>
                    <a:pt x="25276" y="32449"/>
                  </a:lnTo>
                  <a:lnTo>
                    <a:pt x="23739" y="32961"/>
                  </a:lnTo>
                  <a:lnTo>
                    <a:pt x="22031" y="33474"/>
                  </a:lnTo>
                  <a:lnTo>
                    <a:pt x="20324" y="33815"/>
                  </a:lnTo>
                  <a:lnTo>
                    <a:pt x="20153" y="33986"/>
                  </a:lnTo>
                  <a:lnTo>
                    <a:pt x="19982" y="33815"/>
                  </a:lnTo>
                  <a:lnTo>
                    <a:pt x="18103" y="34157"/>
                  </a:lnTo>
                  <a:lnTo>
                    <a:pt x="17933" y="34327"/>
                  </a:lnTo>
                  <a:lnTo>
                    <a:pt x="18103" y="34498"/>
                  </a:lnTo>
                  <a:lnTo>
                    <a:pt x="18957" y="34498"/>
                  </a:lnTo>
                  <a:lnTo>
                    <a:pt x="19470" y="34327"/>
                  </a:lnTo>
                  <a:lnTo>
                    <a:pt x="19470" y="34498"/>
                  </a:lnTo>
                  <a:lnTo>
                    <a:pt x="19640" y="34669"/>
                  </a:lnTo>
                  <a:lnTo>
                    <a:pt x="19811" y="34669"/>
                  </a:lnTo>
                  <a:lnTo>
                    <a:pt x="19470" y="34840"/>
                  </a:lnTo>
                  <a:lnTo>
                    <a:pt x="19299" y="34669"/>
                  </a:lnTo>
                  <a:lnTo>
                    <a:pt x="18616" y="34669"/>
                  </a:lnTo>
                  <a:lnTo>
                    <a:pt x="17420" y="35011"/>
                  </a:lnTo>
                  <a:lnTo>
                    <a:pt x="16225" y="35181"/>
                  </a:lnTo>
                  <a:lnTo>
                    <a:pt x="16054" y="35352"/>
                  </a:lnTo>
                  <a:lnTo>
                    <a:pt x="15200" y="35694"/>
                  </a:lnTo>
                  <a:lnTo>
                    <a:pt x="14175" y="35694"/>
                  </a:lnTo>
                  <a:lnTo>
                    <a:pt x="13321" y="35352"/>
                  </a:lnTo>
                  <a:lnTo>
                    <a:pt x="12468" y="35011"/>
                  </a:lnTo>
                  <a:lnTo>
                    <a:pt x="12297" y="35011"/>
                  </a:lnTo>
                  <a:lnTo>
                    <a:pt x="10760" y="34669"/>
                  </a:lnTo>
                  <a:lnTo>
                    <a:pt x="9223" y="34327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9393" y="34327"/>
                  </a:lnTo>
                  <a:lnTo>
                    <a:pt x="11272" y="34669"/>
                  </a:lnTo>
                  <a:lnTo>
                    <a:pt x="11443" y="34498"/>
                  </a:lnTo>
                  <a:lnTo>
                    <a:pt x="11443" y="34327"/>
                  </a:lnTo>
                  <a:lnTo>
                    <a:pt x="10247" y="33474"/>
                  </a:lnTo>
                  <a:lnTo>
                    <a:pt x="10247" y="33303"/>
                  </a:lnTo>
                  <a:lnTo>
                    <a:pt x="11955" y="33644"/>
                  </a:lnTo>
                  <a:lnTo>
                    <a:pt x="12126" y="33474"/>
                  </a:lnTo>
                  <a:lnTo>
                    <a:pt x="14517" y="33815"/>
                  </a:lnTo>
                  <a:lnTo>
                    <a:pt x="17079" y="33815"/>
                  </a:lnTo>
                  <a:lnTo>
                    <a:pt x="19811" y="33474"/>
                  </a:lnTo>
                  <a:lnTo>
                    <a:pt x="22373" y="32961"/>
                  </a:lnTo>
                  <a:lnTo>
                    <a:pt x="25105" y="32107"/>
                  </a:lnTo>
                  <a:lnTo>
                    <a:pt x="25276" y="31766"/>
                  </a:lnTo>
                  <a:lnTo>
                    <a:pt x="25105" y="31766"/>
                  </a:lnTo>
                  <a:lnTo>
                    <a:pt x="22885" y="31595"/>
                  </a:lnTo>
                  <a:lnTo>
                    <a:pt x="22714" y="31595"/>
                  </a:lnTo>
                  <a:lnTo>
                    <a:pt x="19982" y="32449"/>
                  </a:lnTo>
                  <a:lnTo>
                    <a:pt x="21690" y="31766"/>
                  </a:lnTo>
                  <a:lnTo>
                    <a:pt x="21861" y="31595"/>
                  </a:lnTo>
                  <a:lnTo>
                    <a:pt x="21690" y="31424"/>
                  </a:lnTo>
                  <a:lnTo>
                    <a:pt x="19982" y="31253"/>
                  </a:lnTo>
                  <a:lnTo>
                    <a:pt x="22885" y="31253"/>
                  </a:lnTo>
                  <a:lnTo>
                    <a:pt x="25618" y="30058"/>
                  </a:lnTo>
                  <a:lnTo>
                    <a:pt x="28692" y="28350"/>
                  </a:lnTo>
                  <a:lnTo>
                    <a:pt x="28863" y="28179"/>
                  </a:lnTo>
                  <a:lnTo>
                    <a:pt x="28692" y="28009"/>
                  </a:lnTo>
                  <a:lnTo>
                    <a:pt x="28009" y="28179"/>
                  </a:lnTo>
                  <a:lnTo>
                    <a:pt x="27496" y="28350"/>
                  </a:lnTo>
                  <a:lnTo>
                    <a:pt x="29033" y="27838"/>
                  </a:lnTo>
                  <a:lnTo>
                    <a:pt x="30058" y="27496"/>
                  </a:lnTo>
                  <a:lnTo>
                    <a:pt x="31766" y="26301"/>
                  </a:lnTo>
                  <a:lnTo>
                    <a:pt x="33303" y="24934"/>
                  </a:lnTo>
                  <a:lnTo>
                    <a:pt x="35011" y="23397"/>
                  </a:lnTo>
                  <a:lnTo>
                    <a:pt x="36548" y="21690"/>
                  </a:lnTo>
                  <a:lnTo>
                    <a:pt x="36719" y="21519"/>
                  </a:lnTo>
                  <a:lnTo>
                    <a:pt x="36719" y="21519"/>
                  </a:lnTo>
                  <a:lnTo>
                    <a:pt x="35694" y="22885"/>
                  </a:lnTo>
                  <a:lnTo>
                    <a:pt x="34498" y="24251"/>
                  </a:lnTo>
                  <a:lnTo>
                    <a:pt x="33303" y="25447"/>
                  </a:lnTo>
                  <a:lnTo>
                    <a:pt x="31766" y="26642"/>
                  </a:lnTo>
                  <a:lnTo>
                    <a:pt x="31766" y="26813"/>
                  </a:lnTo>
                  <a:lnTo>
                    <a:pt x="31937" y="26984"/>
                  </a:lnTo>
                  <a:lnTo>
                    <a:pt x="35182" y="25788"/>
                  </a:lnTo>
                  <a:lnTo>
                    <a:pt x="35182" y="25618"/>
                  </a:lnTo>
                  <a:lnTo>
                    <a:pt x="36719" y="24251"/>
                  </a:lnTo>
                  <a:lnTo>
                    <a:pt x="36719" y="24081"/>
                  </a:lnTo>
                  <a:lnTo>
                    <a:pt x="36889" y="24081"/>
                  </a:lnTo>
                  <a:lnTo>
                    <a:pt x="36889" y="23910"/>
                  </a:lnTo>
                  <a:lnTo>
                    <a:pt x="38426" y="22373"/>
                  </a:lnTo>
                  <a:lnTo>
                    <a:pt x="40476" y="18957"/>
                  </a:lnTo>
                  <a:lnTo>
                    <a:pt x="41671" y="16737"/>
                  </a:lnTo>
                  <a:lnTo>
                    <a:pt x="43038" y="14687"/>
                  </a:lnTo>
                  <a:lnTo>
                    <a:pt x="42013" y="16566"/>
                  </a:lnTo>
                  <a:lnTo>
                    <a:pt x="40988" y="18615"/>
                  </a:lnTo>
                  <a:lnTo>
                    <a:pt x="40476" y="19469"/>
                  </a:lnTo>
                  <a:lnTo>
                    <a:pt x="40647" y="19640"/>
                  </a:lnTo>
                  <a:lnTo>
                    <a:pt x="39964" y="20665"/>
                  </a:lnTo>
                  <a:lnTo>
                    <a:pt x="38256" y="23397"/>
                  </a:lnTo>
                  <a:lnTo>
                    <a:pt x="38426" y="23568"/>
                  </a:lnTo>
                  <a:lnTo>
                    <a:pt x="38597" y="23568"/>
                  </a:lnTo>
                  <a:lnTo>
                    <a:pt x="39622" y="22543"/>
                  </a:lnTo>
                  <a:lnTo>
                    <a:pt x="40476" y="21690"/>
                  </a:lnTo>
                  <a:lnTo>
                    <a:pt x="40647" y="21519"/>
                  </a:lnTo>
                  <a:lnTo>
                    <a:pt x="41159" y="21177"/>
                  </a:lnTo>
                  <a:lnTo>
                    <a:pt x="43379" y="18786"/>
                  </a:lnTo>
                  <a:lnTo>
                    <a:pt x="43379" y="18615"/>
                  </a:lnTo>
                  <a:lnTo>
                    <a:pt x="43721" y="17078"/>
                  </a:lnTo>
                  <a:lnTo>
                    <a:pt x="43550" y="16737"/>
                  </a:lnTo>
                  <a:lnTo>
                    <a:pt x="43379" y="16908"/>
                  </a:lnTo>
                  <a:lnTo>
                    <a:pt x="42696" y="17932"/>
                  </a:lnTo>
                  <a:lnTo>
                    <a:pt x="43721" y="15712"/>
                  </a:lnTo>
                  <a:lnTo>
                    <a:pt x="43891" y="15712"/>
                  </a:lnTo>
                  <a:lnTo>
                    <a:pt x="43891" y="13834"/>
                  </a:lnTo>
                  <a:lnTo>
                    <a:pt x="43891" y="13663"/>
                  </a:lnTo>
                  <a:lnTo>
                    <a:pt x="43721" y="13663"/>
                  </a:lnTo>
                  <a:lnTo>
                    <a:pt x="43891" y="13492"/>
                  </a:lnTo>
                  <a:lnTo>
                    <a:pt x="44062" y="13492"/>
                  </a:lnTo>
                  <a:lnTo>
                    <a:pt x="44062" y="11272"/>
                  </a:lnTo>
                  <a:lnTo>
                    <a:pt x="44062" y="10930"/>
                  </a:lnTo>
                  <a:lnTo>
                    <a:pt x="44062" y="10759"/>
                  </a:lnTo>
                  <a:lnTo>
                    <a:pt x="43891" y="10589"/>
                  </a:lnTo>
                  <a:lnTo>
                    <a:pt x="43721" y="10589"/>
                  </a:lnTo>
                  <a:lnTo>
                    <a:pt x="44062" y="10076"/>
                  </a:lnTo>
                  <a:lnTo>
                    <a:pt x="44062" y="9906"/>
                  </a:lnTo>
                  <a:lnTo>
                    <a:pt x="44062" y="9564"/>
                  </a:lnTo>
                  <a:lnTo>
                    <a:pt x="43891" y="8198"/>
                  </a:lnTo>
                  <a:lnTo>
                    <a:pt x="43721" y="6148"/>
                  </a:lnTo>
                  <a:lnTo>
                    <a:pt x="43891" y="6319"/>
                  </a:lnTo>
                  <a:lnTo>
                    <a:pt x="44062" y="6148"/>
                  </a:lnTo>
                  <a:lnTo>
                    <a:pt x="44062" y="5124"/>
                  </a:lnTo>
                  <a:lnTo>
                    <a:pt x="44233" y="7002"/>
                  </a:lnTo>
                  <a:lnTo>
                    <a:pt x="44233" y="8881"/>
                  </a:lnTo>
                  <a:lnTo>
                    <a:pt x="44233" y="12809"/>
                  </a:lnTo>
                  <a:lnTo>
                    <a:pt x="44233" y="12980"/>
                  </a:lnTo>
                  <a:lnTo>
                    <a:pt x="44233" y="13663"/>
                  </a:lnTo>
                  <a:lnTo>
                    <a:pt x="44233" y="13834"/>
                  </a:lnTo>
                  <a:lnTo>
                    <a:pt x="44233" y="14004"/>
                  </a:lnTo>
                  <a:lnTo>
                    <a:pt x="44506" y="13868"/>
                  </a:lnTo>
                  <a:lnTo>
                    <a:pt x="44062" y="15200"/>
                  </a:lnTo>
                  <a:lnTo>
                    <a:pt x="43721" y="17762"/>
                  </a:lnTo>
                  <a:lnTo>
                    <a:pt x="43891" y="17932"/>
                  </a:lnTo>
                  <a:lnTo>
                    <a:pt x="44062" y="17762"/>
                  </a:lnTo>
                  <a:lnTo>
                    <a:pt x="44575" y="17249"/>
                  </a:lnTo>
                  <a:lnTo>
                    <a:pt x="44575" y="17078"/>
                  </a:lnTo>
                  <a:lnTo>
                    <a:pt x="45087" y="15712"/>
                  </a:lnTo>
                  <a:lnTo>
                    <a:pt x="45429" y="14175"/>
                  </a:lnTo>
                  <a:lnTo>
                    <a:pt x="45599" y="10589"/>
                  </a:lnTo>
                  <a:lnTo>
                    <a:pt x="45599" y="7173"/>
                  </a:lnTo>
                  <a:lnTo>
                    <a:pt x="45770" y="11101"/>
                  </a:lnTo>
                  <a:lnTo>
                    <a:pt x="45770" y="13150"/>
                  </a:lnTo>
                  <a:lnTo>
                    <a:pt x="45429" y="15371"/>
                  </a:lnTo>
                  <a:lnTo>
                    <a:pt x="45599" y="15541"/>
                  </a:lnTo>
                  <a:lnTo>
                    <a:pt x="45770" y="15541"/>
                  </a:lnTo>
                  <a:lnTo>
                    <a:pt x="46453" y="14004"/>
                  </a:lnTo>
                  <a:lnTo>
                    <a:pt x="46624" y="11955"/>
                  </a:lnTo>
                  <a:lnTo>
                    <a:pt x="46624" y="9906"/>
                  </a:lnTo>
                  <a:lnTo>
                    <a:pt x="46453" y="7685"/>
                  </a:lnTo>
                  <a:lnTo>
                    <a:pt x="45941" y="5636"/>
                  </a:lnTo>
                  <a:lnTo>
                    <a:pt x="45599" y="5465"/>
                  </a:lnTo>
                  <a:lnTo>
                    <a:pt x="45599" y="4953"/>
                  </a:lnTo>
                  <a:lnTo>
                    <a:pt x="45429" y="4270"/>
                  </a:lnTo>
                  <a:close/>
                  <a:moveTo>
                    <a:pt x="2221" y="30912"/>
                  </a:moveTo>
                  <a:lnTo>
                    <a:pt x="4099" y="32107"/>
                  </a:lnTo>
                  <a:lnTo>
                    <a:pt x="6149" y="33132"/>
                  </a:lnTo>
                  <a:lnTo>
                    <a:pt x="6319" y="32961"/>
                  </a:lnTo>
                  <a:lnTo>
                    <a:pt x="6319" y="32790"/>
                  </a:lnTo>
                  <a:lnTo>
                    <a:pt x="4953" y="31253"/>
                  </a:lnTo>
                  <a:lnTo>
                    <a:pt x="7686" y="33644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8369" y="34157"/>
                  </a:lnTo>
                  <a:lnTo>
                    <a:pt x="8369" y="34327"/>
                  </a:lnTo>
                  <a:lnTo>
                    <a:pt x="11443" y="36548"/>
                  </a:lnTo>
                  <a:lnTo>
                    <a:pt x="11443" y="36548"/>
                  </a:lnTo>
                  <a:lnTo>
                    <a:pt x="10247" y="36035"/>
                  </a:lnTo>
                  <a:lnTo>
                    <a:pt x="9223" y="35352"/>
                  </a:lnTo>
                  <a:lnTo>
                    <a:pt x="8027" y="34498"/>
                  </a:lnTo>
                  <a:lnTo>
                    <a:pt x="7003" y="33474"/>
                  </a:lnTo>
                  <a:lnTo>
                    <a:pt x="4782" y="32620"/>
                  </a:lnTo>
                  <a:lnTo>
                    <a:pt x="3075" y="31595"/>
                  </a:lnTo>
                  <a:lnTo>
                    <a:pt x="2904" y="31595"/>
                  </a:lnTo>
                  <a:lnTo>
                    <a:pt x="2391" y="31083"/>
                  </a:lnTo>
                  <a:lnTo>
                    <a:pt x="2221" y="30912"/>
                  </a:lnTo>
                  <a:close/>
                  <a:moveTo>
                    <a:pt x="42184" y="0"/>
                  </a:moveTo>
                  <a:lnTo>
                    <a:pt x="42184" y="171"/>
                  </a:lnTo>
                  <a:lnTo>
                    <a:pt x="43038" y="4099"/>
                  </a:lnTo>
                  <a:lnTo>
                    <a:pt x="43550" y="8198"/>
                  </a:lnTo>
                  <a:lnTo>
                    <a:pt x="43721" y="9564"/>
                  </a:lnTo>
                  <a:lnTo>
                    <a:pt x="43721" y="9906"/>
                  </a:lnTo>
                  <a:lnTo>
                    <a:pt x="42525" y="13150"/>
                  </a:lnTo>
                  <a:lnTo>
                    <a:pt x="40988" y="15883"/>
                  </a:lnTo>
                  <a:lnTo>
                    <a:pt x="40134" y="17249"/>
                  </a:lnTo>
                  <a:lnTo>
                    <a:pt x="39280" y="18445"/>
                  </a:lnTo>
                  <a:lnTo>
                    <a:pt x="38256" y="19640"/>
                  </a:lnTo>
                  <a:lnTo>
                    <a:pt x="37231" y="20665"/>
                  </a:lnTo>
                  <a:lnTo>
                    <a:pt x="37060" y="20665"/>
                  </a:lnTo>
                  <a:lnTo>
                    <a:pt x="36719" y="21177"/>
                  </a:lnTo>
                  <a:lnTo>
                    <a:pt x="36548" y="21348"/>
                  </a:lnTo>
                  <a:lnTo>
                    <a:pt x="36377" y="21348"/>
                  </a:lnTo>
                  <a:lnTo>
                    <a:pt x="36377" y="21519"/>
                  </a:lnTo>
                  <a:lnTo>
                    <a:pt x="34669" y="23227"/>
                  </a:lnTo>
                  <a:lnTo>
                    <a:pt x="33132" y="24593"/>
                  </a:lnTo>
                  <a:lnTo>
                    <a:pt x="31595" y="25959"/>
                  </a:lnTo>
                  <a:lnTo>
                    <a:pt x="29887" y="27155"/>
                  </a:lnTo>
                  <a:lnTo>
                    <a:pt x="29033" y="27496"/>
                  </a:lnTo>
                  <a:lnTo>
                    <a:pt x="26472" y="28179"/>
                  </a:lnTo>
                  <a:lnTo>
                    <a:pt x="26301" y="28350"/>
                  </a:lnTo>
                  <a:lnTo>
                    <a:pt x="26301" y="28521"/>
                  </a:lnTo>
                  <a:lnTo>
                    <a:pt x="26301" y="28692"/>
                  </a:lnTo>
                  <a:lnTo>
                    <a:pt x="26642" y="28862"/>
                  </a:lnTo>
                  <a:lnTo>
                    <a:pt x="27667" y="28521"/>
                  </a:lnTo>
                  <a:lnTo>
                    <a:pt x="27667" y="28521"/>
                  </a:lnTo>
                  <a:lnTo>
                    <a:pt x="25105" y="29887"/>
                  </a:lnTo>
                  <a:lnTo>
                    <a:pt x="22714" y="30912"/>
                  </a:lnTo>
                  <a:lnTo>
                    <a:pt x="20324" y="30912"/>
                  </a:lnTo>
                  <a:lnTo>
                    <a:pt x="22544" y="29716"/>
                  </a:lnTo>
                  <a:lnTo>
                    <a:pt x="24764" y="28179"/>
                  </a:lnTo>
                  <a:lnTo>
                    <a:pt x="29546" y="24764"/>
                  </a:lnTo>
                  <a:lnTo>
                    <a:pt x="33986" y="21177"/>
                  </a:lnTo>
                  <a:lnTo>
                    <a:pt x="34157" y="21006"/>
                  </a:lnTo>
                  <a:lnTo>
                    <a:pt x="32278" y="23227"/>
                  </a:lnTo>
                  <a:lnTo>
                    <a:pt x="30229" y="25105"/>
                  </a:lnTo>
                  <a:lnTo>
                    <a:pt x="28009" y="26813"/>
                  </a:lnTo>
                  <a:lnTo>
                    <a:pt x="25789" y="28009"/>
                  </a:lnTo>
                  <a:lnTo>
                    <a:pt x="25618" y="28179"/>
                  </a:lnTo>
                  <a:lnTo>
                    <a:pt x="25618" y="28350"/>
                  </a:lnTo>
                  <a:lnTo>
                    <a:pt x="25959" y="28350"/>
                  </a:lnTo>
                  <a:lnTo>
                    <a:pt x="27496" y="27667"/>
                  </a:lnTo>
                  <a:lnTo>
                    <a:pt x="28863" y="26813"/>
                  </a:lnTo>
                  <a:lnTo>
                    <a:pt x="30229" y="25959"/>
                  </a:lnTo>
                  <a:lnTo>
                    <a:pt x="31595" y="24764"/>
                  </a:lnTo>
                  <a:lnTo>
                    <a:pt x="32791" y="23568"/>
                  </a:lnTo>
                  <a:lnTo>
                    <a:pt x="33986" y="22373"/>
                  </a:lnTo>
                  <a:lnTo>
                    <a:pt x="35011" y="20836"/>
                  </a:lnTo>
                  <a:lnTo>
                    <a:pt x="36036" y="19299"/>
                  </a:lnTo>
                  <a:lnTo>
                    <a:pt x="36036" y="19128"/>
                  </a:lnTo>
                  <a:lnTo>
                    <a:pt x="36036" y="18957"/>
                  </a:lnTo>
                  <a:lnTo>
                    <a:pt x="35865" y="18957"/>
                  </a:lnTo>
                  <a:lnTo>
                    <a:pt x="35694" y="19128"/>
                  </a:lnTo>
                  <a:lnTo>
                    <a:pt x="35182" y="19640"/>
                  </a:lnTo>
                  <a:lnTo>
                    <a:pt x="35011" y="19640"/>
                  </a:lnTo>
                  <a:lnTo>
                    <a:pt x="33132" y="20494"/>
                  </a:lnTo>
                  <a:lnTo>
                    <a:pt x="31254" y="21690"/>
                  </a:lnTo>
                  <a:lnTo>
                    <a:pt x="29546" y="23056"/>
                  </a:lnTo>
                  <a:lnTo>
                    <a:pt x="27838" y="24593"/>
                  </a:lnTo>
                  <a:lnTo>
                    <a:pt x="26130" y="26130"/>
                  </a:lnTo>
                  <a:lnTo>
                    <a:pt x="23398" y="28179"/>
                  </a:lnTo>
                  <a:lnTo>
                    <a:pt x="22031" y="29204"/>
                  </a:lnTo>
                  <a:lnTo>
                    <a:pt x="20494" y="30058"/>
                  </a:lnTo>
                  <a:lnTo>
                    <a:pt x="18957" y="30741"/>
                  </a:lnTo>
                  <a:lnTo>
                    <a:pt x="17420" y="31424"/>
                  </a:lnTo>
                  <a:lnTo>
                    <a:pt x="15712" y="31766"/>
                  </a:lnTo>
                  <a:lnTo>
                    <a:pt x="14005" y="32107"/>
                  </a:lnTo>
                  <a:lnTo>
                    <a:pt x="13834" y="32107"/>
                  </a:lnTo>
                  <a:lnTo>
                    <a:pt x="13834" y="32278"/>
                  </a:lnTo>
                  <a:lnTo>
                    <a:pt x="13834" y="32449"/>
                  </a:lnTo>
                  <a:lnTo>
                    <a:pt x="14005" y="32620"/>
                  </a:lnTo>
                  <a:lnTo>
                    <a:pt x="15371" y="32449"/>
                  </a:lnTo>
                  <a:lnTo>
                    <a:pt x="16566" y="32278"/>
                  </a:lnTo>
                  <a:lnTo>
                    <a:pt x="17762" y="31937"/>
                  </a:lnTo>
                  <a:lnTo>
                    <a:pt x="19128" y="31595"/>
                  </a:lnTo>
                  <a:lnTo>
                    <a:pt x="19299" y="31595"/>
                  </a:lnTo>
                  <a:lnTo>
                    <a:pt x="21007" y="31766"/>
                  </a:lnTo>
                  <a:lnTo>
                    <a:pt x="19640" y="32278"/>
                  </a:lnTo>
                  <a:lnTo>
                    <a:pt x="18103" y="32790"/>
                  </a:lnTo>
                  <a:lnTo>
                    <a:pt x="17933" y="32961"/>
                  </a:lnTo>
                  <a:lnTo>
                    <a:pt x="17933" y="33132"/>
                  </a:lnTo>
                  <a:lnTo>
                    <a:pt x="18103" y="33303"/>
                  </a:lnTo>
                  <a:lnTo>
                    <a:pt x="18274" y="33303"/>
                  </a:lnTo>
                  <a:lnTo>
                    <a:pt x="20494" y="32620"/>
                  </a:lnTo>
                  <a:lnTo>
                    <a:pt x="22885" y="31937"/>
                  </a:lnTo>
                  <a:lnTo>
                    <a:pt x="24252" y="31937"/>
                  </a:lnTo>
                  <a:lnTo>
                    <a:pt x="21690" y="32790"/>
                  </a:lnTo>
                  <a:lnTo>
                    <a:pt x="19299" y="33303"/>
                  </a:lnTo>
                  <a:lnTo>
                    <a:pt x="16908" y="33474"/>
                  </a:lnTo>
                  <a:lnTo>
                    <a:pt x="14517" y="33474"/>
                  </a:lnTo>
                  <a:lnTo>
                    <a:pt x="11955" y="33132"/>
                  </a:lnTo>
                  <a:lnTo>
                    <a:pt x="11784" y="33303"/>
                  </a:lnTo>
                  <a:lnTo>
                    <a:pt x="10247" y="32961"/>
                  </a:lnTo>
                  <a:lnTo>
                    <a:pt x="9393" y="32107"/>
                  </a:lnTo>
                  <a:lnTo>
                    <a:pt x="11784" y="32278"/>
                  </a:lnTo>
                  <a:lnTo>
                    <a:pt x="14175" y="31937"/>
                  </a:lnTo>
                  <a:lnTo>
                    <a:pt x="16566" y="31424"/>
                  </a:lnTo>
                  <a:lnTo>
                    <a:pt x="18616" y="30399"/>
                  </a:lnTo>
                  <a:lnTo>
                    <a:pt x="18787" y="30399"/>
                  </a:lnTo>
                  <a:lnTo>
                    <a:pt x="18787" y="30229"/>
                  </a:lnTo>
                  <a:lnTo>
                    <a:pt x="18616" y="30058"/>
                  </a:lnTo>
                  <a:lnTo>
                    <a:pt x="18445" y="30058"/>
                  </a:lnTo>
                  <a:lnTo>
                    <a:pt x="16396" y="30741"/>
                  </a:lnTo>
                  <a:lnTo>
                    <a:pt x="14346" y="31083"/>
                  </a:lnTo>
                  <a:lnTo>
                    <a:pt x="12126" y="31424"/>
                  </a:lnTo>
                  <a:lnTo>
                    <a:pt x="9906" y="31253"/>
                  </a:lnTo>
                  <a:lnTo>
                    <a:pt x="7686" y="30912"/>
                  </a:lnTo>
                  <a:lnTo>
                    <a:pt x="5295" y="30399"/>
                  </a:lnTo>
                  <a:lnTo>
                    <a:pt x="2904" y="29546"/>
                  </a:lnTo>
                  <a:lnTo>
                    <a:pt x="342" y="28350"/>
                  </a:lnTo>
                  <a:lnTo>
                    <a:pt x="171" y="28350"/>
                  </a:lnTo>
                  <a:lnTo>
                    <a:pt x="0" y="28521"/>
                  </a:lnTo>
                  <a:lnTo>
                    <a:pt x="171" y="28692"/>
                  </a:lnTo>
                  <a:lnTo>
                    <a:pt x="0" y="29033"/>
                  </a:lnTo>
                  <a:lnTo>
                    <a:pt x="1025" y="30229"/>
                  </a:lnTo>
                  <a:lnTo>
                    <a:pt x="2221" y="31253"/>
                  </a:lnTo>
                  <a:lnTo>
                    <a:pt x="4953" y="34157"/>
                  </a:lnTo>
                  <a:lnTo>
                    <a:pt x="7686" y="36718"/>
                  </a:lnTo>
                  <a:lnTo>
                    <a:pt x="7856" y="36718"/>
                  </a:lnTo>
                  <a:lnTo>
                    <a:pt x="8027" y="36548"/>
                  </a:lnTo>
                  <a:lnTo>
                    <a:pt x="8027" y="36377"/>
                  </a:lnTo>
                  <a:lnTo>
                    <a:pt x="7173" y="35523"/>
                  </a:lnTo>
                  <a:lnTo>
                    <a:pt x="4099" y="32620"/>
                  </a:lnTo>
                  <a:lnTo>
                    <a:pt x="4099" y="32620"/>
                  </a:lnTo>
                  <a:lnTo>
                    <a:pt x="5295" y="33132"/>
                  </a:lnTo>
                  <a:lnTo>
                    <a:pt x="6832" y="33815"/>
                  </a:lnTo>
                  <a:lnTo>
                    <a:pt x="8027" y="34840"/>
                  </a:lnTo>
                  <a:lnTo>
                    <a:pt x="9393" y="35865"/>
                  </a:lnTo>
                  <a:lnTo>
                    <a:pt x="10589" y="36548"/>
                  </a:lnTo>
                  <a:lnTo>
                    <a:pt x="11955" y="37060"/>
                  </a:lnTo>
                  <a:lnTo>
                    <a:pt x="12297" y="36889"/>
                  </a:lnTo>
                  <a:lnTo>
                    <a:pt x="12297" y="36718"/>
                  </a:lnTo>
                  <a:lnTo>
                    <a:pt x="12126" y="36548"/>
                  </a:lnTo>
                  <a:lnTo>
                    <a:pt x="9393" y="34669"/>
                  </a:lnTo>
                  <a:lnTo>
                    <a:pt x="9393" y="34669"/>
                  </a:lnTo>
                  <a:lnTo>
                    <a:pt x="12297" y="35352"/>
                  </a:lnTo>
                  <a:lnTo>
                    <a:pt x="13321" y="35694"/>
                  </a:lnTo>
                  <a:lnTo>
                    <a:pt x="14346" y="36035"/>
                  </a:lnTo>
                  <a:lnTo>
                    <a:pt x="15200" y="36035"/>
                  </a:lnTo>
                  <a:lnTo>
                    <a:pt x="16225" y="35694"/>
                  </a:lnTo>
                  <a:lnTo>
                    <a:pt x="16396" y="35523"/>
                  </a:lnTo>
                  <a:lnTo>
                    <a:pt x="17591" y="35352"/>
                  </a:lnTo>
                  <a:lnTo>
                    <a:pt x="18616" y="35011"/>
                  </a:lnTo>
                  <a:lnTo>
                    <a:pt x="18616" y="35181"/>
                  </a:lnTo>
                  <a:lnTo>
                    <a:pt x="18787" y="35352"/>
                  </a:lnTo>
                  <a:lnTo>
                    <a:pt x="18957" y="35352"/>
                  </a:lnTo>
                  <a:lnTo>
                    <a:pt x="19811" y="35181"/>
                  </a:lnTo>
                  <a:lnTo>
                    <a:pt x="19811" y="35011"/>
                  </a:lnTo>
                  <a:lnTo>
                    <a:pt x="20665" y="35011"/>
                  </a:lnTo>
                  <a:lnTo>
                    <a:pt x="20836" y="34840"/>
                  </a:lnTo>
                  <a:lnTo>
                    <a:pt x="21007" y="34840"/>
                  </a:lnTo>
                  <a:lnTo>
                    <a:pt x="24252" y="33815"/>
                  </a:lnTo>
                  <a:lnTo>
                    <a:pt x="27496" y="32620"/>
                  </a:lnTo>
                  <a:lnTo>
                    <a:pt x="29033" y="31937"/>
                  </a:lnTo>
                  <a:lnTo>
                    <a:pt x="30570" y="31083"/>
                  </a:lnTo>
                  <a:lnTo>
                    <a:pt x="31937" y="30229"/>
                  </a:lnTo>
                  <a:lnTo>
                    <a:pt x="33303" y="29204"/>
                  </a:lnTo>
                  <a:lnTo>
                    <a:pt x="34328" y="28692"/>
                  </a:lnTo>
                  <a:lnTo>
                    <a:pt x="35352" y="28179"/>
                  </a:lnTo>
                  <a:lnTo>
                    <a:pt x="37060" y="26642"/>
                  </a:lnTo>
                  <a:lnTo>
                    <a:pt x="37743" y="26130"/>
                  </a:lnTo>
                  <a:lnTo>
                    <a:pt x="37743" y="25959"/>
                  </a:lnTo>
                  <a:lnTo>
                    <a:pt x="39793" y="24764"/>
                  </a:lnTo>
                  <a:lnTo>
                    <a:pt x="41501" y="23227"/>
                  </a:lnTo>
                  <a:lnTo>
                    <a:pt x="41842" y="23397"/>
                  </a:lnTo>
                  <a:lnTo>
                    <a:pt x="42013" y="23227"/>
                  </a:lnTo>
                  <a:lnTo>
                    <a:pt x="42696" y="22543"/>
                  </a:lnTo>
                  <a:lnTo>
                    <a:pt x="43379" y="21690"/>
                  </a:lnTo>
                  <a:lnTo>
                    <a:pt x="44233" y="20836"/>
                  </a:lnTo>
                  <a:lnTo>
                    <a:pt x="45087" y="19811"/>
                  </a:lnTo>
                  <a:lnTo>
                    <a:pt x="45087" y="19469"/>
                  </a:lnTo>
                  <a:lnTo>
                    <a:pt x="45087" y="19299"/>
                  </a:lnTo>
                  <a:lnTo>
                    <a:pt x="44745" y="19299"/>
                  </a:lnTo>
                  <a:lnTo>
                    <a:pt x="45429" y="16908"/>
                  </a:lnTo>
                  <a:lnTo>
                    <a:pt x="45941" y="16225"/>
                  </a:lnTo>
                  <a:lnTo>
                    <a:pt x="45941" y="16395"/>
                  </a:lnTo>
                  <a:lnTo>
                    <a:pt x="45941" y="16566"/>
                  </a:lnTo>
                  <a:lnTo>
                    <a:pt x="46112" y="16737"/>
                  </a:lnTo>
                  <a:lnTo>
                    <a:pt x="46453" y="16737"/>
                  </a:lnTo>
                  <a:lnTo>
                    <a:pt x="46453" y="16566"/>
                  </a:lnTo>
                  <a:lnTo>
                    <a:pt x="46795" y="15200"/>
                  </a:lnTo>
                  <a:lnTo>
                    <a:pt x="47136" y="13834"/>
                  </a:lnTo>
                  <a:lnTo>
                    <a:pt x="47307" y="12467"/>
                  </a:lnTo>
                  <a:lnTo>
                    <a:pt x="47307" y="11272"/>
                  </a:lnTo>
                  <a:lnTo>
                    <a:pt x="47307" y="9052"/>
                  </a:lnTo>
                  <a:lnTo>
                    <a:pt x="46966" y="7002"/>
                  </a:lnTo>
                  <a:lnTo>
                    <a:pt x="46282" y="5124"/>
                  </a:lnTo>
                  <a:lnTo>
                    <a:pt x="45941" y="4441"/>
                  </a:lnTo>
                  <a:lnTo>
                    <a:pt x="45429" y="3757"/>
                  </a:lnTo>
                  <a:lnTo>
                    <a:pt x="45087" y="3757"/>
                  </a:lnTo>
                  <a:lnTo>
                    <a:pt x="44916" y="3928"/>
                  </a:lnTo>
                  <a:lnTo>
                    <a:pt x="44916" y="4099"/>
                  </a:lnTo>
                  <a:lnTo>
                    <a:pt x="45258" y="5124"/>
                  </a:lnTo>
                  <a:lnTo>
                    <a:pt x="45258" y="6490"/>
                  </a:lnTo>
                  <a:lnTo>
                    <a:pt x="45258" y="9564"/>
                  </a:lnTo>
                  <a:lnTo>
                    <a:pt x="45087" y="9735"/>
                  </a:lnTo>
                  <a:lnTo>
                    <a:pt x="44916" y="9906"/>
                  </a:lnTo>
                  <a:lnTo>
                    <a:pt x="44575" y="12297"/>
                  </a:lnTo>
                  <a:lnTo>
                    <a:pt x="44575" y="8198"/>
                  </a:lnTo>
                  <a:lnTo>
                    <a:pt x="44575" y="6319"/>
                  </a:lnTo>
                  <a:lnTo>
                    <a:pt x="44404" y="4270"/>
                  </a:lnTo>
                  <a:lnTo>
                    <a:pt x="44233" y="4099"/>
                  </a:lnTo>
                  <a:lnTo>
                    <a:pt x="43891" y="4270"/>
                  </a:lnTo>
                  <a:lnTo>
                    <a:pt x="43721" y="4953"/>
                  </a:lnTo>
                  <a:lnTo>
                    <a:pt x="43379" y="2562"/>
                  </a:lnTo>
                  <a:lnTo>
                    <a:pt x="42696" y="171"/>
                  </a:lnTo>
                  <a:lnTo>
                    <a:pt x="425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3" name="Google Shape;831;p32"/>
            <p:cNvSpPr/>
            <p:nvPr/>
          </p:nvSpPr>
          <p:spPr>
            <a:xfrm>
              <a:off x="8578440" y="1320120"/>
              <a:ext cx="56520" cy="115560"/>
            </a:xfrm>
            <a:custGeom>
              <a:avLst/>
              <a:gdLst>
                <a:gd name="textAreaLeft" fmla="*/ 0 w 56520"/>
                <a:gd name="textAreaRight" fmla="*/ 56880 w 56520"/>
                <a:gd name="textAreaTop" fmla="*/ 0 h 115560"/>
                <a:gd name="textAreaBottom" fmla="*/ 115920 h 115560"/>
              </a:gdLst>
              <a:ahLst/>
              <a:cxnLst/>
              <a:rect l="textAreaLeft" t="textAreaTop" r="textAreaRight" b="textAreaBottom"/>
              <a:pathLst>
                <a:path w="8540" h="17421">
                  <a:moveTo>
                    <a:pt x="8369" y="1"/>
                  </a:moveTo>
                  <a:lnTo>
                    <a:pt x="8027" y="2562"/>
                  </a:lnTo>
                  <a:lnTo>
                    <a:pt x="7515" y="4782"/>
                  </a:lnTo>
                  <a:lnTo>
                    <a:pt x="6661" y="7173"/>
                  </a:lnTo>
                  <a:lnTo>
                    <a:pt x="5636" y="9394"/>
                  </a:lnTo>
                  <a:lnTo>
                    <a:pt x="4441" y="11443"/>
                  </a:lnTo>
                  <a:lnTo>
                    <a:pt x="3075" y="13492"/>
                  </a:lnTo>
                  <a:lnTo>
                    <a:pt x="1708" y="15542"/>
                  </a:lnTo>
                  <a:lnTo>
                    <a:pt x="1" y="17250"/>
                  </a:lnTo>
                  <a:lnTo>
                    <a:pt x="1" y="17420"/>
                  </a:lnTo>
                  <a:lnTo>
                    <a:pt x="171" y="17420"/>
                  </a:lnTo>
                  <a:lnTo>
                    <a:pt x="1879" y="15713"/>
                  </a:lnTo>
                  <a:lnTo>
                    <a:pt x="3416" y="13834"/>
                  </a:lnTo>
                  <a:lnTo>
                    <a:pt x="4953" y="11785"/>
                  </a:lnTo>
                  <a:lnTo>
                    <a:pt x="6320" y="9564"/>
                  </a:lnTo>
                  <a:lnTo>
                    <a:pt x="7344" y="7344"/>
                  </a:lnTo>
                  <a:lnTo>
                    <a:pt x="8198" y="4953"/>
                  </a:lnTo>
                  <a:lnTo>
                    <a:pt x="8540" y="2562"/>
                  </a:lnTo>
                  <a:lnTo>
                    <a:pt x="8540" y="1367"/>
                  </a:lnTo>
                  <a:lnTo>
                    <a:pt x="854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960" bIns="57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4" name="Google Shape;832;p32"/>
            <p:cNvSpPr/>
            <p:nvPr/>
          </p:nvSpPr>
          <p:spPr>
            <a:xfrm>
              <a:off x="8577360" y="1319040"/>
              <a:ext cx="58680" cy="11772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82" h="17763">
                  <a:moveTo>
                    <a:pt x="8540" y="1538"/>
                  </a:moveTo>
                  <a:lnTo>
                    <a:pt x="8540" y="2733"/>
                  </a:lnTo>
                  <a:lnTo>
                    <a:pt x="8369" y="4100"/>
                  </a:lnTo>
                  <a:lnTo>
                    <a:pt x="8028" y="5637"/>
                  </a:lnTo>
                  <a:lnTo>
                    <a:pt x="7344" y="7515"/>
                  </a:lnTo>
                  <a:lnTo>
                    <a:pt x="6491" y="9394"/>
                  </a:lnTo>
                  <a:lnTo>
                    <a:pt x="5295" y="11443"/>
                  </a:lnTo>
                  <a:lnTo>
                    <a:pt x="3758" y="13663"/>
                  </a:lnTo>
                  <a:lnTo>
                    <a:pt x="1709" y="15884"/>
                  </a:lnTo>
                  <a:lnTo>
                    <a:pt x="3246" y="14176"/>
                  </a:lnTo>
                  <a:lnTo>
                    <a:pt x="4441" y="12297"/>
                  </a:lnTo>
                  <a:lnTo>
                    <a:pt x="5466" y="10419"/>
                  </a:lnTo>
                  <a:lnTo>
                    <a:pt x="6491" y="8711"/>
                  </a:lnTo>
                  <a:lnTo>
                    <a:pt x="7174" y="6832"/>
                  </a:lnTo>
                  <a:lnTo>
                    <a:pt x="7857" y="5124"/>
                  </a:lnTo>
                  <a:lnTo>
                    <a:pt x="8369" y="3246"/>
                  </a:lnTo>
                  <a:lnTo>
                    <a:pt x="8540" y="1538"/>
                  </a:lnTo>
                  <a:close/>
                  <a:moveTo>
                    <a:pt x="8369" y="1"/>
                  </a:moveTo>
                  <a:lnTo>
                    <a:pt x="8369" y="172"/>
                  </a:lnTo>
                  <a:lnTo>
                    <a:pt x="8198" y="2392"/>
                  </a:lnTo>
                  <a:lnTo>
                    <a:pt x="7686" y="4441"/>
                  </a:lnTo>
                  <a:lnTo>
                    <a:pt x="7003" y="6661"/>
                  </a:lnTo>
                  <a:lnTo>
                    <a:pt x="5978" y="8711"/>
                  </a:lnTo>
                  <a:lnTo>
                    <a:pt x="4953" y="10931"/>
                  </a:lnTo>
                  <a:lnTo>
                    <a:pt x="3587" y="12980"/>
                  </a:lnTo>
                  <a:lnTo>
                    <a:pt x="1879" y="15200"/>
                  </a:lnTo>
                  <a:lnTo>
                    <a:pt x="172" y="17421"/>
                  </a:lnTo>
                  <a:lnTo>
                    <a:pt x="1" y="17591"/>
                  </a:lnTo>
                  <a:lnTo>
                    <a:pt x="172" y="17762"/>
                  </a:lnTo>
                  <a:lnTo>
                    <a:pt x="513" y="17762"/>
                  </a:lnTo>
                  <a:lnTo>
                    <a:pt x="1538" y="16737"/>
                  </a:lnTo>
                  <a:lnTo>
                    <a:pt x="2904" y="15200"/>
                  </a:lnTo>
                  <a:lnTo>
                    <a:pt x="4270" y="13493"/>
                  </a:lnTo>
                  <a:lnTo>
                    <a:pt x="5807" y="11272"/>
                  </a:lnTo>
                  <a:lnTo>
                    <a:pt x="7174" y="8711"/>
                  </a:lnTo>
                  <a:lnTo>
                    <a:pt x="7686" y="7515"/>
                  </a:lnTo>
                  <a:lnTo>
                    <a:pt x="8198" y="6149"/>
                  </a:lnTo>
                  <a:lnTo>
                    <a:pt x="8540" y="4612"/>
                  </a:lnTo>
                  <a:lnTo>
                    <a:pt x="8881" y="3246"/>
                  </a:lnTo>
                  <a:lnTo>
                    <a:pt x="8881" y="1709"/>
                  </a:lnTo>
                  <a:lnTo>
                    <a:pt x="8881" y="172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5" name="Google Shape;833;p32"/>
            <p:cNvSpPr/>
            <p:nvPr/>
          </p:nvSpPr>
          <p:spPr>
            <a:xfrm>
              <a:off x="8387640" y="1046520"/>
              <a:ext cx="289080" cy="166320"/>
            </a:xfrm>
            <a:custGeom>
              <a:avLst/>
              <a:gdLst>
                <a:gd name="textAreaLeft" fmla="*/ 0 w 289080"/>
                <a:gd name="textAreaRight" fmla="*/ 289440 w 28908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43550" h="25106">
                  <a:moveTo>
                    <a:pt x="41159" y="8368"/>
                  </a:moveTo>
                  <a:lnTo>
                    <a:pt x="40817" y="9564"/>
                  </a:lnTo>
                  <a:lnTo>
                    <a:pt x="40988" y="8368"/>
                  </a:lnTo>
                  <a:close/>
                  <a:moveTo>
                    <a:pt x="38426" y="7002"/>
                  </a:moveTo>
                  <a:lnTo>
                    <a:pt x="39792" y="7514"/>
                  </a:lnTo>
                  <a:lnTo>
                    <a:pt x="39451" y="9393"/>
                  </a:lnTo>
                  <a:lnTo>
                    <a:pt x="38938" y="11101"/>
                  </a:lnTo>
                  <a:lnTo>
                    <a:pt x="38768" y="11101"/>
                  </a:lnTo>
                  <a:lnTo>
                    <a:pt x="37914" y="10930"/>
                  </a:lnTo>
                  <a:lnTo>
                    <a:pt x="38255" y="8881"/>
                  </a:lnTo>
                  <a:lnTo>
                    <a:pt x="38426" y="7002"/>
                  </a:lnTo>
                  <a:close/>
                  <a:moveTo>
                    <a:pt x="40476" y="8539"/>
                  </a:moveTo>
                  <a:lnTo>
                    <a:pt x="40305" y="9905"/>
                  </a:lnTo>
                  <a:lnTo>
                    <a:pt x="39963" y="11272"/>
                  </a:lnTo>
                  <a:lnTo>
                    <a:pt x="39622" y="11101"/>
                  </a:lnTo>
                  <a:lnTo>
                    <a:pt x="40134" y="9905"/>
                  </a:lnTo>
                  <a:lnTo>
                    <a:pt x="40476" y="8539"/>
                  </a:lnTo>
                  <a:close/>
                  <a:moveTo>
                    <a:pt x="41671" y="8710"/>
                  </a:moveTo>
                  <a:lnTo>
                    <a:pt x="41159" y="11272"/>
                  </a:lnTo>
                  <a:lnTo>
                    <a:pt x="40646" y="11272"/>
                  </a:lnTo>
                  <a:lnTo>
                    <a:pt x="41159" y="9735"/>
                  </a:lnTo>
                  <a:lnTo>
                    <a:pt x="41500" y="8710"/>
                  </a:lnTo>
                  <a:close/>
                  <a:moveTo>
                    <a:pt x="36206" y="12979"/>
                  </a:moveTo>
                  <a:lnTo>
                    <a:pt x="35011" y="14687"/>
                  </a:lnTo>
                  <a:lnTo>
                    <a:pt x="34669" y="14687"/>
                  </a:lnTo>
                  <a:lnTo>
                    <a:pt x="36206" y="12979"/>
                  </a:lnTo>
                  <a:close/>
                  <a:moveTo>
                    <a:pt x="37743" y="11272"/>
                  </a:moveTo>
                  <a:lnTo>
                    <a:pt x="38768" y="11613"/>
                  </a:lnTo>
                  <a:lnTo>
                    <a:pt x="37572" y="13321"/>
                  </a:lnTo>
                  <a:lnTo>
                    <a:pt x="36206" y="15029"/>
                  </a:lnTo>
                  <a:lnTo>
                    <a:pt x="35694" y="14858"/>
                  </a:lnTo>
                  <a:lnTo>
                    <a:pt x="36548" y="13663"/>
                  </a:lnTo>
                  <a:lnTo>
                    <a:pt x="37060" y="12296"/>
                  </a:lnTo>
                  <a:lnTo>
                    <a:pt x="37060" y="12809"/>
                  </a:lnTo>
                  <a:lnTo>
                    <a:pt x="37060" y="12979"/>
                  </a:lnTo>
                  <a:lnTo>
                    <a:pt x="37231" y="12979"/>
                  </a:lnTo>
                  <a:lnTo>
                    <a:pt x="37743" y="11272"/>
                  </a:lnTo>
                  <a:close/>
                  <a:moveTo>
                    <a:pt x="37572" y="14175"/>
                  </a:moveTo>
                  <a:lnTo>
                    <a:pt x="37060" y="15200"/>
                  </a:lnTo>
                  <a:lnTo>
                    <a:pt x="36718" y="15029"/>
                  </a:lnTo>
                  <a:lnTo>
                    <a:pt x="37572" y="14175"/>
                  </a:lnTo>
                  <a:close/>
                  <a:moveTo>
                    <a:pt x="39792" y="11784"/>
                  </a:moveTo>
                  <a:lnTo>
                    <a:pt x="39451" y="12467"/>
                  </a:lnTo>
                  <a:lnTo>
                    <a:pt x="39451" y="12638"/>
                  </a:lnTo>
                  <a:lnTo>
                    <a:pt x="38768" y="14004"/>
                  </a:lnTo>
                  <a:lnTo>
                    <a:pt x="37914" y="15200"/>
                  </a:lnTo>
                  <a:lnTo>
                    <a:pt x="37743" y="15200"/>
                  </a:lnTo>
                  <a:lnTo>
                    <a:pt x="38597" y="13492"/>
                  </a:lnTo>
                  <a:lnTo>
                    <a:pt x="39280" y="11784"/>
                  </a:lnTo>
                  <a:close/>
                  <a:moveTo>
                    <a:pt x="41159" y="11955"/>
                  </a:moveTo>
                  <a:lnTo>
                    <a:pt x="40646" y="13321"/>
                  </a:lnTo>
                  <a:lnTo>
                    <a:pt x="40134" y="14687"/>
                  </a:lnTo>
                  <a:lnTo>
                    <a:pt x="39280" y="15029"/>
                  </a:lnTo>
                  <a:lnTo>
                    <a:pt x="38255" y="15200"/>
                  </a:lnTo>
                  <a:lnTo>
                    <a:pt x="39451" y="13663"/>
                  </a:lnTo>
                  <a:lnTo>
                    <a:pt x="40305" y="11955"/>
                  </a:lnTo>
                  <a:close/>
                  <a:moveTo>
                    <a:pt x="35181" y="15541"/>
                  </a:moveTo>
                  <a:lnTo>
                    <a:pt x="35523" y="15712"/>
                  </a:lnTo>
                  <a:lnTo>
                    <a:pt x="33986" y="17078"/>
                  </a:lnTo>
                  <a:lnTo>
                    <a:pt x="35181" y="15541"/>
                  </a:lnTo>
                  <a:close/>
                  <a:moveTo>
                    <a:pt x="37743" y="6319"/>
                  </a:moveTo>
                  <a:lnTo>
                    <a:pt x="37572" y="8539"/>
                  </a:lnTo>
                  <a:lnTo>
                    <a:pt x="37401" y="10759"/>
                  </a:lnTo>
                  <a:lnTo>
                    <a:pt x="35694" y="10759"/>
                  </a:lnTo>
                  <a:lnTo>
                    <a:pt x="35694" y="10930"/>
                  </a:lnTo>
                  <a:lnTo>
                    <a:pt x="37231" y="11101"/>
                  </a:lnTo>
                  <a:lnTo>
                    <a:pt x="36206" y="12979"/>
                  </a:lnTo>
                  <a:lnTo>
                    <a:pt x="36206" y="12809"/>
                  </a:lnTo>
                  <a:lnTo>
                    <a:pt x="36035" y="12809"/>
                  </a:lnTo>
                  <a:lnTo>
                    <a:pt x="34327" y="14517"/>
                  </a:lnTo>
                  <a:lnTo>
                    <a:pt x="32961" y="14346"/>
                  </a:lnTo>
                  <a:lnTo>
                    <a:pt x="31595" y="14517"/>
                  </a:lnTo>
                  <a:lnTo>
                    <a:pt x="31595" y="14687"/>
                  </a:lnTo>
                  <a:lnTo>
                    <a:pt x="32620" y="14858"/>
                  </a:lnTo>
                  <a:lnTo>
                    <a:pt x="33644" y="15029"/>
                  </a:lnTo>
                  <a:lnTo>
                    <a:pt x="32278" y="16395"/>
                  </a:lnTo>
                  <a:lnTo>
                    <a:pt x="30570" y="17420"/>
                  </a:lnTo>
                  <a:lnTo>
                    <a:pt x="28862" y="16737"/>
                  </a:lnTo>
                  <a:lnTo>
                    <a:pt x="31595" y="14517"/>
                  </a:lnTo>
                  <a:lnTo>
                    <a:pt x="32961" y="13150"/>
                  </a:lnTo>
                  <a:lnTo>
                    <a:pt x="34157" y="11784"/>
                  </a:lnTo>
                  <a:lnTo>
                    <a:pt x="34327" y="11955"/>
                  </a:lnTo>
                  <a:lnTo>
                    <a:pt x="34498" y="11955"/>
                  </a:lnTo>
                  <a:lnTo>
                    <a:pt x="34669" y="11442"/>
                  </a:lnTo>
                  <a:lnTo>
                    <a:pt x="35523" y="10247"/>
                  </a:lnTo>
                  <a:lnTo>
                    <a:pt x="36377" y="8881"/>
                  </a:lnTo>
                  <a:lnTo>
                    <a:pt x="37060" y="7685"/>
                  </a:lnTo>
                  <a:lnTo>
                    <a:pt x="37743" y="6319"/>
                  </a:lnTo>
                  <a:close/>
                  <a:moveTo>
                    <a:pt x="34157" y="15200"/>
                  </a:moveTo>
                  <a:lnTo>
                    <a:pt x="34498" y="15370"/>
                  </a:lnTo>
                  <a:lnTo>
                    <a:pt x="33303" y="16566"/>
                  </a:lnTo>
                  <a:lnTo>
                    <a:pt x="32107" y="17932"/>
                  </a:lnTo>
                  <a:lnTo>
                    <a:pt x="31253" y="17591"/>
                  </a:lnTo>
                  <a:lnTo>
                    <a:pt x="32790" y="16566"/>
                  </a:lnTo>
                  <a:lnTo>
                    <a:pt x="34157" y="15200"/>
                  </a:lnTo>
                  <a:close/>
                  <a:moveTo>
                    <a:pt x="36035" y="15712"/>
                  </a:moveTo>
                  <a:lnTo>
                    <a:pt x="36548" y="15883"/>
                  </a:lnTo>
                  <a:lnTo>
                    <a:pt x="35523" y="17078"/>
                  </a:lnTo>
                  <a:lnTo>
                    <a:pt x="34498" y="18274"/>
                  </a:lnTo>
                  <a:lnTo>
                    <a:pt x="33132" y="18103"/>
                  </a:lnTo>
                  <a:lnTo>
                    <a:pt x="34669" y="17078"/>
                  </a:lnTo>
                  <a:lnTo>
                    <a:pt x="36035" y="15712"/>
                  </a:lnTo>
                  <a:close/>
                  <a:moveTo>
                    <a:pt x="30570" y="18103"/>
                  </a:moveTo>
                  <a:lnTo>
                    <a:pt x="31424" y="18445"/>
                  </a:lnTo>
                  <a:lnTo>
                    <a:pt x="29716" y="19640"/>
                  </a:lnTo>
                  <a:lnTo>
                    <a:pt x="28862" y="20152"/>
                  </a:lnTo>
                  <a:lnTo>
                    <a:pt x="27667" y="19640"/>
                  </a:lnTo>
                  <a:lnTo>
                    <a:pt x="29204" y="18957"/>
                  </a:lnTo>
                  <a:lnTo>
                    <a:pt x="30570" y="18103"/>
                  </a:lnTo>
                  <a:close/>
                  <a:moveTo>
                    <a:pt x="32278" y="18615"/>
                  </a:moveTo>
                  <a:lnTo>
                    <a:pt x="33473" y="18957"/>
                  </a:lnTo>
                  <a:lnTo>
                    <a:pt x="32620" y="19469"/>
                  </a:lnTo>
                  <a:lnTo>
                    <a:pt x="31595" y="19982"/>
                  </a:lnTo>
                  <a:lnTo>
                    <a:pt x="31424" y="20152"/>
                  </a:lnTo>
                  <a:lnTo>
                    <a:pt x="30570" y="20323"/>
                  </a:lnTo>
                  <a:lnTo>
                    <a:pt x="29716" y="20323"/>
                  </a:lnTo>
                  <a:lnTo>
                    <a:pt x="31766" y="18957"/>
                  </a:lnTo>
                  <a:lnTo>
                    <a:pt x="32278" y="18615"/>
                  </a:lnTo>
                  <a:close/>
                  <a:moveTo>
                    <a:pt x="27155" y="19982"/>
                  </a:moveTo>
                  <a:lnTo>
                    <a:pt x="28008" y="20494"/>
                  </a:lnTo>
                  <a:lnTo>
                    <a:pt x="26984" y="21006"/>
                  </a:lnTo>
                  <a:lnTo>
                    <a:pt x="25617" y="20665"/>
                  </a:lnTo>
                  <a:lnTo>
                    <a:pt x="27155" y="19982"/>
                  </a:lnTo>
                  <a:close/>
                  <a:moveTo>
                    <a:pt x="24764" y="21006"/>
                  </a:moveTo>
                  <a:lnTo>
                    <a:pt x="26130" y="21348"/>
                  </a:lnTo>
                  <a:lnTo>
                    <a:pt x="25105" y="21689"/>
                  </a:lnTo>
                  <a:lnTo>
                    <a:pt x="24251" y="21689"/>
                  </a:lnTo>
                  <a:lnTo>
                    <a:pt x="23227" y="21348"/>
                  </a:lnTo>
                  <a:lnTo>
                    <a:pt x="24764" y="21006"/>
                  </a:lnTo>
                  <a:close/>
                  <a:moveTo>
                    <a:pt x="22543" y="21519"/>
                  </a:moveTo>
                  <a:lnTo>
                    <a:pt x="23910" y="22202"/>
                  </a:lnTo>
                  <a:lnTo>
                    <a:pt x="23227" y="22373"/>
                  </a:lnTo>
                  <a:lnTo>
                    <a:pt x="23056" y="22543"/>
                  </a:lnTo>
                  <a:lnTo>
                    <a:pt x="23227" y="22714"/>
                  </a:lnTo>
                  <a:lnTo>
                    <a:pt x="23227" y="22714"/>
                  </a:lnTo>
                  <a:lnTo>
                    <a:pt x="21519" y="22543"/>
                  </a:lnTo>
                  <a:lnTo>
                    <a:pt x="19982" y="22202"/>
                  </a:lnTo>
                  <a:lnTo>
                    <a:pt x="22543" y="21519"/>
                  </a:lnTo>
                  <a:close/>
                  <a:moveTo>
                    <a:pt x="37743" y="0"/>
                  </a:moveTo>
                  <a:lnTo>
                    <a:pt x="37743" y="171"/>
                  </a:lnTo>
                  <a:lnTo>
                    <a:pt x="37743" y="4440"/>
                  </a:lnTo>
                  <a:lnTo>
                    <a:pt x="37231" y="5807"/>
                  </a:lnTo>
                  <a:lnTo>
                    <a:pt x="36548" y="7173"/>
                  </a:lnTo>
                  <a:lnTo>
                    <a:pt x="35864" y="8539"/>
                  </a:lnTo>
                  <a:lnTo>
                    <a:pt x="35181" y="9735"/>
                  </a:lnTo>
                  <a:lnTo>
                    <a:pt x="35523" y="7856"/>
                  </a:lnTo>
                  <a:lnTo>
                    <a:pt x="35694" y="6148"/>
                  </a:lnTo>
                  <a:lnTo>
                    <a:pt x="35864" y="2562"/>
                  </a:lnTo>
                  <a:lnTo>
                    <a:pt x="35864" y="2391"/>
                  </a:lnTo>
                  <a:lnTo>
                    <a:pt x="35694" y="2391"/>
                  </a:lnTo>
                  <a:lnTo>
                    <a:pt x="35523" y="2562"/>
                  </a:lnTo>
                  <a:lnTo>
                    <a:pt x="35523" y="4611"/>
                  </a:lnTo>
                  <a:lnTo>
                    <a:pt x="35352" y="6490"/>
                  </a:lnTo>
                  <a:lnTo>
                    <a:pt x="35011" y="8539"/>
                  </a:lnTo>
                  <a:lnTo>
                    <a:pt x="34669" y="10418"/>
                  </a:lnTo>
                  <a:lnTo>
                    <a:pt x="33132" y="12126"/>
                  </a:lnTo>
                  <a:lnTo>
                    <a:pt x="31766" y="13663"/>
                  </a:lnTo>
                  <a:lnTo>
                    <a:pt x="30058" y="15200"/>
                  </a:lnTo>
                  <a:lnTo>
                    <a:pt x="28350" y="16566"/>
                  </a:lnTo>
                  <a:lnTo>
                    <a:pt x="27155" y="16224"/>
                  </a:lnTo>
                  <a:lnTo>
                    <a:pt x="26984" y="16395"/>
                  </a:lnTo>
                  <a:lnTo>
                    <a:pt x="28008" y="16907"/>
                  </a:lnTo>
                  <a:lnTo>
                    <a:pt x="26301" y="18274"/>
                  </a:lnTo>
                  <a:lnTo>
                    <a:pt x="26301" y="18445"/>
                  </a:lnTo>
                  <a:lnTo>
                    <a:pt x="26301" y="18615"/>
                  </a:lnTo>
                  <a:lnTo>
                    <a:pt x="26471" y="18615"/>
                  </a:lnTo>
                  <a:lnTo>
                    <a:pt x="28521" y="17078"/>
                  </a:lnTo>
                  <a:lnTo>
                    <a:pt x="30058" y="17761"/>
                  </a:lnTo>
                  <a:lnTo>
                    <a:pt x="28521" y="18615"/>
                  </a:lnTo>
                  <a:lnTo>
                    <a:pt x="26984" y="19298"/>
                  </a:lnTo>
                  <a:lnTo>
                    <a:pt x="25617" y="18615"/>
                  </a:lnTo>
                  <a:lnTo>
                    <a:pt x="24080" y="17932"/>
                  </a:lnTo>
                  <a:lnTo>
                    <a:pt x="23910" y="18103"/>
                  </a:lnTo>
                  <a:lnTo>
                    <a:pt x="25105" y="18786"/>
                  </a:lnTo>
                  <a:lnTo>
                    <a:pt x="26471" y="19640"/>
                  </a:lnTo>
                  <a:lnTo>
                    <a:pt x="24593" y="20323"/>
                  </a:lnTo>
                  <a:lnTo>
                    <a:pt x="22885" y="19469"/>
                  </a:lnTo>
                  <a:lnTo>
                    <a:pt x="22031" y="18957"/>
                  </a:lnTo>
                  <a:lnTo>
                    <a:pt x="21348" y="18445"/>
                  </a:lnTo>
                  <a:lnTo>
                    <a:pt x="21177" y="18445"/>
                  </a:lnTo>
                  <a:lnTo>
                    <a:pt x="22543" y="19640"/>
                  </a:lnTo>
                  <a:lnTo>
                    <a:pt x="23910" y="20494"/>
                  </a:lnTo>
                  <a:lnTo>
                    <a:pt x="22373" y="21006"/>
                  </a:lnTo>
                  <a:lnTo>
                    <a:pt x="20665" y="20323"/>
                  </a:lnTo>
                  <a:lnTo>
                    <a:pt x="18786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20152" y="20494"/>
                  </a:lnTo>
                  <a:lnTo>
                    <a:pt x="21689" y="21177"/>
                  </a:lnTo>
                  <a:lnTo>
                    <a:pt x="19128" y="21689"/>
                  </a:lnTo>
                  <a:lnTo>
                    <a:pt x="17761" y="21006"/>
                  </a:lnTo>
                  <a:lnTo>
                    <a:pt x="17078" y="20323"/>
                  </a:lnTo>
                  <a:lnTo>
                    <a:pt x="16395" y="19811"/>
                  </a:lnTo>
                  <a:lnTo>
                    <a:pt x="16395" y="19640"/>
                  </a:lnTo>
                  <a:lnTo>
                    <a:pt x="16224" y="19811"/>
                  </a:lnTo>
                  <a:lnTo>
                    <a:pt x="17249" y="21006"/>
                  </a:lnTo>
                  <a:lnTo>
                    <a:pt x="18274" y="21860"/>
                  </a:lnTo>
                  <a:lnTo>
                    <a:pt x="17420" y="22031"/>
                  </a:lnTo>
                  <a:lnTo>
                    <a:pt x="16054" y="21348"/>
                  </a:lnTo>
                  <a:lnTo>
                    <a:pt x="14687" y="20835"/>
                  </a:lnTo>
                  <a:lnTo>
                    <a:pt x="14687" y="20835"/>
                  </a:lnTo>
                  <a:lnTo>
                    <a:pt x="15712" y="21519"/>
                  </a:lnTo>
                  <a:lnTo>
                    <a:pt x="16908" y="22202"/>
                  </a:lnTo>
                  <a:lnTo>
                    <a:pt x="12980" y="22543"/>
                  </a:lnTo>
                  <a:lnTo>
                    <a:pt x="12126" y="22543"/>
                  </a:lnTo>
                  <a:lnTo>
                    <a:pt x="10247" y="21348"/>
                  </a:lnTo>
                  <a:lnTo>
                    <a:pt x="8539" y="20152"/>
                  </a:lnTo>
                  <a:lnTo>
                    <a:pt x="8368" y="20152"/>
                  </a:lnTo>
                  <a:lnTo>
                    <a:pt x="10930" y="22373"/>
                  </a:lnTo>
                  <a:lnTo>
                    <a:pt x="8539" y="21860"/>
                  </a:lnTo>
                  <a:lnTo>
                    <a:pt x="5978" y="21348"/>
                  </a:lnTo>
                  <a:lnTo>
                    <a:pt x="4270" y="19811"/>
                  </a:lnTo>
                  <a:lnTo>
                    <a:pt x="5294" y="21177"/>
                  </a:lnTo>
                  <a:lnTo>
                    <a:pt x="3587" y="20494"/>
                  </a:lnTo>
                  <a:lnTo>
                    <a:pt x="1879" y="19640"/>
                  </a:lnTo>
                  <a:lnTo>
                    <a:pt x="1025" y="18786"/>
                  </a:lnTo>
                  <a:lnTo>
                    <a:pt x="171" y="18103"/>
                  </a:lnTo>
                  <a:lnTo>
                    <a:pt x="0" y="18103"/>
                  </a:lnTo>
                  <a:lnTo>
                    <a:pt x="683" y="19128"/>
                  </a:lnTo>
                  <a:lnTo>
                    <a:pt x="171" y="18786"/>
                  </a:lnTo>
                  <a:lnTo>
                    <a:pt x="1196" y="19640"/>
                  </a:lnTo>
                  <a:lnTo>
                    <a:pt x="2391" y="21348"/>
                  </a:lnTo>
                  <a:lnTo>
                    <a:pt x="3928" y="22885"/>
                  </a:lnTo>
                  <a:lnTo>
                    <a:pt x="4611" y="23397"/>
                  </a:lnTo>
                  <a:lnTo>
                    <a:pt x="5465" y="23910"/>
                  </a:lnTo>
                  <a:lnTo>
                    <a:pt x="6490" y="24251"/>
                  </a:lnTo>
                  <a:lnTo>
                    <a:pt x="7344" y="24422"/>
                  </a:lnTo>
                  <a:lnTo>
                    <a:pt x="7515" y="24251"/>
                  </a:lnTo>
                  <a:lnTo>
                    <a:pt x="7515" y="24080"/>
                  </a:lnTo>
                  <a:lnTo>
                    <a:pt x="5294" y="23056"/>
                  </a:lnTo>
                  <a:lnTo>
                    <a:pt x="4270" y="22373"/>
                  </a:lnTo>
                  <a:lnTo>
                    <a:pt x="3416" y="21519"/>
                  </a:lnTo>
                  <a:lnTo>
                    <a:pt x="2562" y="20494"/>
                  </a:lnTo>
                  <a:lnTo>
                    <a:pt x="2562" y="20494"/>
                  </a:lnTo>
                  <a:lnTo>
                    <a:pt x="4440" y="21348"/>
                  </a:lnTo>
                  <a:lnTo>
                    <a:pt x="6319" y="22031"/>
                  </a:lnTo>
                  <a:lnTo>
                    <a:pt x="7515" y="23226"/>
                  </a:lnTo>
                  <a:lnTo>
                    <a:pt x="9052" y="24251"/>
                  </a:lnTo>
                  <a:lnTo>
                    <a:pt x="9735" y="24763"/>
                  </a:lnTo>
                  <a:lnTo>
                    <a:pt x="10589" y="24934"/>
                  </a:lnTo>
                  <a:lnTo>
                    <a:pt x="11443" y="25105"/>
                  </a:lnTo>
                  <a:lnTo>
                    <a:pt x="12467" y="25105"/>
                  </a:lnTo>
                  <a:lnTo>
                    <a:pt x="12296" y="24763"/>
                  </a:lnTo>
                  <a:lnTo>
                    <a:pt x="9906" y="23910"/>
                  </a:lnTo>
                  <a:lnTo>
                    <a:pt x="8881" y="23397"/>
                  </a:lnTo>
                  <a:lnTo>
                    <a:pt x="7685" y="22714"/>
                  </a:lnTo>
                  <a:lnTo>
                    <a:pt x="7173" y="22373"/>
                  </a:lnTo>
                  <a:lnTo>
                    <a:pt x="9564" y="22714"/>
                  </a:lnTo>
                  <a:lnTo>
                    <a:pt x="11955" y="23056"/>
                  </a:lnTo>
                  <a:lnTo>
                    <a:pt x="13321" y="23910"/>
                  </a:lnTo>
                  <a:lnTo>
                    <a:pt x="14687" y="24422"/>
                  </a:lnTo>
                  <a:lnTo>
                    <a:pt x="15371" y="24422"/>
                  </a:lnTo>
                  <a:lnTo>
                    <a:pt x="16054" y="24593"/>
                  </a:lnTo>
                  <a:lnTo>
                    <a:pt x="16737" y="24422"/>
                  </a:lnTo>
                  <a:lnTo>
                    <a:pt x="17420" y="24080"/>
                  </a:lnTo>
                  <a:lnTo>
                    <a:pt x="17591" y="23910"/>
                  </a:lnTo>
                  <a:lnTo>
                    <a:pt x="17591" y="23739"/>
                  </a:lnTo>
                  <a:lnTo>
                    <a:pt x="16395" y="23739"/>
                  </a:lnTo>
                  <a:lnTo>
                    <a:pt x="15371" y="23568"/>
                  </a:lnTo>
                  <a:lnTo>
                    <a:pt x="14346" y="23397"/>
                  </a:lnTo>
                  <a:lnTo>
                    <a:pt x="13492" y="23056"/>
                  </a:lnTo>
                  <a:lnTo>
                    <a:pt x="16054" y="23056"/>
                  </a:lnTo>
                  <a:lnTo>
                    <a:pt x="16224" y="22885"/>
                  </a:lnTo>
                  <a:lnTo>
                    <a:pt x="16054" y="22714"/>
                  </a:lnTo>
                  <a:lnTo>
                    <a:pt x="13663" y="22543"/>
                  </a:lnTo>
                  <a:lnTo>
                    <a:pt x="17420" y="22543"/>
                  </a:lnTo>
                  <a:lnTo>
                    <a:pt x="18786" y="23226"/>
                  </a:lnTo>
                  <a:lnTo>
                    <a:pt x="20323" y="23910"/>
                  </a:lnTo>
                  <a:lnTo>
                    <a:pt x="21006" y="24080"/>
                  </a:lnTo>
                  <a:lnTo>
                    <a:pt x="21860" y="24080"/>
                  </a:lnTo>
                  <a:lnTo>
                    <a:pt x="22543" y="23910"/>
                  </a:lnTo>
                  <a:lnTo>
                    <a:pt x="23397" y="23739"/>
                  </a:lnTo>
                  <a:lnTo>
                    <a:pt x="23397" y="23568"/>
                  </a:lnTo>
                  <a:lnTo>
                    <a:pt x="23227" y="23397"/>
                  </a:lnTo>
                  <a:lnTo>
                    <a:pt x="21860" y="23568"/>
                  </a:lnTo>
                  <a:lnTo>
                    <a:pt x="20665" y="23397"/>
                  </a:lnTo>
                  <a:lnTo>
                    <a:pt x="19299" y="22885"/>
                  </a:lnTo>
                  <a:lnTo>
                    <a:pt x="18103" y="22373"/>
                  </a:lnTo>
                  <a:lnTo>
                    <a:pt x="18957" y="22373"/>
                  </a:lnTo>
                  <a:lnTo>
                    <a:pt x="20152" y="22885"/>
                  </a:lnTo>
                  <a:lnTo>
                    <a:pt x="21348" y="23226"/>
                  </a:lnTo>
                  <a:lnTo>
                    <a:pt x="22714" y="23226"/>
                  </a:lnTo>
                  <a:lnTo>
                    <a:pt x="24080" y="23056"/>
                  </a:lnTo>
                  <a:lnTo>
                    <a:pt x="24080" y="22885"/>
                  </a:lnTo>
                  <a:lnTo>
                    <a:pt x="23910" y="22714"/>
                  </a:lnTo>
                  <a:lnTo>
                    <a:pt x="23397" y="22714"/>
                  </a:lnTo>
                  <a:lnTo>
                    <a:pt x="24764" y="22373"/>
                  </a:lnTo>
                  <a:lnTo>
                    <a:pt x="25617" y="22543"/>
                  </a:lnTo>
                  <a:lnTo>
                    <a:pt x="26471" y="22543"/>
                  </a:lnTo>
                  <a:lnTo>
                    <a:pt x="27325" y="22202"/>
                  </a:lnTo>
                  <a:lnTo>
                    <a:pt x="28179" y="21689"/>
                  </a:lnTo>
                  <a:lnTo>
                    <a:pt x="28350" y="21519"/>
                  </a:lnTo>
                  <a:lnTo>
                    <a:pt x="28179" y="21348"/>
                  </a:lnTo>
                  <a:lnTo>
                    <a:pt x="27838" y="21348"/>
                  </a:lnTo>
                  <a:lnTo>
                    <a:pt x="28692" y="20835"/>
                  </a:lnTo>
                  <a:lnTo>
                    <a:pt x="29545" y="21177"/>
                  </a:lnTo>
                  <a:lnTo>
                    <a:pt x="30399" y="21177"/>
                  </a:lnTo>
                  <a:lnTo>
                    <a:pt x="31253" y="20835"/>
                  </a:lnTo>
                  <a:lnTo>
                    <a:pt x="32107" y="20323"/>
                  </a:lnTo>
                  <a:lnTo>
                    <a:pt x="32107" y="20152"/>
                  </a:lnTo>
                  <a:lnTo>
                    <a:pt x="33303" y="19640"/>
                  </a:lnTo>
                  <a:lnTo>
                    <a:pt x="34327" y="18957"/>
                  </a:lnTo>
                  <a:lnTo>
                    <a:pt x="35523" y="18786"/>
                  </a:lnTo>
                  <a:lnTo>
                    <a:pt x="36889" y="18274"/>
                  </a:lnTo>
                  <a:lnTo>
                    <a:pt x="36889" y="18103"/>
                  </a:lnTo>
                  <a:lnTo>
                    <a:pt x="36889" y="17932"/>
                  </a:lnTo>
                  <a:lnTo>
                    <a:pt x="36718" y="17932"/>
                  </a:lnTo>
                  <a:lnTo>
                    <a:pt x="35181" y="18103"/>
                  </a:lnTo>
                  <a:lnTo>
                    <a:pt x="35181" y="18103"/>
                  </a:lnTo>
                  <a:lnTo>
                    <a:pt x="35694" y="17761"/>
                  </a:lnTo>
                  <a:lnTo>
                    <a:pt x="35864" y="17761"/>
                  </a:lnTo>
                  <a:lnTo>
                    <a:pt x="37572" y="16054"/>
                  </a:lnTo>
                  <a:lnTo>
                    <a:pt x="38768" y="15883"/>
                  </a:lnTo>
                  <a:lnTo>
                    <a:pt x="39280" y="15883"/>
                  </a:lnTo>
                  <a:lnTo>
                    <a:pt x="39792" y="15541"/>
                  </a:lnTo>
                  <a:lnTo>
                    <a:pt x="39109" y="16566"/>
                  </a:lnTo>
                  <a:lnTo>
                    <a:pt x="39109" y="16737"/>
                  </a:lnTo>
                  <a:lnTo>
                    <a:pt x="39280" y="16737"/>
                  </a:lnTo>
                  <a:lnTo>
                    <a:pt x="40305" y="15029"/>
                  </a:lnTo>
                  <a:lnTo>
                    <a:pt x="40646" y="14687"/>
                  </a:lnTo>
                  <a:lnTo>
                    <a:pt x="40817" y="14517"/>
                  </a:lnTo>
                  <a:lnTo>
                    <a:pt x="40646" y="14517"/>
                  </a:lnTo>
                  <a:lnTo>
                    <a:pt x="41159" y="13321"/>
                  </a:lnTo>
                  <a:lnTo>
                    <a:pt x="41500" y="11955"/>
                  </a:lnTo>
                  <a:lnTo>
                    <a:pt x="42354" y="11955"/>
                  </a:lnTo>
                  <a:lnTo>
                    <a:pt x="43037" y="11613"/>
                  </a:lnTo>
                  <a:lnTo>
                    <a:pt x="43208" y="11613"/>
                  </a:lnTo>
                  <a:lnTo>
                    <a:pt x="43208" y="11442"/>
                  </a:lnTo>
                  <a:lnTo>
                    <a:pt x="43037" y="11272"/>
                  </a:lnTo>
                  <a:lnTo>
                    <a:pt x="41842" y="11272"/>
                  </a:lnTo>
                  <a:lnTo>
                    <a:pt x="42183" y="9222"/>
                  </a:lnTo>
                  <a:lnTo>
                    <a:pt x="42696" y="9393"/>
                  </a:lnTo>
                  <a:lnTo>
                    <a:pt x="43379" y="9735"/>
                  </a:lnTo>
                  <a:lnTo>
                    <a:pt x="43550" y="9564"/>
                  </a:lnTo>
                  <a:lnTo>
                    <a:pt x="43550" y="9222"/>
                  </a:lnTo>
                  <a:lnTo>
                    <a:pt x="42866" y="8710"/>
                  </a:lnTo>
                  <a:lnTo>
                    <a:pt x="42183" y="8198"/>
                  </a:lnTo>
                  <a:lnTo>
                    <a:pt x="42183" y="6490"/>
                  </a:lnTo>
                  <a:lnTo>
                    <a:pt x="42354" y="6490"/>
                  </a:lnTo>
                  <a:lnTo>
                    <a:pt x="42525" y="6319"/>
                  </a:lnTo>
                  <a:lnTo>
                    <a:pt x="42013" y="4953"/>
                  </a:lnTo>
                  <a:lnTo>
                    <a:pt x="41159" y="3586"/>
                  </a:lnTo>
                  <a:lnTo>
                    <a:pt x="40305" y="2220"/>
                  </a:lnTo>
                  <a:lnTo>
                    <a:pt x="39792" y="1537"/>
                  </a:lnTo>
                  <a:lnTo>
                    <a:pt x="39280" y="1025"/>
                  </a:lnTo>
                  <a:lnTo>
                    <a:pt x="39109" y="1025"/>
                  </a:lnTo>
                  <a:lnTo>
                    <a:pt x="39109" y="1196"/>
                  </a:lnTo>
                  <a:lnTo>
                    <a:pt x="39963" y="2562"/>
                  </a:lnTo>
                  <a:lnTo>
                    <a:pt x="40817" y="4099"/>
                  </a:lnTo>
                  <a:lnTo>
                    <a:pt x="41159" y="4953"/>
                  </a:lnTo>
                  <a:lnTo>
                    <a:pt x="41671" y="5807"/>
                  </a:lnTo>
                  <a:lnTo>
                    <a:pt x="41329" y="7685"/>
                  </a:lnTo>
                  <a:lnTo>
                    <a:pt x="41159" y="7514"/>
                  </a:lnTo>
                  <a:lnTo>
                    <a:pt x="40988" y="7344"/>
                  </a:lnTo>
                  <a:lnTo>
                    <a:pt x="40817" y="5977"/>
                  </a:lnTo>
                  <a:lnTo>
                    <a:pt x="40646" y="4611"/>
                  </a:lnTo>
                  <a:lnTo>
                    <a:pt x="40134" y="3416"/>
                  </a:lnTo>
                  <a:lnTo>
                    <a:pt x="39622" y="2049"/>
                  </a:lnTo>
                  <a:lnTo>
                    <a:pt x="39451" y="2049"/>
                  </a:lnTo>
                  <a:lnTo>
                    <a:pt x="39451" y="2220"/>
                  </a:lnTo>
                  <a:lnTo>
                    <a:pt x="39963" y="4099"/>
                  </a:lnTo>
                  <a:lnTo>
                    <a:pt x="40305" y="5977"/>
                  </a:lnTo>
                  <a:lnTo>
                    <a:pt x="40134" y="6148"/>
                  </a:lnTo>
                  <a:lnTo>
                    <a:pt x="39963" y="6319"/>
                  </a:lnTo>
                  <a:lnTo>
                    <a:pt x="39792" y="6831"/>
                  </a:lnTo>
                  <a:lnTo>
                    <a:pt x="39280" y="6661"/>
                  </a:lnTo>
                  <a:lnTo>
                    <a:pt x="39109" y="3928"/>
                  </a:lnTo>
                  <a:lnTo>
                    <a:pt x="38597" y="1025"/>
                  </a:lnTo>
                  <a:lnTo>
                    <a:pt x="38426" y="1025"/>
                  </a:lnTo>
                  <a:lnTo>
                    <a:pt x="38426" y="1196"/>
                  </a:lnTo>
                  <a:lnTo>
                    <a:pt x="38768" y="3928"/>
                  </a:lnTo>
                  <a:lnTo>
                    <a:pt x="38768" y="5294"/>
                  </a:lnTo>
                  <a:lnTo>
                    <a:pt x="39109" y="6661"/>
                  </a:lnTo>
                  <a:lnTo>
                    <a:pt x="38426" y="6661"/>
                  </a:lnTo>
                  <a:lnTo>
                    <a:pt x="38426" y="3245"/>
                  </a:lnTo>
                  <a:lnTo>
                    <a:pt x="37914" y="171"/>
                  </a:lnTo>
                  <a:lnTo>
                    <a:pt x="37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6" name="Google Shape;834;p32"/>
            <p:cNvSpPr/>
            <p:nvPr/>
          </p:nvSpPr>
          <p:spPr>
            <a:xfrm>
              <a:off x="8386560" y="1045440"/>
              <a:ext cx="291240" cy="169920"/>
            </a:xfrm>
            <a:custGeom>
              <a:avLst/>
              <a:gdLst>
                <a:gd name="textAreaLeft" fmla="*/ 0 w 291240"/>
                <a:gd name="textAreaRight" fmla="*/ 291600 w 291240"/>
                <a:gd name="textAreaTop" fmla="*/ 0 h 169920"/>
                <a:gd name="textAreaBottom" fmla="*/ 170280 h 169920"/>
              </a:gdLst>
              <a:ahLst/>
              <a:cxnLst/>
              <a:rect l="textAreaLeft" t="textAreaTop" r="textAreaRight" b="textAreaBottom"/>
              <a:pathLst>
                <a:path w="43892" h="25618">
                  <a:moveTo>
                    <a:pt x="38939" y="3416"/>
                  </a:moveTo>
                  <a:lnTo>
                    <a:pt x="39280" y="6148"/>
                  </a:lnTo>
                  <a:lnTo>
                    <a:pt x="38939" y="3587"/>
                  </a:lnTo>
                  <a:lnTo>
                    <a:pt x="38939" y="3416"/>
                  </a:lnTo>
                  <a:close/>
                  <a:moveTo>
                    <a:pt x="38768" y="5465"/>
                  </a:moveTo>
                  <a:lnTo>
                    <a:pt x="38939" y="6661"/>
                  </a:lnTo>
                  <a:lnTo>
                    <a:pt x="38768" y="6661"/>
                  </a:lnTo>
                  <a:lnTo>
                    <a:pt x="38768" y="5465"/>
                  </a:lnTo>
                  <a:close/>
                  <a:moveTo>
                    <a:pt x="40817" y="4441"/>
                  </a:moveTo>
                  <a:lnTo>
                    <a:pt x="40988" y="4611"/>
                  </a:lnTo>
                  <a:lnTo>
                    <a:pt x="41671" y="6148"/>
                  </a:lnTo>
                  <a:lnTo>
                    <a:pt x="41330" y="7515"/>
                  </a:lnTo>
                  <a:lnTo>
                    <a:pt x="41159" y="5978"/>
                  </a:lnTo>
                  <a:lnTo>
                    <a:pt x="40817" y="4441"/>
                  </a:lnTo>
                  <a:close/>
                  <a:moveTo>
                    <a:pt x="38768" y="7344"/>
                  </a:moveTo>
                  <a:lnTo>
                    <a:pt x="39793" y="7856"/>
                  </a:lnTo>
                  <a:lnTo>
                    <a:pt x="39451" y="9393"/>
                  </a:lnTo>
                  <a:lnTo>
                    <a:pt x="38939" y="11101"/>
                  </a:lnTo>
                  <a:lnTo>
                    <a:pt x="38256" y="10930"/>
                  </a:lnTo>
                  <a:lnTo>
                    <a:pt x="38597" y="9222"/>
                  </a:lnTo>
                  <a:lnTo>
                    <a:pt x="38768" y="7344"/>
                  </a:lnTo>
                  <a:close/>
                  <a:moveTo>
                    <a:pt x="41500" y="10247"/>
                  </a:moveTo>
                  <a:lnTo>
                    <a:pt x="41330" y="11272"/>
                  </a:lnTo>
                  <a:lnTo>
                    <a:pt x="40988" y="11272"/>
                  </a:lnTo>
                  <a:lnTo>
                    <a:pt x="41500" y="10247"/>
                  </a:lnTo>
                  <a:close/>
                  <a:moveTo>
                    <a:pt x="40647" y="8539"/>
                  </a:moveTo>
                  <a:lnTo>
                    <a:pt x="40476" y="8710"/>
                  </a:lnTo>
                  <a:lnTo>
                    <a:pt x="40134" y="10076"/>
                  </a:lnTo>
                  <a:lnTo>
                    <a:pt x="39622" y="11272"/>
                  </a:lnTo>
                  <a:lnTo>
                    <a:pt x="39622" y="11443"/>
                  </a:lnTo>
                  <a:lnTo>
                    <a:pt x="39793" y="11443"/>
                  </a:lnTo>
                  <a:lnTo>
                    <a:pt x="39793" y="11613"/>
                  </a:lnTo>
                  <a:lnTo>
                    <a:pt x="40134" y="11613"/>
                  </a:lnTo>
                  <a:lnTo>
                    <a:pt x="40305" y="11443"/>
                  </a:lnTo>
                  <a:lnTo>
                    <a:pt x="40647" y="10076"/>
                  </a:lnTo>
                  <a:lnTo>
                    <a:pt x="40817" y="8710"/>
                  </a:lnTo>
                  <a:lnTo>
                    <a:pt x="40647" y="8539"/>
                  </a:lnTo>
                  <a:close/>
                  <a:moveTo>
                    <a:pt x="40988" y="8369"/>
                  </a:moveTo>
                  <a:lnTo>
                    <a:pt x="40988" y="8539"/>
                  </a:lnTo>
                  <a:lnTo>
                    <a:pt x="40817" y="9735"/>
                  </a:lnTo>
                  <a:lnTo>
                    <a:pt x="40817" y="9906"/>
                  </a:lnTo>
                  <a:lnTo>
                    <a:pt x="41108" y="9906"/>
                  </a:lnTo>
                  <a:lnTo>
                    <a:pt x="40647" y="11443"/>
                  </a:lnTo>
                  <a:lnTo>
                    <a:pt x="40647" y="11613"/>
                  </a:lnTo>
                  <a:lnTo>
                    <a:pt x="41330" y="11613"/>
                  </a:lnTo>
                  <a:lnTo>
                    <a:pt x="41500" y="11443"/>
                  </a:lnTo>
                  <a:lnTo>
                    <a:pt x="42013" y="9052"/>
                  </a:lnTo>
                  <a:lnTo>
                    <a:pt x="41842" y="8881"/>
                  </a:lnTo>
                  <a:lnTo>
                    <a:pt x="41842" y="8710"/>
                  </a:lnTo>
                  <a:lnTo>
                    <a:pt x="41671" y="8710"/>
                  </a:lnTo>
                  <a:lnTo>
                    <a:pt x="41500" y="8881"/>
                  </a:lnTo>
                  <a:lnTo>
                    <a:pt x="41330" y="9308"/>
                  </a:lnTo>
                  <a:lnTo>
                    <a:pt x="41330" y="9308"/>
                  </a:lnTo>
                  <a:lnTo>
                    <a:pt x="41500" y="8710"/>
                  </a:lnTo>
                  <a:lnTo>
                    <a:pt x="41330" y="8539"/>
                  </a:lnTo>
                  <a:lnTo>
                    <a:pt x="41159" y="8369"/>
                  </a:lnTo>
                  <a:close/>
                  <a:moveTo>
                    <a:pt x="39622" y="12126"/>
                  </a:moveTo>
                  <a:lnTo>
                    <a:pt x="39451" y="12638"/>
                  </a:lnTo>
                  <a:lnTo>
                    <a:pt x="39451" y="12809"/>
                  </a:lnTo>
                  <a:lnTo>
                    <a:pt x="38939" y="13663"/>
                  </a:lnTo>
                  <a:lnTo>
                    <a:pt x="39622" y="12126"/>
                  </a:lnTo>
                  <a:close/>
                  <a:moveTo>
                    <a:pt x="37572" y="7515"/>
                  </a:moveTo>
                  <a:lnTo>
                    <a:pt x="37402" y="10760"/>
                  </a:lnTo>
                  <a:lnTo>
                    <a:pt x="35694" y="10760"/>
                  </a:lnTo>
                  <a:lnTo>
                    <a:pt x="35694" y="10930"/>
                  </a:lnTo>
                  <a:lnTo>
                    <a:pt x="35694" y="11101"/>
                  </a:lnTo>
                  <a:lnTo>
                    <a:pt x="35865" y="11272"/>
                  </a:lnTo>
                  <a:lnTo>
                    <a:pt x="37060" y="11443"/>
                  </a:lnTo>
                  <a:lnTo>
                    <a:pt x="36377" y="12809"/>
                  </a:lnTo>
                  <a:lnTo>
                    <a:pt x="36035" y="12980"/>
                  </a:lnTo>
                  <a:lnTo>
                    <a:pt x="34328" y="14517"/>
                  </a:lnTo>
                  <a:lnTo>
                    <a:pt x="32961" y="14346"/>
                  </a:lnTo>
                  <a:lnTo>
                    <a:pt x="32278" y="14517"/>
                  </a:lnTo>
                  <a:lnTo>
                    <a:pt x="34328" y="12297"/>
                  </a:lnTo>
                  <a:lnTo>
                    <a:pt x="34669" y="12297"/>
                  </a:lnTo>
                  <a:lnTo>
                    <a:pt x="34840" y="12126"/>
                  </a:lnTo>
                  <a:lnTo>
                    <a:pt x="34840" y="11784"/>
                  </a:lnTo>
                  <a:lnTo>
                    <a:pt x="35011" y="11613"/>
                  </a:lnTo>
                  <a:lnTo>
                    <a:pt x="36548" y="9564"/>
                  </a:lnTo>
                  <a:lnTo>
                    <a:pt x="37572" y="7515"/>
                  </a:lnTo>
                  <a:close/>
                  <a:moveTo>
                    <a:pt x="38085" y="11784"/>
                  </a:moveTo>
                  <a:lnTo>
                    <a:pt x="38768" y="11955"/>
                  </a:lnTo>
                  <a:lnTo>
                    <a:pt x="37743" y="13492"/>
                  </a:lnTo>
                  <a:lnTo>
                    <a:pt x="36377" y="15029"/>
                  </a:lnTo>
                  <a:lnTo>
                    <a:pt x="36206" y="14858"/>
                  </a:lnTo>
                  <a:lnTo>
                    <a:pt x="37060" y="13321"/>
                  </a:lnTo>
                  <a:lnTo>
                    <a:pt x="37402" y="13321"/>
                  </a:lnTo>
                  <a:lnTo>
                    <a:pt x="37572" y="13150"/>
                  </a:lnTo>
                  <a:lnTo>
                    <a:pt x="38085" y="11784"/>
                  </a:lnTo>
                  <a:close/>
                  <a:moveTo>
                    <a:pt x="40988" y="12297"/>
                  </a:moveTo>
                  <a:lnTo>
                    <a:pt x="40305" y="14688"/>
                  </a:lnTo>
                  <a:lnTo>
                    <a:pt x="39622" y="15029"/>
                  </a:lnTo>
                  <a:lnTo>
                    <a:pt x="38768" y="15200"/>
                  </a:lnTo>
                  <a:lnTo>
                    <a:pt x="39793" y="13834"/>
                  </a:lnTo>
                  <a:lnTo>
                    <a:pt x="40647" y="12297"/>
                  </a:lnTo>
                  <a:close/>
                  <a:moveTo>
                    <a:pt x="38085" y="11272"/>
                  </a:moveTo>
                  <a:lnTo>
                    <a:pt x="37743" y="11443"/>
                  </a:lnTo>
                  <a:lnTo>
                    <a:pt x="37402" y="12809"/>
                  </a:lnTo>
                  <a:lnTo>
                    <a:pt x="37402" y="12467"/>
                  </a:lnTo>
                  <a:lnTo>
                    <a:pt x="37231" y="12297"/>
                  </a:lnTo>
                  <a:lnTo>
                    <a:pt x="37060" y="12467"/>
                  </a:lnTo>
                  <a:lnTo>
                    <a:pt x="36548" y="13663"/>
                  </a:lnTo>
                  <a:lnTo>
                    <a:pt x="35694" y="15029"/>
                  </a:lnTo>
                  <a:lnTo>
                    <a:pt x="35865" y="15200"/>
                  </a:lnTo>
                  <a:lnTo>
                    <a:pt x="36377" y="15371"/>
                  </a:lnTo>
                  <a:lnTo>
                    <a:pt x="36548" y="15200"/>
                  </a:lnTo>
                  <a:lnTo>
                    <a:pt x="37914" y="13663"/>
                  </a:lnTo>
                  <a:lnTo>
                    <a:pt x="39109" y="11784"/>
                  </a:lnTo>
                  <a:lnTo>
                    <a:pt x="39109" y="11613"/>
                  </a:lnTo>
                  <a:lnTo>
                    <a:pt x="38939" y="11613"/>
                  </a:lnTo>
                  <a:lnTo>
                    <a:pt x="38085" y="11272"/>
                  </a:lnTo>
                  <a:close/>
                  <a:moveTo>
                    <a:pt x="37572" y="14175"/>
                  </a:moveTo>
                  <a:lnTo>
                    <a:pt x="36889" y="15200"/>
                  </a:lnTo>
                  <a:lnTo>
                    <a:pt x="36889" y="15371"/>
                  </a:lnTo>
                  <a:lnTo>
                    <a:pt x="37231" y="15541"/>
                  </a:lnTo>
                  <a:lnTo>
                    <a:pt x="37402" y="15371"/>
                  </a:lnTo>
                  <a:lnTo>
                    <a:pt x="37914" y="14517"/>
                  </a:lnTo>
                  <a:lnTo>
                    <a:pt x="37914" y="14175"/>
                  </a:lnTo>
                  <a:close/>
                  <a:moveTo>
                    <a:pt x="39280" y="11784"/>
                  </a:moveTo>
                  <a:lnTo>
                    <a:pt x="38597" y="13663"/>
                  </a:lnTo>
                  <a:lnTo>
                    <a:pt x="37743" y="15200"/>
                  </a:lnTo>
                  <a:lnTo>
                    <a:pt x="37743" y="15371"/>
                  </a:lnTo>
                  <a:lnTo>
                    <a:pt x="37914" y="15541"/>
                  </a:lnTo>
                  <a:lnTo>
                    <a:pt x="38085" y="15541"/>
                  </a:lnTo>
                  <a:lnTo>
                    <a:pt x="38256" y="15371"/>
                  </a:lnTo>
                  <a:lnTo>
                    <a:pt x="38426" y="15541"/>
                  </a:lnTo>
                  <a:lnTo>
                    <a:pt x="39451" y="15371"/>
                  </a:lnTo>
                  <a:lnTo>
                    <a:pt x="40476" y="15029"/>
                  </a:lnTo>
                  <a:lnTo>
                    <a:pt x="40476" y="14858"/>
                  </a:lnTo>
                  <a:lnTo>
                    <a:pt x="40988" y="13663"/>
                  </a:lnTo>
                  <a:lnTo>
                    <a:pt x="41330" y="12297"/>
                  </a:lnTo>
                  <a:lnTo>
                    <a:pt x="41330" y="12126"/>
                  </a:lnTo>
                  <a:lnTo>
                    <a:pt x="41330" y="11955"/>
                  </a:lnTo>
                  <a:lnTo>
                    <a:pt x="40476" y="11955"/>
                  </a:lnTo>
                  <a:lnTo>
                    <a:pt x="40305" y="12126"/>
                  </a:lnTo>
                  <a:lnTo>
                    <a:pt x="39622" y="13321"/>
                  </a:lnTo>
                  <a:lnTo>
                    <a:pt x="38768" y="14517"/>
                  </a:lnTo>
                  <a:lnTo>
                    <a:pt x="39793" y="12809"/>
                  </a:lnTo>
                  <a:lnTo>
                    <a:pt x="39793" y="12638"/>
                  </a:lnTo>
                  <a:lnTo>
                    <a:pt x="39963" y="12126"/>
                  </a:lnTo>
                  <a:lnTo>
                    <a:pt x="39963" y="11955"/>
                  </a:lnTo>
                  <a:lnTo>
                    <a:pt x="39963" y="11784"/>
                  </a:lnTo>
                  <a:close/>
                  <a:moveTo>
                    <a:pt x="31766" y="15029"/>
                  </a:moveTo>
                  <a:lnTo>
                    <a:pt x="32620" y="15200"/>
                  </a:lnTo>
                  <a:lnTo>
                    <a:pt x="33474" y="15371"/>
                  </a:lnTo>
                  <a:lnTo>
                    <a:pt x="32107" y="16395"/>
                  </a:lnTo>
                  <a:lnTo>
                    <a:pt x="30741" y="17420"/>
                  </a:lnTo>
                  <a:lnTo>
                    <a:pt x="29716" y="17078"/>
                  </a:lnTo>
                  <a:lnTo>
                    <a:pt x="29375" y="16908"/>
                  </a:lnTo>
                  <a:lnTo>
                    <a:pt x="31595" y="15029"/>
                  </a:lnTo>
                  <a:close/>
                  <a:moveTo>
                    <a:pt x="35182" y="15541"/>
                  </a:moveTo>
                  <a:lnTo>
                    <a:pt x="33986" y="17078"/>
                  </a:lnTo>
                  <a:lnTo>
                    <a:pt x="33986" y="17249"/>
                  </a:lnTo>
                  <a:lnTo>
                    <a:pt x="34157" y="17420"/>
                  </a:lnTo>
                  <a:lnTo>
                    <a:pt x="35865" y="15883"/>
                  </a:lnTo>
                  <a:lnTo>
                    <a:pt x="35865" y="15712"/>
                  </a:lnTo>
                  <a:lnTo>
                    <a:pt x="35523" y="15541"/>
                  </a:lnTo>
                  <a:close/>
                  <a:moveTo>
                    <a:pt x="34328" y="15541"/>
                  </a:moveTo>
                  <a:lnTo>
                    <a:pt x="33303" y="16737"/>
                  </a:lnTo>
                  <a:lnTo>
                    <a:pt x="32278" y="17932"/>
                  </a:lnTo>
                  <a:lnTo>
                    <a:pt x="31766" y="17762"/>
                  </a:lnTo>
                  <a:lnTo>
                    <a:pt x="33132" y="16737"/>
                  </a:lnTo>
                  <a:lnTo>
                    <a:pt x="34328" y="15541"/>
                  </a:lnTo>
                  <a:close/>
                  <a:moveTo>
                    <a:pt x="36377" y="16054"/>
                  </a:moveTo>
                  <a:lnTo>
                    <a:pt x="36377" y="16225"/>
                  </a:lnTo>
                  <a:lnTo>
                    <a:pt x="35523" y="17249"/>
                  </a:lnTo>
                  <a:lnTo>
                    <a:pt x="34498" y="18274"/>
                  </a:lnTo>
                  <a:lnTo>
                    <a:pt x="33815" y="18103"/>
                  </a:lnTo>
                  <a:lnTo>
                    <a:pt x="35011" y="17249"/>
                  </a:lnTo>
                  <a:lnTo>
                    <a:pt x="36377" y="16054"/>
                  </a:lnTo>
                  <a:close/>
                  <a:moveTo>
                    <a:pt x="36206" y="15712"/>
                  </a:moveTo>
                  <a:lnTo>
                    <a:pt x="36206" y="15883"/>
                  </a:lnTo>
                  <a:lnTo>
                    <a:pt x="34669" y="17078"/>
                  </a:lnTo>
                  <a:lnTo>
                    <a:pt x="33132" y="18103"/>
                  </a:lnTo>
                  <a:lnTo>
                    <a:pt x="33132" y="18274"/>
                  </a:lnTo>
                  <a:lnTo>
                    <a:pt x="33303" y="18445"/>
                  </a:lnTo>
                  <a:lnTo>
                    <a:pt x="34669" y="18616"/>
                  </a:lnTo>
                  <a:lnTo>
                    <a:pt x="34669" y="18445"/>
                  </a:lnTo>
                  <a:lnTo>
                    <a:pt x="35865" y="17420"/>
                  </a:lnTo>
                  <a:lnTo>
                    <a:pt x="36889" y="16225"/>
                  </a:lnTo>
                  <a:lnTo>
                    <a:pt x="36889" y="16054"/>
                  </a:lnTo>
                  <a:lnTo>
                    <a:pt x="36719" y="15883"/>
                  </a:lnTo>
                  <a:lnTo>
                    <a:pt x="36206" y="15712"/>
                  </a:lnTo>
                  <a:close/>
                  <a:moveTo>
                    <a:pt x="28692" y="17420"/>
                  </a:moveTo>
                  <a:lnTo>
                    <a:pt x="29375" y="17762"/>
                  </a:lnTo>
                  <a:lnTo>
                    <a:pt x="29887" y="17932"/>
                  </a:lnTo>
                  <a:lnTo>
                    <a:pt x="27155" y="19299"/>
                  </a:lnTo>
                  <a:lnTo>
                    <a:pt x="26472" y="18957"/>
                  </a:lnTo>
                  <a:lnTo>
                    <a:pt x="26813" y="18957"/>
                  </a:lnTo>
                  <a:lnTo>
                    <a:pt x="26984" y="18616"/>
                  </a:lnTo>
                  <a:lnTo>
                    <a:pt x="28692" y="17420"/>
                  </a:lnTo>
                  <a:close/>
                  <a:moveTo>
                    <a:pt x="30912" y="18445"/>
                  </a:moveTo>
                  <a:lnTo>
                    <a:pt x="31254" y="18616"/>
                  </a:lnTo>
                  <a:lnTo>
                    <a:pt x="29887" y="19640"/>
                  </a:lnTo>
                  <a:lnTo>
                    <a:pt x="29033" y="20153"/>
                  </a:lnTo>
                  <a:lnTo>
                    <a:pt x="28350" y="19811"/>
                  </a:lnTo>
                  <a:lnTo>
                    <a:pt x="30912" y="18445"/>
                  </a:lnTo>
                  <a:close/>
                  <a:moveTo>
                    <a:pt x="32449" y="18957"/>
                  </a:moveTo>
                  <a:lnTo>
                    <a:pt x="33303" y="19128"/>
                  </a:lnTo>
                  <a:lnTo>
                    <a:pt x="31595" y="19982"/>
                  </a:lnTo>
                  <a:lnTo>
                    <a:pt x="31595" y="20153"/>
                  </a:lnTo>
                  <a:lnTo>
                    <a:pt x="30570" y="20323"/>
                  </a:lnTo>
                  <a:lnTo>
                    <a:pt x="32107" y="19299"/>
                  </a:lnTo>
                  <a:lnTo>
                    <a:pt x="32449" y="18957"/>
                  </a:lnTo>
                  <a:close/>
                  <a:moveTo>
                    <a:pt x="30741" y="18103"/>
                  </a:moveTo>
                  <a:lnTo>
                    <a:pt x="29204" y="18957"/>
                  </a:lnTo>
                  <a:lnTo>
                    <a:pt x="27838" y="19811"/>
                  </a:lnTo>
                  <a:lnTo>
                    <a:pt x="27667" y="19811"/>
                  </a:lnTo>
                  <a:lnTo>
                    <a:pt x="27838" y="19982"/>
                  </a:lnTo>
                  <a:lnTo>
                    <a:pt x="29033" y="20494"/>
                  </a:lnTo>
                  <a:lnTo>
                    <a:pt x="30058" y="19982"/>
                  </a:lnTo>
                  <a:lnTo>
                    <a:pt x="31766" y="18616"/>
                  </a:lnTo>
                  <a:lnTo>
                    <a:pt x="31766" y="18445"/>
                  </a:lnTo>
                  <a:lnTo>
                    <a:pt x="30912" y="18103"/>
                  </a:lnTo>
                  <a:close/>
                  <a:moveTo>
                    <a:pt x="27155" y="20323"/>
                  </a:moveTo>
                  <a:lnTo>
                    <a:pt x="27838" y="20665"/>
                  </a:lnTo>
                  <a:lnTo>
                    <a:pt x="27155" y="21006"/>
                  </a:lnTo>
                  <a:lnTo>
                    <a:pt x="26301" y="20836"/>
                  </a:lnTo>
                  <a:lnTo>
                    <a:pt x="27155" y="20323"/>
                  </a:lnTo>
                  <a:close/>
                  <a:moveTo>
                    <a:pt x="27155" y="19982"/>
                  </a:moveTo>
                  <a:lnTo>
                    <a:pt x="25618" y="20665"/>
                  </a:lnTo>
                  <a:lnTo>
                    <a:pt x="25618" y="20836"/>
                  </a:lnTo>
                  <a:lnTo>
                    <a:pt x="25788" y="21006"/>
                  </a:lnTo>
                  <a:lnTo>
                    <a:pt x="26984" y="21348"/>
                  </a:lnTo>
                  <a:lnTo>
                    <a:pt x="27155" y="21348"/>
                  </a:lnTo>
                  <a:lnTo>
                    <a:pt x="28179" y="20836"/>
                  </a:lnTo>
                  <a:lnTo>
                    <a:pt x="28350" y="20665"/>
                  </a:lnTo>
                  <a:lnTo>
                    <a:pt x="28179" y="20665"/>
                  </a:lnTo>
                  <a:lnTo>
                    <a:pt x="27326" y="19982"/>
                  </a:lnTo>
                  <a:close/>
                  <a:moveTo>
                    <a:pt x="24935" y="21348"/>
                  </a:moveTo>
                  <a:lnTo>
                    <a:pt x="25788" y="21519"/>
                  </a:lnTo>
                  <a:lnTo>
                    <a:pt x="25276" y="21690"/>
                  </a:lnTo>
                  <a:lnTo>
                    <a:pt x="24081" y="21519"/>
                  </a:lnTo>
                  <a:lnTo>
                    <a:pt x="24935" y="21348"/>
                  </a:lnTo>
                  <a:close/>
                  <a:moveTo>
                    <a:pt x="24935" y="21006"/>
                  </a:moveTo>
                  <a:lnTo>
                    <a:pt x="23398" y="21348"/>
                  </a:lnTo>
                  <a:lnTo>
                    <a:pt x="23398" y="21519"/>
                  </a:lnTo>
                  <a:lnTo>
                    <a:pt x="23398" y="21690"/>
                  </a:lnTo>
                  <a:lnTo>
                    <a:pt x="24422" y="22031"/>
                  </a:lnTo>
                  <a:lnTo>
                    <a:pt x="25276" y="22031"/>
                  </a:lnTo>
                  <a:lnTo>
                    <a:pt x="26130" y="21690"/>
                  </a:lnTo>
                  <a:lnTo>
                    <a:pt x="26301" y="21690"/>
                  </a:lnTo>
                  <a:lnTo>
                    <a:pt x="26472" y="21519"/>
                  </a:lnTo>
                  <a:lnTo>
                    <a:pt x="26301" y="21348"/>
                  </a:lnTo>
                  <a:lnTo>
                    <a:pt x="24935" y="21006"/>
                  </a:lnTo>
                  <a:close/>
                  <a:moveTo>
                    <a:pt x="22714" y="22031"/>
                  </a:moveTo>
                  <a:lnTo>
                    <a:pt x="23568" y="22373"/>
                  </a:lnTo>
                  <a:lnTo>
                    <a:pt x="23398" y="22373"/>
                  </a:lnTo>
                  <a:lnTo>
                    <a:pt x="23056" y="22714"/>
                  </a:lnTo>
                  <a:lnTo>
                    <a:pt x="21007" y="22373"/>
                  </a:lnTo>
                  <a:lnTo>
                    <a:pt x="22714" y="22031"/>
                  </a:lnTo>
                  <a:close/>
                  <a:moveTo>
                    <a:pt x="19128" y="22714"/>
                  </a:moveTo>
                  <a:lnTo>
                    <a:pt x="20153" y="23056"/>
                  </a:lnTo>
                  <a:lnTo>
                    <a:pt x="18957" y="22714"/>
                  </a:lnTo>
                  <a:close/>
                  <a:moveTo>
                    <a:pt x="38085" y="854"/>
                  </a:moveTo>
                  <a:lnTo>
                    <a:pt x="38426" y="3928"/>
                  </a:lnTo>
                  <a:lnTo>
                    <a:pt x="38426" y="6832"/>
                  </a:lnTo>
                  <a:lnTo>
                    <a:pt x="38597" y="7002"/>
                  </a:lnTo>
                  <a:lnTo>
                    <a:pt x="38426" y="7002"/>
                  </a:lnTo>
                  <a:lnTo>
                    <a:pt x="38256" y="9052"/>
                  </a:lnTo>
                  <a:lnTo>
                    <a:pt x="37914" y="11101"/>
                  </a:lnTo>
                  <a:lnTo>
                    <a:pt x="38085" y="11272"/>
                  </a:lnTo>
                  <a:lnTo>
                    <a:pt x="38939" y="11443"/>
                  </a:lnTo>
                  <a:lnTo>
                    <a:pt x="39109" y="11443"/>
                  </a:lnTo>
                  <a:lnTo>
                    <a:pt x="39280" y="11272"/>
                  </a:lnTo>
                  <a:lnTo>
                    <a:pt x="39793" y="9564"/>
                  </a:lnTo>
                  <a:lnTo>
                    <a:pt x="40134" y="7685"/>
                  </a:lnTo>
                  <a:lnTo>
                    <a:pt x="39963" y="7515"/>
                  </a:lnTo>
                  <a:lnTo>
                    <a:pt x="38768" y="7002"/>
                  </a:lnTo>
                  <a:lnTo>
                    <a:pt x="39451" y="7002"/>
                  </a:lnTo>
                  <a:lnTo>
                    <a:pt x="39963" y="7173"/>
                  </a:lnTo>
                  <a:lnTo>
                    <a:pt x="40134" y="7173"/>
                  </a:lnTo>
                  <a:lnTo>
                    <a:pt x="40134" y="7002"/>
                  </a:lnTo>
                  <a:lnTo>
                    <a:pt x="40305" y="6832"/>
                  </a:lnTo>
                  <a:lnTo>
                    <a:pt x="40305" y="6490"/>
                  </a:lnTo>
                  <a:lnTo>
                    <a:pt x="40305" y="6319"/>
                  </a:lnTo>
                  <a:lnTo>
                    <a:pt x="40647" y="6319"/>
                  </a:lnTo>
                  <a:lnTo>
                    <a:pt x="40647" y="6148"/>
                  </a:lnTo>
                  <a:lnTo>
                    <a:pt x="40476" y="4611"/>
                  </a:lnTo>
                  <a:lnTo>
                    <a:pt x="39963" y="3074"/>
                  </a:lnTo>
                  <a:lnTo>
                    <a:pt x="40476" y="4099"/>
                  </a:lnTo>
                  <a:lnTo>
                    <a:pt x="40647" y="5295"/>
                  </a:lnTo>
                  <a:lnTo>
                    <a:pt x="40817" y="6319"/>
                  </a:lnTo>
                  <a:lnTo>
                    <a:pt x="40988" y="7515"/>
                  </a:lnTo>
                  <a:lnTo>
                    <a:pt x="40988" y="7685"/>
                  </a:lnTo>
                  <a:lnTo>
                    <a:pt x="41159" y="7685"/>
                  </a:lnTo>
                  <a:lnTo>
                    <a:pt x="41330" y="7856"/>
                  </a:lnTo>
                  <a:lnTo>
                    <a:pt x="41671" y="7856"/>
                  </a:lnTo>
                  <a:lnTo>
                    <a:pt x="42013" y="6148"/>
                  </a:lnTo>
                  <a:lnTo>
                    <a:pt x="42013" y="5978"/>
                  </a:lnTo>
                  <a:lnTo>
                    <a:pt x="41330" y="4611"/>
                  </a:lnTo>
                  <a:lnTo>
                    <a:pt x="41159" y="4270"/>
                  </a:lnTo>
                  <a:lnTo>
                    <a:pt x="40476" y="2904"/>
                  </a:lnTo>
                  <a:lnTo>
                    <a:pt x="39622" y="1537"/>
                  </a:lnTo>
                  <a:lnTo>
                    <a:pt x="40476" y="2733"/>
                  </a:lnTo>
                  <a:lnTo>
                    <a:pt x="41159" y="3757"/>
                  </a:lnTo>
                  <a:lnTo>
                    <a:pt x="41500" y="4099"/>
                  </a:lnTo>
                  <a:lnTo>
                    <a:pt x="42013" y="5295"/>
                  </a:lnTo>
                  <a:lnTo>
                    <a:pt x="42525" y="6490"/>
                  </a:lnTo>
                  <a:lnTo>
                    <a:pt x="42354" y="6490"/>
                  </a:lnTo>
                  <a:lnTo>
                    <a:pt x="42184" y="6661"/>
                  </a:lnTo>
                  <a:lnTo>
                    <a:pt x="42184" y="8198"/>
                  </a:lnTo>
                  <a:lnTo>
                    <a:pt x="42184" y="8369"/>
                  </a:lnTo>
                  <a:lnTo>
                    <a:pt x="42867" y="8881"/>
                  </a:lnTo>
                  <a:lnTo>
                    <a:pt x="43550" y="9564"/>
                  </a:lnTo>
                  <a:lnTo>
                    <a:pt x="43550" y="9735"/>
                  </a:lnTo>
                  <a:lnTo>
                    <a:pt x="43037" y="9564"/>
                  </a:lnTo>
                  <a:lnTo>
                    <a:pt x="42354" y="9222"/>
                  </a:lnTo>
                  <a:lnTo>
                    <a:pt x="42184" y="9222"/>
                  </a:lnTo>
                  <a:lnTo>
                    <a:pt x="42184" y="9393"/>
                  </a:lnTo>
                  <a:lnTo>
                    <a:pt x="41842" y="11443"/>
                  </a:lnTo>
                  <a:lnTo>
                    <a:pt x="41842" y="11613"/>
                  </a:lnTo>
                  <a:lnTo>
                    <a:pt x="43208" y="11613"/>
                  </a:lnTo>
                  <a:lnTo>
                    <a:pt x="43208" y="11784"/>
                  </a:lnTo>
                  <a:lnTo>
                    <a:pt x="42525" y="11955"/>
                  </a:lnTo>
                  <a:lnTo>
                    <a:pt x="41671" y="11955"/>
                  </a:lnTo>
                  <a:lnTo>
                    <a:pt x="41500" y="12126"/>
                  </a:lnTo>
                  <a:lnTo>
                    <a:pt x="41159" y="13492"/>
                  </a:lnTo>
                  <a:lnTo>
                    <a:pt x="40647" y="14517"/>
                  </a:lnTo>
                  <a:lnTo>
                    <a:pt x="40817" y="14858"/>
                  </a:lnTo>
                  <a:lnTo>
                    <a:pt x="40476" y="15200"/>
                  </a:lnTo>
                  <a:lnTo>
                    <a:pt x="40305" y="15200"/>
                  </a:lnTo>
                  <a:lnTo>
                    <a:pt x="40134" y="15712"/>
                  </a:lnTo>
                  <a:lnTo>
                    <a:pt x="40134" y="15541"/>
                  </a:lnTo>
                  <a:lnTo>
                    <a:pt x="39793" y="15541"/>
                  </a:lnTo>
                  <a:lnTo>
                    <a:pt x="38939" y="15883"/>
                  </a:lnTo>
                  <a:lnTo>
                    <a:pt x="37743" y="16054"/>
                  </a:lnTo>
                  <a:lnTo>
                    <a:pt x="37572" y="16054"/>
                  </a:lnTo>
                  <a:lnTo>
                    <a:pt x="35865" y="17762"/>
                  </a:lnTo>
                  <a:lnTo>
                    <a:pt x="35694" y="17762"/>
                  </a:lnTo>
                  <a:lnTo>
                    <a:pt x="35352" y="18103"/>
                  </a:lnTo>
                  <a:lnTo>
                    <a:pt x="35352" y="18274"/>
                  </a:lnTo>
                  <a:lnTo>
                    <a:pt x="35182" y="18445"/>
                  </a:lnTo>
                  <a:lnTo>
                    <a:pt x="35352" y="18445"/>
                  </a:lnTo>
                  <a:lnTo>
                    <a:pt x="36889" y="18274"/>
                  </a:lnTo>
                  <a:lnTo>
                    <a:pt x="35694" y="18786"/>
                  </a:lnTo>
                  <a:lnTo>
                    <a:pt x="34498" y="18957"/>
                  </a:lnTo>
                  <a:lnTo>
                    <a:pt x="34328" y="18957"/>
                  </a:lnTo>
                  <a:lnTo>
                    <a:pt x="33474" y="19469"/>
                  </a:lnTo>
                  <a:lnTo>
                    <a:pt x="32620" y="19982"/>
                  </a:lnTo>
                  <a:lnTo>
                    <a:pt x="32620" y="19982"/>
                  </a:lnTo>
                  <a:lnTo>
                    <a:pt x="33815" y="19128"/>
                  </a:lnTo>
                  <a:lnTo>
                    <a:pt x="33815" y="18957"/>
                  </a:lnTo>
                  <a:lnTo>
                    <a:pt x="32449" y="18616"/>
                  </a:lnTo>
                  <a:lnTo>
                    <a:pt x="32278" y="18786"/>
                  </a:lnTo>
                  <a:lnTo>
                    <a:pt x="31937" y="18957"/>
                  </a:lnTo>
                  <a:lnTo>
                    <a:pt x="29887" y="20323"/>
                  </a:lnTo>
                  <a:lnTo>
                    <a:pt x="29716" y="20494"/>
                  </a:lnTo>
                  <a:lnTo>
                    <a:pt x="29887" y="20665"/>
                  </a:lnTo>
                  <a:lnTo>
                    <a:pt x="30741" y="20665"/>
                  </a:lnTo>
                  <a:lnTo>
                    <a:pt x="31766" y="20494"/>
                  </a:lnTo>
                  <a:lnTo>
                    <a:pt x="31766" y="20323"/>
                  </a:lnTo>
                  <a:lnTo>
                    <a:pt x="32107" y="20153"/>
                  </a:lnTo>
                  <a:lnTo>
                    <a:pt x="32107" y="20323"/>
                  </a:lnTo>
                  <a:lnTo>
                    <a:pt x="31424" y="20836"/>
                  </a:lnTo>
                  <a:lnTo>
                    <a:pt x="30570" y="21177"/>
                  </a:lnTo>
                  <a:lnTo>
                    <a:pt x="29887" y="21177"/>
                  </a:lnTo>
                  <a:lnTo>
                    <a:pt x="29033" y="20836"/>
                  </a:lnTo>
                  <a:lnTo>
                    <a:pt x="28863" y="21006"/>
                  </a:lnTo>
                  <a:lnTo>
                    <a:pt x="28009" y="21348"/>
                  </a:lnTo>
                  <a:lnTo>
                    <a:pt x="27838" y="21519"/>
                  </a:lnTo>
                  <a:lnTo>
                    <a:pt x="28009" y="21690"/>
                  </a:lnTo>
                  <a:lnTo>
                    <a:pt x="28350" y="21690"/>
                  </a:lnTo>
                  <a:lnTo>
                    <a:pt x="27496" y="22202"/>
                  </a:lnTo>
                  <a:lnTo>
                    <a:pt x="26813" y="22544"/>
                  </a:lnTo>
                  <a:lnTo>
                    <a:pt x="25959" y="22544"/>
                  </a:lnTo>
                  <a:lnTo>
                    <a:pt x="24935" y="22373"/>
                  </a:lnTo>
                  <a:lnTo>
                    <a:pt x="23568" y="22714"/>
                  </a:lnTo>
                  <a:lnTo>
                    <a:pt x="23398" y="22714"/>
                  </a:lnTo>
                  <a:lnTo>
                    <a:pt x="23910" y="22544"/>
                  </a:lnTo>
                  <a:lnTo>
                    <a:pt x="24081" y="22544"/>
                  </a:lnTo>
                  <a:lnTo>
                    <a:pt x="24251" y="22373"/>
                  </a:lnTo>
                  <a:lnTo>
                    <a:pt x="24081" y="22202"/>
                  </a:lnTo>
                  <a:lnTo>
                    <a:pt x="22714" y="21690"/>
                  </a:lnTo>
                  <a:lnTo>
                    <a:pt x="22544" y="21690"/>
                  </a:lnTo>
                  <a:lnTo>
                    <a:pt x="20153" y="22202"/>
                  </a:lnTo>
                  <a:lnTo>
                    <a:pt x="19982" y="22202"/>
                  </a:lnTo>
                  <a:lnTo>
                    <a:pt x="20153" y="22373"/>
                  </a:lnTo>
                  <a:lnTo>
                    <a:pt x="21690" y="22885"/>
                  </a:lnTo>
                  <a:lnTo>
                    <a:pt x="23398" y="23056"/>
                  </a:lnTo>
                  <a:lnTo>
                    <a:pt x="24081" y="23056"/>
                  </a:lnTo>
                  <a:lnTo>
                    <a:pt x="22885" y="23227"/>
                  </a:lnTo>
                  <a:lnTo>
                    <a:pt x="21519" y="23227"/>
                  </a:lnTo>
                  <a:lnTo>
                    <a:pt x="20323" y="22885"/>
                  </a:lnTo>
                  <a:lnTo>
                    <a:pt x="19128" y="22373"/>
                  </a:lnTo>
                  <a:lnTo>
                    <a:pt x="18274" y="22373"/>
                  </a:lnTo>
                  <a:lnTo>
                    <a:pt x="18103" y="22544"/>
                  </a:lnTo>
                  <a:lnTo>
                    <a:pt x="18274" y="22714"/>
                  </a:lnTo>
                  <a:lnTo>
                    <a:pt x="19470" y="23227"/>
                  </a:lnTo>
                  <a:lnTo>
                    <a:pt x="20665" y="23739"/>
                  </a:lnTo>
                  <a:lnTo>
                    <a:pt x="21860" y="23910"/>
                  </a:lnTo>
                  <a:lnTo>
                    <a:pt x="23227" y="23910"/>
                  </a:lnTo>
                  <a:lnTo>
                    <a:pt x="22544" y="24081"/>
                  </a:lnTo>
                  <a:lnTo>
                    <a:pt x="21690" y="24081"/>
                  </a:lnTo>
                  <a:lnTo>
                    <a:pt x="20323" y="23739"/>
                  </a:lnTo>
                  <a:lnTo>
                    <a:pt x="18957" y="23227"/>
                  </a:lnTo>
                  <a:lnTo>
                    <a:pt x="17591" y="22544"/>
                  </a:lnTo>
                  <a:lnTo>
                    <a:pt x="17079" y="22544"/>
                  </a:lnTo>
                  <a:lnTo>
                    <a:pt x="17249" y="22373"/>
                  </a:lnTo>
                  <a:lnTo>
                    <a:pt x="17079" y="22202"/>
                  </a:lnTo>
                  <a:lnTo>
                    <a:pt x="16908" y="22031"/>
                  </a:lnTo>
                  <a:lnTo>
                    <a:pt x="16908" y="22031"/>
                  </a:lnTo>
                  <a:lnTo>
                    <a:pt x="17249" y="22202"/>
                  </a:lnTo>
                  <a:lnTo>
                    <a:pt x="17591" y="22373"/>
                  </a:lnTo>
                  <a:lnTo>
                    <a:pt x="18274" y="22373"/>
                  </a:lnTo>
                  <a:lnTo>
                    <a:pt x="18616" y="22202"/>
                  </a:lnTo>
                  <a:lnTo>
                    <a:pt x="18616" y="22031"/>
                  </a:lnTo>
                  <a:lnTo>
                    <a:pt x="17249" y="20836"/>
                  </a:lnTo>
                  <a:lnTo>
                    <a:pt x="18274" y="21519"/>
                  </a:lnTo>
                  <a:lnTo>
                    <a:pt x="19299" y="22031"/>
                  </a:lnTo>
                  <a:lnTo>
                    <a:pt x="19470" y="22031"/>
                  </a:lnTo>
                  <a:lnTo>
                    <a:pt x="21860" y="21519"/>
                  </a:lnTo>
                  <a:lnTo>
                    <a:pt x="22031" y="21348"/>
                  </a:lnTo>
                  <a:lnTo>
                    <a:pt x="22031" y="21177"/>
                  </a:lnTo>
                  <a:lnTo>
                    <a:pt x="21690" y="21177"/>
                  </a:lnTo>
                  <a:lnTo>
                    <a:pt x="20836" y="20665"/>
                  </a:lnTo>
                  <a:lnTo>
                    <a:pt x="22031" y="21177"/>
                  </a:lnTo>
                  <a:lnTo>
                    <a:pt x="22544" y="21348"/>
                  </a:lnTo>
                  <a:lnTo>
                    <a:pt x="24251" y="20836"/>
                  </a:lnTo>
                  <a:lnTo>
                    <a:pt x="24251" y="20665"/>
                  </a:lnTo>
                  <a:lnTo>
                    <a:pt x="24251" y="20494"/>
                  </a:lnTo>
                  <a:lnTo>
                    <a:pt x="22885" y="19811"/>
                  </a:lnTo>
                  <a:lnTo>
                    <a:pt x="24764" y="20665"/>
                  </a:lnTo>
                  <a:lnTo>
                    <a:pt x="24935" y="20665"/>
                  </a:lnTo>
                  <a:lnTo>
                    <a:pt x="26642" y="19982"/>
                  </a:lnTo>
                  <a:lnTo>
                    <a:pt x="26813" y="19811"/>
                  </a:lnTo>
                  <a:lnTo>
                    <a:pt x="26642" y="19640"/>
                  </a:lnTo>
                  <a:lnTo>
                    <a:pt x="26642" y="19469"/>
                  </a:lnTo>
                  <a:lnTo>
                    <a:pt x="25276" y="18616"/>
                  </a:lnTo>
                  <a:lnTo>
                    <a:pt x="25276" y="18616"/>
                  </a:lnTo>
                  <a:lnTo>
                    <a:pt x="26984" y="19640"/>
                  </a:lnTo>
                  <a:lnTo>
                    <a:pt x="27326" y="19640"/>
                  </a:lnTo>
                  <a:lnTo>
                    <a:pt x="30229" y="18103"/>
                  </a:lnTo>
                  <a:lnTo>
                    <a:pt x="30400" y="17932"/>
                  </a:lnTo>
                  <a:lnTo>
                    <a:pt x="30229" y="17762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30741" y="17762"/>
                  </a:lnTo>
                  <a:lnTo>
                    <a:pt x="30912" y="17762"/>
                  </a:lnTo>
                  <a:lnTo>
                    <a:pt x="32449" y="16566"/>
                  </a:lnTo>
                  <a:lnTo>
                    <a:pt x="33986" y="15371"/>
                  </a:lnTo>
                  <a:lnTo>
                    <a:pt x="32791" y="16566"/>
                  </a:lnTo>
                  <a:lnTo>
                    <a:pt x="31254" y="17762"/>
                  </a:lnTo>
                  <a:lnTo>
                    <a:pt x="31424" y="17932"/>
                  </a:lnTo>
                  <a:lnTo>
                    <a:pt x="32278" y="18274"/>
                  </a:lnTo>
                  <a:lnTo>
                    <a:pt x="32278" y="18103"/>
                  </a:lnTo>
                  <a:lnTo>
                    <a:pt x="33644" y="16908"/>
                  </a:lnTo>
                  <a:lnTo>
                    <a:pt x="34840" y="15541"/>
                  </a:lnTo>
                  <a:lnTo>
                    <a:pt x="34840" y="15371"/>
                  </a:lnTo>
                  <a:lnTo>
                    <a:pt x="34669" y="15371"/>
                  </a:lnTo>
                  <a:lnTo>
                    <a:pt x="34328" y="15200"/>
                  </a:lnTo>
                  <a:lnTo>
                    <a:pt x="34157" y="15200"/>
                  </a:lnTo>
                  <a:lnTo>
                    <a:pt x="33986" y="15371"/>
                  </a:lnTo>
                  <a:lnTo>
                    <a:pt x="33986" y="15200"/>
                  </a:lnTo>
                  <a:lnTo>
                    <a:pt x="33986" y="15029"/>
                  </a:lnTo>
                  <a:lnTo>
                    <a:pt x="32449" y="14858"/>
                  </a:lnTo>
                  <a:lnTo>
                    <a:pt x="34669" y="14858"/>
                  </a:lnTo>
                  <a:lnTo>
                    <a:pt x="34840" y="15029"/>
                  </a:lnTo>
                  <a:lnTo>
                    <a:pt x="35352" y="15029"/>
                  </a:lnTo>
                  <a:lnTo>
                    <a:pt x="36377" y="13321"/>
                  </a:lnTo>
                  <a:lnTo>
                    <a:pt x="37572" y="11443"/>
                  </a:lnTo>
                  <a:lnTo>
                    <a:pt x="37572" y="11272"/>
                  </a:lnTo>
                  <a:lnTo>
                    <a:pt x="37402" y="11101"/>
                  </a:lnTo>
                  <a:lnTo>
                    <a:pt x="37572" y="11101"/>
                  </a:lnTo>
                  <a:lnTo>
                    <a:pt x="37743" y="10930"/>
                  </a:lnTo>
                  <a:lnTo>
                    <a:pt x="37914" y="8881"/>
                  </a:lnTo>
                  <a:lnTo>
                    <a:pt x="38085" y="6490"/>
                  </a:lnTo>
                  <a:lnTo>
                    <a:pt x="37914" y="6319"/>
                  </a:lnTo>
                  <a:lnTo>
                    <a:pt x="37743" y="6490"/>
                  </a:lnTo>
                  <a:lnTo>
                    <a:pt x="37231" y="7685"/>
                  </a:lnTo>
                  <a:lnTo>
                    <a:pt x="36548" y="8881"/>
                  </a:lnTo>
                  <a:lnTo>
                    <a:pt x="35694" y="10076"/>
                  </a:lnTo>
                  <a:lnTo>
                    <a:pt x="34669" y="11443"/>
                  </a:lnTo>
                  <a:lnTo>
                    <a:pt x="34669" y="11613"/>
                  </a:lnTo>
                  <a:lnTo>
                    <a:pt x="34498" y="11955"/>
                  </a:lnTo>
                  <a:lnTo>
                    <a:pt x="34498" y="11784"/>
                  </a:lnTo>
                  <a:lnTo>
                    <a:pt x="34328" y="11955"/>
                  </a:lnTo>
                  <a:lnTo>
                    <a:pt x="32961" y="13321"/>
                  </a:lnTo>
                  <a:lnTo>
                    <a:pt x="31595" y="14688"/>
                  </a:lnTo>
                  <a:lnTo>
                    <a:pt x="28863" y="16908"/>
                  </a:lnTo>
                  <a:lnTo>
                    <a:pt x="28863" y="17078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28692" y="17078"/>
                  </a:lnTo>
                  <a:lnTo>
                    <a:pt x="28521" y="17078"/>
                  </a:lnTo>
                  <a:lnTo>
                    <a:pt x="28350" y="17215"/>
                  </a:lnTo>
                  <a:lnTo>
                    <a:pt x="28350" y="17078"/>
                  </a:lnTo>
                  <a:lnTo>
                    <a:pt x="28350" y="16908"/>
                  </a:lnTo>
                  <a:lnTo>
                    <a:pt x="28692" y="16908"/>
                  </a:lnTo>
                  <a:lnTo>
                    <a:pt x="30570" y="15371"/>
                  </a:lnTo>
                  <a:lnTo>
                    <a:pt x="32278" y="13663"/>
                  </a:lnTo>
                  <a:lnTo>
                    <a:pt x="33644" y="12297"/>
                  </a:lnTo>
                  <a:lnTo>
                    <a:pt x="34840" y="10760"/>
                  </a:lnTo>
                  <a:lnTo>
                    <a:pt x="35523" y="7344"/>
                  </a:lnTo>
                  <a:lnTo>
                    <a:pt x="35865" y="3928"/>
                  </a:lnTo>
                  <a:lnTo>
                    <a:pt x="35694" y="7002"/>
                  </a:lnTo>
                  <a:lnTo>
                    <a:pt x="35182" y="9735"/>
                  </a:lnTo>
                  <a:lnTo>
                    <a:pt x="35182" y="10076"/>
                  </a:lnTo>
                  <a:lnTo>
                    <a:pt x="35523" y="9906"/>
                  </a:lnTo>
                  <a:lnTo>
                    <a:pt x="36206" y="8710"/>
                  </a:lnTo>
                  <a:lnTo>
                    <a:pt x="36889" y="7344"/>
                  </a:lnTo>
                  <a:lnTo>
                    <a:pt x="37572" y="5978"/>
                  </a:lnTo>
                  <a:lnTo>
                    <a:pt x="38085" y="4611"/>
                  </a:lnTo>
                  <a:lnTo>
                    <a:pt x="38085" y="3245"/>
                  </a:lnTo>
                  <a:lnTo>
                    <a:pt x="38085" y="854"/>
                  </a:lnTo>
                  <a:close/>
                  <a:moveTo>
                    <a:pt x="854" y="18786"/>
                  </a:moveTo>
                  <a:lnTo>
                    <a:pt x="1879" y="19982"/>
                  </a:lnTo>
                  <a:lnTo>
                    <a:pt x="2904" y="20494"/>
                  </a:lnTo>
                  <a:lnTo>
                    <a:pt x="2733" y="20494"/>
                  </a:lnTo>
                  <a:lnTo>
                    <a:pt x="2562" y="20665"/>
                  </a:lnTo>
                  <a:lnTo>
                    <a:pt x="2562" y="20836"/>
                  </a:lnTo>
                  <a:lnTo>
                    <a:pt x="3416" y="21690"/>
                  </a:lnTo>
                  <a:lnTo>
                    <a:pt x="4441" y="22714"/>
                  </a:lnTo>
                  <a:lnTo>
                    <a:pt x="5465" y="23397"/>
                  </a:lnTo>
                  <a:lnTo>
                    <a:pt x="7515" y="24422"/>
                  </a:lnTo>
                  <a:lnTo>
                    <a:pt x="6490" y="24251"/>
                  </a:lnTo>
                  <a:lnTo>
                    <a:pt x="5636" y="23910"/>
                  </a:lnTo>
                  <a:lnTo>
                    <a:pt x="4953" y="23568"/>
                  </a:lnTo>
                  <a:lnTo>
                    <a:pt x="4099" y="22885"/>
                  </a:lnTo>
                  <a:lnTo>
                    <a:pt x="2733" y="21348"/>
                  </a:lnTo>
                  <a:lnTo>
                    <a:pt x="1367" y="19640"/>
                  </a:lnTo>
                  <a:lnTo>
                    <a:pt x="1025" y="19299"/>
                  </a:lnTo>
                  <a:lnTo>
                    <a:pt x="1025" y="19128"/>
                  </a:lnTo>
                  <a:lnTo>
                    <a:pt x="854" y="18786"/>
                  </a:lnTo>
                  <a:close/>
                  <a:moveTo>
                    <a:pt x="3587" y="20836"/>
                  </a:moveTo>
                  <a:lnTo>
                    <a:pt x="5465" y="21519"/>
                  </a:lnTo>
                  <a:lnTo>
                    <a:pt x="5636" y="21348"/>
                  </a:lnTo>
                  <a:lnTo>
                    <a:pt x="5978" y="21690"/>
                  </a:lnTo>
                  <a:lnTo>
                    <a:pt x="6149" y="21690"/>
                  </a:lnTo>
                  <a:lnTo>
                    <a:pt x="8539" y="22202"/>
                  </a:lnTo>
                  <a:lnTo>
                    <a:pt x="11101" y="22714"/>
                  </a:lnTo>
                  <a:lnTo>
                    <a:pt x="11272" y="22544"/>
                  </a:lnTo>
                  <a:lnTo>
                    <a:pt x="11272" y="22373"/>
                  </a:lnTo>
                  <a:lnTo>
                    <a:pt x="10077" y="21348"/>
                  </a:lnTo>
                  <a:lnTo>
                    <a:pt x="12297" y="22714"/>
                  </a:lnTo>
                  <a:lnTo>
                    <a:pt x="12297" y="22885"/>
                  </a:lnTo>
                  <a:lnTo>
                    <a:pt x="13834" y="22885"/>
                  </a:lnTo>
                  <a:lnTo>
                    <a:pt x="15371" y="23056"/>
                  </a:lnTo>
                  <a:lnTo>
                    <a:pt x="13663" y="23056"/>
                  </a:lnTo>
                  <a:lnTo>
                    <a:pt x="13492" y="23227"/>
                  </a:lnTo>
                  <a:lnTo>
                    <a:pt x="13663" y="23397"/>
                  </a:lnTo>
                  <a:lnTo>
                    <a:pt x="14517" y="23739"/>
                  </a:lnTo>
                  <a:lnTo>
                    <a:pt x="15542" y="24081"/>
                  </a:lnTo>
                  <a:lnTo>
                    <a:pt x="17591" y="24081"/>
                  </a:lnTo>
                  <a:lnTo>
                    <a:pt x="17079" y="24422"/>
                  </a:lnTo>
                  <a:lnTo>
                    <a:pt x="16395" y="24422"/>
                  </a:lnTo>
                  <a:lnTo>
                    <a:pt x="15712" y="24593"/>
                  </a:lnTo>
                  <a:lnTo>
                    <a:pt x="15200" y="24422"/>
                  </a:lnTo>
                  <a:lnTo>
                    <a:pt x="13663" y="23910"/>
                  </a:lnTo>
                  <a:lnTo>
                    <a:pt x="12126" y="23056"/>
                  </a:lnTo>
                  <a:lnTo>
                    <a:pt x="9564" y="22714"/>
                  </a:lnTo>
                  <a:lnTo>
                    <a:pt x="7344" y="22373"/>
                  </a:lnTo>
                  <a:lnTo>
                    <a:pt x="7173" y="22373"/>
                  </a:lnTo>
                  <a:lnTo>
                    <a:pt x="7173" y="22544"/>
                  </a:lnTo>
                  <a:lnTo>
                    <a:pt x="7344" y="22714"/>
                  </a:lnTo>
                  <a:lnTo>
                    <a:pt x="7856" y="23056"/>
                  </a:lnTo>
                  <a:lnTo>
                    <a:pt x="8710" y="23739"/>
                  </a:lnTo>
                  <a:lnTo>
                    <a:pt x="9735" y="24081"/>
                  </a:lnTo>
                  <a:lnTo>
                    <a:pt x="11784" y="24934"/>
                  </a:lnTo>
                  <a:lnTo>
                    <a:pt x="12467" y="25105"/>
                  </a:lnTo>
                  <a:lnTo>
                    <a:pt x="11614" y="25105"/>
                  </a:lnTo>
                  <a:lnTo>
                    <a:pt x="10760" y="24934"/>
                  </a:lnTo>
                  <a:lnTo>
                    <a:pt x="9906" y="24764"/>
                  </a:lnTo>
                  <a:lnTo>
                    <a:pt x="9223" y="24251"/>
                  </a:lnTo>
                  <a:lnTo>
                    <a:pt x="7856" y="23227"/>
                  </a:lnTo>
                  <a:lnTo>
                    <a:pt x="6490" y="22031"/>
                  </a:lnTo>
                  <a:lnTo>
                    <a:pt x="4611" y="21348"/>
                  </a:lnTo>
                  <a:lnTo>
                    <a:pt x="3587" y="20836"/>
                  </a:lnTo>
                  <a:close/>
                  <a:moveTo>
                    <a:pt x="37743" y="0"/>
                  </a:moveTo>
                  <a:lnTo>
                    <a:pt x="37743" y="342"/>
                  </a:lnTo>
                  <a:lnTo>
                    <a:pt x="37743" y="3245"/>
                  </a:lnTo>
                  <a:lnTo>
                    <a:pt x="37743" y="4611"/>
                  </a:lnTo>
                  <a:lnTo>
                    <a:pt x="36889" y="6832"/>
                  </a:lnTo>
                  <a:lnTo>
                    <a:pt x="35694" y="9052"/>
                  </a:lnTo>
                  <a:lnTo>
                    <a:pt x="36035" y="5978"/>
                  </a:lnTo>
                  <a:lnTo>
                    <a:pt x="36206" y="2733"/>
                  </a:lnTo>
                  <a:lnTo>
                    <a:pt x="36206" y="2391"/>
                  </a:lnTo>
                  <a:lnTo>
                    <a:pt x="35694" y="2391"/>
                  </a:lnTo>
                  <a:lnTo>
                    <a:pt x="35523" y="2733"/>
                  </a:lnTo>
                  <a:lnTo>
                    <a:pt x="35523" y="4611"/>
                  </a:lnTo>
                  <a:lnTo>
                    <a:pt x="35352" y="6661"/>
                  </a:lnTo>
                  <a:lnTo>
                    <a:pt x="35011" y="8539"/>
                  </a:lnTo>
                  <a:lnTo>
                    <a:pt x="34669" y="10589"/>
                  </a:lnTo>
                  <a:lnTo>
                    <a:pt x="33474" y="11955"/>
                  </a:lnTo>
                  <a:lnTo>
                    <a:pt x="32107" y="13492"/>
                  </a:lnTo>
                  <a:lnTo>
                    <a:pt x="30400" y="15029"/>
                  </a:lnTo>
                  <a:lnTo>
                    <a:pt x="28521" y="16566"/>
                  </a:lnTo>
                  <a:lnTo>
                    <a:pt x="27326" y="16225"/>
                  </a:lnTo>
                  <a:lnTo>
                    <a:pt x="27155" y="16225"/>
                  </a:lnTo>
                  <a:lnTo>
                    <a:pt x="26984" y="16395"/>
                  </a:lnTo>
                  <a:lnTo>
                    <a:pt x="26984" y="16566"/>
                  </a:lnTo>
                  <a:lnTo>
                    <a:pt x="27155" y="16737"/>
                  </a:lnTo>
                  <a:lnTo>
                    <a:pt x="28009" y="17078"/>
                  </a:lnTo>
                  <a:lnTo>
                    <a:pt x="26301" y="18274"/>
                  </a:lnTo>
                  <a:lnTo>
                    <a:pt x="26301" y="18616"/>
                  </a:lnTo>
                  <a:lnTo>
                    <a:pt x="26301" y="18786"/>
                  </a:lnTo>
                  <a:lnTo>
                    <a:pt x="25276" y="18274"/>
                  </a:lnTo>
                  <a:lnTo>
                    <a:pt x="24251" y="17932"/>
                  </a:lnTo>
                  <a:lnTo>
                    <a:pt x="24081" y="17932"/>
                  </a:lnTo>
                  <a:lnTo>
                    <a:pt x="23910" y="18103"/>
                  </a:lnTo>
                  <a:lnTo>
                    <a:pt x="23910" y="18445"/>
                  </a:lnTo>
                  <a:lnTo>
                    <a:pt x="24081" y="18445"/>
                  </a:lnTo>
                  <a:lnTo>
                    <a:pt x="25105" y="18957"/>
                  </a:lnTo>
                  <a:lnTo>
                    <a:pt x="26301" y="19811"/>
                  </a:lnTo>
                  <a:lnTo>
                    <a:pt x="24764" y="20323"/>
                  </a:lnTo>
                  <a:lnTo>
                    <a:pt x="23056" y="19469"/>
                  </a:lnTo>
                  <a:lnTo>
                    <a:pt x="21519" y="18445"/>
                  </a:lnTo>
                  <a:lnTo>
                    <a:pt x="21348" y="18274"/>
                  </a:lnTo>
                  <a:lnTo>
                    <a:pt x="21177" y="18445"/>
                  </a:lnTo>
                  <a:lnTo>
                    <a:pt x="21177" y="18616"/>
                  </a:lnTo>
                  <a:lnTo>
                    <a:pt x="21177" y="18786"/>
                  </a:lnTo>
                  <a:lnTo>
                    <a:pt x="22373" y="19811"/>
                  </a:lnTo>
                  <a:lnTo>
                    <a:pt x="23739" y="20665"/>
                  </a:lnTo>
                  <a:lnTo>
                    <a:pt x="22544" y="21006"/>
                  </a:lnTo>
                  <a:lnTo>
                    <a:pt x="22031" y="20836"/>
                  </a:lnTo>
                  <a:lnTo>
                    <a:pt x="20665" y="20153"/>
                  </a:lnTo>
                  <a:lnTo>
                    <a:pt x="18957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18786" y="20153"/>
                  </a:lnTo>
                  <a:lnTo>
                    <a:pt x="18957" y="20153"/>
                  </a:lnTo>
                  <a:lnTo>
                    <a:pt x="20153" y="20665"/>
                  </a:lnTo>
                  <a:lnTo>
                    <a:pt x="21348" y="21348"/>
                  </a:lnTo>
                  <a:lnTo>
                    <a:pt x="19299" y="21690"/>
                  </a:lnTo>
                  <a:lnTo>
                    <a:pt x="17932" y="21006"/>
                  </a:lnTo>
                  <a:lnTo>
                    <a:pt x="16737" y="19811"/>
                  </a:lnTo>
                  <a:lnTo>
                    <a:pt x="16566" y="19640"/>
                  </a:lnTo>
                  <a:lnTo>
                    <a:pt x="16395" y="19811"/>
                  </a:lnTo>
                  <a:lnTo>
                    <a:pt x="16225" y="19982"/>
                  </a:lnTo>
                  <a:lnTo>
                    <a:pt x="16395" y="20153"/>
                  </a:lnTo>
                  <a:lnTo>
                    <a:pt x="17079" y="21177"/>
                  </a:lnTo>
                  <a:lnTo>
                    <a:pt x="18103" y="22031"/>
                  </a:lnTo>
                  <a:lnTo>
                    <a:pt x="17762" y="22031"/>
                  </a:lnTo>
                  <a:lnTo>
                    <a:pt x="17420" y="21860"/>
                  </a:lnTo>
                  <a:lnTo>
                    <a:pt x="14858" y="20836"/>
                  </a:lnTo>
                  <a:lnTo>
                    <a:pt x="14688" y="20836"/>
                  </a:lnTo>
                  <a:lnTo>
                    <a:pt x="14517" y="21006"/>
                  </a:lnTo>
                  <a:lnTo>
                    <a:pt x="14517" y="21177"/>
                  </a:lnTo>
                  <a:lnTo>
                    <a:pt x="14688" y="21177"/>
                  </a:lnTo>
                  <a:lnTo>
                    <a:pt x="16566" y="22202"/>
                  </a:lnTo>
                  <a:lnTo>
                    <a:pt x="13151" y="22544"/>
                  </a:lnTo>
                  <a:lnTo>
                    <a:pt x="12467" y="22544"/>
                  </a:lnTo>
                  <a:lnTo>
                    <a:pt x="10760" y="21519"/>
                  </a:lnTo>
                  <a:lnTo>
                    <a:pt x="9223" y="20494"/>
                  </a:lnTo>
                  <a:lnTo>
                    <a:pt x="8710" y="20153"/>
                  </a:lnTo>
                  <a:lnTo>
                    <a:pt x="8539" y="19982"/>
                  </a:lnTo>
                  <a:lnTo>
                    <a:pt x="8369" y="20153"/>
                  </a:lnTo>
                  <a:lnTo>
                    <a:pt x="8369" y="20323"/>
                  </a:lnTo>
                  <a:lnTo>
                    <a:pt x="8369" y="20494"/>
                  </a:lnTo>
                  <a:lnTo>
                    <a:pt x="9564" y="21519"/>
                  </a:lnTo>
                  <a:lnTo>
                    <a:pt x="10589" y="22202"/>
                  </a:lnTo>
                  <a:lnTo>
                    <a:pt x="10589" y="22202"/>
                  </a:lnTo>
                  <a:lnTo>
                    <a:pt x="8369" y="21860"/>
                  </a:lnTo>
                  <a:lnTo>
                    <a:pt x="6319" y="21348"/>
                  </a:lnTo>
                  <a:lnTo>
                    <a:pt x="4953" y="20153"/>
                  </a:lnTo>
                  <a:lnTo>
                    <a:pt x="4611" y="19811"/>
                  </a:lnTo>
                  <a:lnTo>
                    <a:pt x="4441" y="19640"/>
                  </a:lnTo>
                  <a:lnTo>
                    <a:pt x="4270" y="19811"/>
                  </a:lnTo>
                  <a:lnTo>
                    <a:pt x="4270" y="19982"/>
                  </a:lnTo>
                  <a:lnTo>
                    <a:pt x="4270" y="20153"/>
                  </a:lnTo>
                  <a:lnTo>
                    <a:pt x="4953" y="20836"/>
                  </a:lnTo>
                  <a:lnTo>
                    <a:pt x="3416" y="20323"/>
                  </a:lnTo>
                  <a:lnTo>
                    <a:pt x="2050" y="19640"/>
                  </a:lnTo>
                  <a:lnTo>
                    <a:pt x="1367" y="18786"/>
                  </a:lnTo>
                  <a:lnTo>
                    <a:pt x="513" y="18103"/>
                  </a:lnTo>
                  <a:lnTo>
                    <a:pt x="171" y="18103"/>
                  </a:lnTo>
                  <a:lnTo>
                    <a:pt x="0" y="18274"/>
                  </a:lnTo>
                  <a:lnTo>
                    <a:pt x="171" y="18445"/>
                  </a:lnTo>
                  <a:lnTo>
                    <a:pt x="342" y="18786"/>
                  </a:lnTo>
                  <a:lnTo>
                    <a:pt x="171" y="18786"/>
                  </a:lnTo>
                  <a:lnTo>
                    <a:pt x="0" y="18957"/>
                  </a:lnTo>
                  <a:lnTo>
                    <a:pt x="171" y="19128"/>
                  </a:lnTo>
                  <a:lnTo>
                    <a:pt x="1196" y="19982"/>
                  </a:lnTo>
                  <a:lnTo>
                    <a:pt x="2562" y="21690"/>
                  </a:lnTo>
                  <a:lnTo>
                    <a:pt x="3928" y="23227"/>
                  </a:lnTo>
                  <a:lnTo>
                    <a:pt x="4782" y="23910"/>
                  </a:lnTo>
                  <a:lnTo>
                    <a:pt x="5636" y="24251"/>
                  </a:lnTo>
                  <a:lnTo>
                    <a:pt x="6661" y="24593"/>
                  </a:lnTo>
                  <a:lnTo>
                    <a:pt x="7515" y="24764"/>
                  </a:lnTo>
                  <a:lnTo>
                    <a:pt x="7686" y="24764"/>
                  </a:lnTo>
                  <a:lnTo>
                    <a:pt x="7856" y="24593"/>
                  </a:lnTo>
                  <a:lnTo>
                    <a:pt x="7856" y="24251"/>
                  </a:lnTo>
                  <a:lnTo>
                    <a:pt x="7686" y="24251"/>
                  </a:lnTo>
                  <a:lnTo>
                    <a:pt x="5807" y="23056"/>
                  </a:lnTo>
                  <a:lnTo>
                    <a:pt x="4782" y="22373"/>
                  </a:lnTo>
                  <a:lnTo>
                    <a:pt x="3758" y="21519"/>
                  </a:lnTo>
                  <a:lnTo>
                    <a:pt x="3587" y="21348"/>
                  </a:lnTo>
                  <a:lnTo>
                    <a:pt x="4953" y="21860"/>
                  </a:lnTo>
                  <a:lnTo>
                    <a:pt x="6319" y="22373"/>
                  </a:lnTo>
                  <a:lnTo>
                    <a:pt x="7515" y="23568"/>
                  </a:lnTo>
                  <a:lnTo>
                    <a:pt x="8881" y="24593"/>
                  </a:lnTo>
                  <a:lnTo>
                    <a:pt x="9564" y="24934"/>
                  </a:lnTo>
                  <a:lnTo>
                    <a:pt x="10418" y="25276"/>
                  </a:lnTo>
                  <a:lnTo>
                    <a:pt x="11272" y="25447"/>
                  </a:lnTo>
                  <a:lnTo>
                    <a:pt x="12126" y="25618"/>
                  </a:lnTo>
                  <a:lnTo>
                    <a:pt x="12467" y="25447"/>
                  </a:lnTo>
                  <a:lnTo>
                    <a:pt x="12638" y="25447"/>
                  </a:lnTo>
                  <a:lnTo>
                    <a:pt x="12809" y="25276"/>
                  </a:lnTo>
                  <a:lnTo>
                    <a:pt x="12638" y="24934"/>
                  </a:lnTo>
                  <a:lnTo>
                    <a:pt x="12467" y="24764"/>
                  </a:lnTo>
                  <a:lnTo>
                    <a:pt x="11955" y="24593"/>
                  </a:lnTo>
                  <a:lnTo>
                    <a:pt x="9906" y="23910"/>
                  </a:lnTo>
                  <a:lnTo>
                    <a:pt x="9052" y="23397"/>
                  </a:lnTo>
                  <a:lnTo>
                    <a:pt x="8027" y="22885"/>
                  </a:lnTo>
                  <a:lnTo>
                    <a:pt x="8027" y="22885"/>
                  </a:lnTo>
                  <a:lnTo>
                    <a:pt x="9906" y="23227"/>
                  </a:lnTo>
                  <a:lnTo>
                    <a:pt x="11955" y="23397"/>
                  </a:lnTo>
                  <a:lnTo>
                    <a:pt x="13321" y="24081"/>
                  </a:lnTo>
                  <a:lnTo>
                    <a:pt x="14688" y="24593"/>
                  </a:lnTo>
                  <a:lnTo>
                    <a:pt x="15371" y="24764"/>
                  </a:lnTo>
                  <a:lnTo>
                    <a:pt x="16225" y="24934"/>
                  </a:lnTo>
                  <a:lnTo>
                    <a:pt x="16908" y="24764"/>
                  </a:lnTo>
                  <a:lnTo>
                    <a:pt x="17762" y="24422"/>
                  </a:lnTo>
                  <a:lnTo>
                    <a:pt x="17932" y="24251"/>
                  </a:lnTo>
                  <a:lnTo>
                    <a:pt x="17932" y="24081"/>
                  </a:lnTo>
                  <a:lnTo>
                    <a:pt x="17762" y="23910"/>
                  </a:lnTo>
                  <a:lnTo>
                    <a:pt x="17591" y="23739"/>
                  </a:lnTo>
                  <a:lnTo>
                    <a:pt x="16054" y="23739"/>
                  </a:lnTo>
                  <a:lnTo>
                    <a:pt x="14688" y="23397"/>
                  </a:lnTo>
                  <a:lnTo>
                    <a:pt x="16225" y="23397"/>
                  </a:lnTo>
                  <a:lnTo>
                    <a:pt x="16395" y="23227"/>
                  </a:lnTo>
                  <a:lnTo>
                    <a:pt x="16566" y="23056"/>
                  </a:lnTo>
                  <a:lnTo>
                    <a:pt x="16395" y="22885"/>
                  </a:lnTo>
                  <a:lnTo>
                    <a:pt x="17591" y="22885"/>
                  </a:lnTo>
                  <a:lnTo>
                    <a:pt x="18957" y="23568"/>
                  </a:lnTo>
                  <a:lnTo>
                    <a:pt x="20494" y="24251"/>
                  </a:lnTo>
                  <a:lnTo>
                    <a:pt x="21177" y="24422"/>
                  </a:lnTo>
                  <a:lnTo>
                    <a:pt x="22031" y="24422"/>
                  </a:lnTo>
                  <a:lnTo>
                    <a:pt x="22714" y="24251"/>
                  </a:lnTo>
                  <a:lnTo>
                    <a:pt x="23568" y="24081"/>
                  </a:lnTo>
                  <a:lnTo>
                    <a:pt x="23739" y="23910"/>
                  </a:lnTo>
                  <a:lnTo>
                    <a:pt x="23739" y="23739"/>
                  </a:lnTo>
                  <a:lnTo>
                    <a:pt x="23739" y="23568"/>
                  </a:lnTo>
                  <a:lnTo>
                    <a:pt x="24251" y="23397"/>
                  </a:lnTo>
                  <a:lnTo>
                    <a:pt x="24422" y="23227"/>
                  </a:lnTo>
                  <a:lnTo>
                    <a:pt x="24422" y="23056"/>
                  </a:lnTo>
                  <a:lnTo>
                    <a:pt x="24422" y="22885"/>
                  </a:lnTo>
                  <a:lnTo>
                    <a:pt x="24935" y="22714"/>
                  </a:lnTo>
                  <a:lnTo>
                    <a:pt x="25959" y="22885"/>
                  </a:lnTo>
                  <a:lnTo>
                    <a:pt x="26813" y="22714"/>
                  </a:lnTo>
                  <a:lnTo>
                    <a:pt x="27667" y="22544"/>
                  </a:lnTo>
                  <a:lnTo>
                    <a:pt x="28521" y="22031"/>
                  </a:lnTo>
                  <a:lnTo>
                    <a:pt x="28692" y="21860"/>
                  </a:lnTo>
                  <a:lnTo>
                    <a:pt x="28692" y="21519"/>
                  </a:lnTo>
                  <a:lnTo>
                    <a:pt x="28521" y="21519"/>
                  </a:lnTo>
                  <a:lnTo>
                    <a:pt x="28863" y="21177"/>
                  </a:lnTo>
                  <a:lnTo>
                    <a:pt x="29887" y="21519"/>
                  </a:lnTo>
                  <a:lnTo>
                    <a:pt x="30741" y="21519"/>
                  </a:lnTo>
                  <a:lnTo>
                    <a:pt x="31595" y="21177"/>
                  </a:lnTo>
                  <a:lnTo>
                    <a:pt x="32278" y="20665"/>
                  </a:lnTo>
                  <a:lnTo>
                    <a:pt x="32449" y="20323"/>
                  </a:lnTo>
                  <a:lnTo>
                    <a:pt x="33474" y="19982"/>
                  </a:lnTo>
                  <a:lnTo>
                    <a:pt x="34498" y="19299"/>
                  </a:lnTo>
                  <a:lnTo>
                    <a:pt x="35865" y="19128"/>
                  </a:lnTo>
                  <a:lnTo>
                    <a:pt x="37060" y="18616"/>
                  </a:lnTo>
                  <a:lnTo>
                    <a:pt x="37231" y="18445"/>
                  </a:lnTo>
                  <a:lnTo>
                    <a:pt x="37231" y="18103"/>
                  </a:lnTo>
                  <a:lnTo>
                    <a:pt x="37060" y="17932"/>
                  </a:lnTo>
                  <a:lnTo>
                    <a:pt x="36889" y="17932"/>
                  </a:lnTo>
                  <a:lnTo>
                    <a:pt x="36035" y="18103"/>
                  </a:lnTo>
                  <a:lnTo>
                    <a:pt x="37743" y="16395"/>
                  </a:lnTo>
                  <a:lnTo>
                    <a:pt x="38768" y="16395"/>
                  </a:lnTo>
                  <a:lnTo>
                    <a:pt x="39451" y="16054"/>
                  </a:lnTo>
                  <a:lnTo>
                    <a:pt x="39109" y="16737"/>
                  </a:lnTo>
                  <a:lnTo>
                    <a:pt x="39109" y="16908"/>
                  </a:lnTo>
                  <a:lnTo>
                    <a:pt x="39280" y="17078"/>
                  </a:lnTo>
                  <a:lnTo>
                    <a:pt x="39622" y="17078"/>
                  </a:lnTo>
                  <a:lnTo>
                    <a:pt x="40647" y="15371"/>
                  </a:lnTo>
                  <a:lnTo>
                    <a:pt x="40988" y="15029"/>
                  </a:lnTo>
                  <a:lnTo>
                    <a:pt x="41159" y="14688"/>
                  </a:lnTo>
                  <a:lnTo>
                    <a:pt x="40988" y="14688"/>
                  </a:lnTo>
                  <a:lnTo>
                    <a:pt x="41500" y="13492"/>
                  </a:lnTo>
                  <a:lnTo>
                    <a:pt x="41842" y="12297"/>
                  </a:lnTo>
                  <a:lnTo>
                    <a:pt x="42696" y="12297"/>
                  </a:lnTo>
                  <a:lnTo>
                    <a:pt x="43379" y="11955"/>
                  </a:lnTo>
                  <a:lnTo>
                    <a:pt x="43550" y="11784"/>
                  </a:lnTo>
                  <a:lnTo>
                    <a:pt x="43550" y="11613"/>
                  </a:lnTo>
                  <a:lnTo>
                    <a:pt x="43379" y="11443"/>
                  </a:lnTo>
                  <a:lnTo>
                    <a:pt x="43208" y="11272"/>
                  </a:lnTo>
                  <a:lnTo>
                    <a:pt x="42184" y="11272"/>
                  </a:lnTo>
                  <a:lnTo>
                    <a:pt x="42354" y="9564"/>
                  </a:lnTo>
                  <a:lnTo>
                    <a:pt x="42867" y="9906"/>
                  </a:lnTo>
                  <a:lnTo>
                    <a:pt x="43379" y="10076"/>
                  </a:lnTo>
                  <a:lnTo>
                    <a:pt x="43721" y="9906"/>
                  </a:lnTo>
                  <a:lnTo>
                    <a:pt x="43891" y="9735"/>
                  </a:lnTo>
                  <a:lnTo>
                    <a:pt x="43891" y="9564"/>
                  </a:lnTo>
                  <a:lnTo>
                    <a:pt x="43891" y="9393"/>
                  </a:lnTo>
                  <a:lnTo>
                    <a:pt x="43208" y="8710"/>
                  </a:lnTo>
                  <a:lnTo>
                    <a:pt x="42525" y="8198"/>
                  </a:lnTo>
                  <a:lnTo>
                    <a:pt x="42525" y="6832"/>
                  </a:lnTo>
                  <a:lnTo>
                    <a:pt x="42696" y="6832"/>
                  </a:lnTo>
                  <a:lnTo>
                    <a:pt x="42867" y="6661"/>
                  </a:lnTo>
                  <a:lnTo>
                    <a:pt x="42867" y="6319"/>
                  </a:lnTo>
                  <a:lnTo>
                    <a:pt x="42354" y="5124"/>
                  </a:lnTo>
                  <a:lnTo>
                    <a:pt x="41671" y="3928"/>
                  </a:lnTo>
                  <a:lnTo>
                    <a:pt x="41500" y="3587"/>
                  </a:lnTo>
                  <a:lnTo>
                    <a:pt x="40647" y="2220"/>
                  </a:lnTo>
                  <a:lnTo>
                    <a:pt x="40134" y="1708"/>
                  </a:lnTo>
                  <a:lnTo>
                    <a:pt x="39622" y="1025"/>
                  </a:lnTo>
                  <a:lnTo>
                    <a:pt x="39109" y="1025"/>
                  </a:lnTo>
                  <a:lnTo>
                    <a:pt x="39109" y="1367"/>
                  </a:lnTo>
                  <a:lnTo>
                    <a:pt x="39109" y="1537"/>
                  </a:lnTo>
                  <a:lnTo>
                    <a:pt x="39622" y="2050"/>
                  </a:lnTo>
                  <a:lnTo>
                    <a:pt x="39451" y="2220"/>
                  </a:lnTo>
                  <a:lnTo>
                    <a:pt x="39451" y="2391"/>
                  </a:lnTo>
                  <a:lnTo>
                    <a:pt x="39963" y="4270"/>
                  </a:lnTo>
                  <a:lnTo>
                    <a:pt x="40305" y="5978"/>
                  </a:lnTo>
                  <a:lnTo>
                    <a:pt x="40134" y="6148"/>
                  </a:lnTo>
                  <a:lnTo>
                    <a:pt x="39963" y="6490"/>
                  </a:lnTo>
                  <a:lnTo>
                    <a:pt x="39963" y="6832"/>
                  </a:lnTo>
                  <a:lnTo>
                    <a:pt x="39622" y="6832"/>
                  </a:lnTo>
                  <a:lnTo>
                    <a:pt x="39451" y="3928"/>
                  </a:lnTo>
                  <a:lnTo>
                    <a:pt x="38939" y="1196"/>
                  </a:lnTo>
                  <a:lnTo>
                    <a:pt x="38768" y="1025"/>
                  </a:lnTo>
                  <a:lnTo>
                    <a:pt x="38597" y="1025"/>
                  </a:lnTo>
                  <a:lnTo>
                    <a:pt x="38426" y="1196"/>
                  </a:lnTo>
                  <a:lnTo>
                    <a:pt x="38256" y="171"/>
                  </a:lnTo>
                  <a:lnTo>
                    <a:pt x="380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960" bIns="84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7" name="Google Shape;835;p32"/>
            <p:cNvSpPr/>
            <p:nvPr/>
          </p:nvSpPr>
          <p:spPr>
            <a:xfrm>
              <a:off x="8273160" y="1301760"/>
              <a:ext cx="25920" cy="486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48600"/>
                <a:gd name="textAreaBottom" fmla="*/ 48960 h 48600"/>
              </a:gdLst>
              <a:ahLst/>
              <a:cxnLst/>
              <a:rect l="textAreaLeft" t="textAreaTop" r="textAreaRight" b="textAreaBottom"/>
              <a:pathLst>
                <a:path w="3929" h="7344">
                  <a:moveTo>
                    <a:pt x="3928" y="0"/>
                  </a:moveTo>
                  <a:lnTo>
                    <a:pt x="2562" y="3074"/>
                  </a:lnTo>
                  <a:lnTo>
                    <a:pt x="1708" y="4953"/>
                  </a:lnTo>
                  <a:lnTo>
                    <a:pt x="1196" y="5636"/>
                  </a:lnTo>
                  <a:lnTo>
                    <a:pt x="854" y="5807"/>
                  </a:lnTo>
                  <a:lnTo>
                    <a:pt x="2220" y="3074"/>
                  </a:lnTo>
                  <a:lnTo>
                    <a:pt x="2733" y="1708"/>
                  </a:lnTo>
                  <a:lnTo>
                    <a:pt x="3587" y="342"/>
                  </a:lnTo>
                  <a:lnTo>
                    <a:pt x="3587" y="342"/>
                  </a:lnTo>
                  <a:lnTo>
                    <a:pt x="2391" y="2220"/>
                  </a:lnTo>
                  <a:lnTo>
                    <a:pt x="1366" y="4099"/>
                  </a:lnTo>
                  <a:lnTo>
                    <a:pt x="815" y="5294"/>
                  </a:lnTo>
                  <a:lnTo>
                    <a:pt x="683" y="5294"/>
                  </a:lnTo>
                  <a:lnTo>
                    <a:pt x="171" y="6148"/>
                  </a:lnTo>
                  <a:lnTo>
                    <a:pt x="0" y="7344"/>
                  </a:lnTo>
                  <a:lnTo>
                    <a:pt x="171" y="7344"/>
                  </a:lnTo>
                  <a:lnTo>
                    <a:pt x="854" y="5977"/>
                  </a:lnTo>
                  <a:lnTo>
                    <a:pt x="1196" y="5977"/>
                  </a:lnTo>
                  <a:lnTo>
                    <a:pt x="1708" y="5294"/>
                  </a:lnTo>
                  <a:lnTo>
                    <a:pt x="2562" y="3416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8" name="Google Shape;836;p32"/>
            <p:cNvSpPr/>
            <p:nvPr/>
          </p:nvSpPr>
          <p:spPr>
            <a:xfrm>
              <a:off x="8272080" y="1300680"/>
              <a:ext cx="28080" cy="507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0760"/>
                <a:gd name="textAreaBottom" fmla="*/ 51120 h 50760"/>
              </a:gdLst>
              <a:ahLst/>
              <a:cxnLst/>
              <a:rect l="textAreaLeft" t="textAreaTop" r="textAreaRight" b="textAreaBottom"/>
              <a:pathLst>
                <a:path w="4270" h="7686">
                  <a:moveTo>
                    <a:pt x="2562" y="3245"/>
                  </a:moveTo>
                  <a:lnTo>
                    <a:pt x="1708" y="4953"/>
                  </a:lnTo>
                  <a:lnTo>
                    <a:pt x="1708" y="4782"/>
                  </a:lnTo>
                  <a:lnTo>
                    <a:pt x="2562" y="3245"/>
                  </a:lnTo>
                  <a:close/>
                  <a:moveTo>
                    <a:pt x="4099" y="0"/>
                  </a:moveTo>
                  <a:lnTo>
                    <a:pt x="3928" y="171"/>
                  </a:lnTo>
                  <a:lnTo>
                    <a:pt x="3758" y="342"/>
                  </a:lnTo>
                  <a:lnTo>
                    <a:pt x="3587" y="513"/>
                  </a:lnTo>
                  <a:lnTo>
                    <a:pt x="2391" y="2391"/>
                  </a:lnTo>
                  <a:lnTo>
                    <a:pt x="1367" y="4270"/>
                  </a:lnTo>
                  <a:lnTo>
                    <a:pt x="854" y="5124"/>
                  </a:lnTo>
                  <a:lnTo>
                    <a:pt x="854" y="5295"/>
                  </a:lnTo>
                  <a:lnTo>
                    <a:pt x="342" y="6319"/>
                  </a:lnTo>
                  <a:lnTo>
                    <a:pt x="0" y="7515"/>
                  </a:lnTo>
                  <a:lnTo>
                    <a:pt x="0" y="7685"/>
                  </a:lnTo>
                  <a:lnTo>
                    <a:pt x="513" y="7685"/>
                  </a:lnTo>
                  <a:lnTo>
                    <a:pt x="1025" y="6319"/>
                  </a:lnTo>
                  <a:lnTo>
                    <a:pt x="1367" y="6319"/>
                  </a:lnTo>
                  <a:lnTo>
                    <a:pt x="1537" y="6148"/>
                  </a:lnTo>
                  <a:lnTo>
                    <a:pt x="1879" y="5807"/>
                  </a:lnTo>
                  <a:lnTo>
                    <a:pt x="2562" y="4611"/>
                  </a:lnTo>
                  <a:lnTo>
                    <a:pt x="3928" y="1367"/>
                  </a:lnTo>
                  <a:lnTo>
                    <a:pt x="4270" y="342"/>
                  </a:lnTo>
                  <a:lnTo>
                    <a:pt x="4270" y="171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9" name="Google Shape;837;p32"/>
            <p:cNvSpPr/>
            <p:nvPr/>
          </p:nvSpPr>
          <p:spPr>
            <a:xfrm>
              <a:off x="8291160" y="128808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1"/>
                  </a:moveTo>
                  <a:lnTo>
                    <a:pt x="2050" y="1879"/>
                  </a:lnTo>
                  <a:lnTo>
                    <a:pt x="1025" y="3929"/>
                  </a:lnTo>
                  <a:lnTo>
                    <a:pt x="684" y="5124"/>
                  </a:lnTo>
                  <a:lnTo>
                    <a:pt x="342" y="6149"/>
                  </a:lnTo>
                  <a:lnTo>
                    <a:pt x="1" y="7174"/>
                  </a:lnTo>
                  <a:lnTo>
                    <a:pt x="1" y="8369"/>
                  </a:lnTo>
                  <a:lnTo>
                    <a:pt x="1" y="8711"/>
                  </a:lnTo>
                  <a:lnTo>
                    <a:pt x="171" y="8711"/>
                  </a:lnTo>
                  <a:lnTo>
                    <a:pt x="513" y="7686"/>
                  </a:lnTo>
                  <a:lnTo>
                    <a:pt x="513" y="7515"/>
                  </a:lnTo>
                  <a:lnTo>
                    <a:pt x="385" y="7515"/>
                  </a:lnTo>
                  <a:lnTo>
                    <a:pt x="684" y="6320"/>
                  </a:lnTo>
                  <a:lnTo>
                    <a:pt x="1025" y="5124"/>
                  </a:lnTo>
                  <a:lnTo>
                    <a:pt x="2050" y="2562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0" name="Google Shape;838;p32"/>
            <p:cNvSpPr/>
            <p:nvPr/>
          </p:nvSpPr>
          <p:spPr>
            <a:xfrm>
              <a:off x="8290080" y="128700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8" h="9053">
                  <a:moveTo>
                    <a:pt x="1367" y="4270"/>
                  </a:moveTo>
                  <a:lnTo>
                    <a:pt x="1026" y="5124"/>
                  </a:lnTo>
                  <a:lnTo>
                    <a:pt x="684" y="6491"/>
                  </a:lnTo>
                  <a:lnTo>
                    <a:pt x="342" y="7686"/>
                  </a:lnTo>
                  <a:lnTo>
                    <a:pt x="513" y="7857"/>
                  </a:lnTo>
                  <a:lnTo>
                    <a:pt x="342" y="8369"/>
                  </a:lnTo>
                  <a:lnTo>
                    <a:pt x="342" y="7345"/>
                  </a:lnTo>
                  <a:lnTo>
                    <a:pt x="513" y="6320"/>
                  </a:lnTo>
                  <a:lnTo>
                    <a:pt x="1367" y="4270"/>
                  </a:lnTo>
                  <a:close/>
                  <a:moveTo>
                    <a:pt x="3246" y="1"/>
                  </a:moveTo>
                  <a:lnTo>
                    <a:pt x="3075" y="342"/>
                  </a:lnTo>
                  <a:lnTo>
                    <a:pt x="1879" y="2221"/>
                  </a:lnTo>
                  <a:lnTo>
                    <a:pt x="1026" y="4270"/>
                  </a:lnTo>
                  <a:lnTo>
                    <a:pt x="172" y="6320"/>
                  </a:lnTo>
                  <a:lnTo>
                    <a:pt x="1" y="7345"/>
                  </a:lnTo>
                  <a:lnTo>
                    <a:pt x="1" y="8540"/>
                  </a:lnTo>
                  <a:lnTo>
                    <a:pt x="1" y="8711"/>
                  </a:lnTo>
                  <a:lnTo>
                    <a:pt x="1" y="8882"/>
                  </a:lnTo>
                  <a:lnTo>
                    <a:pt x="172" y="9052"/>
                  </a:lnTo>
                  <a:lnTo>
                    <a:pt x="513" y="9052"/>
                  </a:lnTo>
                  <a:lnTo>
                    <a:pt x="513" y="8882"/>
                  </a:lnTo>
                  <a:lnTo>
                    <a:pt x="855" y="7857"/>
                  </a:lnTo>
                  <a:lnTo>
                    <a:pt x="855" y="7686"/>
                  </a:lnTo>
                  <a:lnTo>
                    <a:pt x="1367" y="5295"/>
                  </a:lnTo>
                  <a:lnTo>
                    <a:pt x="1879" y="3929"/>
                  </a:lnTo>
                  <a:lnTo>
                    <a:pt x="2392" y="2733"/>
                  </a:lnTo>
                  <a:lnTo>
                    <a:pt x="3587" y="342"/>
                  </a:lnTo>
                  <a:lnTo>
                    <a:pt x="3587" y="1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1" name="Google Shape;839;p32"/>
            <p:cNvSpPr/>
            <p:nvPr/>
          </p:nvSpPr>
          <p:spPr>
            <a:xfrm>
              <a:off x="8300160" y="128592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0"/>
                  </a:moveTo>
                  <a:lnTo>
                    <a:pt x="1367" y="4270"/>
                  </a:lnTo>
                  <a:lnTo>
                    <a:pt x="513" y="6319"/>
                  </a:lnTo>
                  <a:lnTo>
                    <a:pt x="172" y="7515"/>
                  </a:lnTo>
                  <a:lnTo>
                    <a:pt x="1" y="8710"/>
                  </a:lnTo>
                  <a:lnTo>
                    <a:pt x="172" y="8710"/>
                  </a:lnTo>
                  <a:lnTo>
                    <a:pt x="513" y="8198"/>
                  </a:lnTo>
                  <a:lnTo>
                    <a:pt x="855" y="7685"/>
                  </a:lnTo>
                  <a:lnTo>
                    <a:pt x="855" y="7515"/>
                  </a:lnTo>
                  <a:lnTo>
                    <a:pt x="342" y="8027"/>
                  </a:lnTo>
                  <a:lnTo>
                    <a:pt x="855" y="6490"/>
                  </a:lnTo>
                  <a:lnTo>
                    <a:pt x="1367" y="4953"/>
                  </a:lnTo>
                  <a:lnTo>
                    <a:pt x="32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2" name="Google Shape;840;p32"/>
            <p:cNvSpPr/>
            <p:nvPr/>
          </p:nvSpPr>
          <p:spPr>
            <a:xfrm>
              <a:off x="8299080" y="128484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7" h="9052">
                  <a:moveTo>
                    <a:pt x="3416" y="0"/>
                  </a:moveTo>
                  <a:lnTo>
                    <a:pt x="3245" y="171"/>
                  </a:lnTo>
                  <a:lnTo>
                    <a:pt x="2220" y="2562"/>
                  </a:lnTo>
                  <a:lnTo>
                    <a:pt x="854" y="5636"/>
                  </a:lnTo>
                  <a:lnTo>
                    <a:pt x="342" y="7173"/>
                  </a:lnTo>
                  <a:lnTo>
                    <a:pt x="0" y="8881"/>
                  </a:lnTo>
                  <a:lnTo>
                    <a:pt x="171" y="9052"/>
                  </a:lnTo>
                  <a:lnTo>
                    <a:pt x="512" y="9052"/>
                  </a:lnTo>
                  <a:lnTo>
                    <a:pt x="512" y="8881"/>
                  </a:lnTo>
                  <a:lnTo>
                    <a:pt x="854" y="8369"/>
                  </a:lnTo>
                  <a:lnTo>
                    <a:pt x="1196" y="8027"/>
                  </a:lnTo>
                  <a:lnTo>
                    <a:pt x="1196" y="7856"/>
                  </a:lnTo>
                  <a:lnTo>
                    <a:pt x="1196" y="7686"/>
                  </a:lnTo>
                  <a:lnTo>
                    <a:pt x="1025" y="7515"/>
                  </a:lnTo>
                  <a:lnTo>
                    <a:pt x="854" y="7686"/>
                  </a:lnTo>
                  <a:lnTo>
                    <a:pt x="854" y="7686"/>
                  </a:lnTo>
                  <a:lnTo>
                    <a:pt x="1708" y="5124"/>
                  </a:lnTo>
                  <a:lnTo>
                    <a:pt x="2733" y="2733"/>
                  </a:lnTo>
                  <a:lnTo>
                    <a:pt x="3587" y="342"/>
                  </a:lnTo>
                  <a:lnTo>
                    <a:pt x="3587" y="17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3" name="Google Shape;841;p32"/>
            <p:cNvSpPr/>
            <p:nvPr/>
          </p:nvSpPr>
          <p:spPr>
            <a:xfrm>
              <a:off x="8581680" y="1205280"/>
              <a:ext cx="6480" cy="212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3246">
                  <a:moveTo>
                    <a:pt x="1026" y="1"/>
                  </a:moveTo>
                  <a:lnTo>
                    <a:pt x="342" y="1538"/>
                  </a:lnTo>
                  <a:lnTo>
                    <a:pt x="1" y="3075"/>
                  </a:lnTo>
                  <a:lnTo>
                    <a:pt x="1" y="3245"/>
                  </a:lnTo>
                  <a:lnTo>
                    <a:pt x="513" y="170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4" name="Google Shape;842;p32"/>
            <p:cNvSpPr/>
            <p:nvPr/>
          </p:nvSpPr>
          <p:spPr>
            <a:xfrm>
              <a:off x="8580600" y="1204200"/>
              <a:ext cx="8640" cy="2340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367" h="3588">
                  <a:moveTo>
                    <a:pt x="1025" y="1"/>
                  </a:moveTo>
                  <a:lnTo>
                    <a:pt x="1025" y="172"/>
                  </a:lnTo>
                  <a:lnTo>
                    <a:pt x="683" y="1025"/>
                  </a:lnTo>
                  <a:lnTo>
                    <a:pt x="171" y="2221"/>
                  </a:lnTo>
                  <a:lnTo>
                    <a:pt x="0" y="3246"/>
                  </a:lnTo>
                  <a:lnTo>
                    <a:pt x="0" y="3416"/>
                  </a:lnTo>
                  <a:lnTo>
                    <a:pt x="0" y="3587"/>
                  </a:lnTo>
                  <a:lnTo>
                    <a:pt x="171" y="3587"/>
                  </a:lnTo>
                  <a:lnTo>
                    <a:pt x="342" y="3416"/>
                  </a:lnTo>
                  <a:lnTo>
                    <a:pt x="683" y="2392"/>
                  </a:lnTo>
                  <a:lnTo>
                    <a:pt x="1025" y="1196"/>
                  </a:lnTo>
                  <a:lnTo>
                    <a:pt x="1366" y="342"/>
                  </a:lnTo>
                  <a:lnTo>
                    <a:pt x="1366" y="172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5" name="Google Shape;843;p32"/>
            <p:cNvSpPr/>
            <p:nvPr/>
          </p:nvSpPr>
          <p:spPr>
            <a:xfrm>
              <a:off x="8663400" y="1149840"/>
              <a:ext cx="15480" cy="4968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2392" h="7515">
                  <a:moveTo>
                    <a:pt x="2050" y="0"/>
                  </a:moveTo>
                  <a:lnTo>
                    <a:pt x="683" y="3587"/>
                  </a:lnTo>
                  <a:lnTo>
                    <a:pt x="171" y="5465"/>
                  </a:lnTo>
                  <a:lnTo>
                    <a:pt x="0" y="7344"/>
                  </a:lnTo>
                  <a:lnTo>
                    <a:pt x="0" y="7515"/>
                  </a:lnTo>
                  <a:lnTo>
                    <a:pt x="342" y="7515"/>
                  </a:lnTo>
                  <a:lnTo>
                    <a:pt x="854" y="6148"/>
                  </a:lnTo>
                  <a:lnTo>
                    <a:pt x="1196" y="5636"/>
                  </a:lnTo>
                  <a:lnTo>
                    <a:pt x="1025" y="5807"/>
                  </a:lnTo>
                  <a:lnTo>
                    <a:pt x="1708" y="2904"/>
                  </a:lnTo>
                  <a:lnTo>
                    <a:pt x="2391" y="17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6" name="Google Shape;844;p32"/>
            <p:cNvSpPr/>
            <p:nvPr/>
          </p:nvSpPr>
          <p:spPr>
            <a:xfrm>
              <a:off x="8662320" y="1148760"/>
              <a:ext cx="17640" cy="5184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2733" h="7857">
                  <a:moveTo>
                    <a:pt x="2221" y="684"/>
                  </a:moveTo>
                  <a:lnTo>
                    <a:pt x="1708" y="3245"/>
                  </a:lnTo>
                  <a:lnTo>
                    <a:pt x="1025" y="5978"/>
                  </a:lnTo>
                  <a:lnTo>
                    <a:pt x="854" y="6319"/>
                  </a:lnTo>
                  <a:lnTo>
                    <a:pt x="342" y="7515"/>
                  </a:lnTo>
                  <a:lnTo>
                    <a:pt x="513" y="5807"/>
                  </a:lnTo>
                  <a:lnTo>
                    <a:pt x="1025" y="4099"/>
                  </a:lnTo>
                  <a:lnTo>
                    <a:pt x="2221" y="684"/>
                  </a:lnTo>
                  <a:close/>
                  <a:moveTo>
                    <a:pt x="2221" y="0"/>
                  </a:moveTo>
                  <a:lnTo>
                    <a:pt x="2050" y="171"/>
                  </a:lnTo>
                  <a:lnTo>
                    <a:pt x="684" y="3758"/>
                  </a:lnTo>
                  <a:lnTo>
                    <a:pt x="171" y="5636"/>
                  </a:lnTo>
                  <a:lnTo>
                    <a:pt x="0" y="7515"/>
                  </a:lnTo>
                  <a:lnTo>
                    <a:pt x="0" y="7686"/>
                  </a:lnTo>
                  <a:lnTo>
                    <a:pt x="171" y="7856"/>
                  </a:lnTo>
                  <a:lnTo>
                    <a:pt x="513" y="7856"/>
                  </a:lnTo>
                  <a:lnTo>
                    <a:pt x="684" y="7686"/>
                  </a:lnTo>
                  <a:lnTo>
                    <a:pt x="1196" y="6490"/>
                  </a:lnTo>
                  <a:lnTo>
                    <a:pt x="1537" y="5978"/>
                  </a:lnTo>
                  <a:lnTo>
                    <a:pt x="1537" y="5807"/>
                  </a:lnTo>
                  <a:lnTo>
                    <a:pt x="1537" y="5636"/>
                  </a:lnTo>
                  <a:lnTo>
                    <a:pt x="1367" y="5636"/>
                  </a:lnTo>
                  <a:lnTo>
                    <a:pt x="2221" y="2904"/>
                  </a:lnTo>
                  <a:lnTo>
                    <a:pt x="2733" y="342"/>
                  </a:lnTo>
                  <a:lnTo>
                    <a:pt x="2562" y="171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7" name="Google Shape;845;p32"/>
            <p:cNvSpPr/>
            <p:nvPr/>
          </p:nvSpPr>
          <p:spPr>
            <a:xfrm>
              <a:off x="8845200" y="1062360"/>
              <a:ext cx="9720" cy="5184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1538" h="7857">
                  <a:moveTo>
                    <a:pt x="1537" y="1"/>
                  </a:moveTo>
                  <a:lnTo>
                    <a:pt x="1367" y="172"/>
                  </a:lnTo>
                  <a:lnTo>
                    <a:pt x="684" y="3929"/>
                  </a:lnTo>
                  <a:lnTo>
                    <a:pt x="0" y="7686"/>
                  </a:lnTo>
                  <a:lnTo>
                    <a:pt x="0" y="7857"/>
                  </a:lnTo>
                  <a:lnTo>
                    <a:pt x="171" y="7857"/>
                  </a:lnTo>
                  <a:lnTo>
                    <a:pt x="854" y="5978"/>
                  </a:lnTo>
                  <a:lnTo>
                    <a:pt x="1367" y="4100"/>
                  </a:lnTo>
                  <a:lnTo>
                    <a:pt x="1537" y="2050"/>
                  </a:lnTo>
                  <a:lnTo>
                    <a:pt x="1537" y="17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8" name="Google Shape;846;p32"/>
            <p:cNvSpPr/>
            <p:nvPr/>
          </p:nvSpPr>
          <p:spPr>
            <a:xfrm>
              <a:off x="8843760" y="1061280"/>
              <a:ext cx="12240" cy="5400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1880" h="8198">
                  <a:moveTo>
                    <a:pt x="1708" y="1025"/>
                  </a:moveTo>
                  <a:lnTo>
                    <a:pt x="1538" y="2733"/>
                  </a:lnTo>
                  <a:lnTo>
                    <a:pt x="1367" y="4441"/>
                  </a:lnTo>
                  <a:lnTo>
                    <a:pt x="855" y="6148"/>
                  </a:lnTo>
                  <a:lnTo>
                    <a:pt x="342" y="7856"/>
                  </a:lnTo>
                  <a:lnTo>
                    <a:pt x="1025" y="4270"/>
                  </a:lnTo>
                  <a:lnTo>
                    <a:pt x="1708" y="1025"/>
                  </a:lnTo>
                  <a:close/>
                  <a:moveTo>
                    <a:pt x="1708" y="0"/>
                  </a:moveTo>
                  <a:lnTo>
                    <a:pt x="1538" y="171"/>
                  </a:lnTo>
                  <a:lnTo>
                    <a:pt x="1367" y="342"/>
                  </a:lnTo>
                  <a:lnTo>
                    <a:pt x="684" y="4270"/>
                  </a:lnTo>
                  <a:lnTo>
                    <a:pt x="1" y="7856"/>
                  </a:lnTo>
                  <a:lnTo>
                    <a:pt x="1" y="8027"/>
                  </a:lnTo>
                  <a:lnTo>
                    <a:pt x="171" y="8198"/>
                  </a:lnTo>
                  <a:lnTo>
                    <a:pt x="513" y="8198"/>
                  </a:lnTo>
                  <a:lnTo>
                    <a:pt x="513" y="8027"/>
                  </a:lnTo>
                  <a:lnTo>
                    <a:pt x="1367" y="5978"/>
                  </a:lnTo>
                  <a:lnTo>
                    <a:pt x="1708" y="3928"/>
                  </a:lnTo>
                  <a:lnTo>
                    <a:pt x="1879" y="2050"/>
                  </a:lnTo>
                  <a:lnTo>
                    <a:pt x="1879" y="342"/>
                  </a:lnTo>
                  <a:lnTo>
                    <a:pt x="1879" y="17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9" name="Google Shape;847;p32"/>
            <p:cNvSpPr/>
            <p:nvPr/>
          </p:nvSpPr>
          <p:spPr>
            <a:xfrm>
              <a:off x="8907480" y="1023840"/>
              <a:ext cx="2880" cy="3240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513" h="4954">
                  <a:moveTo>
                    <a:pt x="342" y="0"/>
                  </a:moveTo>
                  <a:lnTo>
                    <a:pt x="171" y="2562"/>
                  </a:lnTo>
                  <a:lnTo>
                    <a:pt x="0" y="4953"/>
                  </a:lnTo>
                  <a:lnTo>
                    <a:pt x="171" y="4953"/>
                  </a:lnTo>
                  <a:lnTo>
                    <a:pt x="342" y="3758"/>
                  </a:lnTo>
                  <a:lnTo>
                    <a:pt x="513" y="256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0" name="Google Shape;848;p32"/>
            <p:cNvSpPr/>
            <p:nvPr/>
          </p:nvSpPr>
          <p:spPr>
            <a:xfrm>
              <a:off x="8906400" y="1022760"/>
              <a:ext cx="5400" cy="34920"/>
            </a:xfrm>
            <a:custGeom>
              <a:avLst/>
              <a:gdLst>
                <a:gd name="textAreaLeft" fmla="*/ 0 w 5400"/>
                <a:gd name="textAreaRight" fmla="*/ 5760 w 54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855" h="5295">
                  <a:moveTo>
                    <a:pt x="342" y="1"/>
                  </a:moveTo>
                  <a:lnTo>
                    <a:pt x="342" y="171"/>
                  </a:lnTo>
                  <a:lnTo>
                    <a:pt x="171" y="2562"/>
                  </a:lnTo>
                  <a:lnTo>
                    <a:pt x="1" y="4953"/>
                  </a:lnTo>
                  <a:lnTo>
                    <a:pt x="1" y="5295"/>
                  </a:lnTo>
                  <a:lnTo>
                    <a:pt x="342" y="5295"/>
                  </a:lnTo>
                  <a:lnTo>
                    <a:pt x="513" y="5124"/>
                  </a:lnTo>
                  <a:lnTo>
                    <a:pt x="684" y="3929"/>
                  </a:lnTo>
                  <a:lnTo>
                    <a:pt x="855" y="2733"/>
                  </a:lnTo>
                  <a:lnTo>
                    <a:pt x="855" y="342"/>
                  </a:lnTo>
                  <a:lnTo>
                    <a:pt x="855" y="171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1" name="Google Shape;849;p32"/>
            <p:cNvSpPr/>
            <p:nvPr/>
          </p:nvSpPr>
          <p:spPr>
            <a:xfrm>
              <a:off x="8712360" y="1145160"/>
              <a:ext cx="37080" cy="14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14400"/>
                <a:gd name="textAreaBottom" fmla="*/ 14760 h 14400"/>
              </a:gdLst>
              <a:ahLst/>
              <a:cxnLst/>
              <a:rect l="textAreaLeft" t="textAreaTop" r="textAreaRight" b="textAreaBottom"/>
              <a:pathLst>
                <a:path w="5637" h="2221">
                  <a:moveTo>
                    <a:pt x="1" y="0"/>
                  </a:moveTo>
                  <a:lnTo>
                    <a:pt x="1" y="171"/>
                  </a:lnTo>
                  <a:lnTo>
                    <a:pt x="1367" y="854"/>
                  </a:lnTo>
                  <a:lnTo>
                    <a:pt x="2733" y="1366"/>
                  </a:lnTo>
                  <a:lnTo>
                    <a:pt x="2733" y="1366"/>
                  </a:lnTo>
                  <a:lnTo>
                    <a:pt x="1367" y="683"/>
                  </a:lnTo>
                  <a:lnTo>
                    <a:pt x="1" y="0"/>
                  </a:lnTo>
                  <a:close/>
                  <a:moveTo>
                    <a:pt x="2733" y="1366"/>
                  </a:moveTo>
                  <a:lnTo>
                    <a:pt x="4100" y="1879"/>
                  </a:lnTo>
                  <a:lnTo>
                    <a:pt x="5637" y="2220"/>
                  </a:lnTo>
                  <a:lnTo>
                    <a:pt x="5637" y="2049"/>
                  </a:lnTo>
                  <a:lnTo>
                    <a:pt x="2733" y="13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2" name="Google Shape;850;p32"/>
            <p:cNvSpPr/>
            <p:nvPr/>
          </p:nvSpPr>
          <p:spPr>
            <a:xfrm>
              <a:off x="8711280" y="1145160"/>
              <a:ext cx="39240" cy="1548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15480"/>
                <a:gd name="textAreaBottom" fmla="*/ 15840 h 15480"/>
              </a:gdLst>
              <a:ahLst/>
              <a:cxnLst/>
              <a:rect l="textAreaLeft" t="textAreaTop" r="textAreaRight" b="textAreaBottom"/>
              <a:pathLst>
                <a:path w="5978" h="2392">
                  <a:moveTo>
                    <a:pt x="0" y="0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1537" y="1025"/>
                  </a:lnTo>
                  <a:lnTo>
                    <a:pt x="2903" y="1708"/>
                  </a:lnTo>
                  <a:lnTo>
                    <a:pt x="4270" y="2049"/>
                  </a:lnTo>
                  <a:lnTo>
                    <a:pt x="5636" y="2391"/>
                  </a:lnTo>
                  <a:lnTo>
                    <a:pt x="5807" y="2391"/>
                  </a:lnTo>
                  <a:lnTo>
                    <a:pt x="5977" y="2220"/>
                  </a:lnTo>
                  <a:lnTo>
                    <a:pt x="5977" y="2049"/>
                  </a:lnTo>
                  <a:lnTo>
                    <a:pt x="5807" y="2049"/>
                  </a:lnTo>
                  <a:lnTo>
                    <a:pt x="3074" y="1196"/>
                  </a:lnTo>
                  <a:lnTo>
                    <a:pt x="1708" y="68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920" bIns="7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703" name="Google Shape;851;p32"/>
          <p:cNvGrpSpPr/>
          <p:nvPr/>
        </p:nvGrpSpPr>
        <p:grpSpPr>
          <a:xfrm>
            <a:off x="288360" y="3664440"/>
            <a:ext cx="1217160" cy="1035720"/>
            <a:chOff x="288360" y="3664440"/>
            <a:chExt cx="1217160" cy="1035720"/>
          </a:xfrm>
        </p:grpSpPr>
        <p:sp>
          <p:nvSpPr>
            <p:cNvPr id="704" name="Google Shape;852;p32"/>
            <p:cNvSpPr/>
            <p:nvPr/>
          </p:nvSpPr>
          <p:spPr>
            <a:xfrm rot="746400">
              <a:off x="426600" y="4109400"/>
              <a:ext cx="50040" cy="5904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2664" h="3141">
                  <a:moveTo>
                    <a:pt x="137" y="0"/>
                  </a:moveTo>
                  <a:lnTo>
                    <a:pt x="35" y="34"/>
                  </a:lnTo>
                  <a:lnTo>
                    <a:pt x="1" y="137"/>
                  </a:lnTo>
                  <a:lnTo>
                    <a:pt x="1" y="171"/>
                  </a:lnTo>
                  <a:lnTo>
                    <a:pt x="35" y="239"/>
                  </a:lnTo>
                  <a:lnTo>
                    <a:pt x="581" y="990"/>
                  </a:lnTo>
                  <a:lnTo>
                    <a:pt x="1162" y="1775"/>
                  </a:lnTo>
                  <a:lnTo>
                    <a:pt x="1503" y="2151"/>
                  </a:lnTo>
                  <a:lnTo>
                    <a:pt x="1810" y="2492"/>
                  </a:lnTo>
                  <a:lnTo>
                    <a:pt x="2152" y="2834"/>
                  </a:lnTo>
                  <a:lnTo>
                    <a:pt x="2527" y="3141"/>
                  </a:lnTo>
                  <a:lnTo>
                    <a:pt x="2595" y="3141"/>
                  </a:lnTo>
                  <a:lnTo>
                    <a:pt x="2630" y="3107"/>
                  </a:lnTo>
                  <a:lnTo>
                    <a:pt x="2664" y="3073"/>
                  </a:lnTo>
                  <a:lnTo>
                    <a:pt x="2630" y="3038"/>
                  </a:lnTo>
                  <a:lnTo>
                    <a:pt x="2356" y="2629"/>
                  </a:lnTo>
                  <a:lnTo>
                    <a:pt x="2083" y="2253"/>
                  </a:lnTo>
                  <a:lnTo>
                    <a:pt x="1435" y="1536"/>
                  </a:lnTo>
                  <a:lnTo>
                    <a:pt x="820" y="785"/>
                  </a:lnTo>
                  <a:lnTo>
                    <a:pt x="206" y="6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5" name="Google Shape;853;p32"/>
            <p:cNvSpPr/>
            <p:nvPr/>
          </p:nvSpPr>
          <p:spPr>
            <a:xfrm rot="746400">
              <a:off x="427680" y="4037760"/>
              <a:ext cx="36720" cy="7272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947" h="3859">
                  <a:moveTo>
                    <a:pt x="35" y="0"/>
                  </a:moveTo>
                  <a:lnTo>
                    <a:pt x="1" y="34"/>
                  </a:lnTo>
                  <a:lnTo>
                    <a:pt x="1" y="69"/>
                  </a:lnTo>
                  <a:lnTo>
                    <a:pt x="377" y="1024"/>
                  </a:lnTo>
                  <a:lnTo>
                    <a:pt x="752" y="2014"/>
                  </a:lnTo>
                  <a:lnTo>
                    <a:pt x="957" y="2458"/>
                  </a:lnTo>
                  <a:lnTo>
                    <a:pt x="1196" y="2936"/>
                  </a:lnTo>
                  <a:lnTo>
                    <a:pt x="1469" y="3380"/>
                  </a:lnTo>
                  <a:lnTo>
                    <a:pt x="1742" y="3824"/>
                  </a:lnTo>
                  <a:lnTo>
                    <a:pt x="1776" y="3858"/>
                  </a:lnTo>
                  <a:lnTo>
                    <a:pt x="1810" y="3858"/>
                  </a:lnTo>
                  <a:lnTo>
                    <a:pt x="1913" y="3824"/>
                  </a:lnTo>
                  <a:lnTo>
                    <a:pt x="1947" y="3756"/>
                  </a:lnTo>
                  <a:lnTo>
                    <a:pt x="1947" y="3653"/>
                  </a:lnTo>
                  <a:lnTo>
                    <a:pt x="1776" y="3175"/>
                  </a:lnTo>
                  <a:lnTo>
                    <a:pt x="1537" y="2731"/>
                  </a:lnTo>
                  <a:lnTo>
                    <a:pt x="1059" y="1810"/>
                  </a:lnTo>
                  <a:lnTo>
                    <a:pt x="581" y="9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6" name="Google Shape;854;p32"/>
            <p:cNvSpPr/>
            <p:nvPr/>
          </p:nvSpPr>
          <p:spPr>
            <a:xfrm rot="746400">
              <a:off x="465480" y="4059360"/>
              <a:ext cx="4320" cy="684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6840"/>
                <a:gd name="textAreaBottom" fmla="*/ 7200 h 6840"/>
              </a:gdLst>
              <a:ahLst/>
              <a:cxnLst/>
              <a:rect l="textAreaLeft" t="textAreaTop" r="textAreaRight" b="textAreaBottom"/>
              <a:pathLst>
                <a:path w="240" h="377">
                  <a:moveTo>
                    <a:pt x="137" y="1"/>
                  </a:moveTo>
                  <a:lnTo>
                    <a:pt x="35" y="35"/>
                  </a:lnTo>
                  <a:lnTo>
                    <a:pt x="1" y="69"/>
                  </a:lnTo>
                  <a:lnTo>
                    <a:pt x="1" y="137"/>
                  </a:lnTo>
                  <a:lnTo>
                    <a:pt x="35" y="308"/>
                  </a:lnTo>
                  <a:lnTo>
                    <a:pt x="69" y="342"/>
                  </a:lnTo>
                  <a:lnTo>
                    <a:pt x="103" y="376"/>
                  </a:lnTo>
                  <a:lnTo>
                    <a:pt x="137" y="376"/>
                  </a:lnTo>
                  <a:lnTo>
                    <a:pt x="171" y="308"/>
                  </a:lnTo>
                  <a:lnTo>
                    <a:pt x="240" y="137"/>
                  </a:lnTo>
                  <a:lnTo>
                    <a:pt x="240" y="103"/>
                  </a:lnTo>
                  <a:lnTo>
                    <a:pt x="205" y="3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707" name="Google Shape;855;p32"/>
            <p:cNvGrpSpPr/>
            <p:nvPr/>
          </p:nvGrpSpPr>
          <p:grpSpPr>
            <a:xfrm>
              <a:off x="288360" y="3664440"/>
              <a:ext cx="1217160" cy="1035720"/>
              <a:chOff x="288360" y="3664440"/>
              <a:chExt cx="1217160" cy="1035720"/>
            </a:xfrm>
          </p:grpSpPr>
          <p:sp>
            <p:nvSpPr>
              <p:cNvPr id="708" name="Google Shape;856;p32"/>
              <p:cNvSpPr/>
              <p:nvPr/>
            </p:nvSpPr>
            <p:spPr>
              <a:xfrm rot="745800">
                <a:off x="348480" y="3723480"/>
                <a:ext cx="619200" cy="628920"/>
              </a:xfrm>
              <a:custGeom>
                <a:avLst/>
                <a:gdLst>
                  <a:gd name="textAreaLeft" fmla="*/ 0 w 619200"/>
                  <a:gd name="textAreaRight" fmla="*/ 619560 w 619200"/>
                  <a:gd name="textAreaTop" fmla="*/ 0 h 628920"/>
                  <a:gd name="textAreaBottom" fmla="*/ 629280 h 628920"/>
                </a:gdLst>
                <a:ahLst/>
                <a:cxnLst/>
                <a:rect l="textAreaLeft" t="textAreaTop" r="textAreaRight" b="textAreaBottom"/>
                <a:pathLst>
                  <a:path w="32673" h="33185">
                    <a:moveTo>
                      <a:pt x="13008" y="0"/>
                    </a:moveTo>
                    <a:lnTo>
                      <a:pt x="12564" y="35"/>
                    </a:lnTo>
                    <a:lnTo>
                      <a:pt x="12120" y="69"/>
                    </a:lnTo>
                    <a:lnTo>
                      <a:pt x="11710" y="103"/>
                    </a:lnTo>
                    <a:lnTo>
                      <a:pt x="11301" y="205"/>
                    </a:lnTo>
                    <a:lnTo>
                      <a:pt x="10857" y="308"/>
                    </a:lnTo>
                    <a:lnTo>
                      <a:pt x="10481" y="410"/>
                    </a:lnTo>
                    <a:lnTo>
                      <a:pt x="9662" y="717"/>
                    </a:lnTo>
                    <a:lnTo>
                      <a:pt x="8911" y="1059"/>
                    </a:lnTo>
                    <a:lnTo>
                      <a:pt x="8160" y="1503"/>
                    </a:lnTo>
                    <a:lnTo>
                      <a:pt x="7443" y="1981"/>
                    </a:lnTo>
                    <a:lnTo>
                      <a:pt x="6760" y="2527"/>
                    </a:lnTo>
                    <a:lnTo>
                      <a:pt x="5941" y="3175"/>
                    </a:lnTo>
                    <a:lnTo>
                      <a:pt x="5155" y="3892"/>
                    </a:lnTo>
                    <a:lnTo>
                      <a:pt x="4370" y="4643"/>
                    </a:lnTo>
                    <a:lnTo>
                      <a:pt x="3585" y="5463"/>
                    </a:lnTo>
                    <a:lnTo>
                      <a:pt x="2868" y="6282"/>
                    </a:lnTo>
                    <a:lnTo>
                      <a:pt x="2185" y="7136"/>
                    </a:lnTo>
                    <a:lnTo>
                      <a:pt x="1605" y="8023"/>
                    </a:lnTo>
                    <a:lnTo>
                      <a:pt x="1332" y="8501"/>
                    </a:lnTo>
                    <a:lnTo>
                      <a:pt x="1093" y="8945"/>
                    </a:lnTo>
                    <a:lnTo>
                      <a:pt x="888" y="9355"/>
                    </a:lnTo>
                    <a:lnTo>
                      <a:pt x="717" y="9764"/>
                    </a:lnTo>
                    <a:lnTo>
                      <a:pt x="444" y="10584"/>
                    </a:lnTo>
                    <a:lnTo>
                      <a:pt x="239" y="11471"/>
                    </a:lnTo>
                    <a:lnTo>
                      <a:pt x="69" y="12325"/>
                    </a:lnTo>
                    <a:lnTo>
                      <a:pt x="0" y="13247"/>
                    </a:lnTo>
                    <a:lnTo>
                      <a:pt x="0" y="14168"/>
                    </a:lnTo>
                    <a:lnTo>
                      <a:pt x="34" y="15056"/>
                    </a:lnTo>
                    <a:lnTo>
                      <a:pt x="103" y="15978"/>
                    </a:lnTo>
                    <a:lnTo>
                      <a:pt x="239" y="16900"/>
                    </a:lnTo>
                    <a:lnTo>
                      <a:pt x="444" y="17821"/>
                    </a:lnTo>
                    <a:lnTo>
                      <a:pt x="649" y="18709"/>
                    </a:lnTo>
                    <a:lnTo>
                      <a:pt x="922" y="19597"/>
                    </a:lnTo>
                    <a:lnTo>
                      <a:pt x="1229" y="20450"/>
                    </a:lnTo>
                    <a:lnTo>
                      <a:pt x="1571" y="21304"/>
                    </a:lnTo>
                    <a:lnTo>
                      <a:pt x="1912" y="22089"/>
                    </a:lnTo>
                    <a:lnTo>
                      <a:pt x="2288" y="22874"/>
                    </a:lnTo>
                    <a:lnTo>
                      <a:pt x="2766" y="23728"/>
                    </a:lnTo>
                    <a:lnTo>
                      <a:pt x="3312" y="24615"/>
                    </a:lnTo>
                    <a:lnTo>
                      <a:pt x="3858" y="25435"/>
                    </a:lnTo>
                    <a:lnTo>
                      <a:pt x="4473" y="26254"/>
                    </a:lnTo>
                    <a:lnTo>
                      <a:pt x="5121" y="27039"/>
                    </a:lnTo>
                    <a:lnTo>
                      <a:pt x="5804" y="27790"/>
                    </a:lnTo>
                    <a:lnTo>
                      <a:pt x="6487" y="28507"/>
                    </a:lnTo>
                    <a:lnTo>
                      <a:pt x="7238" y="29190"/>
                    </a:lnTo>
                    <a:lnTo>
                      <a:pt x="8023" y="29839"/>
                    </a:lnTo>
                    <a:lnTo>
                      <a:pt x="8843" y="30419"/>
                    </a:lnTo>
                    <a:lnTo>
                      <a:pt x="9696" y="30965"/>
                    </a:lnTo>
                    <a:lnTo>
                      <a:pt x="10550" y="31443"/>
                    </a:lnTo>
                    <a:lnTo>
                      <a:pt x="11471" y="31887"/>
                    </a:lnTo>
                    <a:lnTo>
                      <a:pt x="12393" y="32262"/>
                    </a:lnTo>
                    <a:lnTo>
                      <a:pt x="13383" y="32570"/>
                    </a:lnTo>
                    <a:lnTo>
                      <a:pt x="14373" y="32843"/>
                    </a:lnTo>
                    <a:lnTo>
                      <a:pt x="15295" y="33014"/>
                    </a:lnTo>
                    <a:lnTo>
                      <a:pt x="16217" y="33116"/>
                    </a:lnTo>
                    <a:lnTo>
                      <a:pt x="17173" y="33184"/>
                    </a:lnTo>
                    <a:lnTo>
                      <a:pt x="18094" y="33184"/>
                    </a:lnTo>
                    <a:lnTo>
                      <a:pt x="19016" y="33150"/>
                    </a:lnTo>
                    <a:lnTo>
                      <a:pt x="19938" y="33048"/>
                    </a:lnTo>
                    <a:lnTo>
                      <a:pt x="20860" y="32877"/>
                    </a:lnTo>
                    <a:lnTo>
                      <a:pt x="21747" y="32638"/>
                    </a:lnTo>
                    <a:lnTo>
                      <a:pt x="22635" y="32365"/>
                    </a:lnTo>
                    <a:lnTo>
                      <a:pt x="23489" y="32023"/>
                    </a:lnTo>
                    <a:lnTo>
                      <a:pt x="24308" y="31614"/>
                    </a:lnTo>
                    <a:lnTo>
                      <a:pt x="25093" y="31136"/>
                    </a:lnTo>
                    <a:lnTo>
                      <a:pt x="25878" y="30624"/>
                    </a:lnTo>
                    <a:lnTo>
                      <a:pt x="26595" y="30043"/>
                    </a:lnTo>
                    <a:lnTo>
                      <a:pt x="27312" y="29395"/>
                    </a:lnTo>
                    <a:lnTo>
                      <a:pt x="27961" y="28712"/>
                    </a:lnTo>
                    <a:lnTo>
                      <a:pt x="28678" y="27824"/>
                    </a:lnTo>
                    <a:lnTo>
                      <a:pt x="29361" y="26903"/>
                    </a:lnTo>
                    <a:lnTo>
                      <a:pt x="29975" y="25912"/>
                    </a:lnTo>
                    <a:lnTo>
                      <a:pt x="30521" y="24922"/>
                    </a:lnTo>
                    <a:lnTo>
                      <a:pt x="30999" y="23898"/>
                    </a:lnTo>
                    <a:lnTo>
                      <a:pt x="31409" y="22840"/>
                    </a:lnTo>
                    <a:lnTo>
                      <a:pt x="31784" y="21747"/>
                    </a:lnTo>
                    <a:lnTo>
                      <a:pt x="32092" y="20655"/>
                    </a:lnTo>
                    <a:lnTo>
                      <a:pt x="32331" y="19528"/>
                    </a:lnTo>
                    <a:lnTo>
                      <a:pt x="32501" y="18402"/>
                    </a:lnTo>
                    <a:lnTo>
                      <a:pt x="32638" y="17275"/>
                    </a:lnTo>
                    <a:lnTo>
                      <a:pt x="32672" y="16114"/>
                    </a:lnTo>
                    <a:lnTo>
                      <a:pt x="32672" y="14988"/>
                    </a:lnTo>
                    <a:lnTo>
                      <a:pt x="32604" y="13827"/>
                    </a:lnTo>
                    <a:lnTo>
                      <a:pt x="32467" y="12700"/>
                    </a:lnTo>
                    <a:lnTo>
                      <a:pt x="32297" y="11574"/>
                    </a:lnTo>
                    <a:lnTo>
                      <a:pt x="32228" y="11471"/>
                    </a:lnTo>
                    <a:lnTo>
                      <a:pt x="32160" y="11369"/>
                    </a:lnTo>
                    <a:lnTo>
                      <a:pt x="32058" y="11335"/>
                    </a:lnTo>
                    <a:lnTo>
                      <a:pt x="31921" y="11369"/>
                    </a:lnTo>
                    <a:lnTo>
                      <a:pt x="31819" y="11403"/>
                    </a:lnTo>
                    <a:lnTo>
                      <a:pt x="31750" y="11471"/>
                    </a:lnTo>
                    <a:lnTo>
                      <a:pt x="31682" y="11574"/>
                    </a:lnTo>
                    <a:lnTo>
                      <a:pt x="31682" y="11710"/>
                    </a:lnTo>
                    <a:lnTo>
                      <a:pt x="31819" y="12871"/>
                    </a:lnTo>
                    <a:lnTo>
                      <a:pt x="31887" y="14066"/>
                    </a:lnTo>
                    <a:lnTo>
                      <a:pt x="31887" y="15261"/>
                    </a:lnTo>
                    <a:lnTo>
                      <a:pt x="31853" y="16456"/>
                    </a:lnTo>
                    <a:lnTo>
                      <a:pt x="31716" y="17651"/>
                    </a:lnTo>
                    <a:lnTo>
                      <a:pt x="31546" y="18811"/>
                    </a:lnTo>
                    <a:lnTo>
                      <a:pt x="31307" y="20006"/>
                    </a:lnTo>
                    <a:lnTo>
                      <a:pt x="30999" y="21167"/>
                    </a:lnTo>
                    <a:lnTo>
                      <a:pt x="30658" y="22294"/>
                    </a:lnTo>
                    <a:lnTo>
                      <a:pt x="30214" y="23420"/>
                    </a:lnTo>
                    <a:lnTo>
                      <a:pt x="29702" y="24479"/>
                    </a:lnTo>
                    <a:lnTo>
                      <a:pt x="29122" y="25537"/>
                    </a:lnTo>
                    <a:lnTo>
                      <a:pt x="28814" y="26015"/>
                    </a:lnTo>
                    <a:lnTo>
                      <a:pt x="28473" y="26527"/>
                    </a:lnTo>
                    <a:lnTo>
                      <a:pt x="28132" y="27005"/>
                    </a:lnTo>
                    <a:lnTo>
                      <a:pt x="27756" y="27449"/>
                    </a:lnTo>
                    <a:lnTo>
                      <a:pt x="27380" y="27927"/>
                    </a:lnTo>
                    <a:lnTo>
                      <a:pt x="26971" y="28336"/>
                    </a:lnTo>
                    <a:lnTo>
                      <a:pt x="26561" y="28780"/>
                    </a:lnTo>
                    <a:lnTo>
                      <a:pt x="26117" y="29190"/>
                    </a:lnTo>
                    <a:lnTo>
                      <a:pt x="25673" y="29565"/>
                    </a:lnTo>
                    <a:lnTo>
                      <a:pt x="25196" y="29907"/>
                    </a:lnTo>
                    <a:lnTo>
                      <a:pt x="24718" y="30248"/>
                    </a:lnTo>
                    <a:lnTo>
                      <a:pt x="24240" y="30555"/>
                    </a:lnTo>
                    <a:lnTo>
                      <a:pt x="23727" y="30829"/>
                    </a:lnTo>
                    <a:lnTo>
                      <a:pt x="23215" y="31102"/>
                    </a:lnTo>
                    <a:lnTo>
                      <a:pt x="22703" y="31307"/>
                    </a:lnTo>
                    <a:lnTo>
                      <a:pt x="22157" y="31511"/>
                    </a:lnTo>
                    <a:lnTo>
                      <a:pt x="21645" y="31716"/>
                    </a:lnTo>
                    <a:lnTo>
                      <a:pt x="21099" y="31853"/>
                    </a:lnTo>
                    <a:lnTo>
                      <a:pt x="20552" y="31989"/>
                    </a:lnTo>
                    <a:lnTo>
                      <a:pt x="19972" y="32126"/>
                    </a:lnTo>
                    <a:lnTo>
                      <a:pt x="19426" y="32194"/>
                    </a:lnTo>
                    <a:lnTo>
                      <a:pt x="18846" y="32262"/>
                    </a:lnTo>
                    <a:lnTo>
                      <a:pt x="18299" y="32297"/>
                    </a:lnTo>
                    <a:lnTo>
                      <a:pt x="17719" y="32331"/>
                    </a:lnTo>
                    <a:lnTo>
                      <a:pt x="17173" y="32331"/>
                    </a:lnTo>
                    <a:lnTo>
                      <a:pt x="16592" y="32297"/>
                    </a:lnTo>
                    <a:lnTo>
                      <a:pt x="16012" y="32228"/>
                    </a:lnTo>
                    <a:lnTo>
                      <a:pt x="15466" y="32160"/>
                    </a:lnTo>
                    <a:lnTo>
                      <a:pt x="14885" y="32092"/>
                    </a:lnTo>
                    <a:lnTo>
                      <a:pt x="14339" y="31955"/>
                    </a:lnTo>
                    <a:lnTo>
                      <a:pt x="13793" y="31853"/>
                    </a:lnTo>
                    <a:lnTo>
                      <a:pt x="13212" y="31682"/>
                    </a:lnTo>
                    <a:lnTo>
                      <a:pt x="12666" y="31511"/>
                    </a:lnTo>
                    <a:lnTo>
                      <a:pt x="12120" y="31307"/>
                    </a:lnTo>
                    <a:lnTo>
                      <a:pt x="11608" y="31102"/>
                    </a:lnTo>
                    <a:lnTo>
                      <a:pt x="11062" y="30863"/>
                    </a:lnTo>
                    <a:lnTo>
                      <a:pt x="10550" y="30624"/>
                    </a:lnTo>
                    <a:lnTo>
                      <a:pt x="10037" y="30351"/>
                    </a:lnTo>
                    <a:lnTo>
                      <a:pt x="9559" y="30078"/>
                    </a:lnTo>
                    <a:lnTo>
                      <a:pt x="9082" y="29770"/>
                    </a:lnTo>
                    <a:lnTo>
                      <a:pt x="8160" y="29122"/>
                    </a:lnTo>
                    <a:lnTo>
                      <a:pt x="7238" y="28371"/>
                    </a:lnTo>
                    <a:lnTo>
                      <a:pt x="6384" y="27585"/>
                    </a:lnTo>
                    <a:lnTo>
                      <a:pt x="5565" y="26732"/>
                    </a:lnTo>
                    <a:lnTo>
                      <a:pt x="4780" y="25844"/>
                    </a:lnTo>
                    <a:lnTo>
                      <a:pt x="4029" y="24888"/>
                    </a:lnTo>
                    <a:lnTo>
                      <a:pt x="3380" y="23864"/>
                    </a:lnTo>
                    <a:lnTo>
                      <a:pt x="2732" y="22840"/>
                    </a:lnTo>
                    <a:lnTo>
                      <a:pt x="2185" y="21747"/>
                    </a:lnTo>
                    <a:lnTo>
                      <a:pt x="1707" y="20655"/>
                    </a:lnTo>
                    <a:lnTo>
                      <a:pt x="1264" y="19528"/>
                    </a:lnTo>
                    <a:lnTo>
                      <a:pt x="1093" y="18948"/>
                    </a:lnTo>
                    <a:lnTo>
                      <a:pt x="956" y="18402"/>
                    </a:lnTo>
                    <a:lnTo>
                      <a:pt x="820" y="17821"/>
                    </a:lnTo>
                    <a:lnTo>
                      <a:pt x="683" y="17241"/>
                    </a:lnTo>
                    <a:lnTo>
                      <a:pt x="581" y="16661"/>
                    </a:lnTo>
                    <a:lnTo>
                      <a:pt x="512" y="16080"/>
                    </a:lnTo>
                    <a:lnTo>
                      <a:pt x="478" y="15500"/>
                    </a:lnTo>
                    <a:lnTo>
                      <a:pt x="444" y="14920"/>
                    </a:lnTo>
                    <a:lnTo>
                      <a:pt x="444" y="14339"/>
                    </a:lnTo>
                    <a:lnTo>
                      <a:pt x="478" y="13759"/>
                    </a:lnTo>
                    <a:lnTo>
                      <a:pt x="547" y="13178"/>
                    </a:lnTo>
                    <a:lnTo>
                      <a:pt x="649" y="12598"/>
                    </a:lnTo>
                    <a:lnTo>
                      <a:pt x="786" y="12018"/>
                    </a:lnTo>
                    <a:lnTo>
                      <a:pt x="956" y="11471"/>
                    </a:lnTo>
                    <a:lnTo>
                      <a:pt x="1127" y="10959"/>
                    </a:lnTo>
                    <a:lnTo>
                      <a:pt x="1366" y="10413"/>
                    </a:lnTo>
                    <a:lnTo>
                      <a:pt x="1605" y="9901"/>
                    </a:lnTo>
                    <a:lnTo>
                      <a:pt x="1878" y="9423"/>
                    </a:lnTo>
                    <a:lnTo>
                      <a:pt x="2185" y="8911"/>
                    </a:lnTo>
                    <a:lnTo>
                      <a:pt x="2493" y="8433"/>
                    </a:lnTo>
                    <a:lnTo>
                      <a:pt x="3175" y="7511"/>
                    </a:lnTo>
                    <a:lnTo>
                      <a:pt x="3926" y="6624"/>
                    </a:lnTo>
                    <a:lnTo>
                      <a:pt x="4712" y="5770"/>
                    </a:lnTo>
                    <a:lnTo>
                      <a:pt x="5565" y="4882"/>
                    </a:lnTo>
                    <a:lnTo>
                      <a:pt x="6453" y="3995"/>
                    </a:lnTo>
                    <a:lnTo>
                      <a:pt x="7409" y="3175"/>
                    </a:lnTo>
                    <a:lnTo>
                      <a:pt x="7887" y="2800"/>
                    </a:lnTo>
                    <a:lnTo>
                      <a:pt x="8399" y="2459"/>
                    </a:lnTo>
                    <a:lnTo>
                      <a:pt x="8911" y="2117"/>
                    </a:lnTo>
                    <a:lnTo>
                      <a:pt x="9457" y="1810"/>
                    </a:lnTo>
                    <a:lnTo>
                      <a:pt x="10003" y="1537"/>
                    </a:lnTo>
                    <a:lnTo>
                      <a:pt x="10550" y="1264"/>
                    </a:lnTo>
                    <a:lnTo>
                      <a:pt x="11130" y="1059"/>
                    </a:lnTo>
                    <a:lnTo>
                      <a:pt x="11744" y="922"/>
                    </a:lnTo>
                    <a:lnTo>
                      <a:pt x="12359" y="786"/>
                    </a:lnTo>
                    <a:lnTo>
                      <a:pt x="12973" y="717"/>
                    </a:lnTo>
                    <a:lnTo>
                      <a:pt x="13110" y="683"/>
                    </a:lnTo>
                    <a:lnTo>
                      <a:pt x="13247" y="581"/>
                    </a:lnTo>
                    <a:lnTo>
                      <a:pt x="13315" y="478"/>
                    </a:lnTo>
                    <a:lnTo>
                      <a:pt x="13349" y="342"/>
                    </a:lnTo>
                    <a:lnTo>
                      <a:pt x="13315" y="239"/>
                    </a:lnTo>
                    <a:lnTo>
                      <a:pt x="13281" y="137"/>
                    </a:lnTo>
                    <a:lnTo>
                      <a:pt x="13178" y="35"/>
                    </a:lnTo>
                    <a:lnTo>
                      <a:pt x="1300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09" name="Google Shape;857;p32"/>
              <p:cNvSpPr/>
              <p:nvPr/>
            </p:nvSpPr>
            <p:spPr>
              <a:xfrm rot="745800">
                <a:off x="683640" y="3763440"/>
                <a:ext cx="279360" cy="149040"/>
              </a:xfrm>
              <a:custGeom>
                <a:avLst/>
                <a:gdLst>
                  <a:gd name="textAreaLeft" fmla="*/ 0 w 279360"/>
                  <a:gd name="textAreaRight" fmla="*/ 279720 w 27936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14749" h="7887">
                    <a:moveTo>
                      <a:pt x="2015" y="0"/>
                    </a:moveTo>
                    <a:lnTo>
                      <a:pt x="1400" y="35"/>
                    </a:lnTo>
                    <a:lnTo>
                      <a:pt x="786" y="69"/>
                    </a:lnTo>
                    <a:lnTo>
                      <a:pt x="171" y="137"/>
                    </a:lnTo>
                    <a:lnTo>
                      <a:pt x="69" y="171"/>
                    </a:lnTo>
                    <a:lnTo>
                      <a:pt x="35" y="239"/>
                    </a:lnTo>
                    <a:lnTo>
                      <a:pt x="1" y="308"/>
                    </a:lnTo>
                    <a:lnTo>
                      <a:pt x="1" y="376"/>
                    </a:lnTo>
                    <a:lnTo>
                      <a:pt x="35" y="444"/>
                    </a:lnTo>
                    <a:lnTo>
                      <a:pt x="103" y="478"/>
                    </a:lnTo>
                    <a:lnTo>
                      <a:pt x="171" y="513"/>
                    </a:lnTo>
                    <a:lnTo>
                      <a:pt x="240" y="547"/>
                    </a:lnTo>
                    <a:lnTo>
                      <a:pt x="1264" y="478"/>
                    </a:lnTo>
                    <a:lnTo>
                      <a:pt x="2288" y="513"/>
                    </a:lnTo>
                    <a:lnTo>
                      <a:pt x="3312" y="615"/>
                    </a:lnTo>
                    <a:lnTo>
                      <a:pt x="4336" y="820"/>
                    </a:lnTo>
                    <a:lnTo>
                      <a:pt x="5360" y="1059"/>
                    </a:lnTo>
                    <a:lnTo>
                      <a:pt x="6351" y="1366"/>
                    </a:lnTo>
                    <a:lnTo>
                      <a:pt x="7341" y="1742"/>
                    </a:lnTo>
                    <a:lnTo>
                      <a:pt x="8297" y="2185"/>
                    </a:lnTo>
                    <a:lnTo>
                      <a:pt x="9218" y="2697"/>
                    </a:lnTo>
                    <a:lnTo>
                      <a:pt x="10106" y="3278"/>
                    </a:lnTo>
                    <a:lnTo>
                      <a:pt x="10959" y="3892"/>
                    </a:lnTo>
                    <a:lnTo>
                      <a:pt x="11745" y="4541"/>
                    </a:lnTo>
                    <a:lnTo>
                      <a:pt x="12462" y="5292"/>
                    </a:lnTo>
                    <a:lnTo>
                      <a:pt x="12803" y="5668"/>
                    </a:lnTo>
                    <a:lnTo>
                      <a:pt x="13144" y="6043"/>
                    </a:lnTo>
                    <a:lnTo>
                      <a:pt x="13452" y="6453"/>
                    </a:lnTo>
                    <a:lnTo>
                      <a:pt x="13725" y="6863"/>
                    </a:lnTo>
                    <a:lnTo>
                      <a:pt x="13998" y="7306"/>
                    </a:lnTo>
                    <a:lnTo>
                      <a:pt x="14237" y="7750"/>
                    </a:lnTo>
                    <a:lnTo>
                      <a:pt x="14271" y="7818"/>
                    </a:lnTo>
                    <a:lnTo>
                      <a:pt x="14373" y="7853"/>
                    </a:lnTo>
                    <a:lnTo>
                      <a:pt x="14442" y="7887"/>
                    </a:lnTo>
                    <a:lnTo>
                      <a:pt x="14544" y="7887"/>
                    </a:lnTo>
                    <a:lnTo>
                      <a:pt x="14612" y="7853"/>
                    </a:lnTo>
                    <a:lnTo>
                      <a:pt x="14681" y="7784"/>
                    </a:lnTo>
                    <a:lnTo>
                      <a:pt x="14749" y="7716"/>
                    </a:lnTo>
                    <a:lnTo>
                      <a:pt x="14749" y="7614"/>
                    </a:lnTo>
                    <a:lnTo>
                      <a:pt x="14749" y="7101"/>
                    </a:lnTo>
                    <a:lnTo>
                      <a:pt x="14647" y="6589"/>
                    </a:lnTo>
                    <a:lnTo>
                      <a:pt x="14510" y="6111"/>
                    </a:lnTo>
                    <a:lnTo>
                      <a:pt x="14305" y="5668"/>
                    </a:lnTo>
                    <a:lnTo>
                      <a:pt x="14066" y="5224"/>
                    </a:lnTo>
                    <a:lnTo>
                      <a:pt x="13759" y="4814"/>
                    </a:lnTo>
                    <a:lnTo>
                      <a:pt x="13452" y="4439"/>
                    </a:lnTo>
                    <a:lnTo>
                      <a:pt x="13076" y="4063"/>
                    </a:lnTo>
                    <a:lnTo>
                      <a:pt x="12701" y="3722"/>
                    </a:lnTo>
                    <a:lnTo>
                      <a:pt x="12291" y="3380"/>
                    </a:lnTo>
                    <a:lnTo>
                      <a:pt x="11847" y="3073"/>
                    </a:lnTo>
                    <a:lnTo>
                      <a:pt x="11437" y="2766"/>
                    </a:lnTo>
                    <a:lnTo>
                      <a:pt x="10516" y="2254"/>
                    </a:lnTo>
                    <a:lnTo>
                      <a:pt x="9662" y="1810"/>
                    </a:lnTo>
                    <a:lnTo>
                      <a:pt x="8535" y="1298"/>
                    </a:lnTo>
                    <a:lnTo>
                      <a:pt x="7375" y="854"/>
                    </a:lnTo>
                    <a:lnTo>
                      <a:pt x="6794" y="683"/>
                    </a:lnTo>
                    <a:lnTo>
                      <a:pt x="6214" y="513"/>
                    </a:lnTo>
                    <a:lnTo>
                      <a:pt x="5634" y="376"/>
                    </a:lnTo>
                    <a:lnTo>
                      <a:pt x="5019" y="274"/>
                    </a:lnTo>
                    <a:lnTo>
                      <a:pt x="4439" y="171"/>
                    </a:lnTo>
                    <a:lnTo>
                      <a:pt x="3824" y="69"/>
                    </a:lnTo>
                    <a:lnTo>
                      <a:pt x="3244" y="35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0" name="Google Shape;858;p32"/>
              <p:cNvSpPr/>
              <p:nvPr/>
            </p:nvSpPr>
            <p:spPr>
              <a:xfrm rot="745800">
                <a:off x="446760" y="4210920"/>
                <a:ext cx="107640" cy="70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70920"/>
                  <a:gd name="textAreaBottom" fmla="*/ 71280 h 70920"/>
                </a:gdLst>
                <a:ahLst/>
                <a:cxnLst/>
                <a:rect l="textAreaLeft" t="textAreaTop" r="textAreaRight" b="textAreaBottom"/>
                <a:pathLst>
                  <a:path w="5702" h="3757">
                    <a:moveTo>
                      <a:pt x="0" y="1"/>
                    </a:moveTo>
                    <a:lnTo>
                      <a:pt x="34" y="35"/>
                    </a:lnTo>
                    <a:lnTo>
                      <a:pt x="1332" y="1093"/>
                    </a:lnTo>
                    <a:lnTo>
                      <a:pt x="1980" y="1605"/>
                    </a:lnTo>
                    <a:lnTo>
                      <a:pt x="2663" y="2118"/>
                    </a:lnTo>
                    <a:lnTo>
                      <a:pt x="3380" y="2596"/>
                    </a:lnTo>
                    <a:lnTo>
                      <a:pt x="4097" y="3039"/>
                    </a:lnTo>
                    <a:lnTo>
                      <a:pt x="4848" y="3415"/>
                    </a:lnTo>
                    <a:lnTo>
                      <a:pt x="5633" y="3756"/>
                    </a:lnTo>
                    <a:lnTo>
                      <a:pt x="5667" y="3756"/>
                    </a:lnTo>
                    <a:lnTo>
                      <a:pt x="5701" y="3722"/>
                    </a:lnTo>
                    <a:lnTo>
                      <a:pt x="5701" y="3688"/>
                    </a:lnTo>
                    <a:lnTo>
                      <a:pt x="5667" y="3654"/>
                    </a:lnTo>
                    <a:lnTo>
                      <a:pt x="4984" y="3176"/>
                    </a:lnTo>
                    <a:lnTo>
                      <a:pt x="4268" y="2732"/>
                    </a:lnTo>
                    <a:lnTo>
                      <a:pt x="2834" y="1844"/>
                    </a:lnTo>
                    <a:lnTo>
                      <a:pt x="1434" y="957"/>
                    </a:lnTo>
                    <a:lnTo>
                      <a:pt x="717" y="5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1" name="Google Shape;859;p32"/>
              <p:cNvSpPr/>
              <p:nvPr/>
            </p:nvSpPr>
            <p:spPr>
              <a:xfrm rot="745800">
                <a:off x="459720" y="4203720"/>
                <a:ext cx="78120" cy="50040"/>
              </a:xfrm>
              <a:custGeom>
                <a:avLst/>
                <a:gdLst>
                  <a:gd name="textAreaLeft" fmla="*/ 0 w 78120"/>
                  <a:gd name="textAreaRight" fmla="*/ 78480 w 7812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4131" h="2664">
                    <a:moveTo>
                      <a:pt x="68" y="1"/>
                    </a:moveTo>
                    <a:lnTo>
                      <a:pt x="0" y="35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444" y="547"/>
                    </a:lnTo>
                    <a:lnTo>
                      <a:pt x="922" y="888"/>
                    </a:lnTo>
                    <a:lnTo>
                      <a:pt x="1400" y="1264"/>
                    </a:lnTo>
                    <a:lnTo>
                      <a:pt x="1912" y="1571"/>
                    </a:lnTo>
                    <a:lnTo>
                      <a:pt x="2424" y="1912"/>
                    </a:lnTo>
                    <a:lnTo>
                      <a:pt x="2936" y="2185"/>
                    </a:lnTo>
                    <a:lnTo>
                      <a:pt x="3482" y="2459"/>
                    </a:lnTo>
                    <a:lnTo>
                      <a:pt x="4029" y="2663"/>
                    </a:lnTo>
                    <a:lnTo>
                      <a:pt x="4097" y="2663"/>
                    </a:lnTo>
                    <a:lnTo>
                      <a:pt x="4131" y="2629"/>
                    </a:lnTo>
                    <a:lnTo>
                      <a:pt x="4131" y="2561"/>
                    </a:lnTo>
                    <a:lnTo>
                      <a:pt x="4097" y="2493"/>
                    </a:lnTo>
                    <a:lnTo>
                      <a:pt x="3141" y="1844"/>
                    </a:lnTo>
                    <a:lnTo>
                      <a:pt x="2151" y="1195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2" name="Google Shape;860;p32"/>
              <p:cNvSpPr/>
              <p:nvPr/>
            </p:nvSpPr>
            <p:spPr>
              <a:xfrm rot="745800">
                <a:off x="442080" y="4219920"/>
                <a:ext cx="407520" cy="112320"/>
              </a:xfrm>
              <a:custGeom>
                <a:avLst/>
                <a:gdLst>
                  <a:gd name="textAreaLeft" fmla="*/ 0 w 407520"/>
                  <a:gd name="textAreaRight" fmla="*/ 407880 w 407520"/>
                  <a:gd name="textAreaTop" fmla="*/ 0 h 112320"/>
                  <a:gd name="textAreaBottom" fmla="*/ 112680 h 112320"/>
                </a:gdLst>
                <a:ahLst/>
                <a:cxnLst/>
                <a:rect l="textAreaLeft" t="textAreaTop" r="textAreaRight" b="textAreaBottom"/>
                <a:pathLst>
                  <a:path w="21509" h="5942">
                    <a:moveTo>
                      <a:pt x="21372" y="1"/>
                    </a:moveTo>
                    <a:lnTo>
                      <a:pt x="21338" y="35"/>
                    </a:lnTo>
                    <a:lnTo>
                      <a:pt x="21270" y="35"/>
                    </a:lnTo>
                    <a:lnTo>
                      <a:pt x="20143" y="1059"/>
                    </a:lnTo>
                    <a:lnTo>
                      <a:pt x="19017" y="2015"/>
                    </a:lnTo>
                    <a:lnTo>
                      <a:pt x="18436" y="2493"/>
                    </a:lnTo>
                    <a:lnTo>
                      <a:pt x="17856" y="2903"/>
                    </a:lnTo>
                    <a:lnTo>
                      <a:pt x="17275" y="3312"/>
                    </a:lnTo>
                    <a:lnTo>
                      <a:pt x="16661" y="3722"/>
                    </a:lnTo>
                    <a:lnTo>
                      <a:pt x="16046" y="4064"/>
                    </a:lnTo>
                    <a:lnTo>
                      <a:pt x="15398" y="4405"/>
                    </a:lnTo>
                    <a:lnTo>
                      <a:pt x="14749" y="4712"/>
                    </a:lnTo>
                    <a:lnTo>
                      <a:pt x="14066" y="4985"/>
                    </a:lnTo>
                    <a:lnTo>
                      <a:pt x="13383" y="5224"/>
                    </a:lnTo>
                    <a:lnTo>
                      <a:pt x="12667" y="5429"/>
                    </a:lnTo>
                    <a:lnTo>
                      <a:pt x="11915" y="5566"/>
                    </a:lnTo>
                    <a:lnTo>
                      <a:pt x="11130" y="5702"/>
                    </a:lnTo>
                    <a:lnTo>
                      <a:pt x="10379" y="5771"/>
                    </a:lnTo>
                    <a:lnTo>
                      <a:pt x="8877" y="5771"/>
                    </a:lnTo>
                    <a:lnTo>
                      <a:pt x="8160" y="5702"/>
                    </a:lnTo>
                    <a:lnTo>
                      <a:pt x="7409" y="5600"/>
                    </a:lnTo>
                    <a:lnTo>
                      <a:pt x="6692" y="5463"/>
                    </a:lnTo>
                    <a:lnTo>
                      <a:pt x="5975" y="5258"/>
                    </a:lnTo>
                    <a:lnTo>
                      <a:pt x="5258" y="5054"/>
                    </a:lnTo>
                    <a:lnTo>
                      <a:pt x="4575" y="4780"/>
                    </a:lnTo>
                    <a:lnTo>
                      <a:pt x="3893" y="4473"/>
                    </a:lnTo>
                    <a:lnTo>
                      <a:pt x="3210" y="4166"/>
                    </a:lnTo>
                    <a:lnTo>
                      <a:pt x="2561" y="3790"/>
                    </a:lnTo>
                    <a:lnTo>
                      <a:pt x="1912" y="3415"/>
                    </a:lnTo>
                    <a:lnTo>
                      <a:pt x="1298" y="3005"/>
                    </a:lnTo>
                    <a:lnTo>
                      <a:pt x="718" y="2527"/>
                    </a:lnTo>
                    <a:lnTo>
                      <a:pt x="137" y="2083"/>
                    </a:lnTo>
                    <a:lnTo>
                      <a:pt x="69" y="2049"/>
                    </a:lnTo>
                    <a:lnTo>
                      <a:pt x="1" y="2083"/>
                    </a:lnTo>
                    <a:lnTo>
                      <a:pt x="1" y="2152"/>
                    </a:lnTo>
                    <a:lnTo>
                      <a:pt x="35" y="2220"/>
                    </a:lnTo>
                    <a:lnTo>
                      <a:pt x="615" y="2698"/>
                    </a:lnTo>
                    <a:lnTo>
                      <a:pt x="1230" y="3142"/>
                    </a:lnTo>
                    <a:lnTo>
                      <a:pt x="1844" y="3551"/>
                    </a:lnTo>
                    <a:lnTo>
                      <a:pt x="2493" y="3961"/>
                    </a:lnTo>
                    <a:lnTo>
                      <a:pt x="3176" y="4303"/>
                    </a:lnTo>
                    <a:lnTo>
                      <a:pt x="3824" y="4610"/>
                    </a:lnTo>
                    <a:lnTo>
                      <a:pt x="4541" y="4917"/>
                    </a:lnTo>
                    <a:lnTo>
                      <a:pt x="5224" y="5156"/>
                    </a:lnTo>
                    <a:lnTo>
                      <a:pt x="5941" y="5395"/>
                    </a:lnTo>
                    <a:lnTo>
                      <a:pt x="6658" y="5566"/>
                    </a:lnTo>
                    <a:lnTo>
                      <a:pt x="7409" y="5736"/>
                    </a:lnTo>
                    <a:lnTo>
                      <a:pt x="8160" y="5839"/>
                    </a:lnTo>
                    <a:lnTo>
                      <a:pt x="8911" y="5907"/>
                    </a:lnTo>
                    <a:lnTo>
                      <a:pt x="9662" y="5941"/>
                    </a:lnTo>
                    <a:lnTo>
                      <a:pt x="11164" y="5941"/>
                    </a:lnTo>
                    <a:lnTo>
                      <a:pt x="11881" y="5873"/>
                    </a:lnTo>
                    <a:lnTo>
                      <a:pt x="12632" y="5736"/>
                    </a:lnTo>
                    <a:lnTo>
                      <a:pt x="13383" y="5600"/>
                    </a:lnTo>
                    <a:lnTo>
                      <a:pt x="14135" y="5429"/>
                    </a:lnTo>
                    <a:lnTo>
                      <a:pt x="14851" y="5190"/>
                    </a:lnTo>
                    <a:lnTo>
                      <a:pt x="15603" y="4917"/>
                    </a:lnTo>
                    <a:lnTo>
                      <a:pt x="16319" y="4644"/>
                    </a:lnTo>
                    <a:lnTo>
                      <a:pt x="17036" y="4303"/>
                    </a:lnTo>
                    <a:lnTo>
                      <a:pt x="17719" y="3927"/>
                    </a:lnTo>
                    <a:lnTo>
                      <a:pt x="18368" y="3517"/>
                    </a:lnTo>
                    <a:lnTo>
                      <a:pt x="18982" y="3039"/>
                    </a:lnTo>
                    <a:lnTo>
                      <a:pt x="19597" y="2561"/>
                    </a:lnTo>
                    <a:lnTo>
                      <a:pt x="20143" y="2049"/>
                    </a:lnTo>
                    <a:lnTo>
                      <a:pt x="20621" y="1469"/>
                    </a:lnTo>
                    <a:lnTo>
                      <a:pt x="21099" y="889"/>
                    </a:lnTo>
                    <a:lnTo>
                      <a:pt x="21509" y="240"/>
                    </a:lnTo>
                    <a:lnTo>
                      <a:pt x="21509" y="172"/>
                    </a:lnTo>
                    <a:lnTo>
                      <a:pt x="21509" y="137"/>
                    </a:lnTo>
                    <a:lnTo>
                      <a:pt x="21475" y="35"/>
                    </a:lnTo>
                    <a:lnTo>
                      <a:pt x="2137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3" name="Google Shape;861;p32"/>
              <p:cNvSpPr/>
              <p:nvPr/>
            </p:nvSpPr>
            <p:spPr>
              <a:xfrm rot="745800">
                <a:off x="906120" y="3979440"/>
                <a:ext cx="36720" cy="244440"/>
              </a:xfrm>
              <a:custGeom>
                <a:avLst/>
                <a:gdLst>
                  <a:gd name="textAreaLeft" fmla="*/ 0 w 36720"/>
                  <a:gd name="textAreaRight" fmla="*/ 37080 w 36720"/>
                  <a:gd name="textAreaTop" fmla="*/ 0 h 244440"/>
                  <a:gd name="textAreaBottom" fmla="*/ 244800 h 244440"/>
                </a:gdLst>
                <a:ahLst/>
                <a:cxnLst/>
                <a:rect l="textAreaLeft" t="textAreaTop" r="textAreaRight" b="textAreaBottom"/>
                <a:pathLst>
                  <a:path w="1947" h="12906">
                    <a:moveTo>
                      <a:pt x="615" y="1"/>
                    </a:moveTo>
                    <a:lnTo>
                      <a:pt x="615" y="69"/>
                    </a:lnTo>
                    <a:lnTo>
                      <a:pt x="990" y="1571"/>
                    </a:lnTo>
                    <a:lnTo>
                      <a:pt x="1161" y="2322"/>
                    </a:lnTo>
                    <a:lnTo>
                      <a:pt x="1298" y="3074"/>
                    </a:lnTo>
                    <a:lnTo>
                      <a:pt x="1400" y="3825"/>
                    </a:lnTo>
                    <a:lnTo>
                      <a:pt x="1434" y="4576"/>
                    </a:lnTo>
                    <a:lnTo>
                      <a:pt x="1468" y="5361"/>
                    </a:lnTo>
                    <a:lnTo>
                      <a:pt x="1434" y="6146"/>
                    </a:lnTo>
                    <a:lnTo>
                      <a:pt x="1332" y="7000"/>
                    </a:lnTo>
                    <a:lnTo>
                      <a:pt x="1229" y="7853"/>
                    </a:lnTo>
                    <a:lnTo>
                      <a:pt x="1059" y="8672"/>
                    </a:lnTo>
                    <a:lnTo>
                      <a:pt x="854" y="9492"/>
                    </a:lnTo>
                    <a:lnTo>
                      <a:pt x="410" y="11165"/>
                    </a:lnTo>
                    <a:lnTo>
                      <a:pt x="0" y="12803"/>
                    </a:lnTo>
                    <a:lnTo>
                      <a:pt x="35" y="12872"/>
                    </a:lnTo>
                    <a:lnTo>
                      <a:pt x="69" y="12906"/>
                    </a:lnTo>
                    <a:lnTo>
                      <a:pt x="103" y="12906"/>
                    </a:lnTo>
                    <a:lnTo>
                      <a:pt x="137" y="12837"/>
                    </a:lnTo>
                    <a:lnTo>
                      <a:pt x="683" y="11369"/>
                    </a:lnTo>
                    <a:lnTo>
                      <a:pt x="922" y="10584"/>
                    </a:lnTo>
                    <a:lnTo>
                      <a:pt x="1161" y="9799"/>
                    </a:lnTo>
                    <a:lnTo>
                      <a:pt x="1400" y="8946"/>
                    </a:lnTo>
                    <a:lnTo>
                      <a:pt x="1571" y="8126"/>
                    </a:lnTo>
                    <a:lnTo>
                      <a:pt x="1742" y="7273"/>
                    </a:lnTo>
                    <a:lnTo>
                      <a:pt x="1844" y="6419"/>
                    </a:lnTo>
                    <a:lnTo>
                      <a:pt x="1946" y="5566"/>
                    </a:lnTo>
                    <a:lnTo>
                      <a:pt x="1946" y="4712"/>
                    </a:lnTo>
                    <a:lnTo>
                      <a:pt x="1912" y="3859"/>
                    </a:lnTo>
                    <a:lnTo>
                      <a:pt x="1844" y="3039"/>
                    </a:lnTo>
                    <a:lnTo>
                      <a:pt x="1673" y="2254"/>
                    </a:lnTo>
                    <a:lnTo>
                      <a:pt x="1571" y="1844"/>
                    </a:lnTo>
                    <a:lnTo>
                      <a:pt x="1434" y="1469"/>
                    </a:lnTo>
                    <a:lnTo>
                      <a:pt x="1298" y="1093"/>
                    </a:lnTo>
                    <a:lnTo>
                      <a:pt x="1127" y="718"/>
                    </a:lnTo>
                    <a:lnTo>
                      <a:pt x="922" y="376"/>
                    </a:lnTo>
                    <a:lnTo>
                      <a:pt x="717" y="3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4" name="Google Shape;862;p32"/>
              <p:cNvSpPr/>
              <p:nvPr/>
            </p:nvSpPr>
            <p:spPr>
              <a:xfrm rot="745800">
                <a:off x="914400" y="4008960"/>
                <a:ext cx="11880" cy="143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43280"/>
                  <a:gd name="textAreaBottom" fmla="*/ 143640 h 143280"/>
                </a:gdLst>
                <a:ahLst/>
                <a:cxnLst/>
                <a:rect l="textAreaLeft" t="textAreaTop" r="textAreaRight" b="textAreaBottom"/>
                <a:pathLst>
                  <a:path w="649" h="7580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37"/>
                    </a:lnTo>
                    <a:lnTo>
                      <a:pt x="171" y="1981"/>
                    </a:lnTo>
                    <a:lnTo>
                      <a:pt x="239" y="2903"/>
                    </a:lnTo>
                    <a:lnTo>
                      <a:pt x="273" y="3790"/>
                    </a:lnTo>
                    <a:lnTo>
                      <a:pt x="307" y="4712"/>
                    </a:lnTo>
                    <a:lnTo>
                      <a:pt x="273" y="5600"/>
                    </a:lnTo>
                    <a:lnTo>
                      <a:pt x="205" y="6521"/>
                    </a:lnTo>
                    <a:lnTo>
                      <a:pt x="68" y="7477"/>
                    </a:lnTo>
                    <a:lnTo>
                      <a:pt x="103" y="7546"/>
                    </a:lnTo>
                    <a:lnTo>
                      <a:pt x="171" y="7580"/>
                    </a:lnTo>
                    <a:lnTo>
                      <a:pt x="239" y="7546"/>
                    </a:lnTo>
                    <a:lnTo>
                      <a:pt x="273" y="7477"/>
                    </a:lnTo>
                    <a:lnTo>
                      <a:pt x="410" y="6555"/>
                    </a:lnTo>
                    <a:lnTo>
                      <a:pt x="546" y="5634"/>
                    </a:lnTo>
                    <a:lnTo>
                      <a:pt x="615" y="4712"/>
                    </a:lnTo>
                    <a:lnTo>
                      <a:pt x="649" y="3756"/>
                    </a:lnTo>
                    <a:lnTo>
                      <a:pt x="649" y="2834"/>
                    </a:lnTo>
                    <a:lnTo>
                      <a:pt x="581" y="1878"/>
                    </a:lnTo>
                    <a:lnTo>
                      <a:pt x="444" y="957"/>
                    </a:lnTo>
                    <a:lnTo>
                      <a:pt x="239" y="69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5" name="Google Shape;863;p32"/>
              <p:cNvSpPr/>
              <p:nvPr/>
            </p:nvSpPr>
            <p:spPr>
              <a:xfrm rot="745800">
                <a:off x="894600" y="4036680"/>
                <a:ext cx="11160" cy="52200"/>
              </a:xfrm>
              <a:custGeom>
                <a:avLst/>
                <a:gdLst>
                  <a:gd name="textAreaLeft" fmla="*/ 0 w 11160"/>
                  <a:gd name="textAreaRight" fmla="*/ 11520 w 1116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615" h="2766">
                    <a:moveTo>
                      <a:pt x="137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0" y="137"/>
                    </a:lnTo>
                    <a:lnTo>
                      <a:pt x="34" y="444"/>
                    </a:lnTo>
                    <a:lnTo>
                      <a:pt x="103" y="718"/>
                    </a:lnTo>
                    <a:lnTo>
                      <a:pt x="205" y="1298"/>
                    </a:lnTo>
                    <a:lnTo>
                      <a:pt x="239" y="1605"/>
                    </a:lnTo>
                    <a:lnTo>
                      <a:pt x="239" y="1947"/>
                    </a:lnTo>
                    <a:lnTo>
                      <a:pt x="205" y="2595"/>
                    </a:lnTo>
                    <a:lnTo>
                      <a:pt x="205" y="2664"/>
                    </a:lnTo>
                    <a:lnTo>
                      <a:pt x="239" y="2698"/>
                    </a:lnTo>
                    <a:lnTo>
                      <a:pt x="307" y="2732"/>
                    </a:lnTo>
                    <a:lnTo>
                      <a:pt x="342" y="2766"/>
                    </a:lnTo>
                    <a:lnTo>
                      <a:pt x="478" y="2732"/>
                    </a:lnTo>
                    <a:lnTo>
                      <a:pt x="512" y="2664"/>
                    </a:lnTo>
                    <a:lnTo>
                      <a:pt x="512" y="2629"/>
                    </a:lnTo>
                    <a:lnTo>
                      <a:pt x="615" y="2015"/>
                    </a:lnTo>
                    <a:lnTo>
                      <a:pt x="615" y="1673"/>
                    </a:lnTo>
                    <a:lnTo>
                      <a:pt x="615" y="1332"/>
                    </a:lnTo>
                    <a:lnTo>
                      <a:pt x="615" y="991"/>
                    </a:lnTo>
                    <a:lnTo>
                      <a:pt x="546" y="649"/>
                    </a:lnTo>
                    <a:lnTo>
                      <a:pt x="478" y="342"/>
                    </a:lnTo>
                    <a:lnTo>
                      <a:pt x="342" y="69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6" name="Google Shape;864;p32"/>
              <p:cNvSpPr/>
              <p:nvPr/>
            </p:nvSpPr>
            <p:spPr>
              <a:xfrm rot="745800">
                <a:off x="705960" y="3788280"/>
                <a:ext cx="227520" cy="95400"/>
              </a:xfrm>
              <a:custGeom>
                <a:avLst/>
                <a:gdLst>
                  <a:gd name="textAreaLeft" fmla="*/ 0 w 227520"/>
                  <a:gd name="textAreaRight" fmla="*/ 227880 w 227520"/>
                  <a:gd name="textAreaTop" fmla="*/ 0 h 95400"/>
                  <a:gd name="textAreaBottom" fmla="*/ 95760 h 95400"/>
                </a:gdLst>
                <a:ahLst/>
                <a:cxnLst/>
                <a:rect l="textAreaLeft" t="textAreaTop" r="textAreaRight" b="textAreaBottom"/>
                <a:pathLst>
                  <a:path w="12018" h="5053">
                    <a:moveTo>
                      <a:pt x="1741" y="0"/>
                    </a:moveTo>
                    <a:lnTo>
                      <a:pt x="1332" y="34"/>
                    </a:lnTo>
                    <a:lnTo>
                      <a:pt x="922" y="68"/>
                    </a:lnTo>
                    <a:lnTo>
                      <a:pt x="512" y="137"/>
                    </a:lnTo>
                    <a:lnTo>
                      <a:pt x="103" y="239"/>
                    </a:lnTo>
                    <a:lnTo>
                      <a:pt x="34" y="273"/>
                    </a:lnTo>
                    <a:lnTo>
                      <a:pt x="0" y="307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0" y="478"/>
                    </a:lnTo>
                    <a:lnTo>
                      <a:pt x="69" y="512"/>
                    </a:lnTo>
                    <a:lnTo>
                      <a:pt x="103" y="546"/>
                    </a:lnTo>
                    <a:lnTo>
                      <a:pt x="171" y="546"/>
                    </a:lnTo>
                    <a:lnTo>
                      <a:pt x="922" y="444"/>
                    </a:lnTo>
                    <a:lnTo>
                      <a:pt x="1707" y="410"/>
                    </a:lnTo>
                    <a:lnTo>
                      <a:pt x="2493" y="444"/>
                    </a:lnTo>
                    <a:lnTo>
                      <a:pt x="3278" y="546"/>
                    </a:lnTo>
                    <a:lnTo>
                      <a:pt x="4097" y="717"/>
                    </a:lnTo>
                    <a:lnTo>
                      <a:pt x="4916" y="922"/>
                    </a:lnTo>
                    <a:lnTo>
                      <a:pt x="5702" y="1161"/>
                    </a:lnTo>
                    <a:lnTo>
                      <a:pt x="6487" y="1468"/>
                    </a:lnTo>
                    <a:lnTo>
                      <a:pt x="7272" y="1809"/>
                    </a:lnTo>
                    <a:lnTo>
                      <a:pt x="8023" y="2219"/>
                    </a:lnTo>
                    <a:lnTo>
                      <a:pt x="8740" y="2629"/>
                    </a:lnTo>
                    <a:lnTo>
                      <a:pt x="9457" y="3073"/>
                    </a:lnTo>
                    <a:lnTo>
                      <a:pt x="10106" y="3516"/>
                    </a:lnTo>
                    <a:lnTo>
                      <a:pt x="10720" y="3994"/>
                    </a:lnTo>
                    <a:lnTo>
                      <a:pt x="11301" y="4506"/>
                    </a:lnTo>
                    <a:lnTo>
                      <a:pt x="11813" y="5019"/>
                    </a:lnTo>
                    <a:lnTo>
                      <a:pt x="11881" y="5053"/>
                    </a:lnTo>
                    <a:lnTo>
                      <a:pt x="11983" y="5053"/>
                    </a:lnTo>
                    <a:lnTo>
                      <a:pt x="12018" y="4984"/>
                    </a:lnTo>
                    <a:lnTo>
                      <a:pt x="12018" y="4882"/>
                    </a:lnTo>
                    <a:lnTo>
                      <a:pt x="11779" y="4506"/>
                    </a:lnTo>
                    <a:lnTo>
                      <a:pt x="11540" y="4165"/>
                    </a:lnTo>
                    <a:lnTo>
                      <a:pt x="11266" y="3858"/>
                    </a:lnTo>
                    <a:lnTo>
                      <a:pt x="10959" y="3551"/>
                    </a:lnTo>
                    <a:lnTo>
                      <a:pt x="10652" y="3243"/>
                    </a:lnTo>
                    <a:lnTo>
                      <a:pt x="10345" y="3004"/>
                    </a:lnTo>
                    <a:lnTo>
                      <a:pt x="10003" y="2731"/>
                    </a:lnTo>
                    <a:lnTo>
                      <a:pt x="9628" y="2526"/>
                    </a:lnTo>
                    <a:lnTo>
                      <a:pt x="8877" y="2083"/>
                    </a:lnTo>
                    <a:lnTo>
                      <a:pt x="8126" y="1707"/>
                    </a:lnTo>
                    <a:lnTo>
                      <a:pt x="7340" y="1400"/>
                    </a:lnTo>
                    <a:lnTo>
                      <a:pt x="6521" y="1092"/>
                    </a:lnTo>
                    <a:lnTo>
                      <a:pt x="5736" y="819"/>
                    </a:lnTo>
                    <a:lnTo>
                      <a:pt x="4951" y="580"/>
                    </a:lnTo>
                    <a:lnTo>
                      <a:pt x="4165" y="341"/>
                    </a:lnTo>
                    <a:lnTo>
                      <a:pt x="3380" y="171"/>
                    </a:lnTo>
                    <a:lnTo>
                      <a:pt x="2561" y="34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880" bIns="47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7" name="Google Shape;865;p32"/>
              <p:cNvSpPr/>
              <p:nvPr/>
            </p:nvSpPr>
            <p:spPr>
              <a:xfrm rot="745800">
                <a:off x="800280" y="3839400"/>
                <a:ext cx="127800" cy="7992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6761" h="4234">
                    <a:moveTo>
                      <a:pt x="1" y="1"/>
                    </a:moveTo>
                    <a:lnTo>
                      <a:pt x="1" y="69"/>
                    </a:lnTo>
                    <a:lnTo>
                      <a:pt x="513" y="206"/>
                    </a:lnTo>
                    <a:lnTo>
                      <a:pt x="991" y="376"/>
                    </a:lnTo>
                    <a:lnTo>
                      <a:pt x="1469" y="547"/>
                    </a:lnTo>
                    <a:lnTo>
                      <a:pt x="1912" y="752"/>
                    </a:lnTo>
                    <a:lnTo>
                      <a:pt x="2732" y="1196"/>
                    </a:lnTo>
                    <a:lnTo>
                      <a:pt x="3551" y="1708"/>
                    </a:lnTo>
                    <a:lnTo>
                      <a:pt x="4302" y="2254"/>
                    </a:lnTo>
                    <a:lnTo>
                      <a:pt x="5019" y="2868"/>
                    </a:lnTo>
                    <a:lnTo>
                      <a:pt x="5770" y="3517"/>
                    </a:lnTo>
                    <a:lnTo>
                      <a:pt x="6521" y="4200"/>
                    </a:lnTo>
                    <a:lnTo>
                      <a:pt x="6624" y="4234"/>
                    </a:lnTo>
                    <a:lnTo>
                      <a:pt x="6726" y="4200"/>
                    </a:lnTo>
                    <a:lnTo>
                      <a:pt x="6760" y="4132"/>
                    </a:lnTo>
                    <a:lnTo>
                      <a:pt x="6760" y="4097"/>
                    </a:lnTo>
                    <a:lnTo>
                      <a:pt x="6760" y="4063"/>
                    </a:lnTo>
                    <a:lnTo>
                      <a:pt x="6487" y="3619"/>
                    </a:lnTo>
                    <a:lnTo>
                      <a:pt x="6180" y="3210"/>
                    </a:lnTo>
                    <a:lnTo>
                      <a:pt x="5873" y="2834"/>
                    </a:lnTo>
                    <a:lnTo>
                      <a:pt x="5497" y="2493"/>
                    </a:lnTo>
                    <a:lnTo>
                      <a:pt x="5121" y="2151"/>
                    </a:lnTo>
                    <a:lnTo>
                      <a:pt x="4712" y="1844"/>
                    </a:lnTo>
                    <a:lnTo>
                      <a:pt x="4302" y="1537"/>
                    </a:lnTo>
                    <a:lnTo>
                      <a:pt x="3858" y="1298"/>
                    </a:lnTo>
                    <a:lnTo>
                      <a:pt x="3380" y="1059"/>
                    </a:lnTo>
                    <a:lnTo>
                      <a:pt x="2937" y="820"/>
                    </a:lnTo>
                    <a:lnTo>
                      <a:pt x="2459" y="615"/>
                    </a:lnTo>
                    <a:lnTo>
                      <a:pt x="1946" y="444"/>
                    </a:lnTo>
                    <a:lnTo>
                      <a:pt x="1469" y="308"/>
                    </a:lnTo>
                    <a:lnTo>
                      <a:pt x="991" y="171"/>
                    </a:lnTo>
                    <a:lnTo>
                      <a:pt x="513" y="6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8" name="Google Shape;866;p32"/>
              <p:cNvSpPr/>
              <p:nvPr/>
            </p:nvSpPr>
            <p:spPr>
              <a:xfrm rot="745800">
                <a:off x="843840" y="3881160"/>
                <a:ext cx="57960" cy="4572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073" h="2425">
                    <a:moveTo>
                      <a:pt x="34" y="0"/>
                    </a:moveTo>
                    <a:lnTo>
                      <a:pt x="0" y="68"/>
                    </a:lnTo>
                    <a:lnTo>
                      <a:pt x="0" y="137"/>
                    </a:lnTo>
                    <a:lnTo>
                      <a:pt x="34" y="205"/>
                    </a:lnTo>
                    <a:lnTo>
                      <a:pt x="444" y="444"/>
                    </a:lnTo>
                    <a:lnTo>
                      <a:pt x="819" y="649"/>
                    </a:lnTo>
                    <a:lnTo>
                      <a:pt x="1195" y="922"/>
                    </a:lnTo>
                    <a:lnTo>
                      <a:pt x="1536" y="1195"/>
                    </a:lnTo>
                    <a:lnTo>
                      <a:pt x="2185" y="1775"/>
                    </a:lnTo>
                    <a:lnTo>
                      <a:pt x="2834" y="2390"/>
                    </a:lnTo>
                    <a:lnTo>
                      <a:pt x="2936" y="2424"/>
                    </a:lnTo>
                    <a:lnTo>
                      <a:pt x="3004" y="2424"/>
                    </a:lnTo>
                    <a:lnTo>
                      <a:pt x="3073" y="2356"/>
                    </a:lnTo>
                    <a:lnTo>
                      <a:pt x="3073" y="2288"/>
                    </a:lnTo>
                    <a:lnTo>
                      <a:pt x="3073" y="2253"/>
                    </a:lnTo>
                    <a:lnTo>
                      <a:pt x="2799" y="1878"/>
                    </a:lnTo>
                    <a:lnTo>
                      <a:pt x="2492" y="1502"/>
                    </a:lnTo>
                    <a:lnTo>
                      <a:pt x="2151" y="1195"/>
                    </a:lnTo>
                    <a:lnTo>
                      <a:pt x="1775" y="888"/>
                    </a:lnTo>
                    <a:lnTo>
                      <a:pt x="1366" y="649"/>
                    </a:lnTo>
                    <a:lnTo>
                      <a:pt x="956" y="410"/>
                    </a:lnTo>
                    <a:lnTo>
                      <a:pt x="546" y="20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9" name="Google Shape;867;p32"/>
              <p:cNvSpPr/>
              <p:nvPr/>
            </p:nvSpPr>
            <p:spPr>
              <a:xfrm rot="745800">
                <a:off x="712080" y="3815280"/>
                <a:ext cx="91080" cy="237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4815" h="1264">
                    <a:moveTo>
                      <a:pt x="1298" y="1"/>
                    </a:moveTo>
                    <a:lnTo>
                      <a:pt x="717" y="35"/>
                    </a:lnTo>
                    <a:lnTo>
                      <a:pt x="137" y="69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74"/>
                    </a:lnTo>
                    <a:lnTo>
                      <a:pt x="35" y="376"/>
                    </a:lnTo>
                    <a:lnTo>
                      <a:pt x="103" y="410"/>
                    </a:lnTo>
                    <a:lnTo>
                      <a:pt x="1332" y="410"/>
                    </a:lnTo>
                    <a:lnTo>
                      <a:pt x="1912" y="479"/>
                    </a:lnTo>
                    <a:lnTo>
                      <a:pt x="2527" y="581"/>
                    </a:lnTo>
                    <a:lnTo>
                      <a:pt x="3039" y="718"/>
                    </a:lnTo>
                    <a:lnTo>
                      <a:pt x="3551" y="922"/>
                    </a:lnTo>
                    <a:lnTo>
                      <a:pt x="4063" y="1093"/>
                    </a:lnTo>
                    <a:lnTo>
                      <a:pt x="4609" y="1264"/>
                    </a:lnTo>
                    <a:lnTo>
                      <a:pt x="4678" y="1264"/>
                    </a:lnTo>
                    <a:lnTo>
                      <a:pt x="4712" y="1230"/>
                    </a:lnTo>
                    <a:lnTo>
                      <a:pt x="4814" y="1161"/>
                    </a:lnTo>
                    <a:lnTo>
                      <a:pt x="4814" y="1025"/>
                    </a:lnTo>
                    <a:lnTo>
                      <a:pt x="4780" y="991"/>
                    </a:lnTo>
                    <a:lnTo>
                      <a:pt x="4746" y="922"/>
                    </a:lnTo>
                    <a:lnTo>
                      <a:pt x="4507" y="752"/>
                    </a:lnTo>
                    <a:lnTo>
                      <a:pt x="4268" y="615"/>
                    </a:lnTo>
                    <a:lnTo>
                      <a:pt x="3995" y="479"/>
                    </a:lnTo>
                    <a:lnTo>
                      <a:pt x="3722" y="376"/>
                    </a:lnTo>
                    <a:lnTo>
                      <a:pt x="3141" y="206"/>
                    </a:lnTo>
                    <a:lnTo>
                      <a:pt x="2527" y="103"/>
                    </a:lnTo>
                    <a:lnTo>
                      <a:pt x="1912" y="35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0" name="Google Shape;868;p32"/>
              <p:cNvSpPr/>
              <p:nvPr/>
            </p:nvSpPr>
            <p:spPr>
              <a:xfrm rot="745800">
                <a:off x="414720" y="3695040"/>
                <a:ext cx="193320" cy="28584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285840"/>
                  <a:gd name="textAreaBottom" fmla="*/ 286200 h 285840"/>
                </a:gdLst>
                <a:ahLst/>
                <a:cxnLst/>
                <a:rect l="textAreaLeft" t="textAreaTop" r="textAreaRight" b="textAreaBottom"/>
                <a:pathLst>
                  <a:path w="10208" h="15090">
                    <a:moveTo>
                      <a:pt x="10105" y="0"/>
                    </a:moveTo>
                    <a:lnTo>
                      <a:pt x="9047" y="546"/>
                    </a:lnTo>
                    <a:lnTo>
                      <a:pt x="8023" y="1161"/>
                    </a:lnTo>
                    <a:lnTo>
                      <a:pt x="7033" y="1844"/>
                    </a:lnTo>
                    <a:lnTo>
                      <a:pt x="6077" y="2595"/>
                    </a:lnTo>
                    <a:lnTo>
                      <a:pt x="5155" y="3380"/>
                    </a:lnTo>
                    <a:lnTo>
                      <a:pt x="4302" y="4233"/>
                    </a:lnTo>
                    <a:lnTo>
                      <a:pt x="3516" y="5121"/>
                    </a:lnTo>
                    <a:lnTo>
                      <a:pt x="2800" y="6077"/>
                    </a:lnTo>
                    <a:lnTo>
                      <a:pt x="2458" y="6555"/>
                    </a:lnTo>
                    <a:lnTo>
                      <a:pt x="2117" y="7067"/>
                    </a:lnTo>
                    <a:lnTo>
                      <a:pt x="1809" y="7579"/>
                    </a:lnTo>
                    <a:lnTo>
                      <a:pt x="1536" y="8091"/>
                    </a:lnTo>
                    <a:lnTo>
                      <a:pt x="1263" y="8637"/>
                    </a:lnTo>
                    <a:lnTo>
                      <a:pt x="1024" y="9150"/>
                    </a:lnTo>
                    <a:lnTo>
                      <a:pt x="819" y="9696"/>
                    </a:lnTo>
                    <a:lnTo>
                      <a:pt x="615" y="10276"/>
                    </a:lnTo>
                    <a:lnTo>
                      <a:pt x="444" y="10822"/>
                    </a:lnTo>
                    <a:lnTo>
                      <a:pt x="307" y="11403"/>
                    </a:lnTo>
                    <a:lnTo>
                      <a:pt x="205" y="11983"/>
                    </a:lnTo>
                    <a:lnTo>
                      <a:pt x="102" y="12564"/>
                    </a:lnTo>
                    <a:lnTo>
                      <a:pt x="34" y="13144"/>
                    </a:lnTo>
                    <a:lnTo>
                      <a:pt x="0" y="13758"/>
                    </a:lnTo>
                    <a:lnTo>
                      <a:pt x="0" y="14373"/>
                    </a:lnTo>
                    <a:lnTo>
                      <a:pt x="34" y="14953"/>
                    </a:lnTo>
                    <a:lnTo>
                      <a:pt x="34" y="15022"/>
                    </a:lnTo>
                    <a:lnTo>
                      <a:pt x="68" y="15056"/>
                    </a:lnTo>
                    <a:lnTo>
                      <a:pt x="137" y="15090"/>
                    </a:lnTo>
                    <a:lnTo>
                      <a:pt x="205" y="15056"/>
                    </a:lnTo>
                    <a:lnTo>
                      <a:pt x="239" y="15022"/>
                    </a:lnTo>
                    <a:lnTo>
                      <a:pt x="239" y="14953"/>
                    </a:lnTo>
                    <a:lnTo>
                      <a:pt x="171" y="14373"/>
                    </a:lnTo>
                    <a:lnTo>
                      <a:pt x="137" y="13793"/>
                    </a:lnTo>
                    <a:lnTo>
                      <a:pt x="137" y="13246"/>
                    </a:lnTo>
                    <a:lnTo>
                      <a:pt x="205" y="12666"/>
                    </a:lnTo>
                    <a:lnTo>
                      <a:pt x="273" y="12120"/>
                    </a:lnTo>
                    <a:lnTo>
                      <a:pt x="376" y="11574"/>
                    </a:lnTo>
                    <a:lnTo>
                      <a:pt x="512" y="11027"/>
                    </a:lnTo>
                    <a:lnTo>
                      <a:pt x="683" y="10481"/>
                    </a:lnTo>
                    <a:lnTo>
                      <a:pt x="888" y="9935"/>
                    </a:lnTo>
                    <a:lnTo>
                      <a:pt x="1093" y="9423"/>
                    </a:lnTo>
                    <a:lnTo>
                      <a:pt x="1366" y="8911"/>
                    </a:lnTo>
                    <a:lnTo>
                      <a:pt x="1639" y="8399"/>
                    </a:lnTo>
                    <a:lnTo>
                      <a:pt x="1912" y="7921"/>
                    </a:lnTo>
                    <a:lnTo>
                      <a:pt x="2219" y="7443"/>
                    </a:lnTo>
                    <a:lnTo>
                      <a:pt x="2561" y="6965"/>
                    </a:lnTo>
                    <a:lnTo>
                      <a:pt x="2902" y="6521"/>
                    </a:lnTo>
                    <a:lnTo>
                      <a:pt x="3312" y="6043"/>
                    </a:lnTo>
                    <a:lnTo>
                      <a:pt x="3721" y="5599"/>
                    </a:lnTo>
                    <a:lnTo>
                      <a:pt x="4131" y="5155"/>
                    </a:lnTo>
                    <a:lnTo>
                      <a:pt x="4575" y="4746"/>
                    </a:lnTo>
                    <a:lnTo>
                      <a:pt x="5497" y="3926"/>
                    </a:lnTo>
                    <a:lnTo>
                      <a:pt x="6418" y="3175"/>
                    </a:lnTo>
                    <a:lnTo>
                      <a:pt x="8330" y="1707"/>
                    </a:lnTo>
                    <a:lnTo>
                      <a:pt x="9252" y="956"/>
                    </a:lnTo>
                    <a:lnTo>
                      <a:pt x="10174" y="137"/>
                    </a:lnTo>
                    <a:lnTo>
                      <a:pt x="10208" y="103"/>
                    </a:lnTo>
                    <a:lnTo>
                      <a:pt x="10208" y="34"/>
                    </a:ln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1" name="Google Shape;869;p32"/>
              <p:cNvSpPr/>
              <p:nvPr/>
            </p:nvSpPr>
            <p:spPr>
              <a:xfrm rot="745800">
                <a:off x="507960" y="3738240"/>
                <a:ext cx="116280" cy="101880"/>
              </a:xfrm>
              <a:custGeom>
                <a:avLst/>
                <a:gdLst>
                  <a:gd name="textAreaLeft" fmla="*/ 0 w 116280"/>
                  <a:gd name="textAreaRight" fmla="*/ 116640 w 116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6146" h="5395">
                    <a:moveTo>
                      <a:pt x="6009" y="0"/>
                    </a:moveTo>
                    <a:lnTo>
                      <a:pt x="5941" y="34"/>
                    </a:lnTo>
                    <a:lnTo>
                      <a:pt x="5463" y="205"/>
                    </a:lnTo>
                    <a:lnTo>
                      <a:pt x="5019" y="444"/>
                    </a:lnTo>
                    <a:lnTo>
                      <a:pt x="4575" y="649"/>
                    </a:lnTo>
                    <a:lnTo>
                      <a:pt x="4132" y="922"/>
                    </a:lnTo>
                    <a:lnTo>
                      <a:pt x="3722" y="1195"/>
                    </a:lnTo>
                    <a:lnTo>
                      <a:pt x="3312" y="1502"/>
                    </a:lnTo>
                    <a:lnTo>
                      <a:pt x="2937" y="1810"/>
                    </a:lnTo>
                    <a:lnTo>
                      <a:pt x="2561" y="2117"/>
                    </a:lnTo>
                    <a:lnTo>
                      <a:pt x="1844" y="2834"/>
                    </a:lnTo>
                    <a:lnTo>
                      <a:pt x="1196" y="3551"/>
                    </a:lnTo>
                    <a:lnTo>
                      <a:pt x="581" y="4336"/>
                    </a:lnTo>
                    <a:lnTo>
                      <a:pt x="1" y="5189"/>
                    </a:lnTo>
                    <a:lnTo>
                      <a:pt x="1" y="5224"/>
                    </a:lnTo>
                    <a:lnTo>
                      <a:pt x="1" y="5292"/>
                    </a:lnTo>
                    <a:lnTo>
                      <a:pt x="69" y="5360"/>
                    </a:lnTo>
                    <a:lnTo>
                      <a:pt x="137" y="5394"/>
                    </a:lnTo>
                    <a:lnTo>
                      <a:pt x="206" y="5360"/>
                    </a:lnTo>
                    <a:lnTo>
                      <a:pt x="240" y="5326"/>
                    </a:lnTo>
                    <a:lnTo>
                      <a:pt x="513" y="4882"/>
                    </a:lnTo>
                    <a:lnTo>
                      <a:pt x="786" y="4472"/>
                    </a:lnTo>
                    <a:lnTo>
                      <a:pt x="1093" y="4097"/>
                    </a:lnTo>
                    <a:lnTo>
                      <a:pt x="1400" y="3721"/>
                    </a:lnTo>
                    <a:lnTo>
                      <a:pt x="2083" y="3039"/>
                    </a:lnTo>
                    <a:lnTo>
                      <a:pt x="2800" y="2390"/>
                    </a:lnTo>
                    <a:lnTo>
                      <a:pt x="3551" y="1810"/>
                    </a:lnTo>
                    <a:lnTo>
                      <a:pt x="4371" y="1263"/>
                    </a:lnTo>
                    <a:lnTo>
                      <a:pt x="5190" y="785"/>
                    </a:lnTo>
                    <a:lnTo>
                      <a:pt x="6078" y="307"/>
                    </a:lnTo>
                    <a:lnTo>
                      <a:pt x="6112" y="273"/>
                    </a:lnTo>
                    <a:lnTo>
                      <a:pt x="6146" y="205"/>
                    </a:lnTo>
                    <a:lnTo>
                      <a:pt x="6146" y="137"/>
                    </a:lnTo>
                    <a:lnTo>
                      <a:pt x="6146" y="103"/>
                    </a:lnTo>
                    <a:lnTo>
                      <a:pt x="6043" y="34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2" name="Google Shape;870;p32"/>
              <p:cNvSpPr/>
              <p:nvPr/>
            </p:nvSpPr>
            <p:spPr>
              <a:xfrm rot="745800">
                <a:off x="559440" y="3773160"/>
                <a:ext cx="55440" cy="54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54000"/>
                  <a:gd name="textAreaBottom" fmla="*/ 54360 h 54000"/>
                </a:gdLst>
                <a:ahLst/>
                <a:cxnLst/>
                <a:rect l="textAreaLeft" t="textAreaTop" r="textAreaRight" b="textAreaBottom"/>
                <a:pathLst>
                  <a:path w="2937" h="2869">
                    <a:moveTo>
                      <a:pt x="2731" y="1"/>
                    </a:moveTo>
                    <a:lnTo>
                      <a:pt x="2356" y="240"/>
                    </a:lnTo>
                    <a:lnTo>
                      <a:pt x="1980" y="513"/>
                    </a:lnTo>
                    <a:lnTo>
                      <a:pt x="1639" y="820"/>
                    </a:lnTo>
                    <a:lnTo>
                      <a:pt x="1297" y="1161"/>
                    </a:lnTo>
                    <a:lnTo>
                      <a:pt x="649" y="1913"/>
                    </a:lnTo>
                    <a:lnTo>
                      <a:pt x="68" y="2595"/>
                    </a:lnTo>
                    <a:lnTo>
                      <a:pt x="34" y="2664"/>
                    </a:lnTo>
                    <a:lnTo>
                      <a:pt x="0" y="2698"/>
                    </a:lnTo>
                    <a:lnTo>
                      <a:pt x="68" y="2800"/>
                    </a:lnTo>
                    <a:lnTo>
                      <a:pt x="103" y="2834"/>
                    </a:lnTo>
                    <a:lnTo>
                      <a:pt x="137" y="2868"/>
                    </a:lnTo>
                    <a:lnTo>
                      <a:pt x="205" y="2868"/>
                    </a:lnTo>
                    <a:lnTo>
                      <a:pt x="239" y="2800"/>
                    </a:lnTo>
                    <a:lnTo>
                      <a:pt x="922" y="2083"/>
                    </a:lnTo>
                    <a:lnTo>
                      <a:pt x="1639" y="1366"/>
                    </a:lnTo>
                    <a:lnTo>
                      <a:pt x="2288" y="820"/>
                    </a:lnTo>
                    <a:lnTo>
                      <a:pt x="2629" y="513"/>
                    </a:lnTo>
                    <a:lnTo>
                      <a:pt x="2902" y="206"/>
                    </a:lnTo>
                    <a:lnTo>
                      <a:pt x="2936" y="103"/>
                    </a:lnTo>
                    <a:lnTo>
                      <a:pt x="2902" y="35"/>
                    </a:lnTo>
                    <a:lnTo>
                      <a:pt x="280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000" bIns="27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3" name="Google Shape;871;p32"/>
              <p:cNvSpPr/>
              <p:nvPr/>
            </p:nvSpPr>
            <p:spPr>
              <a:xfrm rot="745800">
                <a:off x="594720" y="3816360"/>
                <a:ext cx="22320" cy="19080"/>
              </a:xfrm>
              <a:custGeom>
                <a:avLst/>
                <a:gdLst>
                  <a:gd name="textAreaLeft" fmla="*/ 0 w 22320"/>
                  <a:gd name="textAreaRight" fmla="*/ 22680 w 223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1196" h="1026">
                    <a:moveTo>
                      <a:pt x="957" y="1"/>
                    </a:moveTo>
                    <a:lnTo>
                      <a:pt x="684" y="172"/>
                    </a:lnTo>
                    <a:lnTo>
                      <a:pt x="479" y="376"/>
                    </a:lnTo>
                    <a:lnTo>
                      <a:pt x="35" y="854"/>
                    </a:lnTo>
                    <a:lnTo>
                      <a:pt x="35" y="889"/>
                    </a:lnTo>
                    <a:lnTo>
                      <a:pt x="1" y="923"/>
                    </a:lnTo>
                    <a:lnTo>
                      <a:pt x="35" y="991"/>
                    </a:lnTo>
                    <a:lnTo>
                      <a:pt x="103" y="1025"/>
                    </a:lnTo>
                    <a:lnTo>
                      <a:pt x="206" y="1025"/>
                    </a:lnTo>
                    <a:lnTo>
                      <a:pt x="718" y="650"/>
                    </a:lnTo>
                    <a:lnTo>
                      <a:pt x="957" y="445"/>
                    </a:lnTo>
                    <a:lnTo>
                      <a:pt x="1162" y="240"/>
                    </a:lnTo>
                    <a:lnTo>
                      <a:pt x="1196" y="172"/>
                    </a:lnTo>
                    <a:lnTo>
                      <a:pt x="1196" y="138"/>
                    </a:lnTo>
                    <a:lnTo>
                      <a:pt x="1128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4" name="Google Shape;872;p32"/>
              <p:cNvSpPr/>
              <p:nvPr/>
            </p:nvSpPr>
            <p:spPr>
              <a:xfrm rot="745800">
                <a:off x="731160" y="4212360"/>
                <a:ext cx="126720" cy="117000"/>
              </a:xfrm>
              <a:custGeom>
                <a:avLst/>
                <a:gdLst>
                  <a:gd name="textAreaLeft" fmla="*/ 0 w 126720"/>
                  <a:gd name="textAreaRight" fmla="*/ 127080 w 126720"/>
                  <a:gd name="textAreaTop" fmla="*/ 0 h 117000"/>
                  <a:gd name="textAreaBottom" fmla="*/ 117360 h 117000"/>
                </a:gdLst>
                <a:ahLst/>
                <a:cxnLst/>
                <a:rect l="textAreaLeft" t="textAreaTop" r="textAreaRight" b="textAreaBottom"/>
                <a:pathLst>
                  <a:path w="6692" h="6180">
                    <a:moveTo>
                      <a:pt x="6589" y="0"/>
                    </a:moveTo>
                    <a:lnTo>
                      <a:pt x="6555" y="35"/>
                    </a:lnTo>
                    <a:lnTo>
                      <a:pt x="6248" y="512"/>
                    </a:lnTo>
                    <a:lnTo>
                      <a:pt x="5906" y="990"/>
                    </a:lnTo>
                    <a:lnTo>
                      <a:pt x="5565" y="1434"/>
                    </a:lnTo>
                    <a:lnTo>
                      <a:pt x="5189" y="1844"/>
                    </a:lnTo>
                    <a:lnTo>
                      <a:pt x="4438" y="2663"/>
                    </a:lnTo>
                    <a:lnTo>
                      <a:pt x="3619" y="3414"/>
                    </a:lnTo>
                    <a:lnTo>
                      <a:pt x="2765" y="4097"/>
                    </a:lnTo>
                    <a:lnTo>
                      <a:pt x="1878" y="4780"/>
                    </a:lnTo>
                    <a:lnTo>
                      <a:pt x="956" y="5429"/>
                    </a:lnTo>
                    <a:lnTo>
                      <a:pt x="34" y="6077"/>
                    </a:lnTo>
                    <a:lnTo>
                      <a:pt x="0" y="6111"/>
                    </a:lnTo>
                    <a:lnTo>
                      <a:pt x="0" y="6180"/>
                    </a:lnTo>
                    <a:lnTo>
                      <a:pt x="68" y="6180"/>
                    </a:lnTo>
                    <a:lnTo>
                      <a:pt x="1058" y="5599"/>
                    </a:lnTo>
                    <a:lnTo>
                      <a:pt x="2049" y="5019"/>
                    </a:lnTo>
                    <a:lnTo>
                      <a:pt x="3004" y="4370"/>
                    </a:lnTo>
                    <a:lnTo>
                      <a:pt x="3448" y="4029"/>
                    </a:lnTo>
                    <a:lnTo>
                      <a:pt x="3892" y="3653"/>
                    </a:lnTo>
                    <a:lnTo>
                      <a:pt x="4336" y="3312"/>
                    </a:lnTo>
                    <a:lnTo>
                      <a:pt x="4746" y="2902"/>
                    </a:lnTo>
                    <a:lnTo>
                      <a:pt x="5121" y="2493"/>
                    </a:lnTo>
                    <a:lnTo>
                      <a:pt x="5497" y="2083"/>
                    </a:lnTo>
                    <a:lnTo>
                      <a:pt x="5838" y="1605"/>
                    </a:lnTo>
                    <a:lnTo>
                      <a:pt x="6145" y="1127"/>
                    </a:lnTo>
                    <a:lnTo>
                      <a:pt x="6418" y="649"/>
                    </a:lnTo>
                    <a:lnTo>
                      <a:pt x="6692" y="103"/>
                    </a:lnTo>
                    <a:lnTo>
                      <a:pt x="6692" y="69"/>
                    </a:lnTo>
                    <a:lnTo>
                      <a:pt x="6657" y="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680" bIns="58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5" name="Google Shape;873;p32"/>
              <p:cNvSpPr/>
              <p:nvPr/>
            </p:nvSpPr>
            <p:spPr>
              <a:xfrm rot="745800">
                <a:off x="812880" y="4210200"/>
                <a:ext cx="42480" cy="5724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57240"/>
                  <a:gd name="textAreaBottom" fmla="*/ 57600 h 57240"/>
                </a:gdLst>
                <a:ahLst/>
                <a:cxnLst/>
                <a:rect l="textAreaLeft" t="textAreaTop" r="textAreaRight" b="textAreaBottom"/>
                <a:pathLst>
                  <a:path w="2254" h="3039">
                    <a:moveTo>
                      <a:pt x="2151" y="0"/>
                    </a:moveTo>
                    <a:lnTo>
                      <a:pt x="2117" y="34"/>
                    </a:lnTo>
                    <a:lnTo>
                      <a:pt x="1707" y="854"/>
                    </a:lnTo>
                    <a:lnTo>
                      <a:pt x="1468" y="1263"/>
                    </a:lnTo>
                    <a:lnTo>
                      <a:pt x="1229" y="1639"/>
                    </a:lnTo>
                    <a:lnTo>
                      <a:pt x="956" y="1980"/>
                    </a:lnTo>
                    <a:lnTo>
                      <a:pt x="683" y="2322"/>
                    </a:lnTo>
                    <a:lnTo>
                      <a:pt x="341" y="2663"/>
                    </a:lnTo>
                    <a:lnTo>
                      <a:pt x="0" y="2970"/>
                    </a:lnTo>
                    <a:lnTo>
                      <a:pt x="0" y="3005"/>
                    </a:lnTo>
                    <a:lnTo>
                      <a:pt x="34" y="3039"/>
                    </a:lnTo>
                    <a:lnTo>
                      <a:pt x="68" y="3039"/>
                    </a:lnTo>
                    <a:lnTo>
                      <a:pt x="410" y="2731"/>
                    </a:lnTo>
                    <a:lnTo>
                      <a:pt x="785" y="2424"/>
                    </a:lnTo>
                    <a:lnTo>
                      <a:pt x="1093" y="2083"/>
                    </a:lnTo>
                    <a:lnTo>
                      <a:pt x="1400" y="1741"/>
                    </a:lnTo>
                    <a:lnTo>
                      <a:pt x="1639" y="1366"/>
                    </a:lnTo>
                    <a:lnTo>
                      <a:pt x="1878" y="956"/>
                    </a:lnTo>
                    <a:lnTo>
                      <a:pt x="2083" y="547"/>
                    </a:lnTo>
                    <a:lnTo>
                      <a:pt x="2253" y="103"/>
                    </a:lnTo>
                    <a:lnTo>
                      <a:pt x="2253" y="34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0" bIns="28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6" name="Google Shape;874;p32"/>
              <p:cNvSpPr/>
              <p:nvPr/>
            </p:nvSpPr>
            <p:spPr>
              <a:xfrm rot="745800">
                <a:off x="813600" y="4208040"/>
                <a:ext cx="30240" cy="3600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1606" h="1912">
                    <a:moveTo>
                      <a:pt x="1503" y="0"/>
                    </a:moveTo>
                    <a:lnTo>
                      <a:pt x="1196" y="512"/>
                    </a:lnTo>
                    <a:lnTo>
                      <a:pt x="888" y="956"/>
                    </a:lnTo>
                    <a:lnTo>
                      <a:pt x="718" y="1161"/>
                    </a:lnTo>
                    <a:lnTo>
                      <a:pt x="513" y="1366"/>
                    </a:lnTo>
                    <a:lnTo>
                      <a:pt x="308" y="1536"/>
                    </a:lnTo>
                    <a:lnTo>
                      <a:pt x="69" y="1673"/>
                    </a:lnTo>
                    <a:lnTo>
                      <a:pt x="1" y="1707"/>
                    </a:lnTo>
                    <a:lnTo>
                      <a:pt x="1" y="1775"/>
                    </a:lnTo>
                    <a:lnTo>
                      <a:pt x="1" y="1844"/>
                    </a:lnTo>
                    <a:lnTo>
                      <a:pt x="69" y="1912"/>
                    </a:lnTo>
                    <a:lnTo>
                      <a:pt x="171" y="1912"/>
                    </a:lnTo>
                    <a:lnTo>
                      <a:pt x="410" y="1741"/>
                    </a:lnTo>
                    <a:lnTo>
                      <a:pt x="649" y="1571"/>
                    </a:lnTo>
                    <a:lnTo>
                      <a:pt x="888" y="1366"/>
                    </a:lnTo>
                    <a:lnTo>
                      <a:pt x="1127" y="1127"/>
                    </a:lnTo>
                    <a:lnTo>
                      <a:pt x="1298" y="888"/>
                    </a:lnTo>
                    <a:lnTo>
                      <a:pt x="1435" y="615"/>
                    </a:lnTo>
                    <a:lnTo>
                      <a:pt x="1571" y="342"/>
                    </a:lnTo>
                    <a:lnTo>
                      <a:pt x="1605" y="6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7" name="Google Shape;875;p32"/>
              <p:cNvSpPr/>
              <p:nvPr/>
            </p:nvSpPr>
            <p:spPr>
              <a:xfrm rot="745800">
                <a:off x="811440" y="4198320"/>
                <a:ext cx="24120" cy="237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1298" h="1264">
                    <a:moveTo>
                      <a:pt x="1127" y="0"/>
                    </a:moveTo>
                    <a:lnTo>
                      <a:pt x="990" y="103"/>
                    </a:lnTo>
                    <a:lnTo>
                      <a:pt x="854" y="205"/>
                    </a:lnTo>
                    <a:lnTo>
                      <a:pt x="615" y="478"/>
                    </a:lnTo>
                    <a:lnTo>
                      <a:pt x="342" y="751"/>
                    </a:lnTo>
                    <a:lnTo>
                      <a:pt x="35" y="990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95"/>
                    </a:lnTo>
                    <a:lnTo>
                      <a:pt x="103" y="1264"/>
                    </a:lnTo>
                    <a:lnTo>
                      <a:pt x="137" y="1264"/>
                    </a:lnTo>
                    <a:lnTo>
                      <a:pt x="205" y="1229"/>
                    </a:lnTo>
                    <a:lnTo>
                      <a:pt x="547" y="1025"/>
                    </a:lnTo>
                    <a:lnTo>
                      <a:pt x="888" y="786"/>
                    </a:lnTo>
                    <a:lnTo>
                      <a:pt x="1025" y="615"/>
                    </a:lnTo>
                    <a:lnTo>
                      <a:pt x="1161" y="478"/>
                    </a:lnTo>
                    <a:lnTo>
                      <a:pt x="1229" y="308"/>
                    </a:lnTo>
                    <a:lnTo>
                      <a:pt x="1298" y="103"/>
                    </a:lnTo>
                    <a:lnTo>
                      <a:pt x="1264" y="69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8" name="Google Shape;876;p32"/>
              <p:cNvSpPr/>
              <p:nvPr/>
            </p:nvSpPr>
            <p:spPr>
              <a:xfrm rot="745800">
                <a:off x="815040" y="4181040"/>
                <a:ext cx="11880" cy="17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649" h="923">
                    <a:moveTo>
                      <a:pt x="444" y="1"/>
                    </a:moveTo>
                    <a:lnTo>
                      <a:pt x="376" y="103"/>
                    </a:lnTo>
                    <a:lnTo>
                      <a:pt x="239" y="376"/>
                    </a:lnTo>
                    <a:lnTo>
                      <a:pt x="137" y="513"/>
                    </a:lnTo>
                    <a:lnTo>
                      <a:pt x="34" y="649"/>
                    </a:lnTo>
                    <a:lnTo>
                      <a:pt x="0" y="684"/>
                    </a:lnTo>
                    <a:lnTo>
                      <a:pt x="0" y="752"/>
                    </a:lnTo>
                    <a:lnTo>
                      <a:pt x="0" y="820"/>
                    </a:lnTo>
                    <a:lnTo>
                      <a:pt x="34" y="854"/>
                    </a:lnTo>
                    <a:lnTo>
                      <a:pt x="103" y="888"/>
                    </a:lnTo>
                    <a:lnTo>
                      <a:pt x="137" y="923"/>
                    </a:lnTo>
                    <a:lnTo>
                      <a:pt x="205" y="923"/>
                    </a:lnTo>
                    <a:lnTo>
                      <a:pt x="273" y="888"/>
                    </a:lnTo>
                    <a:lnTo>
                      <a:pt x="410" y="718"/>
                    </a:lnTo>
                    <a:lnTo>
                      <a:pt x="547" y="547"/>
                    </a:lnTo>
                    <a:lnTo>
                      <a:pt x="615" y="342"/>
                    </a:lnTo>
                    <a:lnTo>
                      <a:pt x="649" y="137"/>
                    </a:lnTo>
                    <a:lnTo>
                      <a:pt x="615" y="3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29" name="Google Shape;877;p32"/>
              <p:cNvSpPr/>
              <p:nvPr/>
            </p:nvSpPr>
            <p:spPr>
              <a:xfrm rot="745800">
                <a:off x="475920" y="4184640"/>
                <a:ext cx="68760" cy="46800"/>
              </a:xfrm>
              <a:custGeom>
                <a:avLst/>
                <a:gdLst>
                  <a:gd name="textAreaLeft" fmla="*/ 0 w 68760"/>
                  <a:gd name="textAreaRight" fmla="*/ 69120 w 6876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3654" h="2494">
                    <a:moveTo>
                      <a:pt x="137" y="1"/>
                    </a:moveTo>
                    <a:lnTo>
                      <a:pt x="35" y="35"/>
                    </a:lnTo>
                    <a:lnTo>
                      <a:pt x="1" y="103"/>
                    </a:lnTo>
                    <a:lnTo>
                      <a:pt x="1" y="137"/>
                    </a:lnTo>
                    <a:lnTo>
                      <a:pt x="35" y="172"/>
                    </a:lnTo>
                    <a:lnTo>
                      <a:pt x="376" y="547"/>
                    </a:lnTo>
                    <a:lnTo>
                      <a:pt x="786" y="923"/>
                    </a:lnTo>
                    <a:lnTo>
                      <a:pt x="1161" y="1264"/>
                    </a:lnTo>
                    <a:lnTo>
                      <a:pt x="1605" y="1605"/>
                    </a:lnTo>
                    <a:lnTo>
                      <a:pt x="2049" y="1879"/>
                    </a:lnTo>
                    <a:lnTo>
                      <a:pt x="2527" y="2152"/>
                    </a:lnTo>
                    <a:lnTo>
                      <a:pt x="3005" y="2357"/>
                    </a:lnTo>
                    <a:lnTo>
                      <a:pt x="3483" y="2493"/>
                    </a:lnTo>
                    <a:lnTo>
                      <a:pt x="3585" y="2493"/>
                    </a:lnTo>
                    <a:lnTo>
                      <a:pt x="3654" y="2425"/>
                    </a:lnTo>
                    <a:lnTo>
                      <a:pt x="3654" y="2357"/>
                    </a:lnTo>
                    <a:lnTo>
                      <a:pt x="3585" y="2288"/>
                    </a:lnTo>
                    <a:lnTo>
                      <a:pt x="2698" y="1776"/>
                    </a:lnTo>
                    <a:lnTo>
                      <a:pt x="1844" y="1264"/>
                    </a:lnTo>
                    <a:lnTo>
                      <a:pt x="1434" y="991"/>
                    </a:lnTo>
                    <a:lnTo>
                      <a:pt x="991" y="684"/>
                    </a:lnTo>
                    <a:lnTo>
                      <a:pt x="615" y="376"/>
                    </a:lnTo>
                    <a:lnTo>
                      <a:pt x="205" y="3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0" name="Google Shape;878;p32"/>
              <p:cNvSpPr/>
              <p:nvPr/>
            </p:nvSpPr>
            <p:spPr>
              <a:xfrm rot="745800">
                <a:off x="512640" y="4197240"/>
                <a:ext cx="38520" cy="183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18360"/>
                  <a:gd name="textAreaBottom" fmla="*/ 18720 h 18360"/>
                </a:gdLst>
                <a:ahLst/>
                <a:cxnLst/>
                <a:rect l="textAreaLeft" t="textAreaTop" r="textAreaRight" b="textAreaBottom"/>
                <a:pathLst>
                  <a:path w="2049" h="991">
                    <a:moveTo>
                      <a:pt x="34" y="1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4" y="206"/>
                    </a:lnTo>
                    <a:lnTo>
                      <a:pt x="69" y="240"/>
                    </a:lnTo>
                    <a:lnTo>
                      <a:pt x="1024" y="684"/>
                    </a:lnTo>
                    <a:lnTo>
                      <a:pt x="1502" y="854"/>
                    </a:lnTo>
                    <a:lnTo>
                      <a:pt x="2014" y="991"/>
                    </a:lnTo>
                    <a:lnTo>
                      <a:pt x="2049" y="991"/>
                    </a:lnTo>
                    <a:lnTo>
                      <a:pt x="2049" y="957"/>
                    </a:lnTo>
                    <a:lnTo>
                      <a:pt x="2049" y="923"/>
                    </a:lnTo>
                    <a:lnTo>
                      <a:pt x="2049" y="888"/>
                    </a:lnTo>
                    <a:lnTo>
                      <a:pt x="1810" y="752"/>
                    </a:lnTo>
                    <a:lnTo>
                      <a:pt x="1605" y="615"/>
                    </a:lnTo>
                    <a:lnTo>
                      <a:pt x="1127" y="41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1" name="Google Shape;879;p32"/>
              <p:cNvSpPr/>
              <p:nvPr/>
            </p:nvSpPr>
            <p:spPr>
              <a:xfrm rot="745800">
                <a:off x="535680" y="4194720"/>
                <a:ext cx="17640" cy="8640"/>
              </a:xfrm>
              <a:custGeom>
                <a:avLst/>
                <a:gdLst>
                  <a:gd name="textAreaLeft" fmla="*/ 0 w 17640"/>
                  <a:gd name="textAreaRight" fmla="*/ 18000 w 1764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957" h="479">
                    <a:moveTo>
                      <a:pt x="103" y="1"/>
                    </a:moveTo>
                    <a:lnTo>
                      <a:pt x="69" y="35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445" y="376"/>
                    </a:lnTo>
                    <a:lnTo>
                      <a:pt x="854" y="479"/>
                    </a:lnTo>
                    <a:lnTo>
                      <a:pt x="888" y="444"/>
                    </a:lnTo>
                    <a:lnTo>
                      <a:pt x="923" y="410"/>
                    </a:lnTo>
                    <a:lnTo>
                      <a:pt x="957" y="342"/>
                    </a:lnTo>
                    <a:lnTo>
                      <a:pt x="888" y="274"/>
                    </a:lnTo>
                    <a:lnTo>
                      <a:pt x="547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2" name="Google Shape;880;p32"/>
              <p:cNvSpPr/>
              <p:nvPr/>
            </p:nvSpPr>
            <p:spPr>
              <a:xfrm rot="745800">
                <a:off x="583200" y="4303440"/>
                <a:ext cx="75960" cy="86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4030" h="479">
                    <a:moveTo>
                      <a:pt x="69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69" y="172"/>
                    </a:lnTo>
                    <a:lnTo>
                      <a:pt x="1025" y="308"/>
                    </a:lnTo>
                    <a:lnTo>
                      <a:pt x="2015" y="411"/>
                    </a:lnTo>
                    <a:lnTo>
                      <a:pt x="2971" y="479"/>
                    </a:lnTo>
                    <a:lnTo>
                      <a:pt x="3961" y="479"/>
                    </a:lnTo>
                    <a:lnTo>
                      <a:pt x="3995" y="445"/>
                    </a:lnTo>
                    <a:lnTo>
                      <a:pt x="4029" y="411"/>
                    </a:lnTo>
                    <a:lnTo>
                      <a:pt x="3995" y="342"/>
                    </a:lnTo>
                    <a:lnTo>
                      <a:pt x="3961" y="342"/>
                    </a:lnTo>
                    <a:lnTo>
                      <a:pt x="2015" y="172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3" name="Google Shape;881;p32"/>
              <p:cNvSpPr/>
              <p:nvPr/>
            </p:nvSpPr>
            <p:spPr>
              <a:xfrm rot="745800">
                <a:off x="721080" y="3853440"/>
                <a:ext cx="151920" cy="594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8024" h="3142">
                    <a:moveTo>
                      <a:pt x="1537" y="1"/>
                    </a:moveTo>
                    <a:lnTo>
                      <a:pt x="991" y="35"/>
                    </a:lnTo>
                    <a:lnTo>
                      <a:pt x="513" y="172"/>
                    </a:lnTo>
                    <a:lnTo>
                      <a:pt x="274" y="240"/>
                    </a:lnTo>
                    <a:lnTo>
                      <a:pt x="35" y="342"/>
                    </a:lnTo>
                    <a:lnTo>
                      <a:pt x="1" y="376"/>
                    </a:lnTo>
                    <a:lnTo>
                      <a:pt x="1" y="445"/>
                    </a:lnTo>
                    <a:lnTo>
                      <a:pt x="35" y="513"/>
                    </a:lnTo>
                    <a:lnTo>
                      <a:pt x="103" y="513"/>
                    </a:lnTo>
                    <a:lnTo>
                      <a:pt x="615" y="411"/>
                    </a:lnTo>
                    <a:lnTo>
                      <a:pt x="1128" y="376"/>
                    </a:lnTo>
                    <a:lnTo>
                      <a:pt x="1640" y="376"/>
                    </a:lnTo>
                    <a:lnTo>
                      <a:pt x="2152" y="445"/>
                    </a:lnTo>
                    <a:lnTo>
                      <a:pt x="2664" y="547"/>
                    </a:lnTo>
                    <a:lnTo>
                      <a:pt x="3176" y="684"/>
                    </a:lnTo>
                    <a:lnTo>
                      <a:pt x="3688" y="888"/>
                    </a:lnTo>
                    <a:lnTo>
                      <a:pt x="4166" y="1093"/>
                    </a:lnTo>
                    <a:lnTo>
                      <a:pt x="5156" y="1571"/>
                    </a:lnTo>
                    <a:lnTo>
                      <a:pt x="6112" y="2083"/>
                    </a:lnTo>
                    <a:lnTo>
                      <a:pt x="7034" y="2630"/>
                    </a:lnTo>
                    <a:lnTo>
                      <a:pt x="7887" y="3142"/>
                    </a:lnTo>
                    <a:lnTo>
                      <a:pt x="7955" y="3142"/>
                    </a:lnTo>
                    <a:lnTo>
                      <a:pt x="8024" y="3108"/>
                    </a:lnTo>
                    <a:lnTo>
                      <a:pt x="8024" y="3039"/>
                    </a:lnTo>
                    <a:lnTo>
                      <a:pt x="7990" y="3005"/>
                    </a:lnTo>
                    <a:lnTo>
                      <a:pt x="7682" y="2664"/>
                    </a:lnTo>
                    <a:lnTo>
                      <a:pt x="7273" y="2356"/>
                    </a:lnTo>
                    <a:lnTo>
                      <a:pt x="6863" y="2015"/>
                    </a:lnTo>
                    <a:lnTo>
                      <a:pt x="6385" y="1708"/>
                    </a:lnTo>
                    <a:lnTo>
                      <a:pt x="5907" y="1401"/>
                    </a:lnTo>
                    <a:lnTo>
                      <a:pt x="5395" y="1093"/>
                    </a:lnTo>
                    <a:lnTo>
                      <a:pt x="4849" y="820"/>
                    </a:lnTo>
                    <a:lnTo>
                      <a:pt x="4303" y="581"/>
                    </a:lnTo>
                    <a:lnTo>
                      <a:pt x="3722" y="376"/>
                    </a:lnTo>
                    <a:lnTo>
                      <a:pt x="3176" y="206"/>
                    </a:lnTo>
                    <a:lnTo>
                      <a:pt x="2630" y="103"/>
                    </a:lnTo>
                    <a:lnTo>
                      <a:pt x="2049" y="35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4" name="Google Shape;882;p32"/>
              <p:cNvSpPr/>
              <p:nvPr/>
            </p:nvSpPr>
            <p:spPr>
              <a:xfrm rot="745800">
                <a:off x="790560" y="3898080"/>
                <a:ext cx="55440" cy="27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2937" h="1435">
                    <a:moveTo>
                      <a:pt x="34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34" y="103"/>
                    </a:lnTo>
                    <a:lnTo>
                      <a:pt x="444" y="171"/>
                    </a:lnTo>
                    <a:lnTo>
                      <a:pt x="819" y="308"/>
                    </a:lnTo>
                    <a:lnTo>
                      <a:pt x="1195" y="444"/>
                    </a:lnTo>
                    <a:lnTo>
                      <a:pt x="1536" y="581"/>
                    </a:lnTo>
                    <a:lnTo>
                      <a:pt x="1912" y="751"/>
                    </a:lnTo>
                    <a:lnTo>
                      <a:pt x="2253" y="956"/>
                    </a:lnTo>
                    <a:lnTo>
                      <a:pt x="2595" y="1195"/>
                    </a:lnTo>
                    <a:lnTo>
                      <a:pt x="2902" y="1434"/>
                    </a:lnTo>
                    <a:lnTo>
                      <a:pt x="2936" y="1434"/>
                    </a:lnTo>
                    <a:lnTo>
                      <a:pt x="2936" y="1400"/>
                    </a:lnTo>
                    <a:lnTo>
                      <a:pt x="2629" y="1127"/>
                    </a:lnTo>
                    <a:lnTo>
                      <a:pt x="2287" y="922"/>
                    </a:lnTo>
                    <a:lnTo>
                      <a:pt x="1946" y="683"/>
                    </a:lnTo>
                    <a:lnTo>
                      <a:pt x="1605" y="512"/>
                    </a:lnTo>
                    <a:lnTo>
                      <a:pt x="1229" y="342"/>
                    </a:lnTo>
                    <a:lnTo>
                      <a:pt x="854" y="205"/>
                    </a:lnTo>
                    <a:lnTo>
                      <a:pt x="478" y="10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5" name="Google Shape;883;p32"/>
              <p:cNvSpPr/>
              <p:nvPr/>
            </p:nvSpPr>
            <p:spPr>
              <a:xfrm rot="745800">
                <a:off x="781920" y="3913560"/>
                <a:ext cx="26280" cy="1116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11160"/>
                  <a:gd name="textAreaBottom" fmla="*/ 11520 h 11160"/>
                </a:gdLst>
                <a:ahLst/>
                <a:cxnLst/>
                <a:rect l="textAreaLeft" t="textAreaTop" r="textAreaRight" b="textAreaBottom"/>
                <a:pathLst>
                  <a:path w="1401" h="616">
                    <a:moveTo>
                      <a:pt x="69" y="1"/>
                    </a:moveTo>
                    <a:lnTo>
                      <a:pt x="1" y="69"/>
                    </a:lnTo>
                    <a:lnTo>
                      <a:pt x="1" y="171"/>
                    </a:lnTo>
                    <a:lnTo>
                      <a:pt x="35" y="206"/>
                    </a:lnTo>
                    <a:lnTo>
                      <a:pt x="69" y="240"/>
                    </a:lnTo>
                    <a:lnTo>
                      <a:pt x="684" y="444"/>
                    </a:lnTo>
                    <a:lnTo>
                      <a:pt x="991" y="547"/>
                    </a:lnTo>
                    <a:lnTo>
                      <a:pt x="1298" y="615"/>
                    </a:lnTo>
                    <a:lnTo>
                      <a:pt x="1366" y="581"/>
                    </a:lnTo>
                    <a:lnTo>
                      <a:pt x="1400" y="547"/>
                    </a:lnTo>
                    <a:lnTo>
                      <a:pt x="1400" y="479"/>
                    </a:lnTo>
                    <a:lnTo>
                      <a:pt x="1366" y="444"/>
                    </a:lnTo>
                    <a:lnTo>
                      <a:pt x="1059" y="308"/>
                    </a:lnTo>
                    <a:lnTo>
                      <a:pt x="752" y="206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" bIns="5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6" name="Google Shape;884;p32"/>
              <p:cNvSpPr/>
              <p:nvPr/>
            </p:nvSpPr>
            <p:spPr>
              <a:xfrm rot="745800">
                <a:off x="725760" y="3868920"/>
                <a:ext cx="44280" cy="864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2357" h="479">
                    <a:moveTo>
                      <a:pt x="376" y="1"/>
                    </a:moveTo>
                    <a:lnTo>
                      <a:pt x="103" y="35"/>
                    </a:lnTo>
                    <a:lnTo>
                      <a:pt x="35" y="69"/>
                    </a:lnTo>
                    <a:lnTo>
                      <a:pt x="1" y="137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342" y="342"/>
                    </a:lnTo>
                    <a:lnTo>
                      <a:pt x="615" y="376"/>
                    </a:lnTo>
                    <a:lnTo>
                      <a:pt x="1161" y="444"/>
                    </a:lnTo>
                    <a:lnTo>
                      <a:pt x="1708" y="479"/>
                    </a:lnTo>
                    <a:lnTo>
                      <a:pt x="1981" y="479"/>
                    </a:lnTo>
                    <a:lnTo>
                      <a:pt x="2254" y="444"/>
                    </a:lnTo>
                    <a:lnTo>
                      <a:pt x="2322" y="410"/>
                    </a:lnTo>
                    <a:lnTo>
                      <a:pt x="2356" y="342"/>
                    </a:lnTo>
                    <a:lnTo>
                      <a:pt x="2322" y="274"/>
                    </a:lnTo>
                    <a:lnTo>
                      <a:pt x="2288" y="240"/>
                    </a:lnTo>
                    <a:lnTo>
                      <a:pt x="2015" y="171"/>
                    </a:lnTo>
                    <a:lnTo>
                      <a:pt x="1742" y="103"/>
                    </a:lnTo>
                    <a:lnTo>
                      <a:pt x="1196" y="3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7" name="Google Shape;885;p32"/>
              <p:cNvSpPr/>
              <p:nvPr/>
            </p:nvSpPr>
            <p:spPr>
              <a:xfrm rot="745800">
                <a:off x="601200" y="3741120"/>
                <a:ext cx="396000" cy="376560"/>
              </a:xfrm>
              <a:custGeom>
                <a:avLst/>
                <a:gdLst>
                  <a:gd name="textAreaLeft" fmla="*/ 0 w 396000"/>
                  <a:gd name="textAreaRight" fmla="*/ 396360 w 396000"/>
                  <a:gd name="textAreaTop" fmla="*/ 0 h 376560"/>
                  <a:gd name="textAreaBottom" fmla="*/ 376920 h 376560"/>
                </a:gdLst>
                <a:ahLst/>
                <a:cxnLst/>
                <a:rect l="textAreaLeft" t="textAreaTop" r="textAreaRight" b="textAreaBottom"/>
                <a:pathLst>
                  <a:path w="20894" h="19870">
                    <a:moveTo>
                      <a:pt x="4336" y="0"/>
                    </a:moveTo>
                    <a:lnTo>
                      <a:pt x="3278" y="69"/>
                    </a:lnTo>
                    <a:lnTo>
                      <a:pt x="2219" y="205"/>
                    </a:lnTo>
                    <a:lnTo>
                      <a:pt x="1707" y="308"/>
                    </a:lnTo>
                    <a:lnTo>
                      <a:pt x="1229" y="444"/>
                    </a:lnTo>
                    <a:lnTo>
                      <a:pt x="717" y="581"/>
                    </a:lnTo>
                    <a:lnTo>
                      <a:pt x="239" y="717"/>
                    </a:lnTo>
                    <a:lnTo>
                      <a:pt x="137" y="785"/>
                    </a:lnTo>
                    <a:lnTo>
                      <a:pt x="68" y="888"/>
                    </a:lnTo>
                    <a:lnTo>
                      <a:pt x="0" y="990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8" y="1298"/>
                    </a:lnTo>
                    <a:lnTo>
                      <a:pt x="171" y="1366"/>
                    </a:lnTo>
                    <a:lnTo>
                      <a:pt x="307" y="1366"/>
                    </a:lnTo>
                    <a:lnTo>
                      <a:pt x="2219" y="1298"/>
                    </a:lnTo>
                    <a:lnTo>
                      <a:pt x="5155" y="1298"/>
                    </a:lnTo>
                    <a:lnTo>
                      <a:pt x="6111" y="1366"/>
                    </a:lnTo>
                    <a:lnTo>
                      <a:pt x="7067" y="1468"/>
                    </a:lnTo>
                    <a:lnTo>
                      <a:pt x="8023" y="1571"/>
                    </a:lnTo>
                    <a:lnTo>
                      <a:pt x="8979" y="1741"/>
                    </a:lnTo>
                    <a:lnTo>
                      <a:pt x="9901" y="1980"/>
                    </a:lnTo>
                    <a:lnTo>
                      <a:pt x="10788" y="2253"/>
                    </a:lnTo>
                    <a:lnTo>
                      <a:pt x="11676" y="2595"/>
                    </a:lnTo>
                    <a:lnTo>
                      <a:pt x="12564" y="3005"/>
                    </a:lnTo>
                    <a:lnTo>
                      <a:pt x="13417" y="3448"/>
                    </a:lnTo>
                    <a:lnTo>
                      <a:pt x="14236" y="3995"/>
                    </a:lnTo>
                    <a:lnTo>
                      <a:pt x="14612" y="4302"/>
                    </a:lnTo>
                    <a:lnTo>
                      <a:pt x="15022" y="4609"/>
                    </a:lnTo>
                    <a:lnTo>
                      <a:pt x="15397" y="4950"/>
                    </a:lnTo>
                    <a:lnTo>
                      <a:pt x="15773" y="5326"/>
                    </a:lnTo>
                    <a:lnTo>
                      <a:pt x="16114" y="5702"/>
                    </a:lnTo>
                    <a:lnTo>
                      <a:pt x="16456" y="6077"/>
                    </a:lnTo>
                    <a:lnTo>
                      <a:pt x="16763" y="6487"/>
                    </a:lnTo>
                    <a:lnTo>
                      <a:pt x="17036" y="6896"/>
                    </a:lnTo>
                    <a:lnTo>
                      <a:pt x="17309" y="7306"/>
                    </a:lnTo>
                    <a:lnTo>
                      <a:pt x="17582" y="7716"/>
                    </a:lnTo>
                    <a:lnTo>
                      <a:pt x="18060" y="8603"/>
                    </a:lnTo>
                    <a:lnTo>
                      <a:pt x="18436" y="9525"/>
                    </a:lnTo>
                    <a:lnTo>
                      <a:pt x="18777" y="10481"/>
                    </a:lnTo>
                    <a:lnTo>
                      <a:pt x="19050" y="11471"/>
                    </a:lnTo>
                    <a:lnTo>
                      <a:pt x="19255" y="12461"/>
                    </a:lnTo>
                    <a:lnTo>
                      <a:pt x="19426" y="13485"/>
                    </a:lnTo>
                    <a:lnTo>
                      <a:pt x="19562" y="14475"/>
                    </a:lnTo>
                    <a:lnTo>
                      <a:pt x="19631" y="15500"/>
                    </a:lnTo>
                    <a:lnTo>
                      <a:pt x="19631" y="16524"/>
                    </a:lnTo>
                    <a:lnTo>
                      <a:pt x="19631" y="17548"/>
                    </a:lnTo>
                    <a:lnTo>
                      <a:pt x="19596" y="18538"/>
                    </a:lnTo>
                    <a:lnTo>
                      <a:pt x="19494" y="19528"/>
                    </a:lnTo>
                    <a:lnTo>
                      <a:pt x="19494" y="19665"/>
                    </a:lnTo>
                    <a:lnTo>
                      <a:pt x="19562" y="19767"/>
                    </a:lnTo>
                    <a:lnTo>
                      <a:pt x="19665" y="19835"/>
                    </a:lnTo>
                    <a:lnTo>
                      <a:pt x="19767" y="19870"/>
                    </a:lnTo>
                    <a:lnTo>
                      <a:pt x="19869" y="19870"/>
                    </a:lnTo>
                    <a:lnTo>
                      <a:pt x="19972" y="19835"/>
                    </a:lnTo>
                    <a:lnTo>
                      <a:pt x="20074" y="19767"/>
                    </a:lnTo>
                    <a:lnTo>
                      <a:pt x="20143" y="19665"/>
                    </a:lnTo>
                    <a:lnTo>
                      <a:pt x="20313" y="19187"/>
                    </a:lnTo>
                    <a:lnTo>
                      <a:pt x="20450" y="18709"/>
                    </a:lnTo>
                    <a:lnTo>
                      <a:pt x="20586" y="18197"/>
                    </a:lnTo>
                    <a:lnTo>
                      <a:pt x="20689" y="17685"/>
                    </a:lnTo>
                    <a:lnTo>
                      <a:pt x="20757" y="17172"/>
                    </a:lnTo>
                    <a:lnTo>
                      <a:pt x="20825" y="16660"/>
                    </a:lnTo>
                    <a:lnTo>
                      <a:pt x="20894" y="15636"/>
                    </a:lnTo>
                    <a:lnTo>
                      <a:pt x="20894" y="14578"/>
                    </a:lnTo>
                    <a:lnTo>
                      <a:pt x="20825" y="13520"/>
                    </a:lnTo>
                    <a:lnTo>
                      <a:pt x="20655" y="12427"/>
                    </a:lnTo>
                    <a:lnTo>
                      <a:pt x="20416" y="11403"/>
                    </a:lnTo>
                    <a:lnTo>
                      <a:pt x="20143" y="10345"/>
                    </a:lnTo>
                    <a:lnTo>
                      <a:pt x="19767" y="9320"/>
                    </a:lnTo>
                    <a:lnTo>
                      <a:pt x="19357" y="8364"/>
                    </a:lnTo>
                    <a:lnTo>
                      <a:pt x="18845" y="7409"/>
                    </a:lnTo>
                    <a:lnTo>
                      <a:pt x="18299" y="6521"/>
                    </a:lnTo>
                    <a:lnTo>
                      <a:pt x="17685" y="5667"/>
                    </a:lnTo>
                    <a:lnTo>
                      <a:pt x="17377" y="5258"/>
                    </a:lnTo>
                    <a:lnTo>
                      <a:pt x="17036" y="4882"/>
                    </a:lnTo>
                    <a:lnTo>
                      <a:pt x="16694" y="4507"/>
                    </a:lnTo>
                    <a:lnTo>
                      <a:pt x="16319" y="4165"/>
                    </a:lnTo>
                    <a:lnTo>
                      <a:pt x="15534" y="3517"/>
                    </a:lnTo>
                    <a:lnTo>
                      <a:pt x="14714" y="2902"/>
                    </a:lnTo>
                    <a:lnTo>
                      <a:pt x="13793" y="2356"/>
                    </a:lnTo>
                    <a:lnTo>
                      <a:pt x="12837" y="1878"/>
                    </a:lnTo>
                    <a:lnTo>
                      <a:pt x="11847" y="1434"/>
                    </a:lnTo>
                    <a:lnTo>
                      <a:pt x="10822" y="1024"/>
                    </a:lnTo>
                    <a:lnTo>
                      <a:pt x="9764" y="683"/>
                    </a:lnTo>
                    <a:lnTo>
                      <a:pt x="8706" y="410"/>
                    </a:lnTo>
                    <a:lnTo>
                      <a:pt x="7613" y="205"/>
                    </a:lnTo>
                    <a:lnTo>
                      <a:pt x="6521" y="69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8" name="Google Shape;886;p32"/>
              <p:cNvSpPr/>
              <p:nvPr/>
            </p:nvSpPr>
            <p:spPr>
              <a:xfrm rot="745800">
                <a:off x="409320" y="4133520"/>
                <a:ext cx="45720" cy="450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45000"/>
                  <a:gd name="textAreaBottom" fmla="*/ 45360 h 45000"/>
                </a:gdLst>
                <a:ahLst/>
                <a:cxnLst/>
                <a:rect l="textAreaLeft" t="textAreaTop" r="textAreaRight" b="textAreaBottom"/>
                <a:pathLst>
                  <a:path w="2424" h="2391">
                    <a:moveTo>
                      <a:pt x="0" y="1"/>
                    </a:moveTo>
                    <a:lnTo>
                      <a:pt x="0" y="69"/>
                    </a:lnTo>
                    <a:lnTo>
                      <a:pt x="205" y="410"/>
                    </a:lnTo>
                    <a:lnTo>
                      <a:pt x="444" y="752"/>
                    </a:lnTo>
                    <a:lnTo>
                      <a:pt x="717" y="1093"/>
                    </a:lnTo>
                    <a:lnTo>
                      <a:pt x="990" y="1366"/>
                    </a:lnTo>
                    <a:lnTo>
                      <a:pt x="1297" y="1674"/>
                    </a:lnTo>
                    <a:lnTo>
                      <a:pt x="1639" y="1913"/>
                    </a:lnTo>
                    <a:lnTo>
                      <a:pt x="1980" y="2152"/>
                    </a:lnTo>
                    <a:lnTo>
                      <a:pt x="2356" y="2391"/>
                    </a:lnTo>
                    <a:lnTo>
                      <a:pt x="2424" y="2391"/>
                    </a:lnTo>
                    <a:lnTo>
                      <a:pt x="2424" y="2322"/>
                    </a:lnTo>
                    <a:lnTo>
                      <a:pt x="2390" y="2288"/>
                    </a:lnTo>
                    <a:lnTo>
                      <a:pt x="1775" y="1742"/>
                    </a:lnTo>
                    <a:lnTo>
                      <a:pt x="1195" y="1196"/>
                    </a:lnTo>
                    <a:lnTo>
                      <a:pt x="615" y="615"/>
                    </a:lnTo>
                    <a:lnTo>
                      <a:pt x="34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680" bIns="22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39" name="Google Shape;887;p32"/>
              <p:cNvSpPr/>
              <p:nvPr/>
            </p:nvSpPr>
            <p:spPr>
              <a:xfrm rot="745800">
                <a:off x="682560" y="3765600"/>
                <a:ext cx="14400" cy="28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2880"/>
                  <a:gd name="textAreaBottom" fmla="*/ 3240 h 2880"/>
                </a:gdLst>
                <a:ahLst/>
                <a:cxnLst/>
                <a:rect l="textAreaLeft" t="textAreaTop" r="textAreaRight" b="textAreaBottom"/>
                <a:pathLst>
                  <a:path w="786" h="172">
                    <a:moveTo>
                      <a:pt x="786" y="0"/>
                    </a:moveTo>
                    <a:lnTo>
                      <a:pt x="1" y="137"/>
                    </a:lnTo>
                    <a:lnTo>
                      <a:pt x="1" y="171"/>
                    </a:lnTo>
                    <a:lnTo>
                      <a:pt x="35" y="171"/>
                    </a:ln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" bIns="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0" name="Google Shape;888;p32"/>
              <p:cNvSpPr/>
              <p:nvPr/>
            </p:nvSpPr>
            <p:spPr>
              <a:xfrm rot="745800">
                <a:off x="660600" y="3783960"/>
                <a:ext cx="45720" cy="54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2425" h="308">
                    <a:moveTo>
                      <a:pt x="1264" y="1"/>
                    </a:moveTo>
                    <a:lnTo>
                      <a:pt x="650" y="35"/>
                    </a:lnTo>
                    <a:lnTo>
                      <a:pt x="103" y="103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69" y="308"/>
                    </a:lnTo>
                    <a:lnTo>
                      <a:pt x="138" y="308"/>
                    </a:lnTo>
                    <a:lnTo>
                      <a:pt x="718" y="274"/>
                    </a:lnTo>
                    <a:lnTo>
                      <a:pt x="1845" y="274"/>
                    </a:lnTo>
                    <a:lnTo>
                      <a:pt x="2391" y="205"/>
                    </a:lnTo>
                    <a:lnTo>
                      <a:pt x="2425" y="205"/>
                    </a:lnTo>
                    <a:lnTo>
                      <a:pt x="2425" y="137"/>
                    </a:lnTo>
                    <a:lnTo>
                      <a:pt x="2425" y="103"/>
                    </a:lnTo>
                    <a:lnTo>
                      <a:pt x="2391" y="69"/>
                    </a:lnTo>
                    <a:lnTo>
                      <a:pt x="2118" y="35"/>
                    </a:ln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1" name="Google Shape;889;p32"/>
              <p:cNvSpPr/>
              <p:nvPr/>
            </p:nvSpPr>
            <p:spPr>
              <a:xfrm rot="745800">
                <a:off x="686880" y="3802680"/>
                <a:ext cx="19080" cy="540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1025" h="309">
                    <a:moveTo>
                      <a:pt x="922" y="1"/>
                    </a:moveTo>
                    <a:lnTo>
                      <a:pt x="547" y="69"/>
                    </a:lnTo>
                    <a:lnTo>
                      <a:pt x="342" y="103"/>
                    </a:lnTo>
                    <a:lnTo>
                      <a:pt x="103" y="69"/>
                    </a:lnTo>
                    <a:lnTo>
                      <a:pt x="35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69" y="240"/>
                    </a:lnTo>
                    <a:lnTo>
                      <a:pt x="274" y="274"/>
                    </a:lnTo>
                    <a:lnTo>
                      <a:pt x="513" y="308"/>
                    </a:lnTo>
                    <a:lnTo>
                      <a:pt x="751" y="274"/>
                    </a:lnTo>
                    <a:lnTo>
                      <a:pt x="888" y="240"/>
                    </a:lnTo>
                    <a:lnTo>
                      <a:pt x="990" y="206"/>
                    </a:lnTo>
                    <a:lnTo>
                      <a:pt x="1025" y="138"/>
                    </a:lnTo>
                    <a:lnTo>
                      <a:pt x="1025" y="69"/>
                    </a:lnTo>
                    <a:lnTo>
                      <a:pt x="990" y="3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2" name="Google Shape;890;p32"/>
              <p:cNvSpPr/>
              <p:nvPr/>
            </p:nvSpPr>
            <p:spPr>
              <a:xfrm rot="745800">
                <a:off x="870120" y="4035600"/>
                <a:ext cx="13320" cy="921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92160"/>
                  <a:gd name="textAreaBottom" fmla="*/ 92520 h 92160"/>
                </a:gdLst>
                <a:ahLst/>
                <a:cxnLst/>
                <a:rect l="textAreaLeft" t="textAreaTop" r="textAreaRight" b="textAreaBottom"/>
                <a:pathLst>
                  <a:path w="718" h="4883">
                    <a:moveTo>
                      <a:pt x="69" y="0"/>
                    </a:moveTo>
                    <a:lnTo>
                      <a:pt x="1" y="35"/>
                    </a:lnTo>
                    <a:lnTo>
                      <a:pt x="1" y="103"/>
                    </a:lnTo>
                    <a:lnTo>
                      <a:pt x="103" y="649"/>
                    </a:lnTo>
                    <a:lnTo>
                      <a:pt x="206" y="1229"/>
                    </a:lnTo>
                    <a:lnTo>
                      <a:pt x="308" y="1776"/>
                    </a:lnTo>
                    <a:lnTo>
                      <a:pt x="376" y="2356"/>
                    </a:lnTo>
                    <a:lnTo>
                      <a:pt x="411" y="2971"/>
                    </a:lnTo>
                    <a:lnTo>
                      <a:pt x="376" y="3585"/>
                    </a:lnTo>
                    <a:lnTo>
                      <a:pt x="308" y="4200"/>
                    </a:lnTo>
                    <a:lnTo>
                      <a:pt x="206" y="4814"/>
                    </a:lnTo>
                    <a:lnTo>
                      <a:pt x="206" y="4882"/>
                    </a:lnTo>
                    <a:lnTo>
                      <a:pt x="274" y="4882"/>
                    </a:lnTo>
                    <a:lnTo>
                      <a:pt x="308" y="4848"/>
                    </a:lnTo>
                    <a:lnTo>
                      <a:pt x="479" y="4302"/>
                    </a:lnTo>
                    <a:lnTo>
                      <a:pt x="581" y="3688"/>
                    </a:lnTo>
                    <a:lnTo>
                      <a:pt x="684" y="3039"/>
                    </a:lnTo>
                    <a:lnTo>
                      <a:pt x="718" y="2424"/>
                    </a:lnTo>
                    <a:lnTo>
                      <a:pt x="684" y="1810"/>
                    </a:lnTo>
                    <a:lnTo>
                      <a:pt x="581" y="1195"/>
                    </a:lnTo>
                    <a:lnTo>
                      <a:pt x="513" y="888"/>
                    </a:lnTo>
                    <a:lnTo>
                      <a:pt x="411" y="581"/>
                    </a:lnTo>
                    <a:lnTo>
                      <a:pt x="274" y="308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3" name="Google Shape;891;p32"/>
              <p:cNvSpPr/>
              <p:nvPr/>
            </p:nvSpPr>
            <p:spPr>
              <a:xfrm rot="745800">
                <a:off x="857520" y="4036680"/>
                <a:ext cx="6120" cy="68760"/>
              </a:xfrm>
              <a:custGeom>
                <a:avLst/>
                <a:gdLst>
                  <a:gd name="textAreaLeft" fmla="*/ 0 w 6120"/>
                  <a:gd name="textAreaRight" fmla="*/ 6480 w 6120"/>
                  <a:gd name="textAreaTop" fmla="*/ 0 h 68760"/>
                  <a:gd name="textAreaBottom" fmla="*/ 69120 h 68760"/>
                </a:gdLst>
                <a:ahLst/>
                <a:cxnLst/>
                <a:rect l="textAreaLeft" t="textAreaTop" r="textAreaRight" b="textAreaBottom"/>
                <a:pathLst>
                  <a:path w="343" h="3654">
                    <a:moveTo>
                      <a:pt x="35" y="0"/>
                    </a:moveTo>
                    <a:lnTo>
                      <a:pt x="1" y="35"/>
                    </a:lnTo>
                    <a:lnTo>
                      <a:pt x="171" y="1810"/>
                    </a:lnTo>
                    <a:lnTo>
                      <a:pt x="240" y="2697"/>
                    </a:lnTo>
                    <a:lnTo>
                      <a:pt x="240" y="3619"/>
                    </a:lnTo>
                    <a:lnTo>
                      <a:pt x="240" y="3653"/>
                    </a:lnTo>
                    <a:lnTo>
                      <a:pt x="308" y="3653"/>
                    </a:lnTo>
                    <a:lnTo>
                      <a:pt x="308" y="3619"/>
                    </a:lnTo>
                    <a:lnTo>
                      <a:pt x="342" y="2732"/>
                    </a:lnTo>
                    <a:lnTo>
                      <a:pt x="342" y="1810"/>
                    </a:lnTo>
                    <a:lnTo>
                      <a:pt x="342" y="1366"/>
                    </a:lnTo>
                    <a:lnTo>
                      <a:pt x="274" y="922"/>
                    </a:lnTo>
                    <a:lnTo>
                      <a:pt x="206" y="478"/>
                    </a:lnTo>
                    <a:lnTo>
                      <a:pt x="103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4" name="Google Shape;892;p32"/>
              <p:cNvSpPr/>
              <p:nvPr/>
            </p:nvSpPr>
            <p:spPr>
              <a:xfrm rot="745800">
                <a:off x="846360" y="4042800"/>
                <a:ext cx="5400" cy="3204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309" h="1708">
                    <a:moveTo>
                      <a:pt x="103" y="0"/>
                    </a:moveTo>
                    <a:lnTo>
                      <a:pt x="35" y="35"/>
                    </a:lnTo>
                    <a:lnTo>
                      <a:pt x="35" y="103"/>
                    </a:lnTo>
                    <a:lnTo>
                      <a:pt x="1" y="444"/>
                    </a:lnTo>
                    <a:lnTo>
                      <a:pt x="35" y="820"/>
                    </a:lnTo>
                    <a:lnTo>
                      <a:pt x="69" y="1571"/>
                    </a:lnTo>
                    <a:lnTo>
                      <a:pt x="137" y="1673"/>
                    </a:lnTo>
                    <a:lnTo>
                      <a:pt x="206" y="1707"/>
                    </a:lnTo>
                    <a:lnTo>
                      <a:pt x="274" y="1673"/>
                    </a:lnTo>
                    <a:lnTo>
                      <a:pt x="308" y="1639"/>
                    </a:lnTo>
                    <a:lnTo>
                      <a:pt x="308" y="1605"/>
                    </a:lnTo>
                    <a:lnTo>
                      <a:pt x="274" y="820"/>
                    </a:lnTo>
                    <a:lnTo>
                      <a:pt x="240" y="444"/>
                    </a:lnTo>
                    <a:lnTo>
                      <a:pt x="172" y="69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5" name="Google Shape;893;p32"/>
              <p:cNvSpPr/>
              <p:nvPr/>
            </p:nvSpPr>
            <p:spPr>
              <a:xfrm rot="745800">
                <a:off x="829800" y="4053240"/>
                <a:ext cx="2160" cy="6120"/>
              </a:xfrm>
              <a:custGeom>
                <a:avLst/>
                <a:gdLst>
                  <a:gd name="textAreaLeft" fmla="*/ 0 w 2160"/>
                  <a:gd name="textAreaRight" fmla="*/ 2520 w 2160"/>
                  <a:gd name="textAreaTop" fmla="*/ 0 h 6120"/>
                  <a:gd name="textAreaBottom" fmla="*/ 6480 h 6120"/>
                </a:gdLst>
                <a:ahLst/>
                <a:cxnLst/>
                <a:rect l="textAreaLeft" t="textAreaTop" r="textAreaRight" b="textAreaBottom"/>
                <a:pathLst>
                  <a:path w="137" h="342">
                    <a:moveTo>
                      <a:pt x="0" y="0"/>
                    </a:moveTo>
                    <a:lnTo>
                      <a:pt x="0" y="35"/>
                    </a:lnTo>
                    <a:lnTo>
                      <a:pt x="68" y="308"/>
                    </a:lnTo>
                    <a:lnTo>
                      <a:pt x="103" y="342"/>
                    </a:lnTo>
                    <a:lnTo>
                      <a:pt x="137" y="342"/>
                    </a:lnTo>
                    <a:lnTo>
                      <a:pt x="137" y="30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" bIns="3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6" name="Google Shape;894;p32"/>
              <p:cNvSpPr/>
              <p:nvPr/>
            </p:nvSpPr>
            <p:spPr>
              <a:xfrm rot="745800">
                <a:off x="812880" y="4146120"/>
                <a:ext cx="10080" cy="19080"/>
              </a:xfrm>
              <a:custGeom>
                <a:avLst/>
                <a:gdLst>
                  <a:gd name="textAreaLeft" fmla="*/ 0 w 10080"/>
                  <a:gd name="textAreaRight" fmla="*/ 10440 w 100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547" h="1025">
                    <a:moveTo>
                      <a:pt x="342" y="1"/>
                    </a:moveTo>
                    <a:lnTo>
                      <a:pt x="273" y="103"/>
                    </a:lnTo>
                    <a:lnTo>
                      <a:pt x="239" y="205"/>
                    </a:lnTo>
                    <a:lnTo>
                      <a:pt x="171" y="410"/>
                    </a:lnTo>
                    <a:lnTo>
                      <a:pt x="0" y="888"/>
                    </a:lnTo>
                    <a:lnTo>
                      <a:pt x="0" y="922"/>
                    </a:lnTo>
                    <a:lnTo>
                      <a:pt x="0" y="991"/>
                    </a:lnTo>
                    <a:lnTo>
                      <a:pt x="69" y="1025"/>
                    </a:lnTo>
                    <a:lnTo>
                      <a:pt x="205" y="1025"/>
                    </a:lnTo>
                    <a:lnTo>
                      <a:pt x="239" y="956"/>
                    </a:lnTo>
                    <a:lnTo>
                      <a:pt x="444" y="479"/>
                    </a:lnTo>
                    <a:lnTo>
                      <a:pt x="512" y="274"/>
                    </a:lnTo>
                    <a:lnTo>
                      <a:pt x="547" y="171"/>
                    </a:lnTo>
                    <a:lnTo>
                      <a:pt x="547" y="69"/>
                    </a:lnTo>
                    <a:lnTo>
                      <a:pt x="512" y="35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7" name="Google Shape;895;p32"/>
              <p:cNvSpPr/>
              <p:nvPr/>
            </p:nvSpPr>
            <p:spPr>
              <a:xfrm rot="745800">
                <a:off x="800280" y="41439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8" name="Google Shape;896;p32"/>
              <p:cNvSpPr/>
              <p:nvPr/>
            </p:nvSpPr>
            <p:spPr>
              <a:xfrm rot="745800">
                <a:off x="743760" y="3917160"/>
                <a:ext cx="51480" cy="2376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2732" h="1264">
                    <a:moveTo>
                      <a:pt x="68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205"/>
                    </a:lnTo>
                    <a:lnTo>
                      <a:pt x="68" y="240"/>
                    </a:lnTo>
                    <a:lnTo>
                      <a:pt x="444" y="240"/>
                    </a:lnTo>
                    <a:lnTo>
                      <a:pt x="785" y="308"/>
                    </a:lnTo>
                    <a:lnTo>
                      <a:pt x="1127" y="376"/>
                    </a:lnTo>
                    <a:lnTo>
                      <a:pt x="1434" y="513"/>
                    </a:lnTo>
                    <a:lnTo>
                      <a:pt x="1741" y="683"/>
                    </a:lnTo>
                    <a:lnTo>
                      <a:pt x="2014" y="888"/>
                    </a:lnTo>
                    <a:lnTo>
                      <a:pt x="2287" y="1059"/>
                    </a:lnTo>
                    <a:lnTo>
                      <a:pt x="2595" y="1230"/>
                    </a:lnTo>
                    <a:lnTo>
                      <a:pt x="2663" y="1264"/>
                    </a:lnTo>
                    <a:lnTo>
                      <a:pt x="2731" y="1230"/>
                    </a:lnTo>
                    <a:lnTo>
                      <a:pt x="2731" y="1196"/>
                    </a:lnTo>
                    <a:lnTo>
                      <a:pt x="2731" y="1127"/>
                    </a:lnTo>
                    <a:lnTo>
                      <a:pt x="2663" y="957"/>
                    </a:lnTo>
                    <a:lnTo>
                      <a:pt x="2526" y="820"/>
                    </a:lnTo>
                    <a:lnTo>
                      <a:pt x="2287" y="581"/>
                    </a:lnTo>
                    <a:lnTo>
                      <a:pt x="1946" y="376"/>
                    </a:lnTo>
                    <a:lnTo>
                      <a:pt x="1605" y="240"/>
                    </a:lnTo>
                    <a:lnTo>
                      <a:pt x="1195" y="137"/>
                    </a:lnTo>
                    <a:lnTo>
                      <a:pt x="819" y="35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9" name="Google Shape;897;p32"/>
              <p:cNvSpPr/>
              <p:nvPr/>
            </p:nvSpPr>
            <p:spPr>
              <a:xfrm rot="745800">
                <a:off x="766080" y="3944160"/>
                <a:ext cx="20520" cy="86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1094" h="479">
                    <a:moveTo>
                      <a:pt x="35" y="0"/>
                    </a:moveTo>
                    <a:lnTo>
                      <a:pt x="1" y="102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39"/>
                    </a:lnTo>
                    <a:lnTo>
                      <a:pt x="547" y="376"/>
                    </a:lnTo>
                    <a:lnTo>
                      <a:pt x="786" y="444"/>
                    </a:lnTo>
                    <a:lnTo>
                      <a:pt x="1025" y="478"/>
                    </a:lnTo>
                    <a:lnTo>
                      <a:pt x="1059" y="478"/>
                    </a:lnTo>
                    <a:lnTo>
                      <a:pt x="1093" y="410"/>
                    </a:lnTo>
                    <a:lnTo>
                      <a:pt x="1093" y="376"/>
                    </a:lnTo>
                    <a:lnTo>
                      <a:pt x="1059" y="307"/>
                    </a:lnTo>
                    <a:lnTo>
                      <a:pt x="854" y="205"/>
                    </a:lnTo>
                    <a:lnTo>
                      <a:pt x="615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0" name="Google Shape;898;p32"/>
              <p:cNvSpPr/>
              <p:nvPr/>
            </p:nvSpPr>
            <p:spPr>
              <a:xfrm rot="745800">
                <a:off x="885240" y="3943080"/>
                <a:ext cx="32040" cy="54720"/>
              </a:xfrm>
              <a:custGeom>
                <a:avLst/>
                <a:gdLst>
                  <a:gd name="textAreaLeft" fmla="*/ 0 w 32040"/>
                  <a:gd name="textAreaRight" fmla="*/ 32400 w 32040"/>
                  <a:gd name="textAreaTop" fmla="*/ 0 h 54720"/>
                  <a:gd name="textAreaBottom" fmla="*/ 55080 h 54720"/>
                </a:gdLst>
                <a:ahLst/>
                <a:cxnLst/>
                <a:rect l="textAreaLeft" t="textAreaTop" r="textAreaRight" b="textAreaBottom"/>
                <a:pathLst>
                  <a:path w="1708" h="2903">
                    <a:moveTo>
                      <a:pt x="35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854"/>
                    </a:lnTo>
                    <a:lnTo>
                      <a:pt x="684" y="1571"/>
                    </a:lnTo>
                    <a:lnTo>
                      <a:pt x="1093" y="2254"/>
                    </a:lnTo>
                    <a:lnTo>
                      <a:pt x="1537" y="2869"/>
                    </a:lnTo>
                    <a:lnTo>
                      <a:pt x="1605" y="2903"/>
                    </a:lnTo>
                    <a:lnTo>
                      <a:pt x="1640" y="2903"/>
                    </a:lnTo>
                    <a:lnTo>
                      <a:pt x="1708" y="2835"/>
                    </a:lnTo>
                    <a:lnTo>
                      <a:pt x="1708" y="2766"/>
                    </a:lnTo>
                    <a:lnTo>
                      <a:pt x="1401" y="2049"/>
                    </a:lnTo>
                    <a:lnTo>
                      <a:pt x="1025" y="1332"/>
                    </a:lnTo>
                    <a:lnTo>
                      <a:pt x="615" y="650"/>
                    </a:lnTo>
                    <a:lnTo>
                      <a:pt x="172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1" name="Google Shape;899;p32"/>
              <p:cNvSpPr/>
              <p:nvPr/>
            </p:nvSpPr>
            <p:spPr>
              <a:xfrm rot="745800">
                <a:off x="907920" y="3946320"/>
                <a:ext cx="20880" cy="5328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53280"/>
                  <a:gd name="textAreaBottom" fmla="*/ 53640 h 53280"/>
                </a:gdLst>
                <a:ahLst/>
                <a:cxnLst/>
                <a:rect l="textAreaLeft" t="textAreaTop" r="textAreaRight" b="textAreaBottom"/>
                <a:pathLst>
                  <a:path w="1128" h="2835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69" y="513"/>
                    </a:lnTo>
                    <a:lnTo>
                      <a:pt x="171" y="854"/>
                    </a:lnTo>
                    <a:lnTo>
                      <a:pt x="410" y="1537"/>
                    </a:lnTo>
                    <a:lnTo>
                      <a:pt x="615" y="2152"/>
                    </a:lnTo>
                    <a:lnTo>
                      <a:pt x="718" y="2459"/>
                    </a:lnTo>
                    <a:lnTo>
                      <a:pt x="854" y="2766"/>
                    </a:lnTo>
                    <a:lnTo>
                      <a:pt x="888" y="2800"/>
                    </a:lnTo>
                    <a:lnTo>
                      <a:pt x="923" y="2834"/>
                    </a:lnTo>
                    <a:lnTo>
                      <a:pt x="1025" y="2834"/>
                    </a:lnTo>
                    <a:lnTo>
                      <a:pt x="1093" y="2766"/>
                    </a:lnTo>
                    <a:lnTo>
                      <a:pt x="1127" y="2732"/>
                    </a:lnTo>
                    <a:lnTo>
                      <a:pt x="1127" y="2664"/>
                    </a:lnTo>
                    <a:lnTo>
                      <a:pt x="1025" y="2322"/>
                    </a:lnTo>
                    <a:lnTo>
                      <a:pt x="923" y="1981"/>
                    </a:lnTo>
                    <a:lnTo>
                      <a:pt x="718" y="1264"/>
                    </a:lnTo>
                    <a:lnTo>
                      <a:pt x="513" y="649"/>
                    </a:lnTo>
                    <a:lnTo>
                      <a:pt x="410" y="342"/>
                    </a:lnTo>
                    <a:lnTo>
                      <a:pt x="240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640" bIns="26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2" name="Google Shape;900;p32"/>
              <p:cNvSpPr/>
              <p:nvPr/>
            </p:nvSpPr>
            <p:spPr>
              <a:xfrm rot="745800">
                <a:off x="826920" y="4392360"/>
                <a:ext cx="49680" cy="7920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630" h="4200">
                    <a:moveTo>
                      <a:pt x="103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206" y="718"/>
                    </a:lnTo>
                    <a:lnTo>
                      <a:pt x="411" y="1298"/>
                    </a:lnTo>
                    <a:lnTo>
                      <a:pt x="684" y="1844"/>
                    </a:lnTo>
                    <a:lnTo>
                      <a:pt x="991" y="2356"/>
                    </a:lnTo>
                    <a:lnTo>
                      <a:pt x="1298" y="2834"/>
                    </a:lnTo>
                    <a:lnTo>
                      <a:pt x="1674" y="3312"/>
                    </a:lnTo>
                    <a:lnTo>
                      <a:pt x="2084" y="3756"/>
                    </a:lnTo>
                    <a:lnTo>
                      <a:pt x="2527" y="4166"/>
                    </a:lnTo>
                    <a:lnTo>
                      <a:pt x="2561" y="4200"/>
                    </a:lnTo>
                    <a:lnTo>
                      <a:pt x="2630" y="4166"/>
                    </a:lnTo>
                    <a:lnTo>
                      <a:pt x="2630" y="4132"/>
                    </a:lnTo>
                    <a:lnTo>
                      <a:pt x="2630" y="4063"/>
                    </a:lnTo>
                    <a:lnTo>
                      <a:pt x="1947" y="3142"/>
                    </a:lnTo>
                    <a:lnTo>
                      <a:pt x="1298" y="2152"/>
                    </a:lnTo>
                    <a:lnTo>
                      <a:pt x="1025" y="1639"/>
                    </a:lnTo>
                    <a:lnTo>
                      <a:pt x="752" y="1127"/>
                    </a:lnTo>
                    <a:lnTo>
                      <a:pt x="513" y="615"/>
                    </a:lnTo>
                    <a:lnTo>
                      <a:pt x="274" y="69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3" name="Google Shape;901;p32"/>
              <p:cNvSpPr/>
              <p:nvPr/>
            </p:nvSpPr>
            <p:spPr>
              <a:xfrm rot="745800">
                <a:off x="910440" y="4542120"/>
                <a:ext cx="100800" cy="230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5326" h="1230">
                    <a:moveTo>
                      <a:pt x="0" y="0"/>
                    </a:moveTo>
                    <a:lnTo>
                      <a:pt x="0" y="35"/>
                    </a:lnTo>
                    <a:lnTo>
                      <a:pt x="615" y="308"/>
                    </a:lnTo>
                    <a:lnTo>
                      <a:pt x="1229" y="547"/>
                    </a:lnTo>
                    <a:lnTo>
                      <a:pt x="1878" y="786"/>
                    </a:lnTo>
                    <a:lnTo>
                      <a:pt x="2561" y="990"/>
                    </a:lnTo>
                    <a:lnTo>
                      <a:pt x="3243" y="1127"/>
                    </a:lnTo>
                    <a:lnTo>
                      <a:pt x="3892" y="1195"/>
                    </a:lnTo>
                    <a:lnTo>
                      <a:pt x="4575" y="1229"/>
                    </a:lnTo>
                    <a:lnTo>
                      <a:pt x="5258" y="1195"/>
                    </a:lnTo>
                    <a:lnTo>
                      <a:pt x="5326" y="1195"/>
                    </a:lnTo>
                    <a:lnTo>
                      <a:pt x="5326" y="1127"/>
                    </a:lnTo>
                    <a:lnTo>
                      <a:pt x="5326" y="1059"/>
                    </a:lnTo>
                    <a:lnTo>
                      <a:pt x="5258" y="1025"/>
                    </a:lnTo>
                    <a:lnTo>
                      <a:pt x="3926" y="888"/>
                    </a:lnTo>
                    <a:lnTo>
                      <a:pt x="3243" y="820"/>
                    </a:lnTo>
                    <a:lnTo>
                      <a:pt x="2595" y="717"/>
                    </a:lnTo>
                    <a:lnTo>
                      <a:pt x="1946" y="581"/>
                    </a:lnTo>
                    <a:lnTo>
                      <a:pt x="1297" y="410"/>
                    </a:lnTo>
                    <a:lnTo>
                      <a:pt x="6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4" name="Google Shape;902;p32"/>
              <p:cNvSpPr/>
              <p:nvPr/>
            </p:nvSpPr>
            <p:spPr>
              <a:xfrm rot="745800">
                <a:off x="883800" y="4497480"/>
                <a:ext cx="108360" cy="44280"/>
              </a:xfrm>
              <a:custGeom>
                <a:avLst/>
                <a:gdLst>
                  <a:gd name="textAreaLeft" fmla="*/ 0 w 108360"/>
                  <a:gd name="textAreaRight" fmla="*/ 108720 w 1083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5737" h="2356">
                    <a:moveTo>
                      <a:pt x="35" y="0"/>
                    </a:moveTo>
                    <a:lnTo>
                      <a:pt x="1" y="34"/>
                    </a:lnTo>
                    <a:lnTo>
                      <a:pt x="1" y="68"/>
                    </a:lnTo>
                    <a:lnTo>
                      <a:pt x="1" y="102"/>
                    </a:lnTo>
                    <a:lnTo>
                      <a:pt x="615" y="546"/>
                    </a:lnTo>
                    <a:lnTo>
                      <a:pt x="1298" y="956"/>
                    </a:lnTo>
                    <a:lnTo>
                      <a:pt x="1981" y="1331"/>
                    </a:lnTo>
                    <a:lnTo>
                      <a:pt x="2698" y="1673"/>
                    </a:lnTo>
                    <a:lnTo>
                      <a:pt x="3415" y="1946"/>
                    </a:lnTo>
                    <a:lnTo>
                      <a:pt x="4166" y="2151"/>
                    </a:lnTo>
                    <a:lnTo>
                      <a:pt x="4917" y="2322"/>
                    </a:lnTo>
                    <a:lnTo>
                      <a:pt x="5293" y="2356"/>
                    </a:lnTo>
                    <a:lnTo>
                      <a:pt x="5736" y="2356"/>
                    </a:lnTo>
                    <a:lnTo>
                      <a:pt x="5736" y="2322"/>
                    </a:lnTo>
                    <a:lnTo>
                      <a:pt x="5736" y="2287"/>
                    </a:lnTo>
                    <a:lnTo>
                      <a:pt x="5702" y="2253"/>
                    </a:lnTo>
                    <a:lnTo>
                      <a:pt x="4200" y="1878"/>
                    </a:lnTo>
                    <a:lnTo>
                      <a:pt x="3483" y="1639"/>
                    </a:lnTo>
                    <a:lnTo>
                      <a:pt x="2766" y="1400"/>
                    </a:lnTo>
                    <a:lnTo>
                      <a:pt x="2083" y="1127"/>
                    </a:lnTo>
                    <a:lnTo>
                      <a:pt x="1401" y="819"/>
                    </a:lnTo>
                    <a:lnTo>
                      <a:pt x="718" y="4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5" name="Google Shape;903;p32"/>
              <p:cNvSpPr/>
              <p:nvPr/>
            </p:nvSpPr>
            <p:spPr>
              <a:xfrm rot="745800">
                <a:off x="1008000" y="4550760"/>
                <a:ext cx="216000" cy="74880"/>
              </a:xfrm>
              <a:custGeom>
                <a:avLst/>
                <a:gdLst>
                  <a:gd name="textAreaLeft" fmla="*/ 0 w 216000"/>
                  <a:gd name="textAreaRight" fmla="*/ 216360 w 2160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11404" h="3962">
                    <a:moveTo>
                      <a:pt x="11233" y="1"/>
                    </a:moveTo>
                    <a:lnTo>
                      <a:pt x="10618" y="445"/>
                    </a:lnTo>
                    <a:lnTo>
                      <a:pt x="10004" y="888"/>
                    </a:lnTo>
                    <a:lnTo>
                      <a:pt x="8809" y="1878"/>
                    </a:lnTo>
                    <a:lnTo>
                      <a:pt x="8160" y="2322"/>
                    </a:lnTo>
                    <a:lnTo>
                      <a:pt x="7512" y="2698"/>
                    </a:lnTo>
                    <a:lnTo>
                      <a:pt x="7204" y="2869"/>
                    </a:lnTo>
                    <a:lnTo>
                      <a:pt x="6863" y="3005"/>
                    </a:lnTo>
                    <a:lnTo>
                      <a:pt x="6488" y="3108"/>
                    </a:lnTo>
                    <a:lnTo>
                      <a:pt x="6146" y="3210"/>
                    </a:lnTo>
                    <a:lnTo>
                      <a:pt x="5395" y="3278"/>
                    </a:lnTo>
                    <a:lnTo>
                      <a:pt x="4644" y="3278"/>
                    </a:lnTo>
                    <a:lnTo>
                      <a:pt x="3859" y="3244"/>
                    </a:lnTo>
                    <a:lnTo>
                      <a:pt x="3108" y="3176"/>
                    </a:lnTo>
                    <a:lnTo>
                      <a:pt x="1606" y="3005"/>
                    </a:lnTo>
                    <a:lnTo>
                      <a:pt x="854" y="2903"/>
                    </a:lnTo>
                    <a:lnTo>
                      <a:pt x="103" y="2869"/>
                    </a:lnTo>
                    <a:lnTo>
                      <a:pt x="35" y="2903"/>
                    </a:lnTo>
                    <a:lnTo>
                      <a:pt x="1" y="2971"/>
                    </a:lnTo>
                    <a:lnTo>
                      <a:pt x="1" y="3005"/>
                    </a:lnTo>
                    <a:lnTo>
                      <a:pt x="69" y="3073"/>
                    </a:lnTo>
                    <a:lnTo>
                      <a:pt x="752" y="3312"/>
                    </a:lnTo>
                    <a:lnTo>
                      <a:pt x="1537" y="3551"/>
                    </a:lnTo>
                    <a:lnTo>
                      <a:pt x="2322" y="3722"/>
                    </a:lnTo>
                    <a:lnTo>
                      <a:pt x="3108" y="3859"/>
                    </a:lnTo>
                    <a:lnTo>
                      <a:pt x="3927" y="3927"/>
                    </a:lnTo>
                    <a:lnTo>
                      <a:pt x="4746" y="3961"/>
                    </a:lnTo>
                    <a:lnTo>
                      <a:pt x="5532" y="3927"/>
                    </a:lnTo>
                    <a:lnTo>
                      <a:pt x="6283" y="3859"/>
                    </a:lnTo>
                    <a:lnTo>
                      <a:pt x="6658" y="3790"/>
                    </a:lnTo>
                    <a:lnTo>
                      <a:pt x="7034" y="3654"/>
                    </a:lnTo>
                    <a:lnTo>
                      <a:pt x="7409" y="3517"/>
                    </a:lnTo>
                    <a:lnTo>
                      <a:pt x="7751" y="3346"/>
                    </a:lnTo>
                    <a:lnTo>
                      <a:pt x="8092" y="3176"/>
                    </a:lnTo>
                    <a:lnTo>
                      <a:pt x="8434" y="2971"/>
                    </a:lnTo>
                    <a:lnTo>
                      <a:pt x="9116" y="2459"/>
                    </a:lnTo>
                    <a:lnTo>
                      <a:pt x="9731" y="1947"/>
                    </a:lnTo>
                    <a:lnTo>
                      <a:pt x="10311" y="1366"/>
                    </a:lnTo>
                    <a:lnTo>
                      <a:pt x="10857" y="786"/>
                    </a:lnTo>
                    <a:lnTo>
                      <a:pt x="11370" y="240"/>
                    </a:lnTo>
                    <a:lnTo>
                      <a:pt x="11404" y="137"/>
                    </a:lnTo>
                    <a:lnTo>
                      <a:pt x="11370" y="69"/>
                    </a:lnTo>
                    <a:lnTo>
                      <a:pt x="113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6" name="Google Shape;904;p32"/>
              <p:cNvSpPr/>
              <p:nvPr/>
            </p:nvSpPr>
            <p:spPr>
              <a:xfrm rot="745800">
                <a:off x="1117080" y="455436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381" y="0"/>
                    </a:moveTo>
                    <a:lnTo>
                      <a:pt x="2971" y="273"/>
                    </a:lnTo>
                    <a:lnTo>
                      <a:pt x="2527" y="546"/>
                    </a:lnTo>
                    <a:lnTo>
                      <a:pt x="1742" y="1127"/>
                    </a:lnTo>
                    <a:lnTo>
                      <a:pt x="889" y="1707"/>
                    </a:lnTo>
                    <a:lnTo>
                      <a:pt x="479" y="1980"/>
                    </a:lnTo>
                    <a:lnTo>
                      <a:pt x="35" y="2253"/>
                    </a:lnTo>
                    <a:lnTo>
                      <a:pt x="1" y="2287"/>
                    </a:lnTo>
                    <a:lnTo>
                      <a:pt x="1" y="2322"/>
                    </a:lnTo>
                    <a:lnTo>
                      <a:pt x="1" y="2390"/>
                    </a:lnTo>
                    <a:lnTo>
                      <a:pt x="69" y="2458"/>
                    </a:lnTo>
                    <a:lnTo>
                      <a:pt x="137" y="2458"/>
                    </a:lnTo>
                    <a:lnTo>
                      <a:pt x="1059" y="2014"/>
                    </a:lnTo>
                    <a:lnTo>
                      <a:pt x="1537" y="1775"/>
                    </a:lnTo>
                    <a:lnTo>
                      <a:pt x="1981" y="1502"/>
                    </a:lnTo>
                    <a:lnTo>
                      <a:pt x="2425" y="1195"/>
                    </a:lnTo>
                    <a:lnTo>
                      <a:pt x="2835" y="888"/>
                    </a:lnTo>
                    <a:lnTo>
                      <a:pt x="3210" y="546"/>
                    </a:lnTo>
                    <a:lnTo>
                      <a:pt x="3551" y="205"/>
                    </a:lnTo>
                    <a:lnTo>
                      <a:pt x="3551" y="103"/>
                    </a:lnTo>
                    <a:lnTo>
                      <a:pt x="3517" y="3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7" name="Google Shape;905;p32"/>
              <p:cNvSpPr/>
              <p:nvPr/>
            </p:nvSpPr>
            <p:spPr>
              <a:xfrm rot="745800">
                <a:off x="1104840" y="4084200"/>
                <a:ext cx="162720" cy="34560"/>
              </a:xfrm>
              <a:custGeom>
                <a:avLst/>
                <a:gdLst>
                  <a:gd name="textAreaLeft" fmla="*/ 0 w 162720"/>
                  <a:gd name="textAreaRight" fmla="*/ 163080 w 16272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8605" h="1844">
                    <a:moveTo>
                      <a:pt x="2834" y="0"/>
                    </a:moveTo>
                    <a:lnTo>
                      <a:pt x="2288" y="35"/>
                    </a:lnTo>
                    <a:lnTo>
                      <a:pt x="1742" y="103"/>
                    </a:lnTo>
                    <a:lnTo>
                      <a:pt x="1196" y="171"/>
                    </a:lnTo>
                    <a:lnTo>
                      <a:pt x="650" y="308"/>
                    </a:lnTo>
                    <a:lnTo>
                      <a:pt x="137" y="444"/>
                    </a:lnTo>
                    <a:lnTo>
                      <a:pt x="69" y="444"/>
                    </a:lnTo>
                    <a:lnTo>
                      <a:pt x="35" y="513"/>
                    </a:lnTo>
                    <a:lnTo>
                      <a:pt x="1" y="547"/>
                    </a:lnTo>
                    <a:lnTo>
                      <a:pt x="35" y="615"/>
                    </a:lnTo>
                    <a:lnTo>
                      <a:pt x="35" y="683"/>
                    </a:lnTo>
                    <a:lnTo>
                      <a:pt x="69" y="717"/>
                    </a:lnTo>
                    <a:lnTo>
                      <a:pt x="137" y="751"/>
                    </a:lnTo>
                    <a:lnTo>
                      <a:pt x="206" y="751"/>
                    </a:lnTo>
                    <a:lnTo>
                      <a:pt x="752" y="615"/>
                    </a:lnTo>
                    <a:lnTo>
                      <a:pt x="1298" y="547"/>
                    </a:lnTo>
                    <a:lnTo>
                      <a:pt x="1810" y="513"/>
                    </a:lnTo>
                    <a:lnTo>
                      <a:pt x="2357" y="478"/>
                    </a:lnTo>
                    <a:lnTo>
                      <a:pt x="2869" y="478"/>
                    </a:lnTo>
                    <a:lnTo>
                      <a:pt x="3415" y="513"/>
                    </a:lnTo>
                    <a:lnTo>
                      <a:pt x="3927" y="547"/>
                    </a:lnTo>
                    <a:lnTo>
                      <a:pt x="4439" y="615"/>
                    </a:lnTo>
                    <a:lnTo>
                      <a:pt x="4951" y="717"/>
                    </a:lnTo>
                    <a:lnTo>
                      <a:pt x="5463" y="820"/>
                    </a:lnTo>
                    <a:lnTo>
                      <a:pt x="6487" y="1093"/>
                    </a:lnTo>
                    <a:lnTo>
                      <a:pt x="7478" y="1468"/>
                    </a:lnTo>
                    <a:lnTo>
                      <a:pt x="8502" y="1844"/>
                    </a:lnTo>
                    <a:lnTo>
                      <a:pt x="8570" y="1844"/>
                    </a:lnTo>
                    <a:lnTo>
                      <a:pt x="8604" y="1810"/>
                    </a:lnTo>
                    <a:lnTo>
                      <a:pt x="8604" y="1776"/>
                    </a:lnTo>
                    <a:lnTo>
                      <a:pt x="8570" y="1707"/>
                    </a:lnTo>
                    <a:lnTo>
                      <a:pt x="8126" y="1400"/>
                    </a:lnTo>
                    <a:lnTo>
                      <a:pt x="7648" y="1093"/>
                    </a:lnTo>
                    <a:lnTo>
                      <a:pt x="7136" y="854"/>
                    </a:lnTo>
                    <a:lnTo>
                      <a:pt x="6658" y="649"/>
                    </a:lnTo>
                    <a:lnTo>
                      <a:pt x="6112" y="444"/>
                    </a:lnTo>
                    <a:lnTo>
                      <a:pt x="5600" y="308"/>
                    </a:lnTo>
                    <a:lnTo>
                      <a:pt x="5054" y="171"/>
                    </a:lnTo>
                    <a:lnTo>
                      <a:pt x="4507" y="103"/>
                    </a:lnTo>
                    <a:lnTo>
                      <a:pt x="3961" y="35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8" name="Google Shape;906;p32"/>
              <p:cNvSpPr/>
              <p:nvPr/>
            </p:nvSpPr>
            <p:spPr>
              <a:xfrm rot="745800">
                <a:off x="1136160" y="4109760"/>
                <a:ext cx="165240" cy="70200"/>
              </a:xfrm>
              <a:custGeom>
                <a:avLst/>
                <a:gdLst>
                  <a:gd name="textAreaLeft" fmla="*/ 0 w 165240"/>
                  <a:gd name="textAreaRight" fmla="*/ 165600 w 16524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8741" h="3722">
                    <a:moveTo>
                      <a:pt x="683" y="0"/>
                    </a:moveTo>
                    <a:lnTo>
                      <a:pt x="103" y="68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35" y="307"/>
                    </a:lnTo>
                    <a:lnTo>
                      <a:pt x="137" y="342"/>
                    </a:lnTo>
                    <a:lnTo>
                      <a:pt x="1298" y="478"/>
                    </a:lnTo>
                    <a:lnTo>
                      <a:pt x="2424" y="649"/>
                    </a:lnTo>
                    <a:lnTo>
                      <a:pt x="2971" y="785"/>
                    </a:lnTo>
                    <a:lnTo>
                      <a:pt x="3551" y="888"/>
                    </a:lnTo>
                    <a:lnTo>
                      <a:pt x="4097" y="1059"/>
                    </a:lnTo>
                    <a:lnTo>
                      <a:pt x="4644" y="1263"/>
                    </a:lnTo>
                    <a:lnTo>
                      <a:pt x="5190" y="1502"/>
                    </a:lnTo>
                    <a:lnTo>
                      <a:pt x="5702" y="1775"/>
                    </a:lnTo>
                    <a:lnTo>
                      <a:pt x="6214" y="2049"/>
                    </a:lnTo>
                    <a:lnTo>
                      <a:pt x="6692" y="2356"/>
                    </a:lnTo>
                    <a:lnTo>
                      <a:pt x="7648" y="3004"/>
                    </a:lnTo>
                    <a:lnTo>
                      <a:pt x="8604" y="3687"/>
                    </a:lnTo>
                    <a:lnTo>
                      <a:pt x="8672" y="3721"/>
                    </a:lnTo>
                    <a:lnTo>
                      <a:pt x="8706" y="3687"/>
                    </a:lnTo>
                    <a:lnTo>
                      <a:pt x="8740" y="3619"/>
                    </a:lnTo>
                    <a:lnTo>
                      <a:pt x="8706" y="3551"/>
                    </a:lnTo>
                    <a:lnTo>
                      <a:pt x="8331" y="3107"/>
                    </a:lnTo>
                    <a:lnTo>
                      <a:pt x="7921" y="2697"/>
                    </a:lnTo>
                    <a:lnTo>
                      <a:pt x="7477" y="2322"/>
                    </a:lnTo>
                    <a:lnTo>
                      <a:pt x="6999" y="1946"/>
                    </a:lnTo>
                    <a:lnTo>
                      <a:pt x="6487" y="1605"/>
                    </a:lnTo>
                    <a:lnTo>
                      <a:pt x="5941" y="1297"/>
                    </a:lnTo>
                    <a:lnTo>
                      <a:pt x="5395" y="990"/>
                    </a:lnTo>
                    <a:lnTo>
                      <a:pt x="4848" y="751"/>
                    </a:lnTo>
                    <a:lnTo>
                      <a:pt x="4268" y="512"/>
                    </a:lnTo>
                    <a:lnTo>
                      <a:pt x="3654" y="342"/>
                    </a:lnTo>
                    <a:lnTo>
                      <a:pt x="3073" y="205"/>
                    </a:lnTo>
                    <a:lnTo>
                      <a:pt x="2459" y="6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9" name="Google Shape;907;p32"/>
              <p:cNvSpPr/>
              <p:nvPr/>
            </p:nvSpPr>
            <p:spPr>
              <a:xfrm rot="745800">
                <a:off x="1279800" y="4208760"/>
                <a:ext cx="79920" cy="1299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29960"/>
                  <a:gd name="textAreaBottom" fmla="*/ 130320 h 129960"/>
                </a:gdLst>
                <a:ahLst/>
                <a:cxnLst/>
                <a:rect l="textAreaLeft" t="textAreaTop" r="textAreaRight" b="textAreaBottom"/>
                <a:pathLst>
                  <a:path w="4234" h="6863">
                    <a:moveTo>
                      <a:pt x="68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34" y="171"/>
                    </a:lnTo>
                    <a:lnTo>
                      <a:pt x="410" y="512"/>
                    </a:lnTo>
                    <a:lnTo>
                      <a:pt x="785" y="854"/>
                    </a:lnTo>
                    <a:lnTo>
                      <a:pt x="1468" y="1571"/>
                    </a:lnTo>
                    <a:lnTo>
                      <a:pt x="2083" y="2322"/>
                    </a:lnTo>
                    <a:lnTo>
                      <a:pt x="2629" y="3141"/>
                    </a:lnTo>
                    <a:lnTo>
                      <a:pt x="3107" y="3995"/>
                    </a:lnTo>
                    <a:lnTo>
                      <a:pt x="3312" y="4438"/>
                    </a:lnTo>
                    <a:lnTo>
                      <a:pt x="3516" y="4916"/>
                    </a:lnTo>
                    <a:lnTo>
                      <a:pt x="3687" y="5360"/>
                    </a:lnTo>
                    <a:lnTo>
                      <a:pt x="3824" y="5838"/>
                    </a:lnTo>
                    <a:lnTo>
                      <a:pt x="3960" y="6316"/>
                    </a:lnTo>
                    <a:lnTo>
                      <a:pt x="4097" y="6794"/>
                    </a:lnTo>
                    <a:lnTo>
                      <a:pt x="4131" y="6862"/>
                    </a:lnTo>
                    <a:lnTo>
                      <a:pt x="4165" y="6862"/>
                    </a:lnTo>
                    <a:lnTo>
                      <a:pt x="4233" y="6828"/>
                    </a:lnTo>
                    <a:lnTo>
                      <a:pt x="4233" y="6760"/>
                    </a:lnTo>
                    <a:lnTo>
                      <a:pt x="4131" y="6248"/>
                    </a:lnTo>
                    <a:lnTo>
                      <a:pt x="3994" y="5770"/>
                    </a:lnTo>
                    <a:lnTo>
                      <a:pt x="3858" y="5258"/>
                    </a:lnTo>
                    <a:lnTo>
                      <a:pt x="3687" y="4780"/>
                    </a:lnTo>
                    <a:lnTo>
                      <a:pt x="3516" y="4336"/>
                    </a:lnTo>
                    <a:lnTo>
                      <a:pt x="3312" y="3858"/>
                    </a:lnTo>
                    <a:lnTo>
                      <a:pt x="3073" y="3448"/>
                    </a:lnTo>
                    <a:lnTo>
                      <a:pt x="2834" y="3005"/>
                    </a:lnTo>
                    <a:lnTo>
                      <a:pt x="2561" y="2595"/>
                    </a:lnTo>
                    <a:lnTo>
                      <a:pt x="2253" y="2185"/>
                    </a:lnTo>
                    <a:lnTo>
                      <a:pt x="1980" y="1776"/>
                    </a:lnTo>
                    <a:lnTo>
                      <a:pt x="1639" y="1400"/>
                    </a:lnTo>
                    <a:lnTo>
                      <a:pt x="1297" y="1024"/>
                    </a:lnTo>
                    <a:lnTo>
                      <a:pt x="922" y="683"/>
                    </a:lnTo>
                    <a:lnTo>
                      <a:pt x="546" y="3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0" name="Google Shape;908;p32"/>
              <p:cNvSpPr/>
              <p:nvPr/>
            </p:nvSpPr>
            <p:spPr>
              <a:xfrm rot="745800">
                <a:off x="1302480" y="4262040"/>
                <a:ext cx="24840" cy="39960"/>
              </a:xfrm>
              <a:custGeom>
                <a:avLst/>
                <a:gdLst>
                  <a:gd name="textAreaLeft" fmla="*/ 0 w 24840"/>
                  <a:gd name="textAreaRight" fmla="*/ 25200 w 24840"/>
                  <a:gd name="textAreaTop" fmla="*/ 0 h 39960"/>
                  <a:gd name="textAreaBottom" fmla="*/ 40320 h 39960"/>
                </a:gdLst>
                <a:ahLst/>
                <a:cxnLst/>
                <a:rect l="textAreaLeft" t="textAreaTop" r="textAreaRight" b="textAreaBottom"/>
                <a:pathLst>
                  <a:path w="1332" h="2118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172"/>
                    </a:lnTo>
                    <a:lnTo>
                      <a:pt x="342" y="615"/>
                    </a:lnTo>
                    <a:lnTo>
                      <a:pt x="615" y="1059"/>
                    </a:lnTo>
                    <a:lnTo>
                      <a:pt x="854" y="1537"/>
                    </a:lnTo>
                    <a:lnTo>
                      <a:pt x="1059" y="2015"/>
                    </a:lnTo>
                    <a:lnTo>
                      <a:pt x="1093" y="2083"/>
                    </a:lnTo>
                    <a:lnTo>
                      <a:pt x="1127" y="2117"/>
                    </a:lnTo>
                    <a:lnTo>
                      <a:pt x="1229" y="2083"/>
                    </a:lnTo>
                    <a:lnTo>
                      <a:pt x="1298" y="2049"/>
                    </a:lnTo>
                    <a:lnTo>
                      <a:pt x="1332" y="1981"/>
                    </a:lnTo>
                    <a:lnTo>
                      <a:pt x="1332" y="1947"/>
                    </a:lnTo>
                    <a:lnTo>
                      <a:pt x="1264" y="1640"/>
                    </a:lnTo>
                    <a:lnTo>
                      <a:pt x="1195" y="1401"/>
                    </a:lnTo>
                    <a:lnTo>
                      <a:pt x="1059" y="1127"/>
                    </a:lnTo>
                    <a:lnTo>
                      <a:pt x="922" y="888"/>
                    </a:lnTo>
                    <a:lnTo>
                      <a:pt x="751" y="649"/>
                    </a:lnTo>
                    <a:lnTo>
                      <a:pt x="581" y="445"/>
                    </a:lnTo>
                    <a:lnTo>
                      <a:pt x="171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1" name="Google Shape;909;p32"/>
              <p:cNvSpPr/>
              <p:nvPr/>
            </p:nvSpPr>
            <p:spPr>
              <a:xfrm rot="745800">
                <a:off x="1289160" y="4262040"/>
                <a:ext cx="20520" cy="410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1094" h="2186">
                    <a:moveTo>
                      <a:pt x="69" y="1"/>
                    </a:moveTo>
                    <a:lnTo>
                      <a:pt x="35" y="69"/>
                    </a:lnTo>
                    <a:lnTo>
                      <a:pt x="1" y="171"/>
                    </a:lnTo>
                    <a:lnTo>
                      <a:pt x="69" y="410"/>
                    </a:lnTo>
                    <a:lnTo>
                      <a:pt x="137" y="649"/>
                    </a:lnTo>
                    <a:lnTo>
                      <a:pt x="342" y="1127"/>
                    </a:lnTo>
                    <a:lnTo>
                      <a:pt x="547" y="1639"/>
                    </a:lnTo>
                    <a:lnTo>
                      <a:pt x="649" y="1878"/>
                    </a:lnTo>
                    <a:lnTo>
                      <a:pt x="820" y="2117"/>
                    </a:lnTo>
                    <a:lnTo>
                      <a:pt x="888" y="2186"/>
                    </a:lnTo>
                    <a:lnTo>
                      <a:pt x="991" y="2186"/>
                    </a:lnTo>
                    <a:lnTo>
                      <a:pt x="1093" y="2117"/>
                    </a:lnTo>
                    <a:lnTo>
                      <a:pt x="1093" y="2083"/>
                    </a:lnTo>
                    <a:lnTo>
                      <a:pt x="1093" y="2015"/>
                    </a:lnTo>
                    <a:lnTo>
                      <a:pt x="1025" y="1742"/>
                    </a:lnTo>
                    <a:lnTo>
                      <a:pt x="922" y="1503"/>
                    </a:lnTo>
                    <a:lnTo>
                      <a:pt x="717" y="991"/>
                    </a:lnTo>
                    <a:lnTo>
                      <a:pt x="513" y="513"/>
                    </a:lnTo>
                    <a:lnTo>
                      <a:pt x="376" y="274"/>
                    </a:lnTo>
                    <a:lnTo>
                      <a:pt x="240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2" name="Google Shape;910;p32"/>
              <p:cNvSpPr/>
              <p:nvPr/>
            </p:nvSpPr>
            <p:spPr>
              <a:xfrm rot="745800">
                <a:off x="1281960" y="4270320"/>
                <a:ext cx="12600" cy="223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22320"/>
                  <a:gd name="textAreaBottom" fmla="*/ 22680 h 22320"/>
                </a:gdLst>
                <a:ahLst/>
                <a:cxnLst/>
                <a:rect l="textAreaLeft" t="textAreaTop" r="textAreaRight" b="textAreaBottom"/>
                <a:pathLst>
                  <a:path w="683" h="1196">
                    <a:moveTo>
                      <a:pt x="68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239" y="650"/>
                    </a:lnTo>
                    <a:lnTo>
                      <a:pt x="478" y="1128"/>
                    </a:lnTo>
                    <a:lnTo>
                      <a:pt x="580" y="1196"/>
                    </a:lnTo>
                    <a:lnTo>
                      <a:pt x="649" y="1196"/>
                    </a:lnTo>
                    <a:lnTo>
                      <a:pt x="683" y="1128"/>
                    </a:lnTo>
                    <a:lnTo>
                      <a:pt x="683" y="1025"/>
                    </a:lnTo>
                    <a:lnTo>
                      <a:pt x="478" y="547"/>
                    </a:lnTo>
                    <a:lnTo>
                      <a:pt x="205" y="6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160" bIns="11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3" name="Google Shape;911;p32"/>
              <p:cNvSpPr/>
              <p:nvPr/>
            </p:nvSpPr>
            <p:spPr>
              <a:xfrm rot="745800">
                <a:off x="1257120" y="4410000"/>
                <a:ext cx="65520" cy="155520"/>
              </a:xfrm>
              <a:custGeom>
                <a:avLst/>
                <a:gdLst>
                  <a:gd name="textAreaLeft" fmla="*/ 0 w 65520"/>
                  <a:gd name="textAreaRight" fmla="*/ 65880 w 65520"/>
                  <a:gd name="textAreaTop" fmla="*/ 0 h 155520"/>
                  <a:gd name="textAreaBottom" fmla="*/ 155880 h 155520"/>
                </a:gdLst>
                <a:ahLst/>
                <a:cxnLst/>
                <a:rect l="textAreaLeft" t="textAreaTop" r="textAreaRight" b="textAreaBottom"/>
                <a:pathLst>
                  <a:path w="3483" h="8229">
                    <a:moveTo>
                      <a:pt x="3414" y="1"/>
                    </a:moveTo>
                    <a:lnTo>
                      <a:pt x="3380" y="35"/>
                    </a:lnTo>
                    <a:lnTo>
                      <a:pt x="3346" y="615"/>
                    </a:lnTo>
                    <a:lnTo>
                      <a:pt x="3278" y="1162"/>
                    </a:lnTo>
                    <a:lnTo>
                      <a:pt x="3175" y="1708"/>
                    </a:lnTo>
                    <a:lnTo>
                      <a:pt x="3039" y="2254"/>
                    </a:lnTo>
                    <a:lnTo>
                      <a:pt x="2902" y="2800"/>
                    </a:lnTo>
                    <a:lnTo>
                      <a:pt x="2731" y="3347"/>
                    </a:lnTo>
                    <a:lnTo>
                      <a:pt x="2561" y="3859"/>
                    </a:lnTo>
                    <a:lnTo>
                      <a:pt x="2356" y="4371"/>
                    </a:lnTo>
                    <a:lnTo>
                      <a:pt x="2117" y="4883"/>
                    </a:lnTo>
                    <a:lnTo>
                      <a:pt x="1844" y="5361"/>
                    </a:lnTo>
                    <a:lnTo>
                      <a:pt x="1298" y="6351"/>
                    </a:lnTo>
                    <a:lnTo>
                      <a:pt x="683" y="7273"/>
                    </a:lnTo>
                    <a:lnTo>
                      <a:pt x="0" y="8194"/>
                    </a:lnTo>
                    <a:lnTo>
                      <a:pt x="34" y="8229"/>
                    </a:lnTo>
                    <a:lnTo>
                      <a:pt x="68" y="8229"/>
                    </a:lnTo>
                    <a:lnTo>
                      <a:pt x="444" y="7819"/>
                    </a:lnTo>
                    <a:lnTo>
                      <a:pt x="820" y="7375"/>
                    </a:lnTo>
                    <a:lnTo>
                      <a:pt x="1161" y="6931"/>
                    </a:lnTo>
                    <a:lnTo>
                      <a:pt x="1468" y="6453"/>
                    </a:lnTo>
                    <a:lnTo>
                      <a:pt x="1810" y="5975"/>
                    </a:lnTo>
                    <a:lnTo>
                      <a:pt x="2083" y="5497"/>
                    </a:lnTo>
                    <a:lnTo>
                      <a:pt x="2356" y="4985"/>
                    </a:lnTo>
                    <a:lnTo>
                      <a:pt x="2595" y="4473"/>
                    </a:lnTo>
                    <a:lnTo>
                      <a:pt x="2834" y="3927"/>
                    </a:lnTo>
                    <a:lnTo>
                      <a:pt x="3005" y="3415"/>
                    </a:lnTo>
                    <a:lnTo>
                      <a:pt x="3175" y="2869"/>
                    </a:lnTo>
                    <a:lnTo>
                      <a:pt x="3312" y="2322"/>
                    </a:lnTo>
                    <a:lnTo>
                      <a:pt x="3380" y="1742"/>
                    </a:lnTo>
                    <a:lnTo>
                      <a:pt x="3448" y="1196"/>
                    </a:lnTo>
                    <a:lnTo>
                      <a:pt x="3482" y="615"/>
                    </a:lnTo>
                    <a:lnTo>
                      <a:pt x="3448" y="35"/>
                    </a:lnTo>
                    <a:lnTo>
                      <a:pt x="341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760" bIns="77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4" name="Google Shape;912;p32"/>
              <p:cNvSpPr/>
              <p:nvPr/>
            </p:nvSpPr>
            <p:spPr>
              <a:xfrm rot="745800">
                <a:off x="1281960" y="4367880"/>
                <a:ext cx="37800" cy="13356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2015" h="7068">
                    <a:moveTo>
                      <a:pt x="1810" y="1"/>
                    </a:moveTo>
                    <a:lnTo>
                      <a:pt x="1707" y="35"/>
                    </a:lnTo>
                    <a:lnTo>
                      <a:pt x="1673" y="137"/>
                    </a:lnTo>
                    <a:lnTo>
                      <a:pt x="1639" y="1025"/>
                    </a:lnTo>
                    <a:lnTo>
                      <a:pt x="1536" y="1912"/>
                    </a:lnTo>
                    <a:lnTo>
                      <a:pt x="1434" y="2766"/>
                    </a:lnTo>
                    <a:lnTo>
                      <a:pt x="1263" y="3619"/>
                    </a:lnTo>
                    <a:lnTo>
                      <a:pt x="1058" y="4439"/>
                    </a:lnTo>
                    <a:lnTo>
                      <a:pt x="785" y="5258"/>
                    </a:lnTo>
                    <a:lnTo>
                      <a:pt x="444" y="6077"/>
                    </a:lnTo>
                    <a:lnTo>
                      <a:pt x="34" y="6897"/>
                    </a:lnTo>
                    <a:lnTo>
                      <a:pt x="0" y="6931"/>
                    </a:lnTo>
                    <a:lnTo>
                      <a:pt x="0" y="6999"/>
                    </a:lnTo>
                    <a:lnTo>
                      <a:pt x="68" y="7068"/>
                    </a:lnTo>
                    <a:lnTo>
                      <a:pt x="205" y="7068"/>
                    </a:lnTo>
                    <a:lnTo>
                      <a:pt x="239" y="7033"/>
                    </a:lnTo>
                    <a:lnTo>
                      <a:pt x="683" y="6248"/>
                    </a:lnTo>
                    <a:lnTo>
                      <a:pt x="1093" y="5429"/>
                    </a:lnTo>
                    <a:lnTo>
                      <a:pt x="1434" y="4575"/>
                    </a:lnTo>
                    <a:lnTo>
                      <a:pt x="1707" y="3722"/>
                    </a:lnTo>
                    <a:lnTo>
                      <a:pt x="1810" y="3278"/>
                    </a:lnTo>
                    <a:lnTo>
                      <a:pt x="1912" y="2800"/>
                    </a:lnTo>
                    <a:lnTo>
                      <a:pt x="1946" y="2356"/>
                    </a:lnTo>
                    <a:lnTo>
                      <a:pt x="2014" y="1912"/>
                    </a:lnTo>
                    <a:lnTo>
                      <a:pt x="2014" y="1469"/>
                    </a:lnTo>
                    <a:lnTo>
                      <a:pt x="2014" y="991"/>
                    </a:lnTo>
                    <a:lnTo>
                      <a:pt x="1980" y="547"/>
                    </a:lnTo>
                    <a:lnTo>
                      <a:pt x="1912" y="103"/>
                    </a:lnTo>
                    <a:lnTo>
                      <a:pt x="1878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5" name="Google Shape;913;p32"/>
              <p:cNvSpPr/>
              <p:nvPr/>
            </p:nvSpPr>
            <p:spPr>
              <a:xfrm rot="745800">
                <a:off x="1275840" y="4348080"/>
                <a:ext cx="28800" cy="107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1537" h="5703">
                    <a:moveTo>
                      <a:pt x="1059" y="1"/>
                    </a:moveTo>
                    <a:lnTo>
                      <a:pt x="956" y="69"/>
                    </a:lnTo>
                    <a:lnTo>
                      <a:pt x="922" y="103"/>
                    </a:lnTo>
                    <a:lnTo>
                      <a:pt x="922" y="172"/>
                    </a:lnTo>
                    <a:lnTo>
                      <a:pt x="956" y="854"/>
                    </a:lnTo>
                    <a:lnTo>
                      <a:pt x="990" y="1537"/>
                    </a:lnTo>
                    <a:lnTo>
                      <a:pt x="956" y="2220"/>
                    </a:lnTo>
                    <a:lnTo>
                      <a:pt x="888" y="2869"/>
                    </a:lnTo>
                    <a:lnTo>
                      <a:pt x="786" y="3517"/>
                    </a:lnTo>
                    <a:lnTo>
                      <a:pt x="581" y="4166"/>
                    </a:lnTo>
                    <a:lnTo>
                      <a:pt x="342" y="4781"/>
                    </a:lnTo>
                    <a:lnTo>
                      <a:pt x="34" y="5429"/>
                    </a:lnTo>
                    <a:lnTo>
                      <a:pt x="0" y="5497"/>
                    </a:lnTo>
                    <a:lnTo>
                      <a:pt x="0" y="5566"/>
                    </a:lnTo>
                    <a:lnTo>
                      <a:pt x="34" y="5634"/>
                    </a:lnTo>
                    <a:lnTo>
                      <a:pt x="69" y="5668"/>
                    </a:lnTo>
                    <a:lnTo>
                      <a:pt x="137" y="5702"/>
                    </a:lnTo>
                    <a:lnTo>
                      <a:pt x="205" y="5702"/>
                    </a:lnTo>
                    <a:lnTo>
                      <a:pt x="273" y="5668"/>
                    </a:lnTo>
                    <a:lnTo>
                      <a:pt x="308" y="5634"/>
                    </a:lnTo>
                    <a:lnTo>
                      <a:pt x="683" y="5020"/>
                    </a:lnTo>
                    <a:lnTo>
                      <a:pt x="990" y="4371"/>
                    </a:lnTo>
                    <a:lnTo>
                      <a:pt x="1229" y="3654"/>
                    </a:lnTo>
                    <a:lnTo>
                      <a:pt x="1434" y="2937"/>
                    </a:lnTo>
                    <a:lnTo>
                      <a:pt x="1468" y="2596"/>
                    </a:lnTo>
                    <a:lnTo>
                      <a:pt x="1503" y="2220"/>
                    </a:lnTo>
                    <a:lnTo>
                      <a:pt x="1537" y="1879"/>
                    </a:lnTo>
                    <a:lnTo>
                      <a:pt x="1537" y="1503"/>
                    </a:lnTo>
                    <a:lnTo>
                      <a:pt x="1503" y="1128"/>
                    </a:lnTo>
                    <a:lnTo>
                      <a:pt x="1434" y="786"/>
                    </a:lnTo>
                    <a:lnTo>
                      <a:pt x="1332" y="445"/>
                    </a:lnTo>
                    <a:lnTo>
                      <a:pt x="1229" y="103"/>
                    </a:lnTo>
                    <a:lnTo>
                      <a:pt x="1195" y="35"/>
                    </a:lnTo>
                    <a:lnTo>
                      <a:pt x="1161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000" bIns="54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6" name="Google Shape;914;p32"/>
              <p:cNvSpPr/>
              <p:nvPr/>
            </p:nvSpPr>
            <p:spPr>
              <a:xfrm rot="745800">
                <a:off x="1289520" y="4348440"/>
                <a:ext cx="7920" cy="3060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30600"/>
                  <a:gd name="textAreaBottom" fmla="*/ 30960 h 30600"/>
                </a:gdLst>
                <a:ahLst/>
                <a:cxnLst/>
                <a:rect l="textAreaLeft" t="textAreaTop" r="textAreaRight" b="textAreaBottom"/>
                <a:pathLst>
                  <a:path w="445" h="1639">
                    <a:moveTo>
                      <a:pt x="69" y="0"/>
                    </a:moveTo>
                    <a:lnTo>
                      <a:pt x="35" y="34"/>
                    </a:lnTo>
                    <a:lnTo>
                      <a:pt x="0" y="68"/>
                    </a:lnTo>
                    <a:lnTo>
                      <a:pt x="35" y="785"/>
                    </a:lnTo>
                    <a:lnTo>
                      <a:pt x="137" y="1536"/>
                    </a:lnTo>
                    <a:lnTo>
                      <a:pt x="137" y="1571"/>
                    </a:lnTo>
                    <a:lnTo>
                      <a:pt x="205" y="1639"/>
                    </a:lnTo>
                    <a:lnTo>
                      <a:pt x="308" y="1639"/>
                    </a:lnTo>
                    <a:lnTo>
                      <a:pt x="410" y="1571"/>
                    </a:lnTo>
                    <a:lnTo>
                      <a:pt x="410" y="1536"/>
                    </a:lnTo>
                    <a:lnTo>
                      <a:pt x="444" y="1468"/>
                    </a:lnTo>
                    <a:lnTo>
                      <a:pt x="308" y="751"/>
                    </a:lnTo>
                    <a:lnTo>
                      <a:pt x="171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7" name="Google Shape;915;p32"/>
              <p:cNvSpPr/>
              <p:nvPr/>
            </p:nvSpPr>
            <p:spPr>
              <a:xfrm rot="745800">
                <a:off x="1040760" y="4080960"/>
                <a:ext cx="57240" cy="24120"/>
              </a:xfrm>
              <a:custGeom>
                <a:avLst/>
                <a:gdLst>
                  <a:gd name="textAreaLeft" fmla="*/ 0 w 57240"/>
                  <a:gd name="textAreaRight" fmla="*/ 57600 w 57240"/>
                  <a:gd name="textAreaTop" fmla="*/ 0 h 24120"/>
                  <a:gd name="textAreaBottom" fmla="*/ 24480 h 24120"/>
                </a:gdLst>
                <a:ahLst/>
                <a:cxnLst/>
                <a:rect l="textAreaLeft" t="textAreaTop" r="textAreaRight" b="textAreaBottom"/>
                <a:pathLst>
                  <a:path w="3039" h="1298">
                    <a:moveTo>
                      <a:pt x="2902" y="0"/>
                    </a:moveTo>
                    <a:lnTo>
                      <a:pt x="2527" y="68"/>
                    </a:lnTo>
                    <a:lnTo>
                      <a:pt x="2185" y="137"/>
                    </a:lnTo>
                    <a:lnTo>
                      <a:pt x="1810" y="273"/>
                    </a:lnTo>
                    <a:lnTo>
                      <a:pt x="1468" y="410"/>
                    </a:lnTo>
                    <a:lnTo>
                      <a:pt x="751" y="717"/>
                    </a:lnTo>
                    <a:lnTo>
                      <a:pt x="69" y="1024"/>
                    </a:lnTo>
                    <a:lnTo>
                      <a:pt x="34" y="1058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9" y="1297"/>
                    </a:lnTo>
                    <a:lnTo>
                      <a:pt x="171" y="1297"/>
                    </a:lnTo>
                    <a:lnTo>
                      <a:pt x="888" y="1093"/>
                    </a:lnTo>
                    <a:lnTo>
                      <a:pt x="1639" y="854"/>
                    </a:lnTo>
                    <a:lnTo>
                      <a:pt x="2015" y="717"/>
                    </a:lnTo>
                    <a:lnTo>
                      <a:pt x="2356" y="581"/>
                    </a:lnTo>
                    <a:lnTo>
                      <a:pt x="2697" y="410"/>
                    </a:lnTo>
                    <a:lnTo>
                      <a:pt x="3005" y="205"/>
                    </a:lnTo>
                    <a:lnTo>
                      <a:pt x="3039" y="137"/>
                    </a:lnTo>
                    <a:lnTo>
                      <a:pt x="3039" y="68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240" bIns="12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8" name="Google Shape;916;p32"/>
              <p:cNvSpPr/>
              <p:nvPr/>
            </p:nvSpPr>
            <p:spPr>
              <a:xfrm rot="745800">
                <a:off x="1056960" y="4104720"/>
                <a:ext cx="35280" cy="158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5840"/>
                  <a:gd name="textAreaBottom" fmla="*/ 16200 h 15840"/>
                </a:gdLst>
                <a:ahLst/>
                <a:cxnLst/>
                <a:rect l="textAreaLeft" t="textAreaTop" r="textAreaRight" b="textAreaBottom"/>
                <a:pathLst>
                  <a:path w="1879" h="855">
                    <a:moveTo>
                      <a:pt x="1366" y="1"/>
                    </a:moveTo>
                    <a:lnTo>
                      <a:pt x="1127" y="35"/>
                    </a:lnTo>
                    <a:lnTo>
                      <a:pt x="922" y="103"/>
                    </a:lnTo>
                    <a:lnTo>
                      <a:pt x="479" y="274"/>
                    </a:lnTo>
                    <a:lnTo>
                      <a:pt x="103" y="479"/>
                    </a:lnTo>
                    <a:lnTo>
                      <a:pt x="35" y="513"/>
                    </a:lnTo>
                    <a:lnTo>
                      <a:pt x="1" y="581"/>
                    </a:lnTo>
                    <a:lnTo>
                      <a:pt x="1" y="684"/>
                    </a:lnTo>
                    <a:lnTo>
                      <a:pt x="1" y="752"/>
                    </a:lnTo>
                    <a:lnTo>
                      <a:pt x="69" y="786"/>
                    </a:lnTo>
                    <a:lnTo>
                      <a:pt x="103" y="820"/>
                    </a:lnTo>
                    <a:lnTo>
                      <a:pt x="171" y="854"/>
                    </a:lnTo>
                    <a:lnTo>
                      <a:pt x="274" y="820"/>
                    </a:lnTo>
                    <a:lnTo>
                      <a:pt x="649" y="615"/>
                    </a:lnTo>
                    <a:lnTo>
                      <a:pt x="1025" y="479"/>
                    </a:lnTo>
                    <a:lnTo>
                      <a:pt x="1844" y="206"/>
                    </a:lnTo>
                    <a:lnTo>
                      <a:pt x="1878" y="137"/>
                    </a:lnTo>
                    <a:lnTo>
                      <a:pt x="1878" y="103"/>
                    </a:lnTo>
                    <a:lnTo>
                      <a:pt x="1844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9" name="Google Shape;917;p32"/>
              <p:cNvSpPr/>
              <p:nvPr/>
            </p:nvSpPr>
            <p:spPr>
              <a:xfrm rot="745800">
                <a:off x="563400" y="3753000"/>
                <a:ext cx="858960" cy="864720"/>
              </a:xfrm>
              <a:custGeom>
                <a:avLst/>
                <a:gdLst>
                  <a:gd name="textAreaLeft" fmla="*/ 0 w 858960"/>
                  <a:gd name="textAreaRight" fmla="*/ 859320 w 858960"/>
                  <a:gd name="textAreaTop" fmla="*/ 0 h 864720"/>
                  <a:gd name="textAreaBottom" fmla="*/ 865080 h 864720"/>
                </a:gdLst>
                <a:ahLst/>
                <a:cxnLst/>
                <a:rect l="textAreaLeft" t="textAreaTop" r="textAreaRight" b="textAreaBottom"/>
                <a:pathLst>
                  <a:path w="45305" h="45612">
                    <a:moveTo>
                      <a:pt x="10960" y="14510"/>
                    </a:moveTo>
                    <a:lnTo>
                      <a:pt x="10345" y="14920"/>
                    </a:lnTo>
                    <a:lnTo>
                      <a:pt x="9731" y="15363"/>
                    </a:lnTo>
                    <a:lnTo>
                      <a:pt x="9150" y="15841"/>
                    </a:lnTo>
                    <a:lnTo>
                      <a:pt x="8604" y="16353"/>
                    </a:lnTo>
                    <a:lnTo>
                      <a:pt x="7955" y="16661"/>
                    </a:lnTo>
                    <a:lnTo>
                      <a:pt x="7955" y="16490"/>
                    </a:lnTo>
                    <a:lnTo>
                      <a:pt x="8638" y="15910"/>
                    </a:lnTo>
                    <a:lnTo>
                      <a:pt x="9014" y="15637"/>
                    </a:lnTo>
                    <a:lnTo>
                      <a:pt x="9389" y="15363"/>
                    </a:lnTo>
                    <a:lnTo>
                      <a:pt x="9765" y="15124"/>
                    </a:lnTo>
                    <a:lnTo>
                      <a:pt x="10140" y="14920"/>
                    </a:lnTo>
                    <a:lnTo>
                      <a:pt x="10550" y="14715"/>
                    </a:lnTo>
                    <a:lnTo>
                      <a:pt x="10960" y="14510"/>
                    </a:lnTo>
                    <a:close/>
                    <a:moveTo>
                      <a:pt x="7307" y="16114"/>
                    </a:moveTo>
                    <a:lnTo>
                      <a:pt x="7341" y="16183"/>
                    </a:lnTo>
                    <a:lnTo>
                      <a:pt x="7409" y="16217"/>
                    </a:lnTo>
                    <a:lnTo>
                      <a:pt x="7546" y="16251"/>
                    </a:lnTo>
                    <a:lnTo>
                      <a:pt x="7546" y="16319"/>
                    </a:lnTo>
                    <a:lnTo>
                      <a:pt x="7478" y="16388"/>
                    </a:lnTo>
                    <a:lnTo>
                      <a:pt x="7443" y="16490"/>
                    </a:lnTo>
                    <a:lnTo>
                      <a:pt x="7443" y="16592"/>
                    </a:lnTo>
                    <a:lnTo>
                      <a:pt x="7512" y="16661"/>
                    </a:lnTo>
                    <a:lnTo>
                      <a:pt x="7580" y="16729"/>
                    </a:lnTo>
                    <a:lnTo>
                      <a:pt x="7580" y="16831"/>
                    </a:lnTo>
                    <a:lnTo>
                      <a:pt x="7068" y="17036"/>
                    </a:lnTo>
                    <a:lnTo>
                      <a:pt x="6863" y="17002"/>
                    </a:lnTo>
                    <a:lnTo>
                      <a:pt x="6795" y="16968"/>
                    </a:lnTo>
                    <a:lnTo>
                      <a:pt x="7034" y="16934"/>
                    </a:lnTo>
                    <a:lnTo>
                      <a:pt x="7102" y="16934"/>
                    </a:lnTo>
                    <a:lnTo>
                      <a:pt x="7136" y="16900"/>
                    </a:lnTo>
                    <a:lnTo>
                      <a:pt x="7170" y="16797"/>
                    </a:lnTo>
                    <a:lnTo>
                      <a:pt x="7170" y="16695"/>
                    </a:lnTo>
                    <a:lnTo>
                      <a:pt x="7136" y="16627"/>
                    </a:lnTo>
                    <a:lnTo>
                      <a:pt x="7102" y="16592"/>
                    </a:lnTo>
                    <a:lnTo>
                      <a:pt x="6863" y="16490"/>
                    </a:lnTo>
                    <a:lnTo>
                      <a:pt x="7102" y="16319"/>
                    </a:lnTo>
                    <a:lnTo>
                      <a:pt x="7273" y="16114"/>
                    </a:lnTo>
                    <a:close/>
                    <a:moveTo>
                      <a:pt x="8297" y="17446"/>
                    </a:moveTo>
                    <a:lnTo>
                      <a:pt x="8604" y="17821"/>
                    </a:lnTo>
                    <a:lnTo>
                      <a:pt x="8946" y="18163"/>
                    </a:lnTo>
                    <a:lnTo>
                      <a:pt x="8707" y="18095"/>
                    </a:lnTo>
                    <a:lnTo>
                      <a:pt x="8570" y="18095"/>
                    </a:lnTo>
                    <a:lnTo>
                      <a:pt x="8502" y="18163"/>
                    </a:lnTo>
                    <a:lnTo>
                      <a:pt x="8468" y="18231"/>
                    </a:lnTo>
                    <a:lnTo>
                      <a:pt x="8468" y="18299"/>
                    </a:lnTo>
                    <a:lnTo>
                      <a:pt x="8468" y="18368"/>
                    </a:lnTo>
                    <a:lnTo>
                      <a:pt x="8536" y="18436"/>
                    </a:lnTo>
                    <a:lnTo>
                      <a:pt x="8604" y="18470"/>
                    </a:lnTo>
                    <a:lnTo>
                      <a:pt x="9697" y="19085"/>
                    </a:lnTo>
                    <a:lnTo>
                      <a:pt x="9697" y="19085"/>
                    </a:lnTo>
                    <a:lnTo>
                      <a:pt x="8911" y="18846"/>
                    </a:lnTo>
                    <a:lnTo>
                      <a:pt x="8160" y="18709"/>
                    </a:lnTo>
                    <a:lnTo>
                      <a:pt x="8297" y="18231"/>
                    </a:lnTo>
                    <a:lnTo>
                      <a:pt x="8297" y="18163"/>
                    </a:lnTo>
                    <a:lnTo>
                      <a:pt x="8297" y="18060"/>
                    </a:lnTo>
                    <a:lnTo>
                      <a:pt x="8194" y="17924"/>
                    </a:lnTo>
                    <a:lnTo>
                      <a:pt x="8092" y="17821"/>
                    </a:lnTo>
                    <a:lnTo>
                      <a:pt x="7955" y="17787"/>
                    </a:lnTo>
                    <a:lnTo>
                      <a:pt x="8297" y="17446"/>
                    </a:lnTo>
                    <a:close/>
                    <a:moveTo>
                      <a:pt x="7204" y="17685"/>
                    </a:moveTo>
                    <a:lnTo>
                      <a:pt x="7239" y="17753"/>
                    </a:lnTo>
                    <a:lnTo>
                      <a:pt x="7307" y="17821"/>
                    </a:lnTo>
                    <a:lnTo>
                      <a:pt x="7375" y="17856"/>
                    </a:lnTo>
                    <a:lnTo>
                      <a:pt x="7478" y="17821"/>
                    </a:lnTo>
                    <a:lnTo>
                      <a:pt x="7546" y="17787"/>
                    </a:lnTo>
                    <a:lnTo>
                      <a:pt x="7614" y="17856"/>
                    </a:lnTo>
                    <a:lnTo>
                      <a:pt x="7682" y="17890"/>
                    </a:lnTo>
                    <a:lnTo>
                      <a:pt x="7648" y="17924"/>
                    </a:lnTo>
                    <a:lnTo>
                      <a:pt x="7409" y="18299"/>
                    </a:lnTo>
                    <a:lnTo>
                      <a:pt x="7204" y="18675"/>
                    </a:lnTo>
                    <a:lnTo>
                      <a:pt x="7034" y="19085"/>
                    </a:lnTo>
                    <a:lnTo>
                      <a:pt x="6897" y="19494"/>
                    </a:lnTo>
                    <a:lnTo>
                      <a:pt x="6863" y="19085"/>
                    </a:lnTo>
                    <a:lnTo>
                      <a:pt x="6829" y="19050"/>
                    </a:lnTo>
                    <a:lnTo>
                      <a:pt x="6795" y="19050"/>
                    </a:lnTo>
                    <a:lnTo>
                      <a:pt x="6965" y="18504"/>
                    </a:lnTo>
                    <a:lnTo>
                      <a:pt x="7170" y="17958"/>
                    </a:lnTo>
                    <a:lnTo>
                      <a:pt x="7170" y="17821"/>
                    </a:lnTo>
                    <a:lnTo>
                      <a:pt x="7136" y="17719"/>
                    </a:lnTo>
                    <a:lnTo>
                      <a:pt x="7204" y="17685"/>
                    </a:lnTo>
                    <a:close/>
                    <a:moveTo>
                      <a:pt x="7580" y="20075"/>
                    </a:moveTo>
                    <a:lnTo>
                      <a:pt x="7512" y="20314"/>
                    </a:lnTo>
                    <a:lnTo>
                      <a:pt x="7307" y="20723"/>
                    </a:lnTo>
                    <a:lnTo>
                      <a:pt x="7102" y="21133"/>
                    </a:lnTo>
                    <a:lnTo>
                      <a:pt x="7204" y="20860"/>
                    </a:lnTo>
                    <a:lnTo>
                      <a:pt x="7580" y="20075"/>
                    </a:lnTo>
                    <a:close/>
                    <a:moveTo>
                      <a:pt x="21509" y="19631"/>
                    </a:moveTo>
                    <a:lnTo>
                      <a:pt x="21885" y="19938"/>
                    </a:lnTo>
                    <a:lnTo>
                      <a:pt x="22260" y="20211"/>
                    </a:lnTo>
                    <a:lnTo>
                      <a:pt x="22670" y="20450"/>
                    </a:lnTo>
                    <a:lnTo>
                      <a:pt x="23148" y="20621"/>
                    </a:lnTo>
                    <a:lnTo>
                      <a:pt x="23728" y="21509"/>
                    </a:lnTo>
                    <a:lnTo>
                      <a:pt x="24377" y="22328"/>
                    </a:lnTo>
                    <a:lnTo>
                      <a:pt x="25060" y="23147"/>
                    </a:lnTo>
                    <a:lnTo>
                      <a:pt x="25776" y="23932"/>
                    </a:lnTo>
                    <a:lnTo>
                      <a:pt x="26528" y="24649"/>
                    </a:lnTo>
                    <a:lnTo>
                      <a:pt x="27347" y="25366"/>
                    </a:lnTo>
                    <a:lnTo>
                      <a:pt x="28166" y="26015"/>
                    </a:lnTo>
                    <a:lnTo>
                      <a:pt x="29020" y="26630"/>
                    </a:lnTo>
                    <a:lnTo>
                      <a:pt x="28951" y="26732"/>
                    </a:lnTo>
                    <a:lnTo>
                      <a:pt x="28917" y="26698"/>
                    </a:lnTo>
                    <a:lnTo>
                      <a:pt x="28815" y="26595"/>
                    </a:lnTo>
                    <a:lnTo>
                      <a:pt x="28712" y="26527"/>
                    </a:lnTo>
                    <a:lnTo>
                      <a:pt x="28303" y="26186"/>
                    </a:lnTo>
                    <a:lnTo>
                      <a:pt x="27859" y="25878"/>
                    </a:lnTo>
                    <a:lnTo>
                      <a:pt x="27381" y="25571"/>
                    </a:lnTo>
                    <a:lnTo>
                      <a:pt x="26903" y="25298"/>
                    </a:lnTo>
                    <a:lnTo>
                      <a:pt x="26391" y="25059"/>
                    </a:lnTo>
                    <a:lnTo>
                      <a:pt x="25879" y="24854"/>
                    </a:lnTo>
                    <a:lnTo>
                      <a:pt x="25333" y="24684"/>
                    </a:lnTo>
                    <a:lnTo>
                      <a:pt x="24786" y="24513"/>
                    </a:lnTo>
                    <a:lnTo>
                      <a:pt x="24206" y="24376"/>
                    </a:lnTo>
                    <a:lnTo>
                      <a:pt x="23660" y="24274"/>
                    </a:lnTo>
                    <a:lnTo>
                      <a:pt x="23114" y="24240"/>
                    </a:lnTo>
                    <a:lnTo>
                      <a:pt x="22533" y="24206"/>
                    </a:lnTo>
                    <a:lnTo>
                      <a:pt x="21987" y="24206"/>
                    </a:lnTo>
                    <a:lnTo>
                      <a:pt x="21441" y="24240"/>
                    </a:lnTo>
                    <a:lnTo>
                      <a:pt x="20894" y="24308"/>
                    </a:lnTo>
                    <a:lnTo>
                      <a:pt x="20382" y="24410"/>
                    </a:lnTo>
                    <a:lnTo>
                      <a:pt x="20382" y="24410"/>
                    </a:lnTo>
                    <a:lnTo>
                      <a:pt x="20519" y="23659"/>
                    </a:lnTo>
                    <a:lnTo>
                      <a:pt x="20621" y="22908"/>
                    </a:lnTo>
                    <a:lnTo>
                      <a:pt x="20690" y="22157"/>
                    </a:lnTo>
                    <a:lnTo>
                      <a:pt x="20690" y="21440"/>
                    </a:lnTo>
                    <a:lnTo>
                      <a:pt x="20929" y="20655"/>
                    </a:lnTo>
                    <a:lnTo>
                      <a:pt x="21236" y="19904"/>
                    </a:lnTo>
                    <a:lnTo>
                      <a:pt x="21509" y="19631"/>
                    </a:lnTo>
                    <a:close/>
                    <a:moveTo>
                      <a:pt x="28269" y="27688"/>
                    </a:moveTo>
                    <a:lnTo>
                      <a:pt x="28098" y="27995"/>
                    </a:lnTo>
                    <a:lnTo>
                      <a:pt x="27961" y="28302"/>
                    </a:lnTo>
                    <a:lnTo>
                      <a:pt x="27722" y="28951"/>
                    </a:lnTo>
                    <a:lnTo>
                      <a:pt x="27620" y="29190"/>
                    </a:lnTo>
                    <a:lnTo>
                      <a:pt x="27722" y="28814"/>
                    </a:lnTo>
                    <a:lnTo>
                      <a:pt x="27859" y="28405"/>
                    </a:lnTo>
                    <a:lnTo>
                      <a:pt x="28030" y="28029"/>
                    </a:lnTo>
                    <a:lnTo>
                      <a:pt x="28269" y="27688"/>
                    </a:lnTo>
                    <a:close/>
                    <a:moveTo>
                      <a:pt x="28986" y="15159"/>
                    </a:moveTo>
                    <a:lnTo>
                      <a:pt x="29873" y="15193"/>
                    </a:lnTo>
                    <a:lnTo>
                      <a:pt x="30761" y="15261"/>
                    </a:lnTo>
                    <a:lnTo>
                      <a:pt x="31853" y="15363"/>
                    </a:lnTo>
                    <a:lnTo>
                      <a:pt x="32639" y="15534"/>
                    </a:lnTo>
                    <a:lnTo>
                      <a:pt x="33424" y="15773"/>
                    </a:lnTo>
                    <a:lnTo>
                      <a:pt x="34072" y="16012"/>
                    </a:lnTo>
                    <a:lnTo>
                      <a:pt x="34721" y="16251"/>
                    </a:lnTo>
                    <a:lnTo>
                      <a:pt x="35370" y="16524"/>
                    </a:lnTo>
                    <a:lnTo>
                      <a:pt x="35984" y="16831"/>
                    </a:lnTo>
                    <a:lnTo>
                      <a:pt x="36633" y="17139"/>
                    </a:lnTo>
                    <a:lnTo>
                      <a:pt x="37213" y="17514"/>
                    </a:lnTo>
                    <a:lnTo>
                      <a:pt x="37828" y="17890"/>
                    </a:lnTo>
                    <a:lnTo>
                      <a:pt x="38374" y="18299"/>
                    </a:lnTo>
                    <a:lnTo>
                      <a:pt x="38954" y="18743"/>
                    </a:lnTo>
                    <a:lnTo>
                      <a:pt x="39535" y="19255"/>
                    </a:lnTo>
                    <a:lnTo>
                      <a:pt x="40047" y="19802"/>
                    </a:lnTo>
                    <a:lnTo>
                      <a:pt x="40559" y="20348"/>
                    </a:lnTo>
                    <a:lnTo>
                      <a:pt x="41071" y="21031"/>
                    </a:lnTo>
                    <a:lnTo>
                      <a:pt x="41549" y="21748"/>
                    </a:lnTo>
                    <a:lnTo>
                      <a:pt x="41651" y="21987"/>
                    </a:lnTo>
                    <a:lnTo>
                      <a:pt x="41788" y="22191"/>
                    </a:lnTo>
                    <a:lnTo>
                      <a:pt x="41959" y="22396"/>
                    </a:lnTo>
                    <a:lnTo>
                      <a:pt x="42129" y="22533"/>
                    </a:lnTo>
                    <a:lnTo>
                      <a:pt x="41993" y="22635"/>
                    </a:lnTo>
                    <a:lnTo>
                      <a:pt x="41890" y="22772"/>
                    </a:lnTo>
                    <a:lnTo>
                      <a:pt x="41856" y="22908"/>
                    </a:lnTo>
                    <a:lnTo>
                      <a:pt x="41856" y="23079"/>
                    </a:lnTo>
                    <a:lnTo>
                      <a:pt x="41925" y="23250"/>
                    </a:lnTo>
                    <a:lnTo>
                      <a:pt x="41993" y="23455"/>
                    </a:lnTo>
                    <a:lnTo>
                      <a:pt x="42095" y="23523"/>
                    </a:lnTo>
                    <a:lnTo>
                      <a:pt x="42164" y="23591"/>
                    </a:lnTo>
                    <a:lnTo>
                      <a:pt x="42607" y="24274"/>
                    </a:lnTo>
                    <a:lnTo>
                      <a:pt x="43017" y="24991"/>
                    </a:lnTo>
                    <a:lnTo>
                      <a:pt x="43358" y="25742"/>
                    </a:lnTo>
                    <a:lnTo>
                      <a:pt x="43666" y="26493"/>
                    </a:lnTo>
                    <a:lnTo>
                      <a:pt x="43905" y="27244"/>
                    </a:lnTo>
                    <a:lnTo>
                      <a:pt x="44110" y="28029"/>
                    </a:lnTo>
                    <a:lnTo>
                      <a:pt x="44246" y="28814"/>
                    </a:lnTo>
                    <a:lnTo>
                      <a:pt x="44349" y="29634"/>
                    </a:lnTo>
                    <a:lnTo>
                      <a:pt x="44383" y="30419"/>
                    </a:lnTo>
                    <a:lnTo>
                      <a:pt x="44383" y="31238"/>
                    </a:lnTo>
                    <a:lnTo>
                      <a:pt x="44349" y="32024"/>
                    </a:lnTo>
                    <a:lnTo>
                      <a:pt x="44246" y="32843"/>
                    </a:lnTo>
                    <a:lnTo>
                      <a:pt x="44110" y="33628"/>
                    </a:lnTo>
                    <a:lnTo>
                      <a:pt x="43905" y="34413"/>
                    </a:lnTo>
                    <a:lnTo>
                      <a:pt x="43632" y="35199"/>
                    </a:lnTo>
                    <a:lnTo>
                      <a:pt x="43324" y="35984"/>
                    </a:lnTo>
                    <a:lnTo>
                      <a:pt x="42983" y="36769"/>
                    </a:lnTo>
                    <a:lnTo>
                      <a:pt x="42539" y="37554"/>
                    </a:lnTo>
                    <a:lnTo>
                      <a:pt x="42061" y="38339"/>
                    </a:lnTo>
                    <a:lnTo>
                      <a:pt x="41549" y="39090"/>
                    </a:lnTo>
                    <a:lnTo>
                      <a:pt x="40969" y="39842"/>
                    </a:lnTo>
                    <a:lnTo>
                      <a:pt x="40354" y="40558"/>
                    </a:lnTo>
                    <a:lnTo>
                      <a:pt x="39671" y="41275"/>
                    </a:lnTo>
                    <a:lnTo>
                      <a:pt x="38989" y="41924"/>
                    </a:lnTo>
                    <a:lnTo>
                      <a:pt x="38237" y="42504"/>
                    </a:lnTo>
                    <a:lnTo>
                      <a:pt x="37486" y="43051"/>
                    </a:lnTo>
                    <a:lnTo>
                      <a:pt x="36667" y="43529"/>
                    </a:lnTo>
                    <a:lnTo>
                      <a:pt x="36257" y="43733"/>
                    </a:lnTo>
                    <a:lnTo>
                      <a:pt x="35848" y="43938"/>
                    </a:lnTo>
                    <a:lnTo>
                      <a:pt x="35438" y="44109"/>
                    </a:lnTo>
                    <a:lnTo>
                      <a:pt x="34994" y="44246"/>
                    </a:lnTo>
                    <a:lnTo>
                      <a:pt x="34585" y="44382"/>
                    </a:lnTo>
                    <a:lnTo>
                      <a:pt x="34141" y="44485"/>
                    </a:lnTo>
                    <a:lnTo>
                      <a:pt x="33697" y="44553"/>
                    </a:lnTo>
                    <a:lnTo>
                      <a:pt x="33253" y="44587"/>
                    </a:lnTo>
                    <a:lnTo>
                      <a:pt x="32809" y="44621"/>
                    </a:lnTo>
                    <a:lnTo>
                      <a:pt x="32331" y="44621"/>
                    </a:lnTo>
                    <a:lnTo>
                      <a:pt x="31580" y="44587"/>
                    </a:lnTo>
                    <a:lnTo>
                      <a:pt x="30829" y="44519"/>
                    </a:lnTo>
                    <a:lnTo>
                      <a:pt x="30044" y="44416"/>
                    </a:lnTo>
                    <a:lnTo>
                      <a:pt x="29259" y="44314"/>
                    </a:lnTo>
                    <a:lnTo>
                      <a:pt x="28474" y="44177"/>
                    </a:lnTo>
                    <a:lnTo>
                      <a:pt x="27688" y="44007"/>
                    </a:lnTo>
                    <a:lnTo>
                      <a:pt x="26903" y="43802"/>
                    </a:lnTo>
                    <a:lnTo>
                      <a:pt x="26118" y="43597"/>
                    </a:lnTo>
                    <a:lnTo>
                      <a:pt x="25367" y="43358"/>
                    </a:lnTo>
                    <a:lnTo>
                      <a:pt x="24616" y="43085"/>
                    </a:lnTo>
                    <a:lnTo>
                      <a:pt x="23865" y="42778"/>
                    </a:lnTo>
                    <a:lnTo>
                      <a:pt x="23148" y="42436"/>
                    </a:lnTo>
                    <a:lnTo>
                      <a:pt x="22465" y="42061"/>
                    </a:lnTo>
                    <a:lnTo>
                      <a:pt x="21782" y="41685"/>
                    </a:lnTo>
                    <a:lnTo>
                      <a:pt x="21168" y="41241"/>
                    </a:lnTo>
                    <a:lnTo>
                      <a:pt x="20553" y="40797"/>
                    </a:lnTo>
                    <a:lnTo>
                      <a:pt x="20041" y="40354"/>
                    </a:lnTo>
                    <a:lnTo>
                      <a:pt x="19597" y="39944"/>
                    </a:lnTo>
                    <a:lnTo>
                      <a:pt x="19153" y="39466"/>
                    </a:lnTo>
                    <a:lnTo>
                      <a:pt x="18744" y="39022"/>
                    </a:lnTo>
                    <a:lnTo>
                      <a:pt x="18368" y="38544"/>
                    </a:lnTo>
                    <a:lnTo>
                      <a:pt x="17993" y="38032"/>
                    </a:lnTo>
                    <a:lnTo>
                      <a:pt x="17685" y="37520"/>
                    </a:lnTo>
                    <a:lnTo>
                      <a:pt x="17378" y="37008"/>
                    </a:lnTo>
                    <a:lnTo>
                      <a:pt x="17071" y="36462"/>
                    </a:lnTo>
                    <a:lnTo>
                      <a:pt x="16832" y="35950"/>
                    </a:lnTo>
                    <a:lnTo>
                      <a:pt x="16593" y="35369"/>
                    </a:lnTo>
                    <a:lnTo>
                      <a:pt x="16354" y="34823"/>
                    </a:lnTo>
                    <a:lnTo>
                      <a:pt x="16149" y="34243"/>
                    </a:lnTo>
                    <a:lnTo>
                      <a:pt x="15978" y="33662"/>
                    </a:lnTo>
                    <a:lnTo>
                      <a:pt x="15671" y="32467"/>
                    </a:lnTo>
                    <a:lnTo>
                      <a:pt x="15842" y="32024"/>
                    </a:lnTo>
                    <a:lnTo>
                      <a:pt x="15910" y="32297"/>
                    </a:lnTo>
                    <a:lnTo>
                      <a:pt x="15978" y="32604"/>
                    </a:lnTo>
                    <a:lnTo>
                      <a:pt x="16183" y="33150"/>
                    </a:lnTo>
                    <a:lnTo>
                      <a:pt x="16456" y="33662"/>
                    </a:lnTo>
                    <a:lnTo>
                      <a:pt x="16764" y="34106"/>
                    </a:lnTo>
                    <a:lnTo>
                      <a:pt x="16832" y="34140"/>
                    </a:lnTo>
                    <a:lnTo>
                      <a:pt x="16900" y="34140"/>
                    </a:lnTo>
                    <a:lnTo>
                      <a:pt x="16968" y="34072"/>
                    </a:lnTo>
                    <a:lnTo>
                      <a:pt x="16968" y="33970"/>
                    </a:lnTo>
                    <a:lnTo>
                      <a:pt x="16695" y="33253"/>
                    </a:lnTo>
                    <a:lnTo>
                      <a:pt x="16559" y="32877"/>
                    </a:lnTo>
                    <a:lnTo>
                      <a:pt x="16456" y="32502"/>
                    </a:lnTo>
                    <a:lnTo>
                      <a:pt x="16388" y="32194"/>
                    </a:lnTo>
                    <a:lnTo>
                      <a:pt x="16354" y="31921"/>
                    </a:lnTo>
                    <a:lnTo>
                      <a:pt x="16251" y="31307"/>
                    </a:lnTo>
                    <a:lnTo>
                      <a:pt x="16661" y="30795"/>
                    </a:lnTo>
                    <a:lnTo>
                      <a:pt x="17105" y="30317"/>
                    </a:lnTo>
                    <a:lnTo>
                      <a:pt x="18027" y="29361"/>
                    </a:lnTo>
                    <a:lnTo>
                      <a:pt x="18505" y="28883"/>
                    </a:lnTo>
                    <a:lnTo>
                      <a:pt x="18914" y="28371"/>
                    </a:lnTo>
                    <a:lnTo>
                      <a:pt x="19119" y="28098"/>
                    </a:lnTo>
                    <a:lnTo>
                      <a:pt x="19290" y="27790"/>
                    </a:lnTo>
                    <a:lnTo>
                      <a:pt x="19461" y="27483"/>
                    </a:lnTo>
                    <a:lnTo>
                      <a:pt x="19597" y="27142"/>
                    </a:lnTo>
                    <a:lnTo>
                      <a:pt x="19768" y="26630"/>
                    </a:lnTo>
                    <a:lnTo>
                      <a:pt x="19973" y="26083"/>
                    </a:lnTo>
                    <a:lnTo>
                      <a:pt x="20143" y="25469"/>
                    </a:lnTo>
                    <a:lnTo>
                      <a:pt x="20280" y="24854"/>
                    </a:lnTo>
                    <a:lnTo>
                      <a:pt x="20314" y="24854"/>
                    </a:lnTo>
                    <a:lnTo>
                      <a:pt x="20314" y="24923"/>
                    </a:lnTo>
                    <a:lnTo>
                      <a:pt x="20348" y="24991"/>
                    </a:lnTo>
                    <a:lnTo>
                      <a:pt x="20417" y="25059"/>
                    </a:lnTo>
                    <a:lnTo>
                      <a:pt x="20485" y="25093"/>
                    </a:lnTo>
                    <a:lnTo>
                      <a:pt x="20553" y="25127"/>
                    </a:lnTo>
                    <a:lnTo>
                      <a:pt x="20621" y="25093"/>
                    </a:lnTo>
                    <a:lnTo>
                      <a:pt x="20894" y="24991"/>
                    </a:lnTo>
                    <a:lnTo>
                      <a:pt x="21168" y="24923"/>
                    </a:lnTo>
                    <a:lnTo>
                      <a:pt x="21611" y="24888"/>
                    </a:lnTo>
                    <a:lnTo>
                      <a:pt x="22055" y="24923"/>
                    </a:lnTo>
                    <a:lnTo>
                      <a:pt x="22499" y="25025"/>
                    </a:lnTo>
                    <a:lnTo>
                      <a:pt x="22977" y="25127"/>
                    </a:lnTo>
                    <a:lnTo>
                      <a:pt x="23865" y="25435"/>
                    </a:lnTo>
                    <a:lnTo>
                      <a:pt x="24650" y="25742"/>
                    </a:lnTo>
                    <a:lnTo>
                      <a:pt x="25401" y="26049"/>
                    </a:lnTo>
                    <a:lnTo>
                      <a:pt x="26118" y="26391"/>
                    </a:lnTo>
                    <a:lnTo>
                      <a:pt x="27552" y="27073"/>
                    </a:lnTo>
                    <a:lnTo>
                      <a:pt x="27347" y="27278"/>
                    </a:lnTo>
                    <a:lnTo>
                      <a:pt x="27176" y="27483"/>
                    </a:lnTo>
                    <a:lnTo>
                      <a:pt x="27040" y="27756"/>
                    </a:lnTo>
                    <a:lnTo>
                      <a:pt x="26903" y="28029"/>
                    </a:lnTo>
                    <a:lnTo>
                      <a:pt x="26664" y="28575"/>
                    </a:lnTo>
                    <a:lnTo>
                      <a:pt x="26493" y="29190"/>
                    </a:lnTo>
                    <a:lnTo>
                      <a:pt x="26220" y="30419"/>
                    </a:lnTo>
                    <a:lnTo>
                      <a:pt x="26050" y="31034"/>
                    </a:lnTo>
                    <a:lnTo>
                      <a:pt x="25879" y="31546"/>
                    </a:lnTo>
                    <a:lnTo>
                      <a:pt x="25845" y="31750"/>
                    </a:lnTo>
                    <a:lnTo>
                      <a:pt x="25845" y="31887"/>
                    </a:lnTo>
                    <a:lnTo>
                      <a:pt x="25947" y="32024"/>
                    </a:lnTo>
                    <a:lnTo>
                      <a:pt x="26050" y="32126"/>
                    </a:lnTo>
                    <a:lnTo>
                      <a:pt x="26220" y="32160"/>
                    </a:lnTo>
                    <a:lnTo>
                      <a:pt x="26357" y="32194"/>
                    </a:lnTo>
                    <a:lnTo>
                      <a:pt x="26528" y="32160"/>
                    </a:lnTo>
                    <a:lnTo>
                      <a:pt x="26664" y="32092"/>
                    </a:lnTo>
                    <a:lnTo>
                      <a:pt x="26971" y="31819"/>
                    </a:lnTo>
                    <a:lnTo>
                      <a:pt x="27279" y="31546"/>
                    </a:lnTo>
                    <a:lnTo>
                      <a:pt x="27518" y="31238"/>
                    </a:lnTo>
                    <a:lnTo>
                      <a:pt x="27757" y="30897"/>
                    </a:lnTo>
                    <a:lnTo>
                      <a:pt x="28166" y="30214"/>
                    </a:lnTo>
                    <a:lnTo>
                      <a:pt x="28542" y="29497"/>
                    </a:lnTo>
                    <a:lnTo>
                      <a:pt x="29156" y="28439"/>
                    </a:lnTo>
                    <a:lnTo>
                      <a:pt x="29429" y="27893"/>
                    </a:lnTo>
                    <a:lnTo>
                      <a:pt x="29532" y="27585"/>
                    </a:lnTo>
                    <a:lnTo>
                      <a:pt x="29600" y="27312"/>
                    </a:lnTo>
                    <a:lnTo>
                      <a:pt x="30044" y="27790"/>
                    </a:lnTo>
                    <a:lnTo>
                      <a:pt x="30522" y="28234"/>
                    </a:lnTo>
                    <a:lnTo>
                      <a:pt x="31034" y="28678"/>
                    </a:lnTo>
                    <a:lnTo>
                      <a:pt x="31546" y="29053"/>
                    </a:lnTo>
                    <a:lnTo>
                      <a:pt x="32126" y="29429"/>
                    </a:lnTo>
                    <a:lnTo>
                      <a:pt x="32673" y="29736"/>
                    </a:lnTo>
                    <a:lnTo>
                      <a:pt x="33287" y="29975"/>
                    </a:lnTo>
                    <a:lnTo>
                      <a:pt x="33868" y="30180"/>
                    </a:lnTo>
                    <a:lnTo>
                      <a:pt x="34414" y="30317"/>
                    </a:lnTo>
                    <a:lnTo>
                      <a:pt x="34926" y="30385"/>
                    </a:lnTo>
                    <a:lnTo>
                      <a:pt x="35438" y="30351"/>
                    </a:lnTo>
                    <a:lnTo>
                      <a:pt x="35916" y="30248"/>
                    </a:lnTo>
                    <a:lnTo>
                      <a:pt x="36360" y="30112"/>
                    </a:lnTo>
                    <a:lnTo>
                      <a:pt x="36804" y="29907"/>
                    </a:lnTo>
                    <a:lnTo>
                      <a:pt x="37247" y="29634"/>
                    </a:lnTo>
                    <a:lnTo>
                      <a:pt x="37657" y="29327"/>
                    </a:lnTo>
                    <a:lnTo>
                      <a:pt x="37999" y="29156"/>
                    </a:lnTo>
                    <a:lnTo>
                      <a:pt x="38272" y="28917"/>
                    </a:lnTo>
                    <a:lnTo>
                      <a:pt x="38511" y="28678"/>
                    </a:lnTo>
                    <a:lnTo>
                      <a:pt x="38681" y="28371"/>
                    </a:lnTo>
                    <a:lnTo>
                      <a:pt x="38681" y="28302"/>
                    </a:lnTo>
                    <a:lnTo>
                      <a:pt x="38681" y="28234"/>
                    </a:lnTo>
                    <a:lnTo>
                      <a:pt x="38647" y="28166"/>
                    </a:lnTo>
                    <a:lnTo>
                      <a:pt x="38613" y="28098"/>
                    </a:lnTo>
                    <a:lnTo>
                      <a:pt x="38545" y="28063"/>
                    </a:lnTo>
                    <a:lnTo>
                      <a:pt x="38476" y="28029"/>
                    </a:lnTo>
                    <a:lnTo>
                      <a:pt x="38374" y="28029"/>
                    </a:lnTo>
                    <a:lnTo>
                      <a:pt x="38306" y="28063"/>
                    </a:lnTo>
                    <a:lnTo>
                      <a:pt x="37862" y="28336"/>
                    </a:lnTo>
                    <a:lnTo>
                      <a:pt x="37452" y="28575"/>
                    </a:lnTo>
                    <a:lnTo>
                      <a:pt x="37008" y="28780"/>
                    </a:lnTo>
                    <a:lnTo>
                      <a:pt x="36565" y="28951"/>
                    </a:lnTo>
                    <a:lnTo>
                      <a:pt x="35848" y="29019"/>
                    </a:lnTo>
                    <a:lnTo>
                      <a:pt x="35301" y="29019"/>
                    </a:lnTo>
                    <a:lnTo>
                      <a:pt x="34858" y="28951"/>
                    </a:lnTo>
                    <a:lnTo>
                      <a:pt x="34482" y="28849"/>
                    </a:lnTo>
                    <a:lnTo>
                      <a:pt x="34107" y="28678"/>
                    </a:lnTo>
                    <a:lnTo>
                      <a:pt x="33765" y="28507"/>
                    </a:lnTo>
                    <a:lnTo>
                      <a:pt x="33458" y="28268"/>
                    </a:lnTo>
                    <a:lnTo>
                      <a:pt x="33117" y="28029"/>
                    </a:lnTo>
                    <a:lnTo>
                      <a:pt x="32502" y="27517"/>
                    </a:lnTo>
                    <a:lnTo>
                      <a:pt x="31956" y="27073"/>
                    </a:lnTo>
                    <a:lnTo>
                      <a:pt x="32331" y="26937"/>
                    </a:lnTo>
                    <a:lnTo>
                      <a:pt x="32673" y="26800"/>
                    </a:lnTo>
                    <a:lnTo>
                      <a:pt x="33014" y="26595"/>
                    </a:lnTo>
                    <a:lnTo>
                      <a:pt x="33355" y="26391"/>
                    </a:lnTo>
                    <a:lnTo>
                      <a:pt x="33663" y="26152"/>
                    </a:lnTo>
                    <a:lnTo>
                      <a:pt x="33936" y="25878"/>
                    </a:lnTo>
                    <a:lnTo>
                      <a:pt x="34175" y="25571"/>
                    </a:lnTo>
                    <a:lnTo>
                      <a:pt x="34380" y="25230"/>
                    </a:lnTo>
                    <a:lnTo>
                      <a:pt x="34550" y="24923"/>
                    </a:lnTo>
                    <a:lnTo>
                      <a:pt x="34653" y="24547"/>
                    </a:lnTo>
                    <a:lnTo>
                      <a:pt x="34721" y="24206"/>
                    </a:lnTo>
                    <a:lnTo>
                      <a:pt x="34789" y="23830"/>
                    </a:lnTo>
                    <a:lnTo>
                      <a:pt x="34789" y="23455"/>
                    </a:lnTo>
                    <a:lnTo>
                      <a:pt x="34755" y="23079"/>
                    </a:lnTo>
                    <a:lnTo>
                      <a:pt x="34653" y="22703"/>
                    </a:lnTo>
                    <a:lnTo>
                      <a:pt x="34550" y="22328"/>
                    </a:lnTo>
                    <a:lnTo>
                      <a:pt x="34414" y="21987"/>
                    </a:lnTo>
                    <a:lnTo>
                      <a:pt x="34243" y="21645"/>
                    </a:lnTo>
                    <a:lnTo>
                      <a:pt x="34038" y="21338"/>
                    </a:lnTo>
                    <a:lnTo>
                      <a:pt x="33799" y="21065"/>
                    </a:lnTo>
                    <a:lnTo>
                      <a:pt x="33526" y="20792"/>
                    </a:lnTo>
                    <a:lnTo>
                      <a:pt x="33253" y="20553"/>
                    </a:lnTo>
                    <a:lnTo>
                      <a:pt x="32912" y="20382"/>
                    </a:lnTo>
                    <a:lnTo>
                      <a:pt x="32570" y="20245"/>
                    </a:lnTo>
                    <a:lnTo>
                      <a:pt x="32468" y="20245"/>
                    </a:lnTo>
                    <a:lnTo>
                      <a:pt x="32400" y="20314"/>
                    </a:lnTo>
                    <a:lnTo>
                      <a:pt x="32365" y="20382"/>
                    </a:lnTo>
                    <a:lnTo>
                      <a:pt x="32400" y="20484"/>
                    </a:lnTo>
                    <a:lnTo>
                      <a:pt x="32741" y="20928"/>
                    </a:lnTo>
                    <a:lnTo>
                      <a:pt x="33048" y="21406"/>
                    </a:lnTo>
                    <a:lnTo>
                      <a:pt x="33287" y="21884"/>
                    </a:lnTo>
                    <a:lnTo>
                      <a:pt x="33424" y="22396"/>
                    </a:lnTo>
                    <a:lnTo>
                      <a:pt x="33458" y="22635"/>
                    </a:lnTo>
                    <a:lnTo>
                      <a:pt x="33492" y="22908"/>
                    </a:lnTo>
                    <a:lnTo>
                      <a:pt x="33492" y="23181"/>
                    </a:lnTo>
                    <a:lnTo>
                      <a:pt x="33458" y="23420"/>
                    </a:lnTo>
                    <a:lnTo>
                      <a:pt x="33424" y="23693"/>
                    </a:lnTo>
                    <a:lnTo>
                      <a:pt x="33355" y="23967"/>
                    </a:lnTo>
                    <a:lnTo>
                      <a:pt x="33253" y="24240"/>
                    </a:lnTo>
                    <a:lnTo>
                      <a:pt x="33117" y="24513"/>
                    </a:lnTo>
                    <a:lnTo>
                      <a:pt x="32912" y="24820"/>
                    </a:lnTo>
                    <a:lnTo>
                      <a:pt x="32707" y="25093"/>
                    </a:lnTo>
                    <a:lnTo>
                      <a:pt x="32434" y="25332"/>
                    </a:lnTo>
                    <a:lnTo>
                      <a:pt x="32195" y="25503"/>
                    </a:lnTo>
                    <a:lnTo>
                      <a:pt x="31887" y="25639"/>
                    </a:lnTo>
                    <a:lnTo>
                      <a:pt x="31580" y="25776"/>
                    </a:lnTo>
                    <a:lnTo>
                      <a:pt x="31273" y="25878"/>
                    </a:lnTo>
                    <a:lnTo>
                      <a:pt x="30932" y="25947"/>
                    </a:lnTo>
                    <a:lnTo>
                      <a:pt x="31136" y="25605"/>
                    </a:lnTo>
                    <a:lnTo>
                      <a:pt x="31273" y="25298"/>
                    </a:lnTo>
                    <a:lnTo>
                      <a:pt x="31375" y="24957"/>
                    </a:lnTo>
                    <a:lnTo>
                      <a:pt x="31444" y="24615"/>
                    </a:lnTo>
                    <a:lnTo>
                      <a:pt x="31444" y="24206"/>
                    </a:lnTo>
                    <a:lnTo>
                      <a:pt x="31410" y="23830"/>
                    </a:lnTo>
                    <a:lnTo>
                      <a:pt x="31341" y="23455"/>
                    </a:lnTo>
                    <a:lnTo>
                      <a:pt x="31205" y="23079"/>
                    </a:lnTo>
                    <a:lnTo>
                      <a:pt x="31034" y="22703"/>
                    </a:lnTo>
                    <a:lnTo>
                      <a:pt x="30829" y="22396"/>
                    </a:lnTo>
                    <a:lnTo>
                      <a:pt x="30590" y="22089"/>
                    </a:lnTo>
                    <a:lnTo>
                      <a:pt x="30317" y="21782"/>
                    </a:lnTo>
                    <a:lnTo>
                      <a:pt x="30146" y="21679"/>
                    </a:lnTo>
                    <a:lnTo>
                      <a:pt x="29942" y="21611"/>
                    </a:lnTo>
                    <a:lnTo>
                      <a:pt x="29703" y="21611"/>
                    </a:lnTo>
                    <a:lnTo>
                      <a:pt x="29532" y="21679"/>
                    </a:lnTo>
                    <a:lnTo>
                      <a:pt x="29361" y="21782"/>
                    </a:lnTo>
                    <a:lnTo>
                      <a:pt x="29225" y="21952"/>
                    </a:lnTo>
                    <a:lnTo>
                      <a:pt x="29156" y="22123"/>
                    </a:lnTo>
                    <a:lnTo>
                      <a:pt x="29156" y="22260"/>
                    </a:lnTo>
                    <a:lnTo>
                      <a:pt x="29190" y="22396"/>
                    </a:lnTo>
                    <a:lnTo>
                      <a:pt x="29327" y="23079"/>
                    </a:lnTo>
                    <a:lnTo>
                      <a:pt x="29395" y="23796"/>
                    </a:lnTo>
                    <a:lnTo>
                      <a:pt x="29464" y="24513"/>
                    </a:lnTo>
                    <a:lnTo>
                      <a:pt x="29464" y="25264"/>
                    </a:lnTo>
                    <a:lnTo>
                      <a:pt x="29464" y="25435"/>
                    </a:lnTo>
                    <a:lnTo>
                      <a:pt x="28508" y="24752"/>
                    </a:lnTo>
                    <a:lnTo>
                      <a:pt x="27620" y="24001"/>
                    </a:lnTo>
                    <a:lnTo>
                      <a:pt x="26801" y="23181"/>
                    </a:lnTo>
                    <a:lnTo>
                      <a:pt x="26050" y="22328"/>
                    </a:lnTo>
                    <a:lnTo>
                      <a:pt x="25333" y="21440"/>
                    </a:lnTo>
                    <a:lnTo>
                      <a:pt x="24684" y="20484"/>
                    </a:lnTo>
                    <a:lnTo>
                      <a:pt x="24069" y="19494"/>
                    </a:lnTo>
                    <a:lnTo>
                      <a:pt x="23557" y="18470"/>
                    </a:lnTo>
                    <a:lnTo>
                      <a:pt x="23592" y="18129"/>
                    </a:lnTo>
                    <a:lnTo>
                      <a:pt x="23660" y="17787"/>
                    </a:lnTo>
                    <a:lnTo>
                      <a:pt x="23762" y="17446"/>
                    </a:lnTo>
                    <a:lnTo>
                      <a:pt x="23933" y="17139"/>
                    </a:lnTo>
                    <a:lnTo>
                      <a:pt x="24104" y="16866"/>
                    </a:lnTo>
                    <a:lnTo>
                      <a:pt x="24343" y="16592"/>
                    </a:lnTo>
                    <a:lnTo>
                      <a:pt x="24991" y="16149"/>
                    </a:lnTo>
                    <a:lnTo>
                      <a:pt x="25333" y="15944"/>
                    </a:lnTo>
                    <a:lnTo>
                      <a:pt x="25640" y="15739"/>
                    </a:lnTo>
                    <a:lnTo>
                      <a:pt x="26015" y="15568"/>
                    </a:lnTo>
                    <a:lnTo>
                      <a:pt x="26391" y="15398"/>
                    </a:lnTo>
                    <a:lnTo>
                      <a:pt x="26767" y="15295"/>
                    </a:lnTo>
                    <a:lnTo>
                      <a:pt x="27210" y="15227"/>
                    </a:lnTo>
                    <a:lnTo>
                      <a:pt x="28098" y="15159"/>
                    </a:lnTo>
                    <a:close/>
                    <a:moveTo>
                      <a:pt x="17754" y="1"/>
                    </a:moveTo>
                    <a:lnTo>
                      <a:pt x="17754" y="308"/>
                    </a:lnTo>
                    <a:lnTo>
                      <a:pt x="17754" y="649"/>
                    </a:lnTo>
                    <a:lnTo>
                      <a:pt x="17822" y="1298"/>
                    </a:lnTo>
                    <a:lnTo>
                      <a:pt x="17890" y="1912"/>
                    </a:lnTo>
                    <a:lnTo>
                      <a:pt x="18027" y="2527"/>
                    </a:lnTo>
                    <a:lnTo>
                      <a:pt x="18163" y="3278"/>
                    </a:lnTo>
                    <a:lnTo>
                      <a:pt x="18368" y="4029"/>
                    </a:lnTo>
                    <a:lnTo>
                      <a:pt x="18607" y="4746"/>
                    </a:lnTo>
                    <a:lnTo>
                      <a:pt x="18914" y="5429"/>
                    </a:lnTo>
                    <a:lnTo>
                      <a:pt x="19051" y="6453"/>
                    </a:lnTo>
                    <a:lnTo>
                      <a:pt x="19085" y="7511"/>
                    </a:lnTo>
                    <a:lnTo>
                      <a:pt x="19085" y="8023"/>
                    </a:lnTo>
                    <a:lnTo>
                      <a:pt x="19051" y="8535"/>
                    </a:lnTo>
                    <a:lnTo>
                      <a:pt x="19017" y="9048"/>
                    </a:lnTo>
                    <a:lnTo>
                      <a:pt x="18949" y="9526"/>
                    </a:lnTo>
                    <a:lnTo>
                      <a:pt x="18846" y="10038"/>
                    </a:lnTo>
                    <a:lnTo>
                      <a:pt x="18744" y="10550"/>
                    </a:lnTo>
                    <a:lnTo>
                      <a:pt x="18607" y="11028"/>
                    </a:lnTo>
                    <a:lnTo>
                      <a:pt x="18436" y="11506"/>
                    </a:lnTo>
                    <a:lnTo>
                      <a:pt x="18197" y="11984"/>
                    </a:lnTo>
                    <a:lnTo>
                      <a:pt x="17958" y="12427"/>
                    </a:lnTo>
                    <a:lnTo>
                      <a:pt x="17685" y="12871"/>
                    </a:lnTo>
                    <a:lnTo>
                      <a:pt x="17378" y="13315"/>
                    </a:lnTo>
                    <a:lnTo>
                      <a:pt x="16934" y="13861"/>
                    </a:lnTo>
                    <a:lnTo>
                      <a:pt x="16456" y="14339"/>
                    </a:lnTo>
                    <a:lnTo>
                      <a:pt x="15944" y="14783"/>
                    </a:lnTo>
                    <a:lnTo>
                      <a:pt x="15398" y="15193"/>
                    </a:lnTo>
                    <a:lnTo>
                      <a:pt x="14818" y="15568"/>
                    </a:lnTo>
                    <a:lnTo>
                      <a:pt x="14237" y="15910"/>
                    </a:lnTo>
                    <a:lnTo>
                      <a:pt x="13589" y="16183"/>
                    </a:lnTo>
                    <a:lnTo>
                      <a:pt x="12940" y="16422"/>
                    </a:lnTo>
                    <a:lnTo>
                      <a:pt x="12564" y="16524"/>
                    </a:lnTo>
                    <a:lnTo>
                      <a:pt x="12155" y="16592"/>
                    </a:lnTo>
                    <a:lnTo>
                      <a:pt x="11301" y="16661"/>
                    </a:lnTo>
                    <a:lnTo>
                      <a:pt x="11438" y="16183"/>
                    </a:lnTo>
                    <a:lnTo>
                      <a:pt x="12052" y="15910"/>
                    </a:lnTo>
                    <a:lnTo>
                      <a:pt x="12633" y="15602"/>
                    </a:lnTo>
                    <a:lnTo>
                      <a:pt x="13179" y="15261"/>
                    </a:lnTo>
                    <a:lnTo>
                      <a:pt x="13725" y="14920"/>
                    </a:lnTo>
                    <a:lnTo>
                      <a:pt x="13759" y="14851"/>
                    </a:lnTo>
                    <a:lnTo>
                      <a:pt x="13828" y="14783"/>
                    </a:lnTo>
                    <a:lnTo>
                      <a:pt x="13828" y="14681"/>
                    </a:lnTo>
                    <a:lnTo>
                      <a:pt x="13828" y="14612"/>
                    </a:lnTo>
                    <a:lnTo>
                      <a:pt x="13793" y="14442"/>
                    </a:lnTo>
                    <a:lnTo>
                      <a:pt x="13691" y="14305"/>
                    </a:lnTo>
                    <a:lnTo>
                      <a:pt x="14032" y="14169"/>
                    </a:lnTo>
                    <a:lnTo>
                      <a:pt x="14135" y="14100"/>
                    </a:lnTo>
                    <a:lnTo>
                      <a:pt x="14237" y="13998"/>
                    </a:lnTo>
                    <a:lnTo>
                      <a:pt x="14305" y="13895"/>
                    </a:lnTo>
                    <a:lnTo>
                      <a:pt x="14305" y="13793"/>
                    </a:lnTo>
                    <a:lnTo>
                      <a:pt x="15125" y="13656"/>
                    </a:lnTo>
                    <a:lnTo>
                      <a:pt x="15227" y="13622"/>
                    </a:lnTo>
                    <a:lnTo>
                      <a:pt x="15261" y="13588"/>
                    </a:lnTo>
                    <a:lnTo>
                      <a:pt x="15296" y="13486"/>
                    </a:lnTo>
                    <a:lnTo>
                      <a:pt x="15296" y="13417"/>
                    </a:lnTo>
                    <a:lnTo>
                      <a:pt x="15296" y="13315"/>
                    </a:lnTo>
                    <a:lnTo>
                      <a:pt x="15227" y="13247"/>
                    </a:lnTo>
                    <a:lnTo>
                      <a:pt x="15159" y="13178"/>
                    </a:lnTo>
                    <a:lnTo>
                      <a:pt x="15057" y="13144"/>
                    </a:lnTo>
                    <a:lnTo>
                      <a:pt x="14579" y="13110"/>
                    </a:lnTo>
                    <a:lnTo>
                      <a:pt x="14101" y="13076"/>
                    </a:lnTo>
                    <a:lnTo>
                      <a:pt x="13623" y="13076"/>
                    </a:lnTo>
                    <a:lnTo>
                      <a:pt x="13145" y="13144"/>
                    </a:lnTo>
                    <a:lnTo>
                      <a:pt x="12667" y="13247"/>
                    </a:lnTo>
                    <a:lnTo>
                      <a:pt x="12155" y="13349"/>
                    </a:lnTo>
                    <a:lnTo>
                      <a:pt x="11711" y="13520"/>
                    </a:lnTo>
                    <a:lnTo>
                      <a:pt x="11233" y="13691"/>
                    </a:lnTo>
                    <a:lnTo>
                      <a:pt x="10755" y="13930"/>
                    </a:lnTo>
                    <a:lnTo>
                      <a:pt x="10311" y="14169"/>
                    </a:lnTo>
                    <a:lnTo>
                      <a:pt x="9867" y="14408"/>
                    </a:lnTo>
                    <a:lnTo>
                      <a:pt x="9458" y="14681"/>
                    </a:lnTo>
                    <a:lnTo>
                      <a:pt x="9048" y="14988"/>
                    </a:lnTo>
                    <a:lnTo>
                      <a:pt x="8672" y="15295"/>
                    </a:lnTo>
                    <a:lnTo>
                      <a:pt x="8297" y="15602"/>
                    </a:lnTo>
                    <a:lnTo>
                      <a:pt x="7921" y="15944"/>
                    </a:lnTo>
                    <a:lnTo>
                      <a:pt x="7853" y="15602"/>
                    </a:lnTo>
                    <a:lnTo>
                      <a:pt x="7785" y="15295"/>
                    </a:lnTo>
                    <a:lnTo>
                      <a:pt x="7682" y="14749"/>
                    </a:lnTo>
                    <a:lnTo>
                      <a:pt x="7512" y="14237"/>
                    </a:lnTo>
                    <a:lnTo>
                      <a:pt x="7273" y="13759"/>
                    </a:lnTo>
                    <a:lnTo>
                      <a:pt x="7000" y="13281"/>
                    </a:lnTo>
                    <a:lnTo>
                      <a:pt x="6692" y="12803"/>
                    </a:lnTo>
                    <a:lnTo>
                      <a:pt x="6351" y="12359"/>
                    </a:lnTo>
                    <a:lnTo>
                      <a:pt x="5634" y="11471"/>
                    </a:lnTo>
                    <a:lnTo>
                      <a:pt x="4473" y="10072"/>
                    </a:lnTo>
                    <a:lnTo>
                      <a:pt x="3859" y="9389"/>
                    </a:lnTo>
                    <a:lnTo>
                      <a:pt x="3210" y="8706"/>
                    </a:lnTo>
                    <a:lnTo>
                      <a:pt x="2527" y="8058"/>
                    </a:lnTo>
                    <a:lnTo>
                      <a:pt x="1844" y="7443"/>
                    </a:lnTo>
                    <a:lnTo>
                      <a:pt x="1093" y="6897"/>
                    </a:lnTo>
                    <a:lnTo>
                      <a:pt x="718" y="6658"/>
                    </a:lnTo>
                    <a:lnTo>
                      <a:pt x="342" y="6419"/>
                    </a:lnTo>
                    <a:lnTo>
                      <a:pt x="206" y="6419"/>
                    </a:lnTo>
                    <a:lnTo>
                      <a:pt x="69" y="6453"/>
                    </a:lnTo>
                    <a:lnTo>
                      <a:pt x="35" y="6521"/>
                    </a:lnTo>
                    <a:lnTo>
                      <a:pt x="1" y="6555"/>
                    </a:lnTo>
                    <a:lnTo>
                      <a:pt x="1" y="6624"/>
                    </a:lnTo>
                    <a:lnTo>
                      <a:pt x="35" y="6692"/>
                    </a:lnTo>
                    <a:lnTo>
                      <a:pt x="479" y="7306"/>
                    </a:lnTo>
                    <a:lnTo>
                      <a:pt x="957" y="7887"/>
                    </a:lnTo>
                    <a:lnTo>
                      <a:pt x="1435" y="8433"/>
                    </a:lnTo>
                    <a:lnTo>
                      <a:pt x="1981" y="8979"/>
                    </a:lnTo>
                    <a:lnTo>
                      <a:pt x="3108" y="10072"/>
                    </a:lnTo>
                    <a:lnTo>
                      <a:pt x="4234" y="11198"/>
                    </a:lnTo>
                    <a:lnTo>
                      <a:pt x="3176" y="10413"/>
                    </a:lnTo>
                    <a:lnTo>
                      <a:pt x="3074" y="10379"/>
                    </a:lnTo>
                    <a:lnTo>
                      <a:pt x="2971" y="10379"/>
                    </a:lnTo>
                    <a:lnTo>
                      <a:pt x="2903" y="10413"/>
                    </a:lnTo>
                    <a:lnTo>
                      <a:pt x="2835" y="10481"/>
                    </a:lnTo>
                    <a:lnTo>
                      <a:pt x="2766" y="10550"/>
                    </a:lnTo>
                    <a:lnTo>
                      <a:pt x="2766" y="10652"/>
                    </a:lnTo>
                    <a:lnTo>
                      <a:pt x="2766" y="10720"/>
                    </a:lnTo>
                    <a:lnTo>
                      <a:pt x="2835" y="10823"/>
                    </a:lnTo>
                    <a:lnTo>
                      <a:pt x="4166" y="12154"/>
                    </a:lnTo>
                    <a:lnTo>
                      <a:pt x="5497" y="13486"/>
                    </a:lnTo>
                    <a:lnTo>
                      <a:pt x="6112" y="14134"/>
                    </a:lnTo>
                    <a:lnTo>
                      <a:pt x="6487" y="14476"/>
                    </a:lnTo>
                    <a:lnTo>
                      <a:pt x="6795" y="14851"/>
                    </a:lnTo>
                    <a:lnTo>
                      <a:pt x="6658" y="14885"/>
                    </a:lnTo>
                    <a:lnTo>
                      <a:pt x="6487" y="14954"/>
                    </a:lnTo>
                    <a:lnTo>
                      <a:pt x="5975" y="15261"/>
                    </a:lnTo>
                    <a:lnTo>
                      <a:pt x="5463" y="15534"/>
                    </a:lnTo>
                    <a:lnTo>
                      <a:pt x="4951" y="15773"/>
                    </a:lnTo>
                    <a:lnTo>
                      <a:pt x="4678" y="15841"/>
                    </a:lnTo>
                    <a:lnTo>
                      <a:pt x="4371" y="15910"/>
                    </a:lnTo>
                    <a:lnTo>
                      <a:pt x="3961" y="15841"/>
                    </a:lnTo>
                    <a:lnTo>
                      <a:pt x="2357" y="15534"/>
                    </a:lnTo>
                    <a:lnTo>
                      <a:pt x="1537" y="15363"/>
                    </a:lnTo>
                    <a:lnTo>
                      <a:pt x="718" y="15295"/>
                    </a:lnTo>
                    <a:lnTo>
                      <a:pt x="684" y="15295"/>
                    </a:lnTo>
                    <a:lnTo>
                      <a:pt x="547" y="15124"/>
                    </a:lnTo>
                    <a:lnTo>
                      <a:pt x="411" y="15124"/>
                    </a:lnTo>
                    <a:lnTo>
                      <a:pt x="376" y="15159"/>
                    </a:lnTo>
                    <a:lnTo>
                      <a:pt x="342" y="15363"/>
                    </a:lnTo>
                    <a:lnTo>
                      <a:pt x="308" y="15534"/>
                    </a:lnTo>
                    <a:lnTo>
                      <a:pt x="308" y="15705"/>
                    </a:lnTo>
                    <a:lnTo>
                      <a:pt x="342" y="15841"/>
                    </a:lnTo>
                    <a:lnTo>
                      <a:pt x="411" y="16012"/>
                    </a:lnTo>
                    <a:lnTo>
                      <a:pt x="513" y="16149"/>
                    </a:lnTo>
                    <a:lnTo>
                      <a:pt x="615" y="16285"/>
                    </a:lnTo>
                    <a:lnTo>
                      <a:pt x="752" y="16422"/>
                    </a:lnTo>
                    <a:lnTo>
                      <a:pt x="1059" y="16661"/>
                    </a:lnTo>
                    <a:lnTo>
                      <a:pt x="1469" y="16866"/>
                    </a:lnTo>
                    <a:lnTo>
                      <a:pt x="1913" y="17070"/>
                    </a:lnTo>
                    <a:lnTo>
                      <a:pt x="2425" y="17241"/>
                    </a:lnTo>
                    <a:lnTo>
                      <a:pt x="2937" y="17378"/>
                    </a:lnTo>
                    <a:lnTo>
                      <a:pt x="3517" y="17480"/>
                    </a:lnTo>
                    <a:lnTo>
                      <a:pt x="4064" y="17582"/>
                    </a:lnTo>
                    <a:lnTo>
                      <a:pt x="4610" y="17685"/>
                    </a:lnTo>
                    <a:lnTo>
                      <a:pt x="5668" y="17753"/>
                    </a:lnTo>
                    <a:lnTo>
                      <a:pt x="6590" y="17753"/>
                    </a:lnTo>
                    <a:lnTo>
                      <a:pt x="6351" y="18060"/>
                    </a:lnTo>
                    <a:lnTo>
                      <a:pt x="6146" y="18402"/>
                    </a:lnTo>
                    <a:lnTo>
                      <a:pt x="5975" y="18709"/>
                    </a:lnTo>
                    <a:lnTo>
                      <a:pt x="5839" y="19050"/>
                    </a:lnTo>
                    <a:lnTo>
                      <a:pt x="5736" y="19392"/>
                    </a:lnTo>
                    <a:lnTo>
                      <a:pt x="5634" y="19733"/>
                    </a:lnTo>
                    <a:lnTo>
                      <a:pt x="5463" y="20416"/>
                    </a:lnTo>
                    <a:lnTo>
                      <a:pt x="5361" y="21133"/>
                    </a:lnTo>
                    <a:lnTo>
                      <a:pt x="5327" y="21884"/>
                    </a:lnTo>
                    <a:lnTo>
                      <a:pt x="5224" y="23386"/>
                    </a:lnTo>
                    <a:lnTo>
                      <a:pt x="5156" y="24001"/>
                    </a:lnTo>
                    <a:lnTo>
                      <a:pt x="5054" y="24615"/>
                    </a:lnTo>
                    <a:lnTo>
                      <a:pt x="4951" y="25264"/>
                    </a:lnTo>
                    <a:lnTo>
                      <a:pt x="4815" y="25913"/>
                    </a:lnTo>
                    <a:lnTo>
                      <a:pt x="4644" y="26527"/>
                    </a:lnTo>
                    <a:lnTo>
                      <a:pt x="4439" y="27142"/>
                    </a:lnTo>
                    <a:lnTo>
                      <a:pt x="4200" y="27756"/>
                    </a:lnTo>
                    <a:lnTo>
                      <a:pt x="3927" y="28336"/>
                    </a:lnTo>
                    <a:lnTo>
                      <a:pt x="3654" y="28917"/>
                    </a:lnTo>
                    <a:lnTo>
                      <a:pt x="3312" y="29463"/>
                    </a:lnTo>
                    <a:lnTo>
                      <a:pt x="2937" y="30009"/>
                    </a:lnTo>
                    <a:lnTo>
                      <a:pt x="2561" y="30487"/>
                    </a:lnTo>
                    <a:lnTo>
                      <a:pt x="2118" y="30931"/>
                    </a:lnTo>
                    <a:lnTo>
                      <a:pt x="1640" y="31375"/>
                    </a:lnTo>
                    <a:lnTo>
                      <a:pt x="1093" y="31716"/>
                    </a:lnTo>
                    <a:lnTo>
                      <a:pt x="547" y="32058"/>
                    </a:lnTo>
                    <a:lnTo>
                      <a:pt x="411" y="32160"/>
                    </a:lnTo>
                    <a:lnTo>
                      <a:pt x="342" y="32297"/>
                    </a:lnTo>
                    <a:lnTo>
                      <a:pt x="342" y="32433"/>
                    </a:lnTo>
                    <a:lnTo>
                      <a:pt x="376" y="32570"/>
                    </a:lnTo>
                    <a:lnTo>
                      <a:pt x="479" y="32672"/>
                    </a:lnTo>
                    <a:lnTo>
                      <a:pt x="581" y="32741"/>
                    </a:lnTo>
                    <a:lnTo>
                      <a:pt x="718" y="32775"/>
                    </a:lnTo>
                    <a:lnTo>
                      <a:pt x="889" y="32741"/>
                    </a:lnTo>
                    <a:lnTo>
                      <a:pt x="1674" y="32331"/>
                    </a:lnTo>
                    <a:lnTo>
                      <a:pt x="2425" y="31853"/>
                    </a:lnTo>
                    <a:lnTo>
                      <a:pt x="3074" y="31307"/>
                    </a:lnTo>
                    <a:lnTo>
                      <a:pt x="3688" y="30726"/>
                    </a:lnTo>
                    <a:lnTo>
                      <a:pt x="4234" y="30112"/>
                    </a:lnTo>
                    <a:lnTo>
                      <a:pt x="4746" y="29429"/>
                    </a:lnTo>
                    <a:lnTo>
                      <a:pt x="5190" y="28746"/>
                    </a:lnTo>
                    <a:lnTo>
                      <a:pt x="5600" y="27995"/>
                    </a:lnTo>
                    <a:lnTo>
                      <a:pt x="5941" y="27244"/>
                    </a:lnTo>
                    <a:lnTo>
                      <a:pt x="6214" y="26459"/>
                    </a:lnTo>
                    <a:lnTo>
                      <a:pt x="6453" y="25639"/>
                    </a:lnTo>
                    <a:lnTo>
                      <a:pt x="6658" y="24820"/>
                    </a:lnTo>
                    <a:lnTo>
                      <a:pt x="6795" y="23967"/>
                    </a:lnTo>
                    <a:lnTo>
                      <a:pt x="6931" y="23113"/>
                    </a:lnTo>
                    <a:lnTo>
                      <a:pt x="6965" y="22260"/>
                    </a:lnTo>
                    <a:lnTo>
                      <a:pt x="7000" y="21406"/>
                    </a:lnTo>
                    <a:lnTo>
                      <a:pt x="7000" y="21372"/>
                    </a:lnTo>
                    <a:lnTo>
                      <a:pt x="7034" y="21474"/>
                    </a:lnTo>
                    <a:lnTo>
                      <a:pt x="7068" y="21543"/>
                    </a:lnTo>
                    <a:lnTo>
                      <a:pt x="7136" y="21611"/>
                    </a:lnTo>
                    <a:lnTo>
                      <a:pt x="7204" y="21679"/>
                    </a:lnTo>
                    <a:lnTo>
                      <a:pt x="7409" y="21679"/>
                    </a:lnTo>
                    <a:lnTo>
                      <a:pt x="7512" y="21645"/>
                    </a:lnTo>
                    <a:lnTo>
                      <a:pt x="7580" y="21543"/>
                    </a:lnTo>
                    <a:lnTo>
                      <a:pt x="7751" y="21304"/>
                    </a:lnTo>
                    <a:lnTo>
                      <a:pt x="7921" y="21065"/>
                    </a:lnTo>
                    <a:lnTo>
                      <a:pt x="8058" y="20792"/>
                    </a:lnTo>
                    <a:lnTo>
                      <a:pt x="8160" y="20519"/>
                    </a:lnTo>
                    <a:lnTo>
                      <a:pt x="8229" y="20280"/>
                    </a:lnTo>
                    <a:lnTo>
                      <a:pt x="8297" y="20006"/>
                    </a:lnTo>
                    <a:lnTo>
                      <a:pt x="8331" y="19733"/>
                    </a:lnTo>
                    <a:lnTo>
                      <a:pt x="8297" y="19597"/>
                    </a:lnTo>
                    <a:lnTo>
                      <a:pt x="8263" y="19460"/>
                    </a:lnTo>
                    <a:lnTo>
                      <a:pt x="8263" y="19460"/>
                    </a:lnTo>
                    <a:lnTo>
                      <a:pt x="9185" y="19802"/>
                    </a:lnTo>
                    <a:lnTo>
                      <a:pt x="10106" y="20177"/>
                    </a:lnTo>
                    <a:lnTo>
                      <a:pt x="10994" y="20587"/>
                    </a:lnTo>
                    <a:lnTo>
                      <a:pt x="11847" y="21065"/>
                    </a:lnTo>
                    <a:lnTo>
                      <a:pt x="12223" y="21338"/>
                    </a:lnTo>
                    <a:lnTo>
                      <a:pt x="12633" y="21611"/>
                    </a:lnTo>
                    <a:lnTo>
                      <a:pt x="13350" y="22191"/>
                    </a:lnTo>
                    <a:lnTo>
                      <a:pt x="14101" y="22772"/>
                    </a:lnTo>
                    <a:lnTo>
                      <a:pt x="14510" y="23045"/>
                    </a:lnTo>
                    <a:lnTo>
                      <a:pt x="14886" y="23284"/>
                    </a:lnTo>
                    <a:lnTo>
                      <a:pt x="14988" y="23318"/>
                    </a:lnTo>
                    <a:lnTo>
                      <a:pt x="15091" y="23318"/>
                    </a:lnTo>
                    <a:lnTo>
                      <a:pt x="15398" y="23625"/>
                    </a:lnTo>
                    <a:lnTo>
                      <a:pt x="15466" y="23659"/>
                    </a:lnTo>
                    <a:lnTo>
                      <a:pt x="15535" y="23693"/>
                    </a:lnTo>
                    <a:lnTo>
                      <a:pt x="15603" y="23659"/>
                    </a:lnTo>
                    <a:lnTo>
                      <a:pt x="15705" y="23625"/>
                    </a:lnTo>
                    <a:lnTo>
                      <a:pt x="15739" y="23591"/>
                    </a:lnTo>
                    <a:lnTo>
                      <a:pt x="15774" y="23523"/>
                    </a:lnTo>
                    <a:lnTo>
                      <a:pt x="15774" y="23455"/>
                    </a:lnTo>
                    <a:lnTo>
                      <a:pt x="15774" y="23352"/>
                    </a:lnTo>
                    <a:lnTo>
                      <a:pt x="15466" y="22874"/>
                    </a:lnTo>
                    <a:lnTo>
                      <a:pt x="15125" y="22430"/>
                    </a:lnTo>
                    <a:lnTo>
                      <a:pt x="14783" y="21987"/>
                    </a:lnTo>
                    <a:lnTo>
                      <a:pt x="14408" y="21577"/>
                    </a:lnTo>
                    <a:lnTo>
                      <a:pt x="13998" y="21167"/>
                    </a:lnTo>
                    <a:lnTo>
                      <a:pt x="13554" y="20757"/>
                    </a:lnTo>
                    <a:lnTo>
                      <a:pt x="13111" y="20382"/>
                    </a:lnTo>
                    <a:lnTo>
                      <a:pt x="12667" y="20041"/>
                    </a:lnTo>
                    <a:lnTo>
                      <a:pt x="12599" y="19938"/>
                    </a:lnTo>
                    <a:lnTo>
                      <a:pt x="12564" y="19870"/>
                    </a:lnTo>
                    <a:lnTo>
                      <a:pt x="11984" y="19255"/>
                    </a:lnTo>
                    <a:lnTo>
                      <a:pt x="11711" y="18914"/>
                    </a:lnTo>
                    <a:lnTo>
                      <a:pt x="11506" y="18573"/>
                    </a:lnTo>
                    <a:lnTo>
                      <a:pt x="12121" y="18504"/>
                    </a:lnTo>
                    <a:lnTo>
                      <a:pt x="12735" y="18368"/>
                    </a:lnTo>
                    <a:lnTo>
                      <a:pt x="13350" y="18197"/>
                    </a:lnTo>
                    <a:lnTo>
                      <a:pt x="13862" y="18026"/>
                    </a:lnTo>
                    <a:lnTo>
                      <a:pt x="14579" y="17753"/>
                    </a:lnTo>
                    <a:lnTo>
                      <a:pt x="15261" y="17412"/>
                    </a:lnTo>
                    <a:lnTo>
                      <a:pt x="15910" y="17036"/>
                    </a:lnTo>
                    <a:lnTo>
                      <a:pt x="16559" y="16627"/>
                    </a:lnTo>
                    <a:lnTo>
                      <a:pt x="17139" y="16183"/>
                    </a:lnTo>
                    <a:lnTo>
                      <a:pt x="17719" y="15671"/>
                    </a:lnTo>
                    <a:lnTo>
                      <a:pt x="18232" y="15124"/>
                    </a:lnTo>
                    <a:lnTo>
                      <a:pt x="18710" y="14544"/>
                    </a:lnTo>
                    <a:lnTo>
                      <a:pt x="19187" y="13861"/>
                    </a:lnTo>
                    <a:lnTo>
                      <a:pt x="19597" y="13144"/>
                    </a:lnTo>
                    <a:lnTo>
                      <a:pt x="19973" y="12393"/>
                    </a:lnTo>
                    <a:lnTo>
                      <a:pt x="20280" y="11642"/>
                    </a:lnTo>
                    <a:lnTo>
                      <a:pt x="20417" y="12803"/>
                    </a:lnTo>
                    <a:lnTo>
                      <a:pt x="20621" y="13930"/>
                    </a:lnTo>
                    <a:lnTo>
                      <a:pt x="20860" y="15090"/>
                    </a:lnTo>
                    <a:lnTo>
                      <a:pt x="21168" y="16217"/>
                    </a:lnTo>
                    <a:lnTo>
                      <a:pt x="21475" y="17139"/>
                    </a:lnTo>
                    <a:lnTo>
                      <a:pt x="21338" y="17241"/>
                    </a:lnTo>
                    <a:lnTo>
                      <a:pt x="21236" y="17309"/>
                    </a:lnTo>
                    <a:lnTo>
                      <a:pt x="20860" y="17617"/>
                    </a:lnTo>
                    <a:lnTo>
                      <a:pt x="20519" y="17958"/>
                    </a:lnTo>
                    <a:lnTo>
                      <a:pt x="20212" y="18334"/>
                    </a:lnTo>
                    <a:lnTo>
                      <a:pt x="19939" y="18743"/>
                    </a:lnTo>
                    <a:lnTo>
                      <a:pt x="19700" y="19153"/>
                    </a:lnTo>
                    <a:lnTo>
                      <a:pt x="19461" y="19563"/>
                    </a:lnTo>
                    <a:lnTo>
                      <a:pt x="19290" y="20006"/>
                    </a:lnTo>
                    <a:lnTo>
                      <a:pt x="19119" y="20450"/>
                    </a:lnTo>
                    <a:lnTo>
                      <a:pt x="19085" y="20553"/>
                    </a:lnTo>
                    <a:lnTo>
                      <a:pt x="19119" y="20621"/>
                    </a:lnTo>
                    <a:lnTo>
                      <a:pt x="19153" y="20655"/>
                    </a:lnTo>
                    <a:lnTo>
                      <a:pt x="19187" y="20723"/>
                    </a:lnTo>
                    <a:lnTo>
                      <a:pt x="18983" y="21440"/>
                    </a:lnTo>
                    <a:lnTo>
                      <a:pt x="18880" y="22191"/>
                    </a:lnTo>
                    <a:lnTo>
                      <a:pt x="18641" y="23693"/>
                    </a:lnTo>
                    <a:lnTo>
                      <a:pt x="18539" y="24410"/>
                    </a:lnTo>
                    <a:lnTo>
                      <a:pt x="18368" y="25127"/>
                    </a:lnTo>
                    <a:lnTo>
                      <a:pt x="18197" y="25742"/>
                    </a:lnTo>
                    <a:lnTo>
                      <a:pt x="17993" y="26356"/>
                    </a:lnTo>
                    <a:lnTo>
                      <a:pt x="17719" y="26971"/>
                    </a:lnTo>
                    <a:lnTo>
                      <a:pt x="17378" y="27551"/>
                    </a:lnTo>
                    <a:lnTo>
                      <a:pt x="16968" y="28132"/>
                    </a:lnTo>
                    <a:lnTo>
                      <a:pt x="16490" y="28712"/>
                    </a:lnTo>
                    <a:lnTo>
                      <a:pt x="16217" y="29088"/>
                    </a:lnTo>
                    <a:lnTo>
                      <a:pt x="15910" y="29497"/>
                    </a:lnTo>
                    <a:lnTo>
                      <a:pt x="15603" y="29941"/>
                    </a:lnTo>
                    <a:lnTo>
                      <a:pt x="15296" y="30453"/>
                    </a:lnTo>
                    <a:lnTo>
                      <a:pt x="15227" y="29907"/>
                    </a:lnTo>
                    <a:lnTo>
                      <a:pt x="15193" y="29770"/>
                    </a:lnTo>
                    <a:lnTo>
                      <a:pt x="15091" y="29702"/>
                    </a:lnTo>
                    <a:lnTo>
                      <a:pt x="14988" y="29634"/>
                    </a:lnTo>
                    <a:lnTo>
                      <a:pt x="14886" y="29634"/>
                    </a:lnTo>
                    <a:lnTo>
                      <a:pt x="14783" y="29668"/>
                    </a:lnTo>
                    <a:lnTo>
                      <a:pt x="14681" y="29736"/>
                    </a:lnTo>
                    <a:lnTo>
                      <a:pt x="14579" y="29839"/>
                    </a:lnTo>
                    <a:lnTo>
                      <a:pt x="14544" y="29941"/>
                    </a:lnTo>
                    <a:lnTo>
                      <a:pt x="14510" y="30795"/>
                    </a:lnTo>
                    <a:lnTo>
                      <a:pt x="14544" y="31614"/>
                    </a:lnTo>
                    <a:lnTo>
                      <a:pt x="14613" y="32433"/>
                    </a:lnTo>
                    <a:lnTo>
                      <a:pt x="14749" y="33253"/>
                    </a:lnTo>
                    <a:lnTo>
                      <a:pt x="14954" y="34072"/>
                    </a:lnTo>
                    <a:lnTo>
                      <a:pt x="15227" y="34857"/>
                    </a:lnTo>
                    <a:lnTo>
                      <a:pt x="15535" y="35642"/>
                    </a:lnTo>
                    <a:lnTo>
                      <a:pt x="15876" y="36393"/>
                    </a:lnTo>
                    <a:lnTo>
                      <a:pt x="16251" y="37145"/>
                    </a:lnTo>
                    <a:lnTo>
                      <a:pt x="16695" y="37896"/>
                    </a:lnTo>
                    <a:lnTo>
                      <a:pt x="17173" y="38578"/>
                    </a:lnTo>
                    <a:lnTo>
                      <a:pt x="17685" y="39261"/>
                    </a:lnTo>
                    <a:lnTo>
                      <a:pt x="18232" y="39876"/>
                    </a:lnTo>
                    <a:lnTo>
                      <a:pt x="18812" y="40490"/>
                    </a:lnTo>
                    <a:lnTo>
                      <a:pt x="19392" y="41036"/>
                    </a:lnTo>
                    <a:lnTo>
                      <a:pt x="20041" y="41583"/>
                    </a:lnTo>
                    <a:lnTo>
                      <a:pt x="20792" y="42129"/>
                    </a:lnTo>
                    <a:lnTo>
                      <a:pt x="21611" y="42641"/>
                    </a:lnTo>
                    <a:lnTo>
                      <a:pt x="22465" y="43119"/>
                    </a:lnTo>
                    <a:lnTo>
                      <a:pt x="23318" y="43494"/>
                    </a:lnTo>
                    <a:lnTo>
                      <a:pt x="24206" y="43870"/>
                    </a:lnTo>
                    <a:lnTo>
                      <a:pt x="25094" y="44177"/>
                    </a:lnTo>
                    <a:lnTo>
                      <a:pt x="26015" y="44450"/>
                    </a:lnTo>
                    <a:lnTo>
                      <a:pt x="26971" y="44689"/>
                    </a:lnTo>
                    <a:lnTo>
                      <a:pt x="28678" y="45065"/>
                    </a:lnTo>
                    <a:lnTo>
                      <a:pt x="29600" y="45270"/>
                    </a:lnTo>
                    <a:lnTo>
                      <a:pt x="30488" y="45406"/>
                    </a:lnTo>
                    <a:lnTo>
                      <a:pt x="31375" y="45543"/>
                    </a:lnTo>
                    <a:lnTo>
                      <a:pt x="32297" y="45611"/>
                    </a:lnTo>
                    <a:lnTo>
                      <a:pt x="33185" y="45577"/>
                    </a:lnTo>
                    <a:lnTo>
                      <a:pt x="33629" y="45543"/>
                    </a:lnTo>
                    <a:lnTo>
                      <a:pt x="34038" y="45509"/>
                    </a:lnTo>
                    <a:lnTo>
                      <a:pt x="34482" y="45406"/>
                    </a:lnTo>
                    <a:lnTo>
                      <a:pt x="34926" y="45304"/>
                    </a:lnTo>
                    <a:lnTo>
                      <a:pt x="35336" y="45201"/>
                    </a:lnTo>
                    <a:lnTo>
                      <a:pt x="35745" y="45031"/>
                    </a:lnTo>
                    <a:lnTo>
                      <a:pt x="36565" y="44689"/>
                    </a:lnTo>
                    <a:lnTo>
                      <a:pt x="37384" y="44280"/>
                    </a:lnTo>
                    <a:lnTo>
                      <a:pt x="38169" y="43802"/>
                    </a:lnTo>
                    <a:lnTo>
                      <a:pt x="38920" y="43256"/>
                    </a:lnTo>
                    <a:lnTo>
                      <a:pt x="39637" y="42675"/>
                    </a:lnTo>
                    <a:lnTo>
                      <a:pt x="40320" y="42026"/>
                    </a:lnTo>
                    <a:lnTo>
                      <a:pt x="40969" y="41344"/>
                    </a:lnTo>
                    <a:lnTo>
                      <a:pt x="41583" y="40627"/>
                    </a:lnTo>
                    <a:lnTo>
                      <a:pt x="42129" y="39876"/>
                    </a:lnTo>
                    <a:lnTo>
                      <a:pt x="42676" y="39125"/>
                    </a:lnTo>
                    <a:lnTo>
                      <a:pt x="43154" y="38339"/>
                    </a:lnTo>
                    <a:lnTo>
                      <a:pt x="43597" y="37554"/>
                    </a:lnTo>
                    <a:lnTo>
                      <a:pt x="43973" y="36769"/>
                    </a:lnTo>
                    <a:lnTo>
                      <a:pt x="44314" y="35984"/>
                    </a:lnTo>
                    <a:lnTo>
                      <a:pt x="44587" y="35164"/>
                    </a:lnTo>
                    <a:lnTo>
                      <a:pt x="44826" y="34379"/>
                    </a:lnTo>
                    <a:lnTo>
                      <a:pt x="45031" y="33560"/>
                    </a:lnTo>
                    <a:lnTo>
                      <a:pt x="45168" y="32741"/>
                    </a:lnTo>
                    <a:lnTo>
                      <a:pt x="45236" y="31921"/>
                    </a:lnTo>
                    <a:lnTo>
                      <a:pt x="45304" y="31068"/>
                    </a:lnTo>
                    <a:lnTo>
                      <a:pt x="45304" y="30248"/>
                    </a:lnTo>
                    <a:lnTo>
                      <a:pt x="45236" y="29429"/>
                    </a:lnTo>
                    <a:lnTo>
                      <a:pt x="45134" y="28610"/>
                    </a:lnTo>
                    <a:lnTo>
                      <a:pt x="44997" y="27790"/>
                    </a:lnTo>
                    <a:lnTo>
                      <a:pt x="44792" y="27005"/>
                    </a:lnTo>
                    <a:lnTo>
                      <a:pt x="44553" y="26186"/>
                    </a:lnTo>
                    <a:lnTo>
                      <a:pt x="44280" y="25435"/>
                    </a:lnTo>
                    <a:lnTo>
                      <a:pt x="43939" y="24649"/>
                    </a:lnTo>
                    <a:lnTo>
                      <a:pt x="43529" y="23932"/>
                    </a:lnTo>
                    <a:lnTo>
                      <a:pt x="43085" y="23216"/>
                    </a:lnTo>
                    <a:lnTo>
                      <a:pt x="43119" y="22908"/>
                    </a:lnTo>
                    <a:lnTo>
                      <a:pt x="43085" y="22635"/>
                    </a:lnTo>
                    <a:lnTo>
                      <a:pt x="43017" y="22328"/>
                    </a:lnTo>
                    <a:lnTo>
                      <a:pt x="42915" y="22021"/>
                    </a:lnTo>
                    <a:lnTo>
                      <a:pt x="42778" y="21713"/>
                    </a:lnTo>
                    <a:lnTo>
                      <a:pt x="42607" y="21406"/>
                    </a:lnTo>
                    <a:lnTo>
                      <a:pt x="42198" y="20792"/>
                    </a:lnTo>
                    <a:lnTo>
                      <a:pt x="41754" y="20211"/>
                    </a:lnTo>
                    <a:lnTo>
                      <a:pt x="41276" y="19665"/>
                    </a:lnTo>
                    <a:lnTo>
                      <a:pt x="40422" y="18812"/>
                    </a:lnTo>
                    <a:lnTo>
                      <a:pt x="39808" y="18265"/>
                    </a:lnTo>
                    <a:lnTo>
                      <a:pt x="39193" y="17753"/>
                    </a:lnTo>
                    <a:lnTo>
                      <a:pt x="38545" y="17275"/>
                    </a:lnTo>
                    <a:lnTo>
                      <a:pt x="37862" y="16831"/>
                    </a:lnTo>
                    <a:lnTo>
                      <a:pt x="37896" y="16763"/>
                    </a:lnTo>
                    <a:lnTo>
                      <a:pt x="37930" y="16695"/>
                    </a:lnTo>
                    <a:lnTo>
                      <a:pt x="37930" y="16627"/>
                    </a:lnTo>
                    <a:lnTo>
                      <a:pt x="37862" y="16558"/>
                    </a:lnTo>
                    <a:lnTo>
                      <a:pt x="37623" y="16353"/>
                    </a:lnTo>
                    <a:lnTo>
                      <a:pt x="36394" y="15739"/>
                    </a:lnTo>
                    <a:lnTo>
                      <a:pt x="35779" y="15466"/>
                    </a:lnTo>
                    <a:lnTo>
                      <a:pt x="35131" y="15193"/>
                    </a:lnTo>
                    <a:lnTo>
                      <a:pt x="34482" y="14954"/>
                    </a:lnTo>
                    <a:lnTo>
                      <a:pt x="33833" y="14749"/>
                    </a:lnTo>
                    <a:lnTo>
                      <a:pt x="33185" y="14544"/>
                    </a:lnTo>
                    <a:lnTo>
                      <a:pt x="32536" y="14408"/>
                    </a:lnTo>
                    <a:lnTo>
                      <a:pt x="31990" y="14305"/>
                    </a:lnTo>
                    <a:lnTo>
                      <a:pt x="31478" y="14237"/>
                    </a:lnTo>
                    <a:lnTo>
                      <a:pt x="30932" y="14203"/>
                    </a:lnTo>
                    <a:lnTo>
                      <a:pt x="29873" y="14203"/>
                    </a:lnTo>
                    <a:lnTo>
                      <a:pt x="29361" y="14237"/>
                    </a:lnTo>
                    <a:lnTo>
                      <a:pt x="28337" y="14373"/>
                    </a:lnTo>
                    <a:lnTo>
                      <a:pt x="27279" y="14578"/>
                    </a:lnTo>
                    <a:lnTo>
                      <a:pt x="26254" y="14817"/>
                    </a:lnTo>
                    <a:lnTo>
                      <a:pt x="25230" y="15090"/>
                    </a:lnTo>
                    <a:lnTo>
                      <a:pt x="24206" y="15398"/>
                    </a:lnTo>
                    <a:lnTo>
                      <a:pt x="24069" y="15432"/>
                    </a:lnTo>
                    <a:lnTo>
                      <a:pt x="23899" y="15432"/>
                    </a:lnTo>
                    <a:lnTo>
                      <a:pt x="23592" y="15398"/>
                    </a:lnTo>
                    <a:lnTo>
                      <a:pt x="23318" y="15295"/>
                    </a:lnTo>
                    <a:lnTo>
                      <a:pt x="23079" y="15159"/>
                    </a:lnTo>
                    <a:lnTo>
                      <a:pt x="22465" y="15534"/>
                    </a:lnTo>
                    <a:lnTo>
                      <a:pt x="22226" y="14510"/>
                    </a:lnTo>
                    <a:lnTo>
                      <a:pt x="22021" y="13452"/>
                    </a:lnTo>
                    <a:lnTo>
                      <a:pt x="21816" y="12018"/>
                    </a:lnTo>
                    <a:lnTo>
                      <a:pt x="21680" y="10584"/>
                    </a:lnTo>
                    <a:lnTo>
                      <a:pt x="21509" y="9150"/>
                    </a:lnTo>
                    <a:lnTo>
                      <a:pt x="21338" y="7716"/>
                    </a:lnTo>
                    <a:lnTo>
                      <a:pt x="21236" y="6999"/>
                    </a:lnTo>
                    <a:lnTo>
                      <a:pt x="21065" y="6316"/>
                    </a:lnTo>
                    <a:lnTo>
                      <a:pt x="20894" y="5634"/>
                    </a:lnTo>
                    <a:lnTo>
                      <a:pt x="20724" y="4951"/>
                    </a:lnTo>
                    <a:lnTo>
                      <a:pt x="20485" y="4268"/>
                    </a:lnTo>
                    <a:lnTo>
                      <a:pt x="20178" y="3619"/>
                    </a:lnTo>
                    <a:lnTo>
                      <a:pt x="19870" y="2971"/>
                    </a:lnTo>
                    <a:lnTo>
                      <a:pt x="19461" y="2356"/>
                    </a:lnTo>
                    <a:lnTo>
                      <a:pt x="19426" y="1947"/>
                    </a:lnTo>
                    <a:lnTo>
                      <a:pt x="19392" y="1503"/>
                    </a:lnTo>
                    <a:lnTo>
                      <a:pt x="19392" y="581"/>
                    </a:lnTo>
                    <a:lnTo>
                      <a:pt x="18983" y="479"/>
                    </a:lnTo>
                    <a:lnTo>
                      <a:pt x="18573" y="342"/>
                    </a:lnTo>
                    <a:lnTo>
                      <a:pt x="177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0" name="Google Shape;918;p32"/>
              <p:cNvSpPr/>
              <p:nvPr/>
            </p:nvSpPr>
            <p:spPr>
              <a:xfrm rot="745800">
                <a:off x="980280" y="4375440"/>
                <a:ext cx="64440" cy="334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3415" h="1777">
                    <a:moveTo>
                      <a:pt x="35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376" y="411"/>
                    </a:lnTo>
                    <a:lnTo>
                      <a:pt x="752" y="718"/>
                    </a:lnTo>
                    <a:lnTo>
                      <a:pt x="1127" y="991"/>
                    </a:lnTo>
                    <a:lnTo>
                      <a:pt x="1537" y="1230"/>
                    </a:lnTo>
                    <a:lnTo>
                      <a:pt x="1981" y="1435"/>
                    </a:lnTo>
                    <a:lnTo>
                      <a:pt x="2424" y="1605"/>
                    </a:lnTo>
                    <a:lnTo>
                      <a:pt x="2868" y="1708"/>
                    </a:lnTo>
                    <a:lnTo>
                      <a:pt x="3312" y="1776"/>
                    </a:lnTo>
                    <a:lnTo>
                      <a:pt x="3380" y="1776"/>
                    </a:lnTo>
                    <a:lnTo>
                      <a:pt x="3414" y="1742"/>
                    </a:lnTo>
                    <a:lnTo>
                      <a:pt x="3380" y="1674"/>
                    </a:lnTo>
                    <a:lnTo>
                      <a:pt x="3346" y="1640"/>
                    </a:lnTo>
                    <a:lnTo>
                      <a:pt x="2459" y="1332"/>
                    </a:lnTo>
                    <a:lnTo>
                      <a:pt x="1639" y="991"/>
                    </a:lnTo>
                    <a:lnTo>
                      <a:pt x="1229" y="786"/>
                    </a:lnTo>
                    <a:lnTo>
                      <a:pt x="854" y="581"/>
                    </a:lnTo>
                    <a:lnTo>
                      <a:pt x="478" y="308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1" name="Google Shape;919;p32"/>
              <p:cNvSpPr/>
              <p:nvPr/>
            </p:nvSpPr>
            <p:spPr>
              <a:xfrm rot="745800">
                <a:off x="961920" y="4375080"/>
                <a:ext cx="79200" cy="403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4200" h="2152">
                    <a:moveTo>
                      <a:pt x="35" y="0"/>
                    </a:moveTo>
                    <a:lnTo>
                      <a:pt x="1" y="34"/>
                    </a:lnTo>
                    <a:lnTo>
                      <a:pt x="1" y="69"/>
                    </a:lnTo>
                    <a:lnTo>
                      <a:pt x="1" y="103"/>
                    </a:lnTo>
                    <a:lnTo>
                      <a:pt x="410" y="546"/>
                    </a:lnTo>
                    <a:lnTo>
                      <a:pt x="854" y="922"/>
                    </a:lnTo>
                    <a:lnTo>
                      <a:pt x="1332" y="1298"/>
                    </a:lnTo>
                    <a:lnTo>
                      <a:pt x="1844" y="1605"/>
                    </a:lnTo>
                    <a:lnTo>
                      <a:pt x="2390" y="1878"/>
                    </a:lnTo>
                    <a:lnTo>
                      <a:pt x="2971" y="2049"/>
                    </a:lnTo>
                    <a:lnTo>
                      <a:pt x="3244" y="2117"/>
                    </a:lnTo>
                    <a:lnTo>
                      <a:pt x="3551" y="2151"/>
                    </a:lnTo>
                    <a:lnTo>
                      <a:pt x="4132" y="2151"/>
                    </a:lnTo>
                    <a:lnTo>
                      <a:pt x="4200" y="2117"/>
                    </a:lnTo>
                    <a:lnTo>
                      <a:pt x="4200" y="2083"/>
                    </a:lnTo>
                    <a:lnTo>
                      <a:pt x="4200" y="2049"/>
                    </a:lnTo>
                    <a:lnTo>
                      <a:pt x="4166" y="2014"/>
                    </a:lnTo>
                    <a:lnTo>
                      <a:pt x="3142" y="1776"/>
                    </a:lnTo>
                    <a:lnTo>
                      <a:pt x="2664" y="1639"/>
                    </a:lnTo>
                    <a:lnTo>
                      <a:pt x="2186" y="1468"/>
                    </a:lnTo>
                    <a:lnTo>
                      <a:pt x="1605" y="1161"/>
                    </a:lnTo>
                    <a:lnTo>
                      <a:pt x="1059" y="854"/>
                    </a:lnTo>
                    <a:lnTo>
                      <a:pt x="581" y="444"/>
                    </a:lnTo>
                    <a:lnTo>
                      <a:pt x="103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2" name="Google Shape;920;p32"/>
              <p:cNvSpPr/>
              <p:nvPr/>
            </p:nvSpPr>
            <p:spPr>
              <a:xfrm rot="745800">
                <a:off x="964800" y="4397760"/>
                <a:ext cx="50040" cy="2556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25560"/>
                  <a:gd name="textAreaBottom" fmla="*/ 25920 h 25560"/>
                </a:gdLst>
                <a:ahLst/>
                <a:cxnLst/>
                <a:rect l="textAreaLeft" t="textAreaTop" r="textAreaRight" b="textAreaBottom"/>
                <a:pathLst>
                  <a:path w="2663" h="1367">
                    <a:moveTo>
                      <a:pt x="34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615" y="513"/>
                    </a:lnTo>
                    <a:lnTo>
                      <a:pt x="1229" y="854"/>
                    </a:lnTo>
                    <a:lnTo>
                      <a:pt x="1571" y="1025"/>
                    </a:lnTo>
                    <a:lnTo>
                      <a:pt x="1912" y="1161"/>
                    </a:lnTo>
                    <a:lnTo>
                      <a:pt x="2253" y="1264"/>
                    </a:lnTo>
                    <a:lnTo>
                      <a:pt x="2595" y="1366"/>
                    </a:lnTo>
                    <a:lnTo>
                      <a:pt x="2663" y="1366"/>
                    </a:lnTo>
                    <a:lnTo>
                      <a:pt x="2663" y="1332"/>
                    </a:lnTo>
                    <a:lnTo>
                      <a:pt x="2663" y="1298"/>
                    </a:lnTo>
                    <a:lnTo>
                      <a:pt x="2629" y="1264"/>
                    </a:lnTo>
                    <a:lnTo>
                      <a:pt x="1980" y="991"/>
                    </a:lnTo>
                    <a:lnTo>
                      <a:pt x="1297" y="717"/>
                    </a:lnTo>
                    <a:lnTo>
                      <a:pt x="683" y="376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960" bIns="12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3" name="Google Shape;921;p32"/>
              <p:cNvSpPr/>
              <p:nvPr/>
            </p:nvSpPr>
            <p:spPr>
              <a:xfrm rot="745800">
                <a:off x="957240" y="4418640"/>
                <a:ext cx="54720" cy="208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20880"/>
                  <a:gd name="textAreaBottom" fmla="*/ 21240 h 20880"/>
                </a:gdLst>
                <a:ahLst/>
                <a:cxnLst/>
                <a:rect l="textAreaLeft" t="textAreaTop" r="textAreaRight" b="textAreaBottom"/>
                <a:pathLst>
                  <a:path w="2903" h="1127">
                    <a:moveTo>
                      <a:pt x="35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69" y="137"/>
                    </a:lnTo>
                    <a:lnTo>
                      <a:pt x="1400" y="683"/>
                    </a:lnTo>
                    <a:lnTo>
                      <a:pt x="2083" y="922"/>
                    </a:lnTo>
                    <a:lnTo>
                      <a:pt x="2766" y="1127"/>
                    </a:lnTo>
                    <a:lnTo>
                      <a:pt x="2868" y="1127"/>
                    </a:lnTo>
                    <a:lnTo>
                      <a:pt x="2902" y="1059"/>
                    </a:lnTo>
                    <a:lnTo>
                      <a:pt x="2902" y="990"/>
                    </a:lnTo>
                    <a:lnTo>
                      <a:pt x="2868" y="922"/>
                    </a:lnTo>
                    <a:lnTo>
                      <a:pt x="2185" y="649"/>
                    </a:lnTo>
                    <a:lnTo>
                      <a:pt x="1503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4" name="Google Shape;922;p32"/>
              <p:cNvSpPr/>
              <p:nvPr/>
            </p:nvSpPr>
            <p:spPr>
              <a:xfrm rot="745800">
                <a:off x="968760" y="4437720"/>
                <a:ext cx="25560" cy="10080"/>
              </a:xfrm>
              <a:custGeom>
                <a:avLst/>
                <a:gdLst>
                  <a:gd name="textAreaLeft" fmla="*/ 0 w 25560"/>
                  <a:gd name="textAreaRight" fmla="*/ 25920 w 2556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1367" h="547">
                    <a:moveTo>
                      <a:pt x="69" y="0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5" y="205"/>
                    </a:lnTo>
                    <a:lnTo>
                      <a:pt x="69" y="205"/>
                    </a:lnTo>
                    <a:lnTo>
                      <a:pt x="683" y="410"/>
                    </a:lnTo>
                    <a:lnTo>
                      <a:pt x="991" y="478"/>
                    </a:lnTo>
                    <a:lnTo>
                      <a:pt x="1298" y="547"/>
                    </a:lnTo>
                    <a:lnTo>
                      <a:pt x="1332" y="513"/>
                    </a:lnTo>
                    <a:lnTo>
                      <a:pt x="1366" y="478"/>
                    </a:lnTo>
                    <a:lnTo>
                      <a:pt x="1366" y="444"/>
                    </a:lnTo>
                    <a:lnTo>
                      <a:pt x="1332" y="410"/>
                    </a:lnTo>
                    <a:lnTo>
                      <a:pt x="1059" y="274"/>
                    </a:lnTo>
                    <a:lnTo>
                      <a:pt x="752" y="17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5" name="Google Shape;923;p32"/>
              <p:cNvSpPr/>
              <p:nvPr/>
            </p:nvSpPr>
            <p:spPr>
              <a:xfrm rot="745800">
                <a:off x="985320" y="445788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1" y="1"/>
                    </a:moveTo>
                    <a:lnTo>
                      <a:pt x="1" y="35"/>
                    </a:lnTo>
                    <a:lnTo>
                      <a:pt x="35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6" name="Google Shape;924;p32"/>
              <p:cNvSpPr/>
              <p:nvPr/>
            </p:nvSpPr>
            <p:spPr>
              <a:xfrm rot="745800">
                <a:off x="1067040" y="438624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483" y="0"/>
                    </a:moveTo>
                    <a:lnTo>
                      <a:pt x="3415" y="34"/>
                    </a:lnTo>
                    <a:lnTo>
                      <a:pt x="1776" y="1127"/>
                    </a:lnTo>
                    <a:lnTo>
                      <a:pt x="922" y="1673"/>
                    </a:lnTo>
                    <a:lnTo>
                      <a:pt x="69" y="2151"/>
                    </a:lnTo>
                    <a:lnTo>
                      <a:pt x="1" y="2185"/>
                    </a:lnTo>
                    <a:lnTo>
                      <a:pt x="1" y="2253"/>
                    </a:lnTo>
                    <a:lnTo>
                      <a:pt x="1" y="2287"/>
                    </a:lnTo>
                    <a:lnTo>
                      <a:pt x="1" y="2356"/>
                    </a:lnTo>
                    <a:lnTo>
                      <a:pt x="69" y="2424"/>
                    </a:lnTo>
                    <a:lnTo>
                      <a:pt x="137" y="2458"/>
                    </a:lnTo>
                    <a:lnTo>
                      <a:pt x="205" y="2424"/>
                    </a:lnTo>
                    <a:lnTo>
                      <a:pt x="683" y="2219"/>
                    </a:lnTo>
                    <a:lnTo>
                      <a:pt x="1127" y="2014"/>
                    </a:lnTo>
                    <a:lnTo>
                      <a:pt x="1571" y="1775"/>
                    </a:lnTo>
                    <a:lnTo>
                      <a:pt x="2015" y="1502"/>
                    </a:lnTo>
                    <a:lnTo>
                      <a:pt x="2425" y="1195"/>
                    </a:lnTo>
                    <a:lnTo>
                      <a:pt x="2834" y="888"/>
                    </a:lnTo>
                    <a:lnTo>
                      <a:pt x="3210" y="546"/>
                    </a:lnTo>
                    <a:lnTo>
                      <a:pt x="3551" y="171"/>
                    </a:lnTo>
                    <a:lnTo>
                      <a:pt x="3551" y="102"/>
                    </a:lnTo>
                    <a:lnTo>
                      <a:pt x="3551" y="34"/>
                    </a:lnTo>
                    <a:lnTo>
                      <a:pt x="348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7" name="Google Shape;925;p32"/>
              <p:cNvSpPr/>
              <p:nvPr/>
            </p:nvSpPr>
            <p:spPr>
              <a:xfrm rot="745800">
                <a:off x="1079280" y="4393800"/>
                <a:ext cx="73440" cy="50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3893" h="2664">
                    <a:moveTo>
                      <a:pt x="3790" y="1"/>
                    </a:moveTo>
                    <a:lnTo>
                      <a:pt x="3722" y="35"/>
                    </a:lnTo>
                    <a:lnTo>
                      <a:pt x="3380" y="479"/>
                    </a:lnTo>
                    <a:lnTo>
                      <a:pt x="3005" y="888"/>
                    </a:lnTo>
                    <a:lnTo>
                      <a:pt x="2595" y="1230"/>
                    </a:lnTo>
                    <a:lnTo>
                      <a:pt x="2151" y="1571"/>
                    </a:lnTo>
                    <a:lnTo>
                      <a:pt x="1673" y="1844"/>
                    </a:lnTo>
                    <a:lnTo>
                      <a:pt x="1195" y="2083"/>
                    </a:lnTo>
                    <a:lnTo>
                      <a:pt x="683" y="2254"/>
                    </a:lnTo>
                    <a:lnTo>
                      <a:pt x="103" y="2391"/>
                    </a:lnTo>
                    <a:lnTo>
                      <a:pt x="69" y="2425"/>
                    </a:lnTo>
                    <a:lnTo>
                      <a:pt x="35" y="2459"/>
                    </a:lnTo>
                    <a:lnTo>
                      <a:pt x="1" y="2561"/>
                    </a:lnTo>
                    <a:lnTo>
                      <a:pt x="69" y="2630"/>
                    </a:lnTo>
                    <a:lnTo>
                      <a:pt x="103" y="2664"/>
                    </a:lnTo>
                    <a:lnTo>
                      <a:pt x="171" y="2664"/>
                    </a:lnTo>
                    <a:lnTo>
                      <a:pt x="752" y="2527"/>
                    </a:lnTo>
                    <a:lnTo>
                      <a:pt x="1298" y="2356"/>
                    </a:lnTo>
                    <a:lnTo>
                      <a:pt x="1810" y="2118"/>
                    </a:lnTo>
                    <a:lnTo>
                      <a:pt x="2322" y="1810"/>
                    </a:lnTo>
                    <a:lnTo>
                      <a:pt x="2766" y="1469"/>
                    </a:lnTo>
                    <a:lnTo>
                      <a:pt x="3176" y="1093"/>
                    </a:lnTo>
                    <a:lnTo>
                      <a:pt x="3551" y="615"/>
                    </a:lnTo>
                    <a:lnTo>
                      <a:pt x="3892" y="137"/>
                    </a:lnTo>
                    <a:lnTo>
                      <a:pt x="3892" y="69"/>
                    </a:lnTo>
                    <a:lnTo>
                      <a:pt x="3858" y="35"/>
                    </a:lnTo>
                    <a:lnTo>
                      <a:pt x="37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8" name="Google Shape;926;p32"/>
              <p:cNvSpPr/>
              <p:nvPr/>
            </p:nvSpPr>
            <p:spPr>
              <a:xfrm rot="745800">
                <a:off x="1099440" y="4395960"/>
                <a:ext cx="78480" cy="74160"/>
              </a:xfrm>
              <a:custGeom>
                <a:avLst/>
                <a:gdLst>
                  <a:gd name="textAreaLeft" fmla="*/ 0 w 78480"/>
                  <a:gd name="textAreaRight" fmla="*/ 78840 w 7848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4166" h="3927">
                    <a:moveTo>
                      <a:pt x="4029" y="0"/>
                    </a:moveTo>
                    <a:lnTo>
                      <a:pt x="3961" y="34"/>
                    </a:lnTo>
                    <a:lnTo>
                      <a:pt x="3927" y="68"/>
                    </a:lnTo>
                    <a:lnTo>
                      <a:pt x="3551" y="649"/>
                    </a:lnTo>
                    <a:lnTo>
                      <a:pt x="3175" y="1195"/>
                    </a:lnTo>
                    <a:lnTo>
                      <a:pt x="2732" y="1741"/>
                    </a:lnTo>
                    <a:lnTo>
                      <a:pt x="2288" y="2219"/>
                    </a:lnTo>
                    <a:lnTo>
                      <a:pt x="1810" y="2663"/>
                    </a:lnTo>
                    <a:lnTo>
                      <a:pt x="1264" y="3073"/>
                    </a:lnTo>
                    <a:lnTo>
                      <a:pt x="683" y="3414"/>
                    </a:lnTo>
                    <a:lnTo>
                      <a:pt x="35" y="3721"/>
                    </a:lnTo>
                    <a:lnTo>
                      <a:pt x="0" y="3756"/>
                    </a:lnTo>
                    <a:lnTo>
                      <a:pt x="0" y="3858"/>
                    </a:lnTo>
                    <a:lnTo>
                      <a:pt x="35" y="3892"/>
                    </a:lnTo>
                    <a:lnTo>
                      <a:pt x="103" y="3926"/>
                    </a:lnTo>
                    <a:lnTo>
                      <a:pt x="786" y="3653"/>
                    </a:lnTo>
                    <a:lnTo>
                      <a:pt x="1434" y="3346"/>
                    </a:lnTo>
                    <a:lnTo>
                      <a:pt x="2015" y="2970"/>
                    </a:lnTo>
                    <a:lnTo>
                      <a:pt x="2595" y="2526"/>
                    </a:lnTo>
                    <a:lnTo>
                      <a:pt x="2868" y="2288"/>
                    </a:lnTo>
                    <a:lnTo>
                      <a:pt x="3107" y="2014"/>
                    </a:lnTo>
                    <a:lnTo>
                      <a:pt x="3312" y="1741"/>
                    </a:lnTo>
                    <a:lnTo>
                      <a:pt x="3551" y="1468"/>
                    </a:lnTo>
                    <a:lnTo>
                      <a:pt x="3722" y="1161"/>
                    </a:lnTo>
                    <a:lnTo>
                      <a:pt x="3892" y="854"/>
                    </a:lnTo>
                    <a:lnTo>
                      <a:pt x="4063" y="512"/>
                    </a:lnTo>
                    <a:lnTo>
                      <a:pt x="4165" y="171"/>
                    </a:lnTo>
                    <a:lnTo>
                      <a:pt x="4165" y="68"/>
                    </a:lnTo>
                    <a:lnTo>
                      <a:pt x="4097" y="34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9" name="Google Shape;927;p32"/>
              <p:cNvSpPr/>
              <p:nvPr/>
            </p:nvSpPr>
            <p:spPr>
              <a:xfrm rot="745800">
                <a:off x="1147680" y="4412160"/>
                <a:ext cx="50040" cy="6120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61200"/>
                  <a:gd name="textAreaBottom" fmla="*/ 61560 h 61200"/>
                </a:gdLst>
                <a:ahLst/>
                <a:cxnLst/>
                <a:rect l="textAreaLeft" t="textAreaTop" r="textAreaRight" b="textAreaBottom"/>
                <a:pathLst>
                  <a:path w="2663" h="3244">
                    <a:moveTo>
                      <a:pt x="2526" y="0"/>
                    </a:moveTo>
                    <a:lnTo>
                      <a:pt x="2424" y="34"/>
                    </a:lnTo>
                    <a:lnTo>
                      <a:pt x="1912" y="854"/>
                    </a:lnTo>
                    <a:lnTo>
                      <a:pt x="1366" y="1639"/>
                    </a:lnTo>
                    <a:lnTo>
                      <a:pt x="1058" y="2014"/>
                    </a:lnTo>
                    <a:lnTo>
                      <a:pt x="751" y="2390"/>
                    </a:lnTo>
                    <a:lnTo>
                      <a:pt x="410" y="2731"/>
                    </a:lnTo>
                    <a:lnTo>
                      <a:pt x="34" y="3039"/>
                    </a:lnTo>
                    <a:lnTo>
                      <a:pt x="0" y="3073"/>
                    </a:lnTo>
                    <a:lnTo>
                      <a:pt x="0" y="3107"/>
                    </a:lnTo>
                    <a:lnTo>
                      <a:pt x="34" y="3175"/>
                    </a:lnTo>
                    <a:lnTo>
                      <a:pt x="102" y="3243"/>
                    </a:lnTo>
                    <a:lnTo>
                      <a:pt x="137" y="3209"/>
                    </a:lnTo>
                    <a:lnTo>
                      <a:pt x="171" y="3209"/>
                    </a:lnTo>
                    <a:lnTo>
                      <a:pt x="956" y="2561"/>
                    </a:lnTo>
                    <a:lnTo>
                      <a:pt x="1332" y="2219"/>
                    </a:lnTo>
                    <a:lnTo>
                      <a:pt x="1673" y="1844"/>
                    </a:lnTo>
                    <a:lnTo>
                      <a:pt x="1980" y="1468"/>
                    </a:lnTo>
                    <a:lnTo>
                      <a:pt x="2253" y="1058"/>
                    </a:lnTo>
                    <a:lnTo>
                      <a:pt x="2492" y="615"/>
                    </a:lnTo>
                    <a:lnTo>
                      <a:pt x="2663" y="137"/>
                    </a:lnTo>
                    <a:lnTo>
                      <a:pt x="2663" y="68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600" bIns="30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0" name="Google Shape;928;p32"/>
              <p:cNvSpPr/>
              <p:nvPr/>
            </p:nvSpPr>
            <p:spPr>
              <a:xfrm rot="745800">
                <a:off x="1058400" y="4146480"/>
                <a:ext cx="91080" cy="165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15" h="889">
                    <a:moveTo>
                      <a:pt x="3005" y="0"/>
                    </a:moveTo>
                    <a:lnTo>
                      <a:pt x="2391" y="35"/>
                    </a:lnTo>
                    <a:lnTo>
                      <a:pt x="1776" y="103"/>
                    </a:lnTo>
                    <a:lnTo>
                      <a:pt x="1162" y="239"/>
                    </a:lnTo>
                    <a:lnTo>
                      <a:pt x="581" y="410"/>
                    </a:lnTo>
                    <a:lnTo>
                      <a:pt x="69" y="649"/>
                    </a:lnTo>
                    <a:lnTo>
                      <a:pt x="1" y="683"/>
                    </a:lnTo>
                    <a:lnTo>
                      <a:pt x="1" y="717"/>
                    </a:lnTo>
                    <a:lnTo>
                      <a:pt x="1" y="786"/>
                    </a:lnTo>
                    <a:lnTo>
                      <a:pt x="69" y="854"/>
                    </a:lnTo>
                    <a:lnTo>
                      <a:pt x="103" y="888"/>
                    </a:lnTo>
                    <a:lnTo>
                      <a:pt x="171" y="854"/>
                    </a:lnTo>
                    <a:lnTo>
                      <a:pt x="752" y="649"/>
                    </a:lnTo>
                    <a:lnTo>
                      <a:pt x="1366" y="513"/>
                    </a:lnTo>
                    <a:lnTo>
                      <a:pt x="1981" y="444"/>
                    </a:lnTo>
                    <a:lnTo>
                      <a:pt x="2595" y="410"/>
                    </a:lnTo>
                    <a:lnTo>
                      <a:pt x="3107" y="410"/>
                    </a:lnTo>
                    <a:lnTo>
                      <a:pt x="3654" y="478"/>
                    </a:lnTo>
                    <a:lnTo>
                      <a:pt x="4678" y="649"/>
                    </a:lnTo>
                    <a:lnTo>
                      <a:pt x="4780" y="649"/>
                    </a:lnTo>
                    <a:lnTo>
                      <a:pt x="4814" y="547"/>
                    </a:lnTo>
                    <a:lnTo>
                      <a:pt x="4780" y="478"/>
                    </a:lnTo>
                    <a:lnTo>
                      <a:pt x="4712" y="410"/>
                    </a:lnTo>
                    <a:lnTo>
                      <a:pt x="4439" y="274"/>
                    </a:lnTo>
                    <a:lnTo>
                      <a:pt x="4166" y="171"/>
                    </a:lnTo>
                    <a:lnTo>
                      <a:pt x="3893" y="103"/>
                    </a:lnTo>
                    <a:lnTo>
                      <a:pt x="3585" y="69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1" name="Google Shape;929;p32"/>
              <p:cNvSpPr/>
              <p:nvPr/>
            </p:nvSpPr>
            <p:spPr>
              <a:xfrm rot="745800">
                <a:off x="1080000" y="4129920"/>
                <a:ext cx="86400" cy="1908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576" h="1026">
                    <a:moveTo>
                      <a:pt x="1742" y="1"/>
                    </a:moveTo>
                    <a:lnTo>
                      <a:pt x="1161" y="69"/>
                    </a:lnTo>
                    <a:lnTo>
                      <a:pt x="581" y="206"/>
                    </a:lnTo>
                    <a:lnTo>
                      <a:pt x="69" y="377"/>
                    </a:lnTo>
                    <a:lnTo>
                      <a:pt x="35" y="411"/>
                    </a:lnTo>
                    <a:lnTo>
                      <a:pt x="1" y="445"/>
                    </a:lnTo>
                    <a:lnTo>
                      <a:pt x="1" y="547"/>
                    </a:lnTo>
                    <a:lnTo>
                      <a:pt x="69" y="615"/>
                    </a:lnTo>
                    <a:lnTo>
                      <a:pt x="103" y="650"/>
                    </a:lnTo>
                    <a:lnTo>
                      <a:pt x="171" y="650"/>
                    </a:lnTo>
                    <a:lnTo>
                      <a:pt x="683" y="513"/>
                    </a:lnTo>
                    <a:lnTo>
                      <a:pt x="1230" y="445"/>
                    </a:lnTo>
                    <a:lnTo>
                      <a:pt x="1776" y="411"/>
                    </a:lnTo>
                    <a:lnTo>
                      <a:pt x="2288" y="445"/>
                    </a:lnTo>
                    <a:lnTo>
                      <a:pt x="2561" y="479"/>
                    </a:lnTo>
                    <a:lnTo>
                      <a:pt x="2834" y="547"/>
                    </a:lnTo>
                    <a:lnTo>
                      <a:pt x="3346" y="684"/>
                    </a:lnTo>
                    <a:lnTo>
                      <a:pt x="3858" y="854"/>
                    </a:lnTo>
                    <a:lnTo>
                      <a:pt x="4371" y="1025"/>
                    </a:lnTo>
                    <a:lnTo>
                      <a:pt x="4473" y="1025"/>
                    </a:lnTo>
                    <a:lnTo>
                      <a:pt x="4541" y="923"/>
                    </a:lnTo>
                    <a:lnTo>
                      <a:pt x="4575" y="820"/>
                    </a:lnTo>
                    <a:lnTo>
                      <a:pt x="4541" y="786"/>
                    </a:lnTo>
                    <a:lnTo>
                      <a:pt x="4507" y="718"/>
                    </a:lnTo>
                    <a:lnTo>
                      <a:pt x="4268" y="547"/>
                    </a:lnTo>
                    <a:lnTo>
                      <a:pt x="4029" y="411"/>
                    </a:lnTo>
                    <a:lnTo>
                      <a:pt x="3790" y="308"/>
                    </a:lnTo>
                    <a:lnTo>
                      <a:pt x="3517" y="206"/>
                    </a:lnTo>
                    <a:lnTo>
                      <a:pt x="3244" y="103"/>
                    </a:lnTo>
                    <a:lnTo>
                      <a:pt x="2937" y="69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2" name="Google Shape;930;p32"/>
              <p:cNvSpPr/>
              <p:nvPr/>
            </p:nvSpPr>
            <p:spPr>
              <a:xfrm rot="745800">
                <a:off x="1135800" y="4124520"/>
                <a:ext cx="31320" cy="1188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1880"/>
                  <a:gd name="textAreaBottom" fmla="*/ 12240 h 11880"/>
                </a:gdLst>
                <a:ahLst/>
                <a:cxnLst/>
                <a:rect l="textAreaLeft" t="textAreaTop" r="textAreaRight" b="textAreaBottom"/>
                <a:pathLst>
                  <a:path w="1673" h="650">
                    <a:moveTo>
                      <a:pt x="103" y="1"/>
                    </a:moveTo>
                    <a:lnTo>
                      <a:pt x="68" y="69"/>
                    </a:lnTo>
                    <a:lnTo>
                      <a:pt x="0" y="137"/>
                    </a:lnTo>
                    <a:lnTo>
                      <a:pt x="0" y="240"/>
                    </a:lnTo>
                    <a:lnTo>
                      <a:pt x="0" y="308"/>
                    </a:lnTo>
                    <a:lnTo>
                      <a:pt x="68" y="376"/>
                    </a:lnTo>
                    <a:lnTo>
                      <a:pt x="137" y="410"/>
                    </a:lnTo>
                    <a:lnTo>
                      <a:pt x="854" y="581"/>
                    </a:lnTo>
                    <a:lnTo>
                      <a:pt x="1195" y="649"/>
                    </a:lnTo>
                    <a:lnTo>
                      <a:pt x="1536" y="649"/>
                    </a:lnTo>
                    <a:lnTo>
                      <a:pt x="1605" y="581"/>
                    </a:lnTo>
                    <a:lnTo>
                      <a:pt x="1673" y="513"/>
                    </a:lnTo>
                    <a:lnTo>
                      <a:pt x="1639" y="410"/>
                    </a:lnTo>
                    <a:lnTo>
                      <a:pt x="1605" y="342"/>
                    </a:lnTo>
                    <a:lnTo>
                      <a:pt x="1434" y="274"/>
                    </a:lnTo>
                    <a:lnTo>
                      <a:pt x="1297" y="205"/>
                    </a:lnTo>
                    <a:lnTo>
                      <a:pt x="956" y="103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20" bIns="6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3" name="Google Shape;931;p32"/>
              <p:cNvSpPr/>
              <p:nvPr/>
            </p:nvSpPr>
            <p:spPr>
              <a:xfrm rot="745800">
                <a:off x="917280" y="4246200"/>
                <a:ext cx="61920" cy="10260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279" h="5429">
                    <a:moveTo>
                      <a:pt x="171" y="0"/>
                    </a:moveTo>
                    <a:lnTo>
                      <a:pt x="69" y="35"/>
                    </a:lnTo>
                    <a:lnTo>
                      <a:pt x="35" y="103"/>
                    </a:lnTo>
                    <a:lnTo>
                      <a:pt x="1" y="171"/>
                    </a:lnTo>
                    <a:lnTo>
                      <a:pt x="1" y="274"/>
                    </a:lnTo>
                    <a:lnTo>
                      <a:pt x="206" y="990"/>
                    </a:lnTo>
                    <a:lnTo>
                      <a:pt x="445" y="1742"/>
                    </a:lnTo>
                    <a:lnTo>
                      <a:pt x="752" y="2458"/>
                    </a:lnTo>
                    <a:lnTo>
                      <a:pt x="1093" y="3141"/>
                    </a:lnTo>
                    <a:lnTo>
                      <a:pt x="1537" y="3790"/>
                    </a:lnTo>
                    <a:lnTo>
                      <a:pt x="2015" y="4370"/>
                    </a:lnTo>
                    <a:lnTo>
                      <a:pt x="2254" y="4643"/>
                    </a:lnTo>
                    <a:lnTo>
                      <a:pt x="2527" y="4916"/>
                    </a:lnTo>
                    <a:lnTo>
                      <a:pt x="2834" y="5155"/>
                    </a:lnTo>
                    <a:lnTo>
                      <a:pt x="3142" y="5394"/>
                    </a:lnTo>
                    <a:lnTo>
                      <a:pt x="3210" y="5429"/>
                    </a:lnTo>
                    <a:lnTo>
                      <a:pt x="3244" y="5394"/>
                    </a:lnTo>
                    <a:lnTo>
                      <a:pt x="3278" y="5326"/>
                    </a:lnTo>
                    <a:lnTo>
                      <a:pt x="3244" y="5258"/>
                    </a:lnTo>
                    <a:lnTo>
                      <a:pt x="2766" y="4678"/>
                    </a:lnTo>
                    <a:lnTo>
                      <a:pt x="2322" y="4097"/>
                    </a:lnTo>
                    <a:lnTo>
                      <a:pt x="1878" y="3517"/>
                    </a:lnTo>
                    <a:lnTo>
                      <a:pt x="1503" y="2902"/>
                    </a:lnTo>
                    <a:lnTo>
                      <a:pt x="1161" y="2288"/>
                    </a:lnTo>
                    <a:lnTo>
                      <a:pt x="854" y="1605"/>
                    </a:lnTo>
                    <a:lnTo>
                      <a:pt x="615" y="922"/>
                    </a:lnTo>
                    <a:lnTo>
                      <a:pt x="410" y="171"/>
                    </a:lnTo>
                    <a:lnTo>
                      <a:pt x="376" y="103"/>
                    </a:lnTo>
                    <a:lnTo>
                      <a:pt x="308" y="3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4" name="Google Shape;932;p32"/>
              <p:cNvSpPr/>
              <p:nvPr/>
            </p:nvSpPr>
            <p:spPr>
              <a:xfrm rot="745800">
                <a:off x="935280" y="4266720"/>
                <a:ext cx="48240" cy="63720"/>
              </a:xfrm>
              <a:custGeom>
                <a:avLst/>
                <a:gdLst>
                  <a:gd name="textAreaLeft" fmla="*/ 0 w 48240"/>
                  <a:gd name="textAreaRight" fmla="*/ 48600 w 48240"/>
                  <a:gd name="textAreaTop" fmla="*/ 0 h 63720"/>
                  <a:gd name="textAreaBottom" fmla="*/ 64080 h 63720"/>
                </a:gdLst>
                <a:ahLst/>
                <a:cxnLst/>
                <a:rect l="textAreaLeft" t="textAreaTop" r="textAreaRight" b="textAreaBottom"/>
                <a:pathLst>
                  <a:path w="2562" h="3381">
                    <a:moveTo>
                      <a:pt x="103" y="0"/>
                    </a:moveTo>
                    <a:lnTo>
                      <a:pt x="35" y="34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581" y="990"/>
                    </a:lnTo>
                    <a:lnTo>
                      <a:pt x="1161" y="1810"/>
                    </a:lnTo>
                    <a:lnTo>
                      <a:pt x="1742" y="2595"/>
                    </a:lnTo>
                    <a:lnTo>
                      <a:pt x="2425" y="3346"/>
                    </a:lnTo>
                    <a:lnTo>
                      <a:pt x="2459" y="3380"/>
                    </a:lnTo>
                    <a:lnTo>
                      <a:pt x="2527" y="3346"/>
                    </a:lnTo>
                    <a:lnTo>
                      <a:pt x="2561" y="3312"/>
                    </a:lnTo>
                    <a:lnTo>
                      <a:pt x="2561" y="3244"/>
                    </a:lnTo>
                    <a:lnTo>
                      <a:pt x="2015" y="2424"/>
                    </a:lnTo>
                    <a:lnTo>
                      <a:pt x="1434" y="1605"/>
                    </a:lnTo>
                    <a:lnTo>
                      <a:pt x="820" y="820"/>
                    </a:lnTo>
                    <a:lnTo>
                      <a:pt x="17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040" bIns="32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5" name="Google Shape;933;p32"/>
              <p:cNvSpPr/>
              <p:nvPr/>
            </p:nvSpPr>
            <p:spPr>
              <a:xfrm rot="745800">
                <a:off x="962280" y="4286160"/>
                <a:ext cx="28080" cy="4248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503" h="2254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1" y="205"/>
                    </a:lnTo>
                    <a:lnTo>
                      <a:pt x="1" y="274"/>
                    </a:lnTo>
                    <a:lnTo>
                      <a:pt x="240" y="820"/>
                    </a:lnTo>
                    <a:lnTo>
                      <a:pt x="513" y="1332"/>
                    </a:lnTo>
                    <a:lnTo>
                      <a:pt x="854" y="1810"/>
                    </a:lnTo>
                    <a:lnTo>
                      <a:pt x="1059" y="2015"/>
                    </a:lnTo>
                    <a:lnTo>
                      <a:pt x="1264" y="2220"/>
                    </a:lnTo>
                    <a:lnTo>
                      <a:pt x="1366" y="2254"/>
                    </a:lnTo>
                    <a:lnTo>
                      <a:pt x="1435" y="2254"/>
                    </a:lnTo>
                    <a:lnTo>
                      <a:pt x="1503" y="2186"/>
                    </a:lnTo>
                    <a:lnTo>
                      <a:pt x="1503" y="2117"/>
                    </a:lnTo>
                    <a:lnTo>
                      <a:pt x="1469" y="2083"/>
                    </a:lnTo>
                    <a:lnTo>
                      <a:pt x="923" y="1093"/>
                    </a:lnTo>
                    <a:lnTo>
                      <a:pt x="615" y="615"/>
                    </a:lnTo>
                    <a:lnTo>
                      <a:pt x="342" y="103"/>
                    </a:lnTo>
                    <a:lnTo>
                      <a:pt x="308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6" name="Google Shape;934;p32"/>
              <p:cNvSpPr/>
              <p:nvPr/>
            </p:nvSpPr>
            <p:spPr>
              <a:xfrm rot="745800">
                <a:off x="904680" y="4295160"/>
                <a:ext cx="61200" cy="78480"/>
              </a:xfrm>
              <a:custGeom>
                <a:avLst/>
                <a:gdLst>
                  <a:gd name="textAreaLeft" fmla="*/ 0 w 61200"/>
                  <a:gd name="textAreaRight" fmla="*/ 61560 w 61200"/>
                  <a:gd name="textAreaTop" fmla="*/ 0 h 78480"/>
                  <a:gd name="textAreaBottom" fmla="*/ 78840 h 78480"/>
                </a:gdLst>
                <a:ahLst/>
                <a:cxnLst/>
                <a:rect l="textAreaLeft" t="textAreaTop" r="textAreaRight" b="textAreaBottom"/>
                <a:pathLst>
                  <a:path w="3245" h="4166">
                    <a:moveTo>
                      <a:pt x="69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717"/>
                    </a:lnTo>
                    <a:lnTo>
                      <a:pt x="650" y="1264"/>
                    </a:lnTo>
                    <a:lnTo>
                      <a:pt x="991" y="1776"/>
                    </a:lnTo>
                    <a:lnTo>
                      <a:pt x="1366" y="2288"/>
                    </a:lnTo>
                    <a:lnTo>
                      <a:pt x="1742" y="2800"/>
                    </a:lnTo>
                    <a:lnTo>
                      <a:pt x="2186" y="3278"/>
                    </a:lnTo>
                    <a:lnTo>
                      <a:pt x="2630" y="3722"/>
                    </a:lnTo>
                    <a:lnTo>
                      <a:pt x="3108" y="4131"/>
                    </a:lnTo>
                    <a:lnTo>
                      <a:pt x="3176" y="4165"/>
                    </a:lnTo>
                    <a:lnTo>
                      <a:pt x="3210" y="4131"/>
                    </a:lnTo>
                    <a:lnTo>
                      <a:pt x="3244" y="4063"/>
                    </a:lnTo>
                    <a:lnTo>
                      <a:pt x="3210" y="4029"/>
                    </a:lnTo>
                    <a:lnTo>
                      <a:pt x="2357" y="3107"/>
                    </a:lnTo>
                    <a:lnTo>
                      <a:pt x="1571" y="2151"/>
                    </a:lnTo>
                    <a:lnTo>
                      <a:pt x="1196" y="1639"/>
                    </a:lnTo>
                    <a:lnTo>
                      <a:pt x="854" y="1127"/>
                    </a:lnTo>
                    <a:lnTo>
                      <a:pt x="513" y="615"/>
                    </a:lnTo>
                    <a:lnTo>
                      <a:pt x="206" y="3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7" name="Google Shape;935;p32"/>
              <p:cNvSpPr/>
              <p:nvPr/>
            </p:nvSpPr>
            <p:spPr>
              <a:xfrm rot="745800">
                <a:off x="892080" y="4477320"/>
                <a:ext cx="103320" cy="4968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5464" h="2630">
                    <a:moveTo>
                      <a:pt x="35" y="0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615" y="615"/>
                    </a:lnTo>
                    <a:lnTo>
                      <a:pt x="1264" y="1025"/>
                    </a:lnTo>
                    <a:lnTo>
                      <a:pt x="1879" y="1366"/>
                    </a:lnTo>
                    <a:lnTo>
                      <a:pt x="2561" y="1707"/>
                    </a:lnTo>
                    <a:lnTo>
                      <a:pt x="3244" y="1981"/>
                    </a:lnTo>
                    <a:lnTo>
                      <a:pt x="3961" y="2219"/>
                    </a:lnTo>
                    <a:lnTo>
                      <a:pt x="4678" y="2458"/>
                    </a:lnTo>
                    <a:lnTo>
                      <a:pt x="5395" y="2629"/>
                    </a:lnTo>
                    <a:lnTo>
                      <a:pt x="5429" y="2595"/>
                    </a:lnTo>
                    <a:lnTo>
                      <a:pt x="5463" y="2595"/>
                    </a:lnTo>
                    <a:lnTo>
                      <a:pt x="5463" y="2561"/>
                    </a:lnTo>
                    <a:lnTo>
                      <a:pt x="5429" y="2527"/>
                    </a:lnTo>
                    <a:lnTo>
                      <a:pt x="4712" y="2322"/>
                    </a:lnTo>
                    <a:lnTo>
                      <a:pt x="4029" y="2083"/>
                    </a:lnTo>
                    <a:lnTo>
                      <a:pt x="3347" y="1776"/>
                    </a:lnTo>
                    <a:lnTo>
                      <a:pt x="2664" y="1468"/>
                    </a:lnTo>
                    <a:lnTo>
                      <a:pt x="2015" y="1127"/>
                    </a:lnTo>
                    <a:lnTo>
                      <a:pt x="1366" y="786"/>
                    </a:lnTo>
                    <a:lnTo>
                      <a:pt x="752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8" name="Google Shape;936;p32"/>
              <p:cNvSpPr/>
              <p:nvPr/>
            </p:nvSpPr>
            <p:spPr>
              <a:xfrm rot="745800">
                <a:off x="951840" y="4503960"/>
                <a:ext cx="50040" cy="1512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663" h="820">
                    <a:moveTo>
                      <a:pt x="171" y="1"/>
                    </a:moveTo>
                    <a:lnTo>
                      <a:pt x="102" y="35"/>
                    </a:lnTo>
                    <a:lnTo>
                      <a:pt x="34" y="69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0" y="240"/>
                    </a:lnTo>
                    <a:lnTo>
                      <a:pt x="34" y="274"/>
                    </a:lnTo>
                    <a:lnTo>
                      <a:pt x="68" y="308"/>
                    </a:lnTo>
                    <a:lnTo>
                      <a:pt x="137" y="342"/>
                    </a:lnTo>
                    <a:lnTo>
                      <a:pt x="819" y="444"/>
                    </a:lnTo>
                    <a:lnTo>
                      <a:pt x="1502" y="615"/>
                    </a:lnTo>
                    <a:lnTo>
                      <a:pt x="2048" y="786"/>
                    </a:lnTo>
                    <a:lnTo>
                      <a:pt x="2287" y="820"/>
                    </a:lnTo>
                    <a:lnTo>
                      <a:pt x="2629" y="820"/>
                    </a:lnTo>
                    <a:lnTo>
                      <a:pt x="2663" y="752"/>
                    </a:lnTo>
                    <a:lnTo>
                      <a:pt x="2663" y="718"/>
                    </a:lnTo>
                    <a:lnTo>
                      <a:pt x="2629" y="649"/>
                    </a:lnTo>
                    <a:lnTo>
                      <a:pt x="2526" y="547"/>
                    </a:lnTo>
                    <a:lnTo>
                      <a:pt x="2390" y="444"/>
                    </a:lnTo>
                    <a:lnTo>
                      <a:pt x="2117" y="342"/>
                    </a:lnTo>
                    <a:lnTo>
                      <a:pt x="1809" y="240"/>
                    </a:lnTo>
                    <a:lnTo>
                      <a:pt x="1502" y="171"/>
                    </a:lnTo>
                    <a:lnTo>
                      <a:pt x="854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89" name="Google Shape;937;p32"/>
              <p:cNvSpPr/>
              <p:nvPr/>
            </p:nvSpPr>
            <p:spPr>
              <a:xfrm rot="745800">
                <a:off x="1017000" y="4563000"/>
                <a:ext cx="105120" cy="27000"/>
              </a:xfrm>
              <a:custGeom>
                <a:avLst/>
                <a:gdLst>
                  <a:gd name="textAreaLeft" fmla="*/ 0 w 105120"/>
                  <a:gd name="textAreaRight" fmla="*/ 105480 w 10512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5566" h="1435">
                    <a:moveTo>
                      <a:pt x="69" y="1"/>
                    </a:moveTo>
                    <a:lnTo>
                      <a:pt x="35" y="35"/>
                    </a:lnTo>
                    <a:lnTo>
                      <a:pt x="1" y="137"/>
                    </a:lnTo>
                    <a:lnTo>
                      <a:pt x="35" y="171"/>
                    </a:lnTo>
                    <a:lnTo>
                      <a:pt x="683" y="547"/>
                    </a:lnTo>
                    <a:lnTo>
                      <a:pt x="1332" y="820"/>
                    </a:lnTo>
                    <a:lnTo>
                      <a:pt x="1981" y="1093"/>
                    </a:lnTo>
                    <a:lnTo>
                      <a:pt x="2698" y="1264"/>
                    </a:lnTo>
                    <a:lnTo>
                      <a:pt x="3381" y="1366"/>
                    </a:lnTo>
                    <a:lnTo>
                      <a:pt x="4097" y="1435"/>
                    </a:lnTo>
                    <a:lnTo>
                      <a:pt x="4814" y="1400"/>
                    </a:lnTo>
                    <a:lnTo>
                      <a:pt x="5156" y="1366"/>
                    </a:lnTo>
                    <a:lnTo>
                      <a:pt x="5531" y="1298"/>
                    </a:lnTo>
                    <a:lnTo>
                      <a:pt x="5565" y="1264"/>
                    </a:lnTo>
                    <a:lnTo>
                      <a:pt x="5565" y="1230"/>
                    </a:lnTo>
                    <a:lnTo>
                      <a:pt x="5565" y="1196"/>
                    </a:lnTo>
                    <a:lnTo>
                      <a:pt x="5497" y="1161"/>
                    </a:lnTo>
                    <a:lnTo>
                      <a:pt x="4097" y="1161"/>
                    </a:lnTo>
                    <a:lnTo>
                      <a:pt x="3415" y="1093"/>
                    </a:lnTo>
                    <a:lnTo>
                      <a:pt x="2766" y="991"/>
                    </a:lnTo>
                    <a:lnTo>
                      <a:pt x="2083" y="820"/>
                    </a:lnTo>
                    <a:lnTo>
                      <a:pt x="1435" y="615"/>
                    </a:lnTo>
                    <a:lnTo>
                      <a:pt x="786" y="342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0" name="Google Shape;938;p32"/>
              <p:cNvSpPr/>
              <p:nvPr/>
            </p:nvSpPr>
            <p:spPr>
              <a:xfrm rot="745800">
                <a:off x="1057680" y="4569120"/>
                <a:ext cx="74880" cy="10080"/>
              </a:xfrm>
              <a:custGeom>
                <a:avLst/>
                <a:gdLst>
                  <a:gd name="textAreaLeft" fmla="*/ 0 w 74880"/>
                  <a:gd name="textAreaRight" fmla="*/ 75240 w 7488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3961" h="548">
                    <a:moveTo>
                      <a:pt x="137" y="1"/>
                    </a:moveTo>
                    <a:lnTo>
                      <a:pt x="68" y="35"/>
                    </a:lnTo>
                    <a:lnTo>
                      <a:pt x="34" y="35"/>
                    </a:lnTo>
                    <a:lnTo>
                      <a:pt x="0" y="137"/>
                    </a:lnTo>
                    <a:lnTo>
                      <a:pt x="34" y="240"/>
                    </a:lnTo>
                    <a:lnTo>
                      <a:pt x="68" y="274"/>
                    </a:lnTo>
                    <a:lnTo>
                      <a:pt x="137" y="308"/>
                    </a:lnTo>
                    <a:lnTo>
                      <a:pt x="1059" y="445"/>
                    </a:lnTo>
                    <a:lnTo>
                      <a:pt x="2014" y="513"/>
                    </a:lnTo>
                    <a:lnTo>
                      <a:pt x="2492" y="547"/>
                    </a:lnTo>
                    <a:lnTo>
                      <a:pt x="2970" y="547"/>
                    </a:lnTo>
                    <a:lnTo>
                      <a:pt x="3414" y="513"/>
                    </a:lnTo>
                    <a:lnTo>
                      <a:pt x="3892" y="445"/>
                    </a:lnTo>
                    <a:lnTo>
                      <a:pt x="3926" y="411"/>
                    </a:lnTo>
                    <a:lnTo>
                      <a:pt x="3960" y="342"/>
                    </a:lnTo>
                    <a:lnTo>
                      <a:pt x="3926" y="274"/>
                    </a:lnTo>
                    <a:lnTo>
                      <a:pt x="3858" y="274"/>
                    </a:lnTo>
                    <a:lnTo>
                      <a:pt x="3414" y="206"/>
                    </a:lnTo>
                    <a:lnTo>
                      <a:pt x="2936" y="206"/>
                    </a:lnTo>
                    <a:lnTo>
                      <a:pt x="2014" y="172"/>
                    </a:lnTo>
                    <a:lnTo>
                      <a:pt x="1059" y="10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1" name="Google Shape;939;p32"/>
              <p:cNvSpPr/>
              <p:nvPr/>
            </p:nvSpPr>
            <p:spPr>
              <a:xfrm rot="745800">
                <a:off x="1161360" y="4480560"/>
                <a:ext cx="81720" cy="75960"/>
              </a:xfrm>
              <a:custGeom>
                <a:avLst/>
                <a:gdLst>
                  <a:gd name="textAreaLeft" fmla="*/ 0 w 81720"/>
                  <a:gd name="textAreaRight" fmla="*/ 82080 w 817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337" h="4029">
                    <a:moveTo>
                      <a:pt x="4234" y="0"/>
                    </a:moveTo>
                    <a:lnTo>
                      <a:pt x="4200" y="34"/>
                    </a:lnTo>
                    <a:lnTo>
                      <a:pt x="3756" y="615"/>
                    </a:lnTo>
                    <a:lnTo>
                      <a:pt x="3278" y="1161"/>
                    </a:lnTo>
                    <a:lnTo>
                      <a:pt x="2834" y="1673"/>
                    </a:lnTo>
                    <a:lnTo>
                      <a:pt x="2322" y="2185"/>
                    </a:lnTo>
                    <a:lnTo>
                      <a:pt x="1810" y="2663"/>
                    </a:lnTo>
                    <a:lnTo>
                      <a:pt x="1264" y="3107"/>
                    </a:lnTo>
                    <a:lnTo>
                      <a:pt x="683" y="3482"/>
                    </a:lnTo>
                    <a:lnTo>
                      <a:pt x="35" y="3858"/>
                    </a:lnTo>
                    <a:lnTo>
                      <a:pt x="0" y="3926"/>
                    </a:lnTo>
                    <a:lnTo>
                      <a:pt x="0" y="3994"/>
                    </a:lnTo>
                    <a:lnTo>
                      <a:pt x="35" y="4029"/>
                    </a:lnTo>
                    <a:lnTo>
                      <a:pt x="103" y="4029"/>
                    </a:lnTo>
                    <a:lnTo>
                      <a:pt x="786" y="3687"/>
                    </a:lnTo>
                    <a:lnTo>
                      <a:pt x="1400" y="3312"/>
                    </a:lnTo>
                    <a:lnTo>
                      <a:pt x="2015" y="2902"/>
                    </a:lnTo>
                    <a:lnTo>
                      <a:pt x="2595" y="2424"/>
                    </a:lnTo>
                    <a:lnTo>
                      <a:pt x="3107" y="1912"/>
                    </a:lnTo>
                    <a:lnTo>
                      <a:pt x="3585" y="1366"/>
                    </a:lnTo>
                    <a:lnTo>
                      <a:pt x="3995" y="751"/>
                    </a:lnTo>
                    <a:lnTo>
                      <a:pt x="4166" y="444"/>
                    </a:lnTo>
                    <a:lnTo>
                      <a:pt x="4336" y="103"/>
                    </a:lnTo>
                    <a:lnTo>
                      <a:pt x="4336" y="34"/>
                    </a:lnTo>
                    <a:lnTo>
                      <a:pt x="430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2" name="Google Shape;940;p32"/>
              <p:cNvSpPr/>
              <p:nvPr/>
            </p:nvSpPr>
            <p:spPr>
              <a:xfrm rot="745800">
                <a:off x="1191600" y="4435200"/>
                <a:ext cx="64440" cy="856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85680"/>
                  <a:gd name="textAreaBottom" fmla="*/ 86040 h 85680"/>
                </a:gdLst>
                <a:ahLst/>
                <a:cxnLst/>
                <a:rect l="textAreaLeft" t="textAreaTop" r="textAreaRight" b="textAreaBottom"/>
                <a:pathLst>
                  <a:path w="3415" h="4542">
                    <a:moveTo>
                      <a:pt x="3210" y="0"/>
                    </a:moveTo>
                    <a:lnTo>
                      <a:pt x="3176" y="35"/>
                    </a:lnTo>
                    <a:lnTo>
                      <a:pt x="3108" y="69"/>
                    </a:lnTo>
                    <a:lnTo>
                      <a:pt x="2800" y="581"/>
                    </a:lnTo>
                    <a:lnTo>
                      <a:pt x="2493" y="1127"/>
                    </a:lnTo>
                    <a:lnTo>
                      <a:pt x="2220" y="1673"/>
                    </a:lnTo>
                    <a:lnTo>
                      <a:pt x="1879" y="2220"/>
                    </a:lnTo>
                    <a:lnTo>
                      <a:pt x="1469" y="2766"/>
                    </a:lnTo>
                    <a:lnTo>
                      <a:pt x="1025" y="3312"/>
                    </a:lnTo>
                    <a:lnTo>
                      <a:pt x="547" y="3824"/>
                    </a:lnTo>
                    <a:lnTo>
                      <a:pt x="35" y="4336"/>
                    </a:lnTo>
                    <a:lnTo>
                      <a:pt x="1" y="4370"/>
                    </a:lnTo>
                    <a:lnTo>
                      <a:pt x="1" y="4404"/>
                    </a:lnTo>
                    <a:lnTo>
                      <a:pt x="35" y="4473"/>
                    </a:lnTo>
                    <a:lnTo>
                      <a:pt x="103" y="4541"/>
                    </a:lnTo>
                    <a:lnTo>
                      <a:pt x="172" y="4541"/>
                    </a:lnTo>
                    <a:lnTo>
                      <a:pt x="206" y="4507"/>
                    </a:lnTo>
                    <a:lnTo>
                      <a:pt x="684" y="4063"/>
                    </a:lnTo>
                    <a:lnTo>
                      <a:pt x="1196" y="3585"/>
                    </a:lnTo>
                    <a:lnTo>
                      <a:pt x="1640" y="3073"/>
                    </a:lnTo>
                    <a:lnTo>
                      <a:pt x="2118" y="2561"/>
                    </a:lnTo>
                    <a:lnTo>
                      <a:pt x="2527" y="2015"/>
                    </a:lnTo>
                    <a:lnTo>
                      <a:pt x="2869" y="1434"/>
                    </a:lnTo>
                    <a:lnTo>
                      <a:pt x="3176" y="820"/>
                    </a:lnTo>
                    <a:lnTo>
                      <a:pt x="3313" y="513"/>
                    </a:lnTo>
                    <a:lnTo>
                      <a:pt x="3381" y="205"/>
                    </a:lnTo>
                    <a:lnTo>
                      <a:pt x="3415" y="137"/>
                    </a:lnTo>
                    <a:lnTo>
                      <a:pt x="3381" y="103"/>
                    </a:lnTo>
                    <a:lnTo>
                      <a:pt x="3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840" bIns="42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3" name="Google Shape;941;p32"/>
              <p:cNvSpPr/>
              <p:nvPr/>
            </p:nvSpPr>
            <p:spPr>
              <a:xfrm rot="745800">
                <a:off x="1211040" y="4413600"/>
                <a:ext cx="38520" cy="5220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2049" h="2767">
                    <a:moveTo>
                      <a:pt x="1878" y="1"/>
                    </a:moveTo>
                    <a:lnTo>
                      <a:pt x="1844" y="69"/>
                    </a:lnTo>
                    <a:lnTo>
                      <a:pt x="1434" y="718"/>
                    </a:lnTo>
                    <a:lnTo>
                      <a:pt x="1025" y="1366"/>
                    </a:lnTo>
                    <a:lnTo>
                      <a:pt x="581" y="1981"/>
                    </a:lnTo>
                    <a:lnTo>
                      <a:pt x="308" y="2254"/>
                    </a:lnTo>
                    <a:lnTo>
                      <a:pt x="34" y="2527"/>
                    </a:lnTo>
                    <a:lnTo>
                      <a:pt x="0" y="2561"/>
                    </a:lnTo>
                    <a:lnTo>
                      <a:pt x="0" y="2629"/>
                    </a:lnTo>
                    <a:lnTo>
                      <a:pt x="34" y="2698"/>
                    </a:lnTo>
                    <a:lnTo>
                      <a:pt x="103" y="2766"/>
                    </a:lnTo>
                    <a:lnTo>
                      <a:pt x="171" y="2766"/>
                    </a:lnTo>
                    <a:lnTo>
                      <a:pt x="205" y="2732"/>
                    </a:lnTo>
                    <a:lnTo>
                      <a:pt x="820" y="2186"/>
                    </a:lnTo>
                    <a:lnTo>
                      <a:pt x="1093" y="1878"/>
                    </a:lnTo>
                    <a:lnTo>
                      <a:pt x="1332" y="1571"/>
                    </a:lnTo>
                    <a:lnTo>
                      <a:pt x="1571" y="1264"/>
                    </a:lnTo>
                    <a:lnTo>
                      <a:pt x="1776" y="923"/>
                    </a:lnTo>
                    <a:lnTo>
                      <a:pt x="1946" y="547"/>
                    </a:lnTo>
                    <a:lnTo>
                      <a:pt x="2049" y="171"/>
                    </a:lnTo>
                    <a:lnTo>
                      <a:pt x="2049" y="6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4" name="Google Shape;942;p32"/>
              <p:cNvSpPr/>
              <p:nvPr/>
            </p:nvSpPr>
            <p:spPr>
              <a:xfrm rot="745800">
                <a:off x="1207800" y="4273920"/>
                <a:ext cx="15840" cy="619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61920"/>
                  <a:gd name="textAreaBottom" fmla="*/ 62280 h 61920"/>
                </a:gdLst>
                <a:ahLst/>
                <a:cxnLst/>
                <a:rect l="textAreaLeft" t="textAreaTop" r="textAreaRight" b="textAreaBottom"/>
                <a:pathLst>
                  <a:path w="854" h="3279">
                    <a:moveTo>
                      <a:pt x="274" y="1"/>
                    </a:moveTo>
                    <a:lnTo>
                      <a:pt x="205" y="35"/>
                    </a:lnTo>
                    <a:lnTo>
                      <a:pt x="137" y="69"/>
                    </a:lnTo>
                    <a:lnTo>
                      <a:pt x="137" y="172"/>
                    </a:lnTo>
                    <a:lnTo>
                      <a:pt x="376" y="854"/>
                    </a:lnTo>
                    <a:lnTo>
                      <a:pt x="444" y="1196"/>
                    </a:lnTo>
                    <a:lnTo>
                      <a:pt x="478" y="1571"/>
                    </a:lnTo>
                    <a:lnTo>
                      <a:pt x="444" y="1981"/>
                    </a:lnTo>
                    <a:lnTo>
                      <a:pt x="342" y="2357"/>
                    </a:lnTo>
                    <a:lnTo>
                      <a:pt x="205" y="2698"/>
                    </a:lnTo>
                    <a:lnTo>
                      <a:pt x="0" y="3039"/>
                    </a:lnTo>
                    <a:lnTo>
                      <a:pt x="0" y="3108"/>
                    </a:lnTo>
                    <a:lnTo>
                      <a:pt x="0" y="3176"/>
                    </a:lnTo>
                    <a:lnTo>
                      <a:pt x="0" y="3210"/>
                    </a:lnTo>
                    <a:lnTo>
                      <a:pt x="69" y="3244"/>
                    </a:lnTo>
                    <a:lnTo>
                      <a:pt x="103" y="3278"/>
                    </a:lnTo>
                    <a:lnTo>
                      <a:pt x="239" y="3278"/>
                    </a:lnTo>
                    <a:lnTo>
                      <a:pt x="274" y="3210"/>
                    </a:lnTo>
                    <a:lnTo>
                      <a:pt x="513" y="2869"/>
                    </a:lnTo>
                    <a:lnTo>
                      <a:pt x="683" y="2493"/>
                    </a:lnTo>
                    <a:lnTo>
                      <a:pt x="786" y="2083"/>
                    </a:lnTo>
                    <a:lnTo>
                      <a:pt x="854" y="1640"/>
                    </a:lnTo>
                    <a:lnTo>
                      <a:pt x="854" y="1196"/>
                    </a:lnTo>
                    <a:lnTo>
                      <a:pt x="786" y="786"/>
                    </a:lnTo>
                    <a:lnTo>
                      <a:pt x="717" y="581"/>
                    </a:lnTo>
                    <a:lnTo>
                      <a:pt x="615" y="411"/>
                    </a:lnTo>
                    <a:lnTo>
                      <a:pt x="513" y="206"/>
                    </a:lnTo>
                    <a:lnTo>
                      <a:pt x="376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960" bIns="30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5" name="Google Shape;943;p32"/>
              <p:cNvSpPr/>
              <p:nvPr/>
            </p:nvSpPr>
            <p:spPr>
              <a:xfrm rot="745800">
                <a:off x="1223640" y="4227120"/>
                <a:ext cx="26280" cy="9288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1401" h="4917">
                    <a:moveTo>
                      <a:pt x="69" y="0"/>
                    </a:moveTo>
                    <a:lnTo>
                      <a:pt x="0" y="34"/>
                    </a:lnTo>
                    <a:lnTo>
                      <a:pt x="0" y="137"/>
                    </a:lnTo>
                    <a:lnTo>
                      <a:pt x="410" y="1263"/>
                    </a:lnTo>
                    <a:lnTo>
                      <a:pt x="581" y="1809"/>
                    </a:lnTo>
                    <a:lnTo>
                      <a:pt x="717" y="2390"/>
                    </a:lnTo>
                    <a:lnTo>
                      <a:pt x="854" y="2936"/>
                    </a:lnTo>
                    <a:lnTo>
                      <a:pt x="922" y="3516"/>
                    </a:lnTo>
                    <a:lnTo>
                      <a:pt x="922" y="4097"/>
                    </a:lnTo>
                    <a:lnTo>
                      <a:pt x="888" y="4745"/>
                    </a:lnTo>
                    <a:lnTo>
                      <a:pt x="888" y="4780"/>
                    </a:lnTo>
                    <a:lnTo>
                      <a:pt x="922" y="4848"/>
                    </a:lnTo>
                    <a:lnTo>
                      <a:pt x="1059" y="4916"/>
                    </a:lnTo>
                    <a:lnTo>
                      <a:pt x="1093" y="4916"/>
                    </a:lnTo>
                    <a:lnTo>
                      <a:pt x="1161" y="4882"/>
                    </a:lnTo>
                    <a:lnTo>
                      <a:pt x="1229" y="4848"/>
                    </a:lnTo>
                    <a:lnTo>
                      <a:pt x="1229" y="4780"/>
                    </a:lnTo>
                    <a:lnTo>
                      <a:pt x="1366" y="4199"/>
                    </a:lnTo>
                    <a:lnTo>
                      <a:pt x="1400" y="3551"/>
                    </a:lnTo>
                    <a:lnTo>
                      <a:pt x="1400" y="2902"/>
                    </a:lnTo>
                    <a:lnTo>
                      <a:pt x="1332" y="2253"/>
                    </a:lnTo>
                    <a:lnTo>
                      <a:pt x="1263" y="1946"/>
                    </a:lnTo>
                    <a:lnTo>
                      <a:pt x="1161" y="1639"/>
                    </a:lnTo>
                    <a:lnTo>
                      <a:pt x="1059" y="1332"/>
                    </a:lnTo>
                    <a:lnTo>
                      <a:pt x="922" y="1058"/>
                    </a:lnTo>
                    <a:lnTo>
                      <a:pt x="786" y="751"/>
                    </a:lnTo>
                    <a:lnTo>
                      <a:pt x="615" y="512"/>
                    </a:lnTo>
                    <a:lnTo>
                      <a:pt x="444" y="239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6" name="Google Shape;944;p32"/>
              <p:cNvSpPr/>
              <p:nvPr/>
            </p:nvSpPr>
            <p:spPr>
              <a:xfrm rot="745800">
                <a:off x="1236600" y="4225680"/>
                <a:ext cx="39960" cy="8820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2118" h="4678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03"/>
                    </a:lnTo>
                    <a:lnTo>
                      <a:pt x="1" y="172"/>
                    </a:lnTo>
                    <a:lnTo>
                      <a:pt x="35" y="240"/>
                    </a:lnTo>
                    <a:lnTo>
                      <a:pt x="684" y="1196"/>
                    </a:lnTo>
                    <a:lnTo>
                      <a:pt x="1025" y="1708"/>
                    </a:lnTo>
                    <a:lnTo>
                      <a:pt x="1332" y="2288"/>
                    </a:lnTo>
                    <a:lnTo>
                      <a:pt x="1469" y="2561"/>
                    </a:lnTo>
                    <a:lnTo>
                      <a:pt x="1571" y="2834"/>
                    </a:lnTo>
                    <a:lnTo>
                      <a:pt x="1674" y="3142"/>
                    </a:lnTo>
                    <a:lnTo>
                      <a:pt x="1708" y="3415"/>
                    </a:lnTo>
                    <a:lnTo>
                      <a:pt x="1742" y="3722"/>
                    </a:lnTo>
                    <a:lnTo>
                      <a:pt x="1708" y="3995"/>
                    </a:lnTo>
                    <a:lnTo>
                      <a:pt x="1640" y="4268"/>
                    </a:lnTo>
                    <a:lnTo>
                      <a:pt x="1537" y="4541"/>
                    </a:lnTo>
                    <a:lnTo>
                      <a:pt x="1537" y="4610"/>
                    </a:lnTo>
                    <a:lnTo>
                      <a:pt x="1537" y="4644"/>
                    </a:lnTo>
                    <a:lnTo>
                      <a:pt x="1605" y="4678"/>
                    </a:lnTo>
                    <a:lnTo>
                      <a:pt x="1640" y="4644"/>
                    </a:lnTo>
                    <a:lnTo>
                      <a:pt x="1844" y="4405"/>
                    </a:lnTo>
                    <a:lnTo>
                      <a:pt x="2015" y="4132"/>
                    </a:lnTo>
                    <a:lnTo>
                      <a:pt x="2083" y="3824"/>
                    </a:lnTo>
                    <a:lnTo>
                      <a:pt x="2117" y="3517"/>
                    </a:lnTo>
                    <a:lnTo>
                      <a:pt x="2117" y="3210"/>
                    </a:lnTo>
                    <a:lnTo>
                      <a:pt x="2083" y="2869"/>
                    </a:lnTo>
                    <a:lnTo>
                      <a:pt x="1981" y="2527"/>
                    </a:lnTo>
                    <a:lnTo>
                      <a:pt x="1879" y="2220"/>
                    </a:lnTo>
                    <a:lnTo>
                      <a:pt x="1708" y="1878"/>
                    </a:lnTo>
                    <a:lnTo>
                      <a:pt x="1537" y="1571"/>
                    </a:lnTo>
                    <a:lnTo>
                      <a:pt x="1162" y="957"/>
                    </a:lnTo>
                    <a:lnTo>
                      <a:pt x="752" y="445"/>
                    </a:lnTo>
                    <a:lnTo>
                      <a:pt x="342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7" name="Google Shape;945;p32"/>
              <p:cNvSpPr/>
              <p:nvPr/>
            </p:nvSpPr>
            <p:spPr>
              <a:xfrm rot="745800">
                <a:off x="1183320" y="4144320"/>
                <a:ext cx="52200" cy="36000"/>
              </a:xfrm>
              <a:custGeom>
                <a:avLst/>
                <a:gdLst>
                  <a:gd name="textAreaLeft" fmla="*/ 0 w 52200"/>
                  <a:gd name="textAreaRight" fmla="*/ 52560 w 5220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2766" h="1912">
                    <a:moveTo>
                      <a:pt x="103" y="0"/>
                    </a:moveTo>
                    <a:lnTo>
                      <a:pt x="1" y="68"/>
                    </a:lnTo>
                    <a:lnTo>
                      <a:pt x="1" y="171"/>
                    </a:lnTo>
                    <a:lnTo>
                      <a:pt x="1" y="205"/>
                    </a:lnTo>
                    <a:lnTo>
                      <a:pt x="35" y="239"/>
                    </a:lnTo>
                    <a:lnTo>
                      <a:pt x="1264" y="1127"/>
                    </a:lnTo>
                    <a:lnTo>
                      <a:pt x="1912" y="1536"/>
                    </a:lnTo>
                    <a:lnTo>
                      <a:pt x="2561" y="1912"/>
                    </a:lnTo>
                    <a:lnTo>
                      <a:pt x="2664" y="1912"/>
                    </a:lnTo>
                    <a:lnTo>
                      <a:pt x="2732" y="1878"/>
                    </a:lnTo>
                    <a:lnTo>
                      <a:pt x="2766" y="1775"/>
                    </a:lnTo>
                    <a:lnTo>
                      <a:pt x="2732" y="1707"/>
                    </a:lnTo>
                    <a:lnTo>
                      <a:pt x="2698" y="1673"/>
                    </a:lnTo>
                    <a:lnTo>
                      <a:pt x="2117" y="1229"/>
                    </a:lnTo>
                    <a:lnTo>
                      <a:pt x="1469" y="785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8" name="Google Shape;946;p32"/>
              <p:cNvSpPr/>
              <p:nvPr/>
            </p:nvSpPr>
            <p:spPr>
              <a:xfrm rot="745800">
                <a:off x="401400" y="3990600"/>
                <a:ext cx="80640" cy="14868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4268" h="7854">
                    <a:moveTo>
                      <a:pt x="103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103" y="718"/>
                    </a:lnTo>
                    <a:lnTo>
                      <a:pt x="239" y="1230"/>
                    </a:lnTo>
                    <a:lnTo>
                      <a:pt x="376" y="1776"/>
                    </a:lnTo>
                    <a:lnTo>
                      <a:pt x="546" y="2288"/>
                    </a:lnTo>
                    <a:lnTo>
                      <a:pt x="751" y="2835"/>
                    </a:lnTo>
                    <a:lnTo>
                      <a:pt x="956" y="3347"/>
                    </a:lnTo>
                    <a:lnTo>
                      <a:pt x="1195" y="3859"/>
                    </a:lnTo>
                    <a:lnTo>
                      <a:pt x="1468" y="4337"/>
                    </a:lnTo>
                    <a:lnTo>
                      <a:pt x="1741" y="4849"/>
                    </a:lnTo>
                    <a:lnTo>
                      <a:pt x="2014" y="5327"/>
                    </a:lnTo>
                    <a:lnTo>
                      <a:pt x="2322" y="5771"/>
                    </a:lnTo>
                    <a:lnTo>
                      <a:pt x="2663" y="6214"/>
                    </a:lnTo>
                    <a:lnTo>
                      <a:pt x="3004" y="6658"/>
                    </a:lnTo>
                    <a:lnTo>
                      <a:pt x="3380" y="7068"/>
                    </a:lnTo>
                    <a:lnTo>
                      <a:pt x="3756" y="7478"/>
                    </a:lnTo>
                    <a:lnTo>
                      <a:pt x="4165" y="7853"/>
                    </a:lnTo>
                    <a:lnTo>
                      <a:pt x="4234" y="7853"/>
                    </a:lnTo>
                    <a:lnTo>
                      <a:pt x="4268" y="7819"/>
                    </a:lnTo>
                    <a:lnTo>
                      <a:pt x="4268" y="7751"/>
                    </a:lnTo>
                    <a:lnTo>
                      <a:pt x="3585" y="6863"/>
                    </a:lnTo>
                    <a:lnTo>
                      <a:pt x="3004" y="5941"/>
                    </a:lnTo>
                    <a:lnTo>
                      <a:pt x="2424" y="5054"/>
                    </a:lnTo>
                    <a:lnTo>
                      <a:pt x="1912" y="4132"/>
                    </a:lnTo>
                    <a:lnTo>
                      <a:pt x="1434" y="3176"/>
                    </a:lnTo>
                    <a:lnTo>
                      <a:pt x="990" y="2186"/>
                    </a:lnTo>
                    <a:lnTo>
                      <a:pt x="615" y="1162"/>
                    </a:lnTo>
                    <a:lnTo>
                      <a:pt x="273" y="103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99" name="Google Shape;947;p32"/>
              <p:cNvSpPr/>
              <p:nvPr/>
            </p:nvSpPr>
            <p:spPr>
              <a:xfrm rot="745800">
                <a:off x="419040" y="4109040"/>
                <a:ext cx="54720" cy="604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903" h="3211">
                    <a:moveTo>
                      <a:pt x="103" y="1"/>
                    </a:moveTo>
                    <a:lnTo>
                      <a:pt x="34" y="35"/>
                    </a:lnTo>
                    <a:lnTo>
                      <a:pt x="0" y="69"/>
                    </a:lnTo>
                    <a:lnTo>
                      <a:pt x="0" y="137"/>
                    </a:lnTo>
                    <a:lnTo>
                      <a:pt x="239" y="581"/>
                    </a:lnTo>
                    <a:lnTo>
                      <a:pt x="547" y="991"/>
                    </a:lnTo>
                    <a:lnTo>
                      <a:pt x="888" y="1401"/>
                    </a:lnTo>
                    <a:lnTo>
                      <a:pt x="1229" y="1810"/>
                    </a:lnTo>
                    <a:lnTo>
                      <a:pt x="1605" y="2186"/>
                    </a:lnTo>
                    <a:lnTo>
                      <a:pt x="1980" y="2561"/>
                    </a:lnTo>
                    <a:lnTo>
                      <a:pt x="2766" y="3210"/>
                    </a:lnTo>
                    <a:lnTo>
                      <a:pt x="2834" y="3210"/>
                    </a:lnTo>
                    <a:lnTo>
                      <a:pt x="2902" y="3176"/>
                    </a:lnTo>
                    <a:lnTo>
                      <a:pt x="2902" y="3142"/>
                    </a:lnTo>
                    <a:lnTo>
                      <a:pt x="2902" y="3074"/>
                    </a:lnTo>
                    <a:lnTo>
                      <a:pt x="2254" y="2288"/>
                    </a:lnTo>
                    <a:lnTo>
                      <a:pt x="1571" y="1503"/>
                    </a:lnTo>
                    <a:lnTo>
                      <a:pt x="888" y="718"/>
                    </a:lnTo>
                    <a:lnTo>
                      <a:pt x="512" y="376"/>
                    </a:lnTo>
                    <a:lnTo>
                      <a:pt x="137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0" name="Google Shape;948;p32"/>
              <p:cNvSpPr/>
              <p:nvPr/>
            </p:nvSpPr>
            <p:spPr>
              <a:xfrm rot="745800">
                <a:off x="620640" y="4258800"/>
                <a:ext cx="115560" cy="4104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6112" h="2186">
                    <a:moveTo>
                      <a:pt x="6043" y="1"/>
                    </a:moveTo>
                    <a:lnTo>
                      <a:pt x="5975" y="35"/>
                    </a:lnTo>
                    <a:lnTo>
                      <a:pt x="5258" y="479"/>
                    </a:lnTo>
                    <a:lnTo>
                      <a:pt x="4575" y="888"/>
                    </a:lnTo>
                    <a:lnTo>
                      <a:pt x="3892" y="1230"/>
                    </a:lnTo>
                    <a:lnTo>
                      <a:pt x="3175" y="1537"/>
                    </a:lnTo>
                    <a:lnTo>
                      <a:pt x="2458" y="1776"/>
                    </a:lnTo>
                    <a:lnTo>
                      <a:pt x="1673" y="1947"/>
                    </a:lnTo>
                    <a:lnTo>
                      <a:pt x="888" y="2015"/>
                    </a:lnTo>
                    <a:lnTo>
                      <a:pt x="478" y="2049"/>
                    </a:lnTo>
                    <a:lnTo>
                      <a:pt x="0" y="2049"/>
                    </a:lnTo>
                    <a:lnTo>
                      <a:pt x="0" y="2117"/>
                    </a:lnTo>
                    <a:lnTo>
                      <a:pt x="0" y="2152"/>
                    </a:lnTo>
                    <a:lnTo>
                      <a:pt x="34" y="2186"/>
                    </a:lnTo>
                    <a:lnTo>
                      <a:pt x="854" y="2186"/>
                    </a:lnTo>
                    <a:lnTo>
                      <a:pt x="1673" y="2117"/>
                    </a:lnTo>
                    <a:lnTo>
                      <a:pt x="2458" y="1981"/>
                    </a:lnTo>
                    <a:lnTo>
                      <a:pt x="3278" y="1776"/>
                    </a:lnTo>
                    <a:lnTo>
                      <a:pt x="3653" y="1674"/>
                    </a:lnTo>
                    <a:lnTo>
                      <a:pt x="4029" y="1503"/>
                    </a:lnTo>
                    <a:lnTo>
                      <a:pt x="4404" y="1332"/>
                    </a:lnTo>
                    <a:lnTo>
                      <a:pt x="4780" y="1161"/>
                    </a:lnTo>
                    <a:lnTo>
                      <a:pt x="5121" y="957"/>
                    </a:lnTo>
                    <a:lnTo>
                      <a:pt x="5463" y="718"/>
                    </a:lnTo>
                    <a:lnTo>
                      <a:pt x="5770" y="479"/>
                    </a:lnTo>
                    <a:lnTo>
                      <a:pt x="6077" y="206"/>
                    </a:lnTo>
                    <a:lnTo>
                      <a:pt x="6111" y="137"/>
                    </a:lnTo>
                    <a:lnTo>
                      <a:pt x="6077" y="69"/>
                    </a:lnTo>
                    <a:lnTo>
                      <a:pt x="604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1" name="Google Shape;949;p32"/>
              <p:cNvSpPr/>
              <p:nvPr/>
            </p:nvSpPr>
            <p:spPr>
              <a:xfrm rot="745800">
                <a:off x="662760" y="4234680"/>
                <a:ext cx="104400" cy="5940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5532" h="3142">
                    <a:moveTo>
                      <a:pt x="5395" y="1"/>
                    </a:moveTo>
                    <a:lnTo>
                      <a:pt x="4814" y="513"/>
                    </a:lnTo>
                    <a:lnTo>
                      <a:pt x="4200" y="957"/>
                    </a:lnTo>
                    <a:lnTo>
                      <a:pt x="3585" y="1401"/>
                    </a:lnTo>
                    <a:lnTo>
                      <a:pt x="2937" y="1776"/>
                    </a:lnTo>
                    <a:lnTo>
                      <a:pt x="2288" y="2118"/>
                    </a:lnTo>
                    <a:lnTo>
                      <a:pt x="1605" y="2425"/>
                    </a:lnTo>
                    <a:lnTo>
                      <a:pt x="888" y="2664"/>
                    </a:lnTo>
                    <a:lnTo>
                      <a:pt x="103" y="2834"/>
                    </a:lnTo>
                    <a:lnTo>
                      <a:pt x="69" y="2869"/>
                    </a:lnTo>
                    <a:lnTo>
                      <a:pt x="0" y="2903"/>
                    </a:lnTo>
                    <a:lnTo>
                      <a:pt x="0" y="3005"/>
                    </a:lnTo>
                    <a:lnTo>
                      <a:pt x="69" y="3108"/>
                    </a:lnTo>
                    <a:lnTo>
                      <a:pt x="103" y="3142"/>
                    </a:lnTo>
                    <a:lnTo>
                      <a:pt x="171" y="3142"/>
                    </a:lnTo>
                    <a:lnTo>
                      <a:pt x="956" y="2971"/>
                    </a:lnTo>
                    <a:lnTo>
                      <a:pt x="1707" y="2732"/>
                    </a:lnTo>
                    <a:lnTo>
                      <a:pt x="2424" y="2459"/>
                    </a:lnTo>
                    <a:lnTo>
                      <a:pt x="3141" y="2118"/>
                    </a:lnTo>
                    <a:lnTo>
                      <a:pt x="3824" y="1708"/>
                    </a:lnTo>
                    <a:lnTo>
                      <a:pt x="4439" y="1230"/>
                    </a:lnTo>
                    <a:lnTo>
                      <a:pt x="4712" y="991"/>
                    </a:lnTo>
                    <a:lnTo>
                      <a:pt x="5019" y="718"/>
                    </a:lnTo>
                    <a:lnTo>
                      <a:pt x="5258" y="411"/>
                    </a:lnTo>
                    <a:lnTo>
                      <a:pt x="5531" y="103"/>
                    </a:lnTo>
                    <a:lnTo>
                      <a:pt x="5531" y="69"/>
                    </a:lnTo>
                    <a:lnTo>
                      <a:pt x="54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2" name="Google Shape;950;p32"/>
              <p:cNvSpPr/>
              <p:nvPr/>
            </p:nvSpPr>
            <p:spPr>
              <a:xfrm rot="745800">
                <a:off x="785520" y="4242240"/>
                <a:ext cx="17280" cy="1764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7640"/>
                  <a:gd name="textAreaBottom" fmla="*/ 18000 h 17640"/>
                </a:gdLst>
                <a:ahLst/>
                <a:cxnLst/>
                <a:rect l="textAreaLeft" t="textAreaTop" r="textAreaRight" b="textAreaBottom"/>
                <a:pathLst>
                  <a:path w="923" h="957">
                    <a:moveTo>
                      <a:pt x="786" y="1"/>
                    </a:moveTo>
                    <a:lnTo>
                      <a:pt x="752" y="35"/>
                    </a:lnTo>
                    <a:lnTo>
                      <a:pt x="581" y="172"/>
                    </a:lnTo>
                    <a:lnTo>
                      <a:pt x="479" y="342"/>
                    </a:lnTo>
                    <a:lnTo>
                      <a:pt x="308" y="513"/>
                    </a:lnTo>
                    <a:lnTo>
                      <a:pt x="103" y="650"/>
                    </a:lnTo>
                    <a:lnTo>
                      <a:pt x="35" y="684"/>
                    </a:lnTo>
                    <a:lnTo>
                      <a:pt x="1" y="752"/>
                    </a:lnTo>
                    <a:lnTo>
                      <a:pt x="1" y="820"/>
                    </a:lnTo>
                    <a:lnTo>
                      <a:pt x="35" y="854"/>
                    </a:lnTo>
                    <a:lnTo>
                      <a:pt x="69" y="923"/>
                    </a:lnTo>
                    <a:lnTo>
                      <a:pt x="103" y="957"/>
                    </a:lnTo>
                    <a:lnTo>
                      <a:pt x="240" y="957"/>
                    </a:lnTo>
                    <a:lnTo>
                      <a:pt x="479" y="786"/>
                    </a:lnTo>
                    <a:lnTo>
                      <a:pt x="718" y="615"/>
                    </a:lnTo>
                    <a:lnTo>
                      <a:pt x="820" y="479"/>
                    </a:lnTo>
                    <a:lnTo>
                      <a:pt x="889" y="376"/>
                    </a:lnTo>
                    <a:lnTo>
                      <a:pt x="923" y="240"/>
                    </a:lnTo>
                    <a:lnTo>
                      <a:pt x="923" y="103"/>
                    </a:lnTo>
                    <a:lnTo>
                      <a:pt x="889" y="35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3" name="Google Shape;951;p32"/>
              <p:cNvSpPr/>
              <p:nvPr/>
            </p:nvSpPr>
            <p:spPr>
              <a:xfrm rot="745800">
                <a:off x="755640" y="4221000"/>
                <a:ext cx="17280" cy="1908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923" h="1026">
                    <a:moveTo>
                      <a:pt x="718" y="1"/>
                    </a:moveTo>
                    <a:lnTo>
                      <a:pt x="649" y="35"/>
                    </a:lnTo>
                    <a:lnTo>
                      <a:pt x="513" y="172"/>
                    </a:lnTo>
                    <a:lnTo>
                      <a:pt x="410" y="308"/>
                    </a:lnTo>
                    <a:lnTo>
                      <a:pt x="274" y="445"/>
                    </a:lnTo>
                    <a:lnTo>
                      <a:pt x="137" y="581"/>
                    </a:lnTo>
                    <a:lnTo>
                      <a:pt x="69" y="650"/>
                    </a:lnTo>
                    <a:lnTo>
                      <a:pt x="1" y="718"/>
                    </a:lnTo>
                    <a:lnTo>
                      <a:pt x="1" y="820"/>
                    </a:lnTo>
                    <a:lnTo>
                      <a:pt x="35" y="889"/>
                    </a:lnTo>
                    <a:lnTo>
                      <a:pt x="103" y="957"/>
                    </a:lnTo>
                    <a:lnTo>
                      <a:pt x="171" y="991"/>
                    </a:lnTo>
                    <a:lnTo>
                      <a:pt x="240" y="1025"/>
                    </a:lnTo>
                    <a:lnTo>
                      <a:pt x="342" y="991"/>
                    </a:lnTo>
                    <a:lnTo>
                      <a:pt x="547" y="820"/>
                    </a:lnTo>
                    <a:lnTo>
                      <a:pt x="752" y="650"/>
                    </a:lnTo>
                    <a:lnTo>
                      <a:pt x="820" y="513"/>
                    </a:lnTo>
                    <a:lnTo>
                      <a:pt x="888" y="411"/>
                    </a:lnTo>
                    <a:lnTo>
                      <a:pt x="922" y="274"/>
                    </a:lnTo>
                    <a:lnTo>
                      <a:pt x="922" y="137"/>
                    </a:lnTo>
                    <a:lnTo>
                      <a:pt x="888" y="69"/>
                    </a:lnTo>
                    <a:lnTo>
                      <a:pt x="820" y="35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4" name="Google Shape;952;p32"/>
              <p:cNvSpPr/>
              <p:nvPr/>
            </p:nvSpPr>
            <p:spPr>
              <a:xfrm rot="745800">
                <a:off x="635760" y="3743640"/>
                <a:ext cx="70200" cy="1332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3723" h="718">
                    <a:moveTo>
                      <a:pt x="1981" y="1"/>
                    </a:moveTo>
                    <a:lnTo>
                      <a:pt x="1537" y="35"/>
                    </a:lnTo>
                    <a:lnTo>
                      <a:pt x="1093" y="69"/>
                    </a:lnTo>
                    <a:lnTo>
                      <a:pt x="650" y="137"/>
                    </a:lnTo>
                    <a:lnTo>
                      <a:pt x="206" y="240"/>
                    </a:lnTo>
                    <a:lnTo>
                      <a:pt x="103" y="274"/>
                    </a:lnTo>
                    <a:lnTo>
                      <a:pt x="35" y="342"/>
                    </a:lnTo>
                    <a:lnTo>
                      <a:pt x="1" y="444"/>
                    </a:lnTo>
                    <a:lnTo>
                      <a:pt x="1" y="513"/>
                    </a:lnTo>
                    <a:lnTo>
                      <a:pt x="35" y="615"/>
                    </a:lnTo>
                    <a:lnTo>
                      <a:pt x="103" y="683"/>
                    </a:lnTo>
                    <a:lnTo>
                      <a:pt x="206" y="718"/>
                    </a:lnTo>
                    <a:lnTo>
                      <a:pt x="308" y="718"/>
                    </a:lnTo>
                    <a:lnTo>
                      <a:pt x="718" y="649"/>
                    </a:lnTo>
                    <a:lnTo>
                      <a:pt x="1162" y="615"/>
                    </a:lnTo>
                    <a:lnTo>
                      <a:pt x="2015" y="615"/>
                    </a:lnTo>
                    <a:lnTo>
                      <a:pt x="2425" y="649"/>
                    </a:lnTo>
                    <a:lnTo>
                      <a:pt x="2800" y="683"/>
                    </a:lnTo>
                    <a:lnTo>
                      <a:pt x="3176" y="718"/>
                    </a:lnTo>
                    <a:lnTo>
                      <a:pt x="3586" y="718"/>
                    </a:lnTo>
                    <a:lnTo>
                      <a:pt x="3620" y="683"/>
                    </a:lnTo>
                    <a:lnTo>
                      <a:pt x="3688" y="649"/>
                    </a:lnTo>
                    <a:lnTo>
                      <a:pt x="3722" y="547"/>
                    </a:lnTo>
                    <a:lnTo>
                      <a:pt x="3722" y="444"/>
                    </a:lnTo>
                    <a:lnTo>
                      <a:pt x="3620" y="342"/>
                    </a:lnTo>
                    <a:lnTo>
                      <a:pt x="3449" y="240"/>
                    </a:lnTo>
                    <a:lnTo>
                      <a:pt x="3244" y="171"/>
                    </a:lnTo>
                    <a:lnTo>
                      <a:pt x="2835" y="69"/>
                    </a:lnTo>
                    <a:lnTo>
                      <a:pt x="2391" y="35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5" name="Google Shape;953;p32"/>
              <p:cNvSpPr/>
              <p:nvPr/>
            </p:nvSpPr>
            <p:spPr>
              <a:xfrm rot="745800">
                <a:off x="930240" y="4297680"/>
                <a:ext cx="107640" cy="14904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5703" h="7887">
                    <a:moveTo>
                      <a:pt x="5634" y="0"/>
                    </a:moveTo>
                    <a:lnTo>
                      <a:pt x="4985" y="205"/>
                    </a:lnTo>
                    <a:lnTo>
                      <a:pt x="4405" y="478"/>
                    </a:lnTo>
                    <a:lnTo>
                      <a:pt x="3859" y="786"/>
                    </a:lnTo>
                    <a:lnTo>
                      <a:pt x="3347" y="1161"/>
                    </a:lnTo>
                    <a:lnTo>
                      <a:pt x="2903" y="1605"/>
                    </a:lnTo>
                    <a:lnTo>
                      <a:pt x="2493" y="2049"/>
                    </a:lnTo>
                    <a:lnTo>
                      <a:pt x="2118" y="2561"/>
                    </a:lnTo>
                    <a:lnTo>
                      <a:pt x="1776" y="3107"/>
                    </a:lnTo>
                    <a:lnTo>
                      <a:pt x="1469" y="3653"/>
                    </a:lnTo>
                    <a:lnTo>
                      <a:pt x="1196" y="4234"/>
                    </a:lnTo>
                    <a:lnTo>
                      <a:pt x="957" y="4814"/>
                    </a:lnTo>
                    <a:lnTo>
                      <a:pt x="718" y="5429"/>
                    </a:lnTo>
                    <a:lnTo>
                      <a:pt x="342" y="6658"/>
                    </a:lnTo>
                    <a:lnTo>
                      <a:pt x="1" y="7887"/>
                    </a:lnTo>
                    <a:lnTo>
                      <a:pt x="35" y="7887"/>
                    </a:lnTo>
                    <a:lnTo>
                      <a:pt x="411" y="6692"/>
                    </a:lnTo>
                    <a:lnTo>
                      <a:pt x="854" y="5497"/>
                    </a:lnTo>
                    <a:lnTo>
                      <a:pt x="1093" y="4917"/>
                    </a:lnTo>
                    <a:lnTo>
                      <a:pt x="1366" y="4370"/>
                    </a:lnTo>
                    <a:lnTo>
                      <a:pt x="1640" y="3824"/>
                    </a:lnTo>
                    <a:lnTo>
                      <a:pt x="1947" y="3278"/>
                    </a:lnTo>
                    <a:lnTo>
                      <a:pt x="2288" y="2766"/>
                    </a:lnTo>
                    <a:lnTo>
                      <a:pt x="2664" y="2288"/>
                    </a:lnTo>
                    <a:lnTo>
                      <a:pt x="3073" y="1844"/>
                    </a:lnTo>
                    <a:lnTo>
                      <a:pt x="3517" y="1434"/>
                    </a:lnTo>
                    <a:lnTo>
                      <a:pt x="3995" y="1059"/>
                    </a:lnTo>
                    <a:lnTo>
                      <a:pt x="4507" y="717"/>
                    </a:lnTo>
                    <a:lnTo>
                      <a:pt x="5054" y="410"/>
                    </a:lnTo>
                    <a:lnTo>
                      <a:pt x="5668" y="137"/>
                    </a:lnTo>
                    <a:lnTo>
                      <a:pt x="5702" y="103"/>
                    </a:lnTo>
                    <a:lnTo>
                      <a:pt x="5702" y="35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6" name="Google Shape;954;p32"/>
              <p:cNvSpPr/>
              <p:nvPr/>
            </p:nvSpPr>
            <p:spPr>
              <a:xfrm rot="745800">
                <a:off x="902520" y="4298040"/>
                <a:ext cx="83160" cy="1576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57680"/>
                  <a:gd name="textAreaBottom" fmla="*/ 158040 h 157680"/>
                </a:gdLst>
                <a:ahLst/>
                <a:cxnLst/>
                <a:rect l="textAreaLeft" t="textAreaTop" r="textAreaRight" b="textAreaBottom"/>
                <a:pathLst>
                  <a:path w="4405" h="8331">
                    <a:moveTo>
                      <a:pt x="4302" y="0"/>
                    </a:moveTo>
                    <a:lnTo>
                      <a:pt x="3858" y="376"/>
                    </a:lnTo>
                    <a:lnTo>
                      <a:pt x="3448" y="786"/>
                    </a:lnTo>
                    <a:lnTo>
                      <a:pt x="3005" y="1229"/>
                    </a:lnTo>
                    <a:lnTo>
                      <a:pt x="2629" y="1673"/>
                    </a:lnTo>
                    <a:lnTo>
                      <a:pt x="2253" y="2151"/>
                    </a:lnTo>
                    <a:lnTo>
                      <a:pt x="1878" y="2663"/>
                    </a:lnTo>
                    <a:lnTo>
                      <a:pt x="1571" y="3141"/>
                    </a:lnTo>
                    <a:lnTo>
                      <a:pt x="1263" y="3688"/>
                    </a:lnTo>
                    <a:lnTo>
                      <a:pt x="990" y="4234"/>
                    </a:lnTo>
                    <a:lnTo>
                      <a:pt x="717" y="4780"/>
                    </a:lnTo>
                    <a:lnTo>
                      <a:pt x="512" y="5326"/>
                    </a:lnTo>
                    <a:lnTo>
                      <a:pt x="342" y="5907"/>
                    </a:lnTo>
                    <a:lnTo>
                      <a:pt x="205" y="6487"/>
                    </a:lnTo>
                    <a:lnTo>
                      <a:pt x="103" y="7067"/>
                    </a:lnTo>
                    <a:lnTo>
                      <a:pt x="34" y="7682"/>
                    </a:lnTo>
                    <a:lnTo>
                      <a:pt x="0" y="8262"/>
                    </a:lnTo>
                    <a:lnTo>
                      <a:pt x="34" y="8330"/>
                    </a:lnTo>
                    <a:lnTo>
                      <a:pt x="103" y="8330"/>
                    </a:lnTo>
                    <a:lnTo>
                      <a:pt x="137" y="8262"/>
                    </a:lnTo>
                    <a:lnTo>
                      <a:pt x="410" y="7101"/>
                    </a:lnTo>
                    <a:lnTo>
                      <a:pt x="751" y="5941"/>
                    </a:lnTo>
                    <a:lnTo>
                      <a:pt x="922" y="5394"/>
                    </a:lnTo>
                    <a:lnTo>
                      <a:pt x="1127" y="4882"/>
                    </a:lnTo>
                    <a:lnTo>
                      <a:pt x="1332" y="4336"/>
                    </a:lnTo>
                    <a:lnTo>
                      <a:pt x="1571" y="3824"/>
                    </a:lnTo>
                    <a:lnTo>
                      <a:pt x="1844" y="3312"/>
                    </a:lnTo>
                    <a:lnTo>
                      <a:pt x="2117" y="2834"/>
                    </a:lnTo>
                    <a:lnTo>
                      <a:pt x="2424" y="2322"/>
                    </a:lnTo>
                    <a:lnTo>
                      <a:pt x="2766" y="1878"/>
                    </a:lnTo>
                    <a:lnTo>
                      <a:pt x="3107" y="1400"/>
                    </a:lnTo>
                    <a:lnTo>
                      <a:pt x="3517" y="956"/>
                    </a:lnTo>
                    <a:lnTo>
                      <a:pt x="3926" y="513"/>
                    </a:lnTo>
                    <a:lnTo>
                      <a:pt x="4370" y="69"/>
                    </a:lnTo>
                    <a:lnTo>
                      <a:pt x="4404" y="35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840" bIns="78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7" name="Google Shape;955;p32"/>
              <p:cNvSpPr/>
              <p:nvPr/>
            </p:nvSpPr>
            <p:spPr>
              <a:xfrm rot="745800">
                <a:off x="886680" y="4284000"/>
                <a:ext cx="86400" cy="149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9760"/>
                  <a:gd name="textAreaBottom" fmla="*/ 150120 h 149760"/>
                </a:gdLst>
                <a:ahLst/>
                <a:cxnLst/>
                <a:rect l="textAreaLeft" t="textAreaTop" r="textAreaRight" b="textAreaBottom"/>
                <a:pathLst>
                  <a:path w="4575" h="7921">
                    <a:moveTo>
                      <a:pt x="4507" y="0"/>
                    </a:moveTo>
                    <a:lnTo>
                      <a:pt x="4029" y="307"/>
                    </a:lnTo>
                    <a:lnTo>
                      <a:pt x="3551" y="649"/>
                    </a:lnTo>
                    <a:lnTo>
                      <a:pt x="3107" y="1024"/>
                    </a:lnTo>
                    <a:lnTo>
                      <a:pt x="2697" y="1434"/>
                    </a:lnTo>
                    <a:lnTo>
                      <a:pt x="2322" y="1878"/>
                    </a:lnTo>
                    <a:lnTo>
                      <a:pt x="1980" y="2356"/>
                    </a:lnTo>
                    <a:lnTo>
                      <a:pt x="1639" y="2834"/>
                    </a:lnTo>
                    <a:lnTo>
                      <a:pt x="1332" y="3346"/>
                    </a:lnTo>
                    <a:lnTo>
                      <a:pt x="1093" y="3892"/>
                    </a:lnTo>
                    <a:lnTo>
                      <a:pt x="854" y="4404"/>
                    </a:lnTo>
                    <a:lnTo>
                      <a:pt x="615" y="4985"/>
                    </a:lnTo>
                    <a:lnTo>
                      <a:pt x="444" y="5531"/>
                    </a:lnTo>
                    <a:lnTo>
                      <a:pt x="307" y="6111"/>
                    </a:lnTo>
                    <a:lnTo>
                      <a:pt x="171" y="6692"/>
                    </a:lnTo>
                    <a:lnTo>
                      <a:pt x="68" y="7272"/>
                    </a:lnTo>
                    <a:lnTo>
                      <a:pt x="0" y="7818"/>
                    </a:lnTo>
                    <a:lnTo>
                      <a:pt x="34" y="7886"/>
                    </a:lnTo>
                    <a:lnTo>
                      <a:pt x="68" y="7921"/>
                    </a:lnTo>
                    <a:lnTo>
                      <a:pt x="137" y="7921"/>
                    </a:lnTo>
                    <a:lnTo>
                      <a:pt x="171" y="7852"/>
                    </a:lnTo>
                    <a:lnTo>
                      <a:pt x="478" y="6726"/>
                    </a:lnTo>
                    <a:lnTo>
                      <a:pt x="819" y="5633"/>
                    </a:lnTo>
                    <a:lnTo>
                      <a:pt x="1195" y="4541"/>
                    </a:lnTo>
                    <a:lnTo>
                      <a:pt x="1400" y="4029"/>
                    </a:lnTo>
                    <a:lnTo>
                      <a:pt x="1639" y="3517"/>
                    </a:lnTo>
                    <a:lnTo>
                      <a:pt x="1912" y="3039"/>
                    </a:lnTo>
                    <a:lnTo>
                      <a:pt x="2185" y="2561"/>
                    </a:lnTo>
                    <a:lnTo>
                      <a:pt x="2492" y="2083"/>
                    </a:lnTo>
                    <a:lnTo>
                      <a:pt x="2834" y="1639"/>
                    </a:lnTo>
                    <a:lnTo>
                      <a:pt x="3209" y="1229"/>
                    </a:lnTo>
                    <a:lnTo>
                      <a:pt x="3619" y="820"/>
                    </a:lnTo>
                    <a:lnTo>
                      <a:pt x="4063" y="444"/>
                    </a:lnTo>
                    <a:lnTo>
                      <a:pt x="4575" y="68"/>
                    </a:lnTo>
                    <a:lnTo>
                      <a:pt x="4575" y="34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880" bIns="74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8" name="Google Shape;956;p32"/>
              <p:cNvSpPr/>
              <p:nvPr/>
            </p:nvSpPr>
            <p:spPr>
              <a:xfrm rot="745800">
                <a:off x="878040" y="4261320"/>
                <a:ext cx="77400" cy="14400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4097" h="7615">
                    <a:moveTo>
                      <a:pt x="4029" y="1"/>
                    </a:moveTo>
                    <a:lnTo>
                      <a:pt x="3312" y="786"/>
                    </a:lnTo>
                    <a:lnTo>
                      <a:pt x="2595" y="1606"/>
                    </a:lnTo>
                    <a:lnTo>
                      <a:pt x="1980" y="2493"/>
                    </a:lnTo>
                    <a:lnTo>
                      <a:pt x="1673" y="2971"/>
                    </a:lnTo>
                    <a:lnTo>
                      <a:pt x="1400" y="3449"/>
                    </a:lnTo>
                    <a:lnTo>
                      <a:pt x="1161" y="3927"/>
                    </a:lnTo>
                    <a:lnTo>
                      <a:pt x="922" y="4405"/>
                    </a:lnTo>
                    <a:lnTo>
                      <a:pt x="683" y="4917"/>
                    </a:lnTo>
                    <a:lnTo>
                      <a:pt x="512" y="5429"/>
                    </a:lnTo>
                    <a:lnTo>
                      <a:pt x="342" y="5941"/>
                    </a:lnTo>
                    <a:lnTo>
                      <a:pt x="205" y="6453"/>
                    </a:lnTo>
                    <a:lnTo>
                      <a:pt x="103" y="7000"/>
                    </a:lnTo>
                    <a:lnTo>
                      <a:pt x="0" y="7512"/>
                    </a:lnTo>
                    <a:lnTo>
                      <a:pt x="34" y="7580"/>
                    </a:lnTo>
                    <a:lnTo>
                      <a:pt x="103" y="7614"/>
                    </a:lnTo>
                    <a:lnTo>
                      <a:pt x="137" y="7614"/>
                    </a:lnTo>
                    <a:lnTo>
                      <a:pt x="205" y="7546"/>
                    </a:lnTo>
                    <a:lnTo>
                      <a:pt x="546" y="6522"/>
                    </a:lnTo>
                    <a:lnTo>
                      <a:pt x="922" y="5532"/>
                    </a:lnTo>
                    <a:lnTo>
                      <a:pt x="1297" y="4542"/>
                    </a:lnTo>
                    <a:lnTo>
                      <a:pt x="1741" y="3586"/>
                    </a:lnTo>
                    <a:lnTo>
                      <a:pt x="2219" y="2698"/>
                    </a:lnTo>
                    <a:lnTo>
                      <a:pt x="2765" y="1776"/>
                    </a:lnTo>
                    <a:lnTo>
                      <a:pt x="3380" y="923"/>
                    </a:lnTo>
                    <a:lnTo>
                      <a:pt x="4097" y="69"/>
                    </a:lnTo>
                    <a:lnTo>
                      <a:pt x="4097" y="35"/>
                    </a:ln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0" bIns="72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09" name="Google Shape;957;p32"/>
              <p:cNvSpPr/>
              <p:nvPr/>
            </p:nvSpPr>
            <p:spPr>
              <a:xfrm rot="745800">
                <a:off x="872280" y="4256640"/>
                <a:ext cx="52560" cy="11160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11600"/>
                  <a:gd name="textAreaBottom" fmla="*/ 111960 h 111600"/>
                </a:gdLst>
                <a:ahLst/>
                <a:cxnLst/>
                <a:rect l="textAreaLeft" t="textAreaTop" r="textAreaRight" b="textAreaBottom"/>
                <a:pathLst>
                  <a:path w="2800" h="5908">
                    <a:moveTo>
                      <a:pt x="2731" y="1"/>
                    </a:moveTo>
                    <a:lnTo>
                      <a:pt x="2663" y="35"/>
                    </a:lnTo>
                    <a:lnTo>
                      <a:pt x="2219" y="650"/>
                    </a:lnTo>
                    <a:lnTo>
                      <a:pt x="1775" y="1298"/>
                    </a:lnTo>
                    <a:lnTo>
                      <a:pt x="1331" y="2015"/>
                    </a:lnTo>
                    <a:lnTo>
                      <a:pt x="922" y="2732"/>
                    </a:lnTo>
                    <a:lnTo>
                      <a:pt x="580" y="3483"/>
                    </a:lnTo>
                    <a:lnTo>
                      <a:pt x="307" y="4234"/>
                    </a:lnTo>
                    <a:lnTo>
                      <a:pt x="205" y="4644"/>
                    </a:lnTo>
                    <a:lnTo>
                      <a:pt x="102" y="5019"/>
                    </a:lnTo>
                    <a:lnTo>
                      <a:pt x="34" y="5395"/>
                    </a:lnTo>
                    <a:lnTo>
                      <a:pt x="0" y="5805"/>
                    </a:lnTo>
                    <a:lnTo>
                      <a:pt x="0" y="5839"/>
                    </a:lnTo>
                    <a:lnTo>
                      <a:pt x="68" y="5873"/>
                    </a:lnTo>
                    <a:lnTo>
                      <a:pt x="102" y="5907"/>
                    </a:lnTo>
                    <a:lnTo>
                      <a:pt x="137" y="5839"/>
                    </a:lnTo>
                    <a:lnTo>
                      <a:pt x="410" y="5156"/>
                    </a:lnTo>
                    <a:lnTo>
                      <a:pt x="649" y="4439"/>
                    </a:lnTo>
                    <a:lnTo>
                      <a:pt x="854" y="3722"/>
                    </a:lnTo>
                    <a:lnTo>
                      <a:pt x="1127" y="3005"/>
                    </a:lnTo>
                    <a:lnTo>
                      <a:pt x="1502" y="2254"/>
                    </a:lnTo>
                    <a:lnTo>
                      <a:pt x="1878" y="1537"/>
                    </a:lnTo>
                    <a:lnTo>
                      <a:pt x="2322" y="820"/>
                    </a:lnTo>
                    <a:lnTo>
                      <a:pt x="2799" y="103"/>
                    </a:lnTo>
                    <a:lnTo>
                      <a:pt x="2799" y="69"/>
                    </a:lnTo>
                    <a:lnTo>
                      <a:pt x="276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0" name="Google Shape;958;p32"/>
              <p:cNvSpPr/>
              <p:nvPr/>
            </p:nvSpPr>
            <p:spPr>
              <a:xfrm rot="745800">
                <a:off x="948960" y="4383360"/>
                <a:ext cx="30240" cy="1238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605" h="6556">
                    <a:moveTo>
                      <a:pt x="1332" y="0"/>
                    </a:moveTo>
                    <a:lnTo>
                      <a:pt x="1264" y="35"/>
                    </a:lnTo>
                    <a:lnTo>
                      <a:pt x="1229" y="103"/>
                    </a:lnTo>
                    <a:lnTo>
                      <a:pt x="888" y="854"/>
                    </a:lnTo>
                    <a:lnTo>
                      <a:pt x="615" y="1605"/>
                    </a:lnTo>
                    <a:lnTo>
                      <a:pt x="410" y="2390"/>
                    </a:lnTo>
                    <a:lnTo>
                      <a:pt x="205" y="3210"/>
                    </a:lnTo>
                    <a:lnTo>
                      <a:pt x="69" y="3995"/>
                    </a:lnTo>
                    <a:lnTo>
                      <a:pt x="0" y="4814"/>
                    </a:lnTo>
                    <a:lnTo>
                      <a:pt x="0" y="5634"/>
                    </a:lnTo>
                    <a:lnTo>
                      <a:pt x="69" y="6419"/>
                    </a:lnTo>
                    <a:lnTo>
                      <a:pt x="103" y="6487"/>
                    </a:lnTo>
                    <a:lnTo>
                      <a:pt x="103" y="6521"/>
                    </a:lnTo>
                    <a:lnTo>
                      <a:pt x="205" y="6555"/>
                    </a:lnTo>
                    <a:lnTo>
                      <a:pt x="308" y="6521"/>
                    </a:lnTo>
                    <a:lnTo>
                      <a:pt x="342" y="6453"/>
                    </a:lnTo>
                    <a:lnTo>
                      <a:pt x="342" y="6419"/>
                    </a:lnTo>
                    <a:lnTo>
                      <a:pt x="376" y="5599"/>
                    </a:lnTo>
                    <a:lnTo>
                      <a:pt x="444" y="4814"/>
                    </a:lnTo>
                    <a:lnTo>
                      <a:pt x="547" y="4029"/>
                    </a:lnTo>
                    <a:lnTo>
                      <a:pt x="649" y="3278"/>
                    </a:lnTo>
                    <a:lnTo>
                      <a:pt x="820" y="2527"/>
                    </a:lnTo>
                    <a:lnTo>
                      <a:pt x="1025" y="1776"/>
                    </a:lnTo>
                    <a:lnTo>
                      <a:pt x="1264" y="1025"/>
                    </a:lnTo>
                    <a:lnTo>
                      <a:pt x="1571" y="274"/>
                    </a:lnTo>
                    <a:lnTo>
                      <a:pt x="1605" y="205"/>
                    </a:lnTo>
                    <a:lnTo>
                      <a:pt x="1571" y="103"/>
                    </a:lnTo>
                    <a:lnTo>
                      <a:pt x="1537" y="69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1" name="Google Shape;959;p32"/>
              <p:cNvSpPr/>
              <p:nvPr/>
            </p:nvSpPr>
            <p:spPr>
              <a:xfrm rot="745800">
                <a:off x="976320" y="4434120"/>
                <a:ext cx="19800" cy="63000"/>
              </a:xfrm>
              <a:custGeom>
                <a:avLst/>
                <a:gdLst>
                  <a:gd name="textAreaLeft" fmla="*/ 0 w 19800"/>
                  <a:gd name="textAreaRight" fmla="*/ 20160 w 1980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1059" h="3347">
                    <a:moveTo>
                      <a:pt x="922" y="0"/>
                    </a:moveTo>
                    <a:lnTo>
                      <a:pt x="649" y="342"/>
                    </a:lnTo>
                    <a:lnTo>
                      <a:pt x="444" y="717"/>
                    </a:lnTo>
                    <a:lnTo>
                      <a:pt x="273" y="1127"/>
                    </a:lnTo>
                    <a:lnTo>
                      <a:pt x="137" y="1537"/>
                    </a:lnTo>
                    <a:lnTo>
                      <a:pt x="34" y="1980"/>
                    </a:lnTo>
                    <a:lnTo>
                      <a:pt x="0" y="2424"/>
                    </a:lnTo>
                    <a:lnTo>
                      <a:pt x="0" y="2834"/>
                    </a:lnTo>
                    <a:lnTo>
                      <a:pt x="68" y="3278"/>
                    </a:lnTo>
                    <a:lnTo>
                      <a:pt x="103" y="3346"/>
                    </a:lnTo>
                    <a:lnTo>
                      <a:pt x="171" y="3346"/>
                    </a:lnTo>
                    <a:lnTo>
                      <a:pt x="239" y="3312"/>
                    </a:lnTo>
                    <a:lnTo>
                      <a:pt x="239" y="3244"/>
                    </a:lnTo>
                    <a:lnTo>
                      <a:pt x="239" y="2800"/>
                    </a:lnTo>
                    <a:lnTo>
                      <a:pt x="273" y="2390"/>
                    </a:lnTo>
                    <a:lnTo>
                      <a:pt x="342" y="1980"/>
                    </a:lnTo>
                    <a:lnTo>
                      <a:pt x="410" y="1605"/>
                    </a:lnTo>
                    <a:lnTo>
                      <a:pt x="512" y="1229"/>
                    </a:lnTo>
                    <a:lnTo>
                      <a:pt x="649" y="854"/>
                    </a:lnTo>
                    <a:lnTo>
                      <a:pt x="819" y="478"/>
                    </a:lnTo>
                    <a:lnTo>
                      <a:pt x="1024" y="69"/>
                    </a:lnTo>
                    <a:lnTo>
                      <a:pt x="1058" y="35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2" name="Google Shape;960;p32"/>
              <p:cNvSpPr/>
              <p:nvPr/>
            </p:nvSpPr>
            <p:spPr>
              <a:xfrm rot="745800">
                <a:off x="965520" y="4204080"/>
                <a:ext cx="110520" cy="338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33840"/>
                  <a:gd name="textAreaBottom" fmla="*/ 34200 h 33840"/>
                </a:gdLst>
                <a:ahLst/>
                <a:cxnLst/>
                <a:rect l="textAreaLeft" t="textAreaTop" r="textAreaRight" b="textAreaBottom"/>
                <a:pathLst>
                  <a:path w="5839" h="1810">
                    <a:moveTo>
                      <a:pt x="1571" y="0"/>
                    </a:moveTo>
                    <a:lnTo>
                      <a:pt x="1195" y="35"/>
                    </a:lnTo>
                    <a:lnTo>
                      <a:pt x="820" y="103"/>
                    </a:lnTo>
                    <a:lnTo>
                      <a:pt x="444" y="171"/>
                    </a:lnTo>
                    <a:lnTo>
                      <a:pt x="69" y="308"/>
                    </a:lnTo>
                    <a:lnTo>
                      <a:pt x="34" y="376"/>
                    </a:lnTo>
                    <a:lnTo>
                      <a:pt x="0" y="444"/>
                    </a:lnTo>
                    <a:lnTo>
                      <a:pt x="34" y="478"/>
                    </a:lnTo>
                    <a:lnTo>
                      <a:pt x="103" y="512"/>
                    </a:lnTo>
                    <a:lnTo>
                      <a:pt x="888" y="444"/>
                    </a:lnTo>
                    <a:lnTo>
                      <a:pt x="1605" y="410"/>
                    </a:lnTo>
                    <a:lnTo>
                      <a:pt x="2322" y="444"/>
                    </a:lnTo>
                    <a:lnTo>
                      <a:pt x="3039" y="547"/>
                    </a:lnTo>
                    <a:lnTo>
                      <a:pt x="3380" y="615"/>
                    </a:lnTo>
                    <a:lnTo>
                      <a:pt x="3722" y="717"/>
                    </a:lnTo>
                    <a:lnTo>
                      <a:pt x="4029" y="854"/>
                    </a:lnTo>
                    <a:lnTo>
                      <a:pt x="4370" y="990"/>
                    </a:lnTo>
                    <a:lnTo>
                      <a:pt x="4677" y="1161"/>
                    </a:lnTo>
                    <a:lnTo>
                      <a:pt x="5019" y="1332"/>
                    </a:lnTo>
                    <a:lnTo>
                      <a:pt x="5326" y="1537"/>
                    </a:lnTo>
                    <a:lnTo>
                      <a:pt x="5633" y="1810"/>
                    </a:lnTo>
                    <a:lnTo>
                      <a:pt x="5736" y="1810"/>
                    </a:lnTo>
                    <a:lnTo>
                      <a:pt x="5804" y="1776"/>
                    </a:lnTo>
                    <a:lnTo>
                      <a:pt x="5838" y="1707"/>
                    </a:lnTo>
                    <a:lnTo>
                      <a:pt x="5838" y="1639"/>
                    </a:lnTo>
                    <a:lnTo>
                      <a:pt x="5804" y="1605"/>
                    </a:lnTo>
                    <a:lnTo>
                      <a:pt x="5531" y="1366"/>
                    </a:lnTo>
                    <a:lnTo>
                      <a:pt x="5224" y="1127"/>
                    </a:lnTo>
                    <a:lnTo>
                      <a:pt x="4882" y="922"/>
                    </a:lnTo>
                    <a:lnTo>
                      <a:pt x="4541" y="717"/>
                    </a:lnTo>
                    <a:lnTo>
                      <a:pt x="4199" y="547"/>
                    </a:lnTo>
                    <a:lnTo>
                      <a:pt x="3858" y="410"/>
                    </a:lnTo>
                    <a:lnTo>
                      <a:pt x="3483" y="273"/>
                    </a:lnTo>
                    <a:lnTo>
                      <a:pt x="3107" y="171"/>
                    </a:lnTo>
                    <a:lnTo>
                      <a:pt x="2731" y="103"/>
                    </a:lnTo>
                    <a:lnTo>
                      <a:pt x="2356" y="3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3" name="Google Shape;961;p32"/>
              <p:cNvSpPr/>
              <p:nvPr/>
            </p:nvSpPr>
            <p:spPr>
              <a:xfrm rot="745800">
                <a:off x="977040" y="4179960"/>
                <a:ext cx="52560" cy="936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9360"/>
                  <a:gd name="textAreaBottom" fmla="*/ 9720 h 9360"/>
                </a:gdLst>
                <a:ahLst/>
                <a:cxnLst/>
                <a:rect l="textAreaLeft" t="textAreaTop" r="textAreaRight" b="textAreaBottom"/>
                <a:pathLst>
                  <a:path w="2800" h="513">
                    <a:moveTo>
                      <a:pt x="103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68" y="239"/>
                    </a:lnTo>
                    <a:lnTo>
                      <a:pt x="376" y="307"/>
                    </a:lnTo>
                    <a:lnTo>
                      <a:pt x="717" y="376"/>
                    </a:lnTo>
                    <a:lnTo>
                      <a:pt x="1366" y="444"/>
                    </a:lnTo>
                    <a:lnTo>
                      <a:pt x="2697" y="512"/>
                    </a:lnTo>
                    <a:lnTo>
                      <a:pt x="2765" y="512"/>
                    </a:lnTo>
                    <a:lnTo>
                      <a:pt x="2800" y="444"/>
                    </a:lnTo>
                    <a:lnTo>
                      <a:pt x="2800" y="342"/>
                    </a:lnTo>
                    <a:lnTo>
                      <a:pt x="2765" y="342"/>
                    </a:lnTo>
                    <a:lnTo>
                      <a:pt x="2731" y="307"/>
                    </a:lnTo>
                    <a:lnTo>
                      <a:pt x="1400" y="68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" bIns="4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4" name="Google Shape;962;p32"/>
              <p:cNvSpPr/>
              <p:nvPr/>
            </p:nvSpPr>
            <p:spPr>
              <a:xfrm rot="745800">
                <a:off x="1268280" y="4260960"/>
                <a:ext cx="73440" cy="27756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277560"/>
                  <a:gd name="textAreaBottom" fmla="*/ 277920 h 277560"/>
                </a:gdLst>
                <a:ahLst/>
                <a:cxnLst/>
                <a:rect l="textAreaLeft" t="textAreaTop" r="textAreaRight" b="textAreaBottom"/>
                <a:pathLst>
                  <a:path w="3893" h="14647">
                    <a:moveTo>
                      <a:pt x="35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410" y="513"/>
                    </a:lnTo>
                    <a:lnTo>
                      <a:pt x="752" y="888"/>
                    </a:lnTo>
                    <a:lnTo>
                      <a:pt x="1093" y="1298"/>
                    </a:lnTo>
                    <a:lnTo>
                      <a:pt x="1400" y="1673"/>
                    </a:lnTo>
                    <a:lnTo>
                      <a:pt x="1673" y="2083"/>
                    </a:lnTo>
                    <a:lnTo>
                      <a:pt x="1912" y="2493"/>
                    </a:lnTo>
                    <a:lnTo>
                      <a:pt x="2151" y="2902"/>
                    </a:lnTo>
                    <a:lnTo>
                      <a:pt x="2356" y="3312"/>
                    </a:lnTo>
                    <a:lnTo>
                      <a:pt x="2527" y="3756"/>
                    </a:lnTo>
                    <a:lnTo>
                      <a:pt x="2698" y="4166"/>
                    </a:lnTo>
                    <a:lnTo>
                      <a:pt x="2971" y="5053"/>
                    </a:lnTo>
                    <a:lnTo>
                      <a:pt x="3176" y="5907"/>
                    </a:lnTo>
                    <a:lnTo>
                      <a:pt x="3278" y="6828"/>
                    </a:lnTo>
                    <a:lnTo>
                      <a:pt x="3346" y="7750"/>
                    </a:lnTo>
                    <a:lnTo>
                      <a:pt x="3380" y="8672"/>
                    </a:lnTo>
                    <a:lnTo>
                      <a:pt x="3346" y="9628"/>
                    </a:lnTo>
                    <a:lnTo>
                      <a:pt x="3312" y="10584"/>
                    </a:lnTo>
                    <a:lnTo>
                      <a:pt x="3210" y="11540"/>
                    </a:lnTo>
                    <a:lnTo>
                      <a:pt x="3107" y="12530"/>
                    </a:lnTo>
                    <a:lnTo>
                      <a:pt x="2868" y="14510"/>
                    </a:lnTo>
                    <a:lnTo>
                      <a:pt x="2868" y="14544"/>
                    </a:lnTo>
                    <a:lnTo>
                      <a:pt x="2902" y="14612"/>
                    </a:lnTo>
                    <a:lnTo>
                      <a:pt x="2971" y="14646"/>
                    </a:lnTo>
                    <a:lnTo>
                      <a:pt x="3073" y="14646"/>
                    </a:lnTo>
                    <a:lnTo>
                      <a:pt x="3107" y="14612"/>
                    </a:lnTo>
                    <a:lnTo>
                      <a:pt x="3141" y="14544"/>
                    </a:lnTo>
                    <a:lnTo>
                      <a:pt x="3346" y="13656"/>
                    </a:lnTo>
                    <a:lnTo>
                      <a:pt x="3517" y="12735"/>
                    </a:lnTo>
                    <a:lnTo>
                      <a:pt x="3653" y="11745"/>
                    </a:lnTo>
                    <a:lnTo>
                      <a:pt x="3790" y="10755"/>
                    </a:lnTo>
                    <a:lnTo>
                      <a:pt x="3858" y="9730"/>
                    </a:lnTo>
                    <a:lnTo>
                      <a:pt x="3892" y="8706"/>
                    </a:lnTo>
                    <a:lnTo>
                      <a:pt x="3892" y="7648"/>
                    </a:lnTo>
                    <a:lnTo>
                      <a:pt x="3790" y="6624"/>
                    </a:lnTo>
                    <a:lnTo>
                      <a:pt x="3653" y="5634"/>
                    </a:lnTo>
                    <a:lnTo>
                      <a:pt x="3551" y="5156"/>
                    </a:lnTo>
                    <a:lnTo>
                      <a:pt x="3449" y="4678"/>
                    </a:lnTo>
                    <a:lnTo>
                      <a:pt x="3278" y="4200"/>
                    </a:lnTo>
                    <a:lnTo>
                      <a:pt x="3141" y="3722"/>
                    </a:lnTo>
                    <a:lnTo>
                      <a:pt x="2937" y="3278"/>
                    </a:lnTo>
                    <a:lnTo>
                      <a:pt x="2732" y="2834"/>
                    </a:lnTo>
                    <a:lnTo>
                      <a:pt x="2493" y="2424"/>
                    </a:lnTo>
                    <a:lnTo>
                      <a:pt x="2220" y="2015"/>
                    </a:lnTo>
                    <a:lnTo>
                      <a:pt x="1947" y="1639"/>
                    </a:lnTo>
                    <a:lnTo>
                      <a:pt x="1639" y="1264"/>
                    </a:lnTo>
                    <a:lnTo>
                      <a:pt x="1298" y="922"/>
                    </a:lnTo>
                    <a:lnTo>
                      <a:pt x="922" y="615"/>
                    </a:lnTo>
                    <a:lnTo>
                      <a:pt x="513" y="308"/>
                    </a:lnTo>
                    <a:lnTo>
                      <a:pt x="69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5" name="Google Shape;963;p32"/>
              <p:cNvSpPr/>
              <p:nvPr/>
            </p:nvSpPr>
            <p:spPr>
              <a:xfrm rot="745800">
                <a:off x="1268280" y="4343400"/>
                <a:ext cx="27000" cy="22104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221040"/>
                  <a:gd name="textAreaBottom" fmla="*/ 221400 h 221040"/>
                </a:gdLst>
                <a:ahLst/>
                <a:cxnLst/>
                <a:rect l="textAreaLeft" t="textAreaTop" r="textAreaRight" b="textAreaBottom"/>
                <a:pathLst>
                  <a:path w="1434" h="11676">
                    <a:moveTo>
                      <a:pt x="34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76" y="1502"/>
                    </a:lnTo>
                    <a:lnTo>
                      <a:pt x="683" y="2936"/>
                    </a:lnTo>
                    <a:lnTo>
                      <a:pt x="888" y="4370"/>
                    </a:lnTo>
                    <a:lnTo>
                      <a:pt x="1024" y="5804"/>
                    </a:lnTo>
                    <a:lnTo>
                      <a:pt x="1058" y="7204"/>
                    </a:lnTo>
                    <a:lnTo>
                      <a:pt x="1024" y="8637"/>
                    </a:lnTo>
                    <a:lnTo>
                      <a:pt x="922" y="10105"/>
                    </a:lnTo>
                    <a:lnTo>
                      <a:pt x="717" y="11573"/>
                    </a:lnTo>
                    <a:lnTo>
                      <a:pt x="717" y="11642"/>
                    </a:lnTo>
                    <a:lnTo>
                      <a:pt x="785" y="11676"/>
                    </a:lnTo>
                    <a:lnTo>
                      <a:pt x="819" y="11642"/>
                    </a:lnTo>
                    <a:lnTo>
                      <a:pt x="854" y="11608"/>
                    </a:lnTo>
                    <a:lnTo>
                      <a:pt x="1024" y="10891"/>
                    </a:lnTo>
                    <a:lnTo>
                      <a:pt x="1161" y="10174"/>
                    </a:lnTo>
                    <a:lnTo>
                      <a:pt x="1263" y="9457"/>
                    </a:lnTo>
                    <a:lnTo>
                      <a:pt x="1366" y="8706"/>
                    </a:lnTo>
                    <a:lnTo>
                      <a:pt x="1400" y="7989"/>
                    </a:lnTo>
                    <a:lnTo>
                      <a:pt x="1434" y="7238"/>
                    </a:lnTo>
                    <a:lnTo>
                      <a:pt x="1434" y="6521"/>
                    </a:lnTo>
                    <a:lnTo>
                      <a:pt x="1400" y="5770"/>
                    </a:lnTo>
                    <a:lnTo>
                      <a:pt x="1332" y="5019"/>
                    </a:lnTo>
                    <a:lnTo>
                      <a:pt x="1229" y="4302"/>
                    </a:lnTo>
                    <a:lnTo>
                      <a:pt x="1127" y="3585"/>
                    </a:lnTo>
                    <a:lnTo>
                      <a:pt x="956" y="2834"/>
                    </a:lnTo>
                    <a:lnTo>
                      <a:pt x="785" y="2117"/>
                    </a:lnTo>
                    <a:lnTo>
                      <a:pt x="580" y="1434"/>
                    </a:lnTo>
                    <a:lnTo>
                      <a:pt x="376" y="717"/>
                    </a:lnTo>
                    <a:lnTo>
                      <a:pt x="102" y="3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6" name="Google Shape;964;p32"/>
              <p:cNvSpPr/>
              <p:nvPr/>
            </p:nvSpPr>
            <p:spPr>
              <a:xfrm rot="745800">
                <a:off x="1245240" y="4417560"/>
                <a:ext cx="12600" cy="15876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158760"/>
                  <a:gd name="textAreaBottom" fmla="*/ 159120 h 158760"/>
                </a:gdLst>
                <a:ahLst/>
                <a:cxnLst/>
                <a:rect l="textAreaLeft" t="textAreaTop" r="textAreaRight" b="textAreaBottom"/>
                <a:pathLst>
                  <a:path w="684" h="8399">
                    <a:moveTo>
                      <a:pt x="69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171" y="1127"/>
                    </a:lnTo>
                    <a:lnTo>
                      <a:pt x="308" y="2151"/>
                    </a:lnTo>
                    <a:lnTo>
                      <a:pt x="376" y="3175"/>
                    </a:lnTo>
                    <a:lnTo>
                      <a:pt x="376" y="4165"/>
                    </a:lnTo>
                    <a:lnTo>
                      <a:pt x="342" y="5190"/>
                    </a:lnTo>
                    <a:lnTo>
                      <a:pt x="273" y="6214"/>
                    </a:lnTo>
                    <a:lnTo>
                      <a:pt x="171" y="7238"/>
                    </a:lnTo>
                    <a:lnTo>
                      <a:pt x="34" y="8296"/>
                    </a:lnTo>
                    <a:lnTo>
                      <a:pt x="34" y="8365"/>
                    </a:lnTo>
                    <a:lnTo>
                      <a:pt x="103" y="8399"/>
                    </a:lnTo>
                    <a:lnTo>
                      <a:pt x="171" y="8365"/>
                    </a:lnTo>
                    <a:lnTo>
                      <a:pt x="205" y="8330"/>
                    </a:lnTo>
                    <a:lnTo>
                      <a:pt x="342" y="7818"/>
                    </a:lnTo>
                    <a:lnTo>
                      <a:pt x="444" y="7306"/>
                    </a:lnTo>
                    <a:lnTo>
                      <a:pt x="615" y="6282"/>
                    </a:lnTo>
                    <a:lnTo>
                      <a:pt x="683" y="5224"/>
                    </a:lnTo>
                    <a:lnTo>
                      <a:pt x="683" y="4165"/>
                    </a:lnTo>
                    <a:lnTo>
                      <a:pt x="649" y="3141"/>
                    </a:lnTo>
                    <a:lnTo>
                      <a:pt x="512" y="2083"/>
                    </a:lnTo>
                    <a:lnTo>
                      <a:pt x="342" y="1059"/>
                    </a:lnTo>
                    <a:lnTo>
                      <a:pt x="137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560" bIns="79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7" name="Google Shape;965;p32"/>
              <p:cNvSpPr/>
              <p:nvPr/>
            </p:nvSpPr>
            <p:spPr>
              <a:xfrm rot="745800">
                <a:off x="1213560" y="4467240"/>
                <a:ext cx="14400" cy="1162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787" h="6146">
                    <a:moveTo>
                      <a:pt x="479" y="0"/>
                    </a:moveTo>
                    <a:lnTo>
                      <a:pt x="479" y="69"/>
                    </a:lnTo>
                    <a:lnTo>
                      <a:pt x="547" y="854"/>
                    </a:lnTo>
                    <a:lnTo>
                      <a:pt x="547" y="1605"/>
                    </a:lnTo>
                    <a:lnTo>
                      <a:pt x="547" y="2356"/>
                    </a:lnTo>
                    <a:lnTo>
                      <a:pt x="479" y="3107"/>
                    </a:lnTo>
                    <a:lnTo>
                      <a:pt x="411" y="3824"/>
                    </a:lnTo>
                    <a:lnTo>
                      <a:pt x="308" y="4575"/>
                    </a:lnTo>
                    <a:lnTo>
                      <a:pt x="1" y="6077"/>
                    </a:lnTo>
                    <a:lnTo>
                      <a:pt x="35" y="6111"/>
                    </a:lnTo>
                    <a:lnTo>
                      <a:pt x="69" y="6145"/>
                    </a:lnTo>
                    <a:lnTo>
                      <a:pt x="103" y="6145"/>
                    </a:lnTo>
                    <a:lnTo>
                      <a:pt x="138" y="6111"/>
                    </a:lnTo>
                    <a:lnTo>
                      <a:pt x="376" y="5394"/>
                    </a:lnTo>
                    <a:lnTo>
                      <a:pt x="547" y="4643"/>
                    </a:lnTo>
                    <a:lnTo>
                      <a:pt x="684" y="3892"/>
                    </a:lnTo>
                    <a:lnTo>
                      <a:pt x="752" y="3141"/>
                    </a:lnTo>
                    <a:lnTo>
                      <a:pt x="786" y="2356"/>
                    </a:lnTo>
                    <a:lnTo>
                      <a:pt x="786" y="1605"/>
                    </a:lnTo>
                    <a:lnTo>
                      <a:pt x="752" y="820"/>
                    </a:lnTo>
                    <a:lnTo>
                      <a:pt x="650" y="69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8" name="Google Shape;966;p32"/>
              <p:cNvSpPr/>
              <p:nvPr/>
            </p:nvSpPr>
            <p:spPr>
              <a:xfrm rot="745800">
                <a:off x="1185120" y="4509720"/>
                <a:ext cx="13320" cy="813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81360"/>
                  <a:gd name="textAreaBottom" fmla="*/ 81720 h 81360"/>
                </a:gdLst>
                <a:ahLst/>
                <a:cxnLst/>
                <a:rect l="textAreaLeft" t="textAreaTop" r="textAreaRight" b="textAreaBottom"/>
                <a:pathLst>
                  <a:path w="717" h="4303">
                    <a:moveTo>
                      <a:pt x="615" y="1"/>
                    </a:moveTo>
                    <a:lnTo>
                      <a:pt x="580" y="35"/>
                    </a:lnTo>
                    <a:lnTo>
                      <a:pt x="546" y="103"/>
                    </a:lnTo>
                    <a:lnTo>
                      <a:pt x="580" y="615"/>
                    </a:lnTo>
                    <a:lnTo>
                      <a:pt x="546" y="1161"/>
                    </a:lnTo>
                    <a:lnTo>
                      <a:pt x="512" y="1674"/>
                    </a:lnTo>
                    <a:lnTo>
                      <a:pt x="444" y="2186"/>
                    </a:lnTo>
                    <a:lnTo>
                      <a:pt x="273" y="3210"/>
                    </a:lnTo>
                    <a:lnTo>
                      <a:pt x="0" y="4234"/>
                    </a:lnTo>
                    <a:lnTo>
                      <a:pt x="34" y="4268"/>
                    </a:lnTo>
                    <a:lnTo>
                      <a:pt x="68" y="4302"/>
                    </a:lnTo>
                    <a:lnTo>
                      <a:pt x="102" y="4302"/>
                    </a:lnTo>
                    <a:lnTo>
                      <a:pt x="102" y="4268"/>
                    </a:lnTo>
                    <a:lnTo>
                      <a:pt x="307" y="3756"/>
                    </a:lnTo>
                    <a:lnTo>
                      <a:pt x="444" y="3244"/>
                    </a:lnTo>
                    <a:lnTo>
                      <a:pt x="546" y="2732"/>
                    </a:lnTo>
                    <a:lnTo>
                      <a:pt x="649" y="2220"/>
                    </a:lnTo>
                    <a:lnTo>
                      <a:pt x="683" y="1674"/>
                    </a:lnTo>
                    <a:lnTo>
                      <a:pt x="717" y="1161"/>
                    </a:lnTo>
                    <a:lnTo>
                      <a:pt x="717" y="615"/>
                    </a:lnTo>
                    <a:lnTo>
                      <a:pt x="717" y="69"/>
                    </a:lnTo>
                    <a:lnTo>
                      <a:pt x="683" y="35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680" bIns="40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19" name="Google Shape;967;p32"/>
              <p:cNvSpPr/>
              <p:nvPr/>
            </p:nvSpPr>
            <p:spPr>
              <a:xfrm rot="745800">
                <a:off x="1168560" y="4533840"/>
                <a:ext cx="6840" cy="4824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48240"/>
                  <a:gd name="textAreaBottom" fmla="*/ 48600 h 48240"/>
                </a:gdLst>
                <a:ahLst/>
                <a:cxnLst/>
                <a:rect l="textAreaLeft" t="textAreaTop" r="textAreaRight" b="textAreaBottom"/>
                <a:pathLst>
                  <a:path w="377" h="2562">
                    <a:moveTo>
                      <a:pt x="274" y="1"/>
                    </a:moveTo>
                    <a:lnTo>
                      <a:pt x="240" y="35"/>
                    </a:lnTo>
                    <a:lnTo>
                      <a:pt x="103" y="1264"/>
                    </a:lnTo>
                    <a:lnTo>
                      <a:pt x="1" y="2527"/>
                    </a:lnTo>
                    <a:lnTo>
                      <a:pt x="35" y="2561"/>
                    </a:lnTo>
                    <a:lnTo>
                      <a:pt x="103" y="2561"/>
                    </a:lnTo>
                    <a:lnTo>
                      <a:pt x="103" y="2527"/>
                    </a:lnTo>
                    <a:lnTo>
                      <a:pt x="240" y="1298"/>
                    </a:lnTo>
                    <a:lnTo>
                      <a:pt x="377" y="69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120" bIns="24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0" name="Google Shape;968;p32"/>
              <p:cNvSpPr/>
              <p:nvPr/>
            </p:nvSpPr>
            <p:spPr>
              <a:xfrm rot="745800">
                <a:off x="1144440" y="4568040"/>
                <a:ext cx="7920" cy="1908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45" h="1025">
                    <a:moveTo>
                      <a:pt x="376" y="0"/>
                    </a:moveTo>
                    <a:lnTo>
                      <a:pt x="342" y="34"/>
                    </a:lnTo>
                    <a:lnTo>
                      <a:pt x="171" y="512"/>
                    </a:lnTo>
                    <a:lnTo>
                      <a:pt x="69" y="751"/>
                    </a:lnTo>
                    <a:lnTo>
                      <a:pt x="1" y="990"/>
                    </a:lnTo>
                    <a:lnTo>
                      <a:pt x="1" y="1024"/>
                    </a:lnTo>
                    <a:lnTo>
                      <a:pt x="69" y="1024"/>
                    </a:lnTo>
                    <a:lnTo>
                      <a:pt x="171" y="785"/>
                    </a:lnTo>
                    <a:lnTo>
                      <a:pt x="274" y="546"/>
                    </a:lnTo>
                    <a:lnTo>
                      <a:pt x="445" y="68"/>
                    </a:lnTo>
                    <a:lnTo>
                      <a:pt x="445" y="3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1" name="Google Shape;969;p32"/>
              <p:cNvSpPr/>
              <p:nvPr/>
            </p:nvSpPr>
            <p:spPr>
              <a:xfrm rot="745800">
                <a:off x="1132920" y="4560120"/>
                <a:ext cx="6840" cy="1728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377" h="922">
                    <a:moveTo>
                      <a:pt x="342" y="0"/>
                    </a:moveTo>
                    <a:lnTo>
                      <a:pt x="274" y="34"/>
                    </a:lnTo>
                    <a:lnTo>
                      <a:pt x="206" y="68"/>
                    </a:lnTo>
                    <a:lnTo>
                      <a:pt x="103" y="478"/>
                    </a:lnTo>
                    <a:lnTo>
                      <a:pt x="1" y="854"/>
                    </a:lnTo>
                    <a:lnTo>
                      <a:pt x="1" y="922"/>
                    </a:lnTo>
                    <a:lnTo>
                      <a:pt x="103" y="922"/>
                    </a:lnTo>
                    <a:lnTo>
                      <a:pt x="138" y="888"/>
                    </a:lnTo>
                    <a:lnTo>
                      <a:pt x="274" y="512"/>
                    </a:lnTo>
                    <a:lnTo>
                      <a:pt x="377" y="102"/>
                    </a:lnTo>
                    <a:lnTo>
                      <a:pt x="377" y="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2" name="Google Shape;970;p32"/>
              <p:cNvSpPr/>
              <p:nvPr/>
            </p:nvSpPr>
            <p:spPr>
              <a:xfrm rot="745800">
                <a:off x="691200" y="4113360"/>
                <a:ext cx="31320" cy="17496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74960"/>
                  <a:gd name="textAreaBottom" fmla="*/ 175320 h 174960"/>
                </a:gdLst>
                <a:ahLst/>
                <a:cxnLst/>
                <a:rect l="textAreaLeft" t="textAreaTop" r="textAreaRight" b="textAreaBottom"/>
                <a:pathLst>
                  <a:path w="1674" h="9253">
                    <a:moveTo>
                      <a:pt x="1025" y="0"/>
                    </a:moveTo>
                    <a:lnTo>
                      <a:pt x="991" y="35"/>
                    </a:lnTo>
                    <a:lnTo>
                      <a:pt x="991" y="69"/>
                    </a:lnTo>
                    <a:lnTo>
                      <a:pt x="1196" y="2424"/>
                    </a:lnTo>
                    <a:lnTo>
                      <a:pt x="1230" y="3585"/>
                    </a:lnTo>
                    <a:lnTo>
                      <a:pt x="1264" y="4131"/>
                    </a:lnTo>
                    <a:lnTo>
                      <a:pt x="1230" y="4712"/>
                    </a:lnTo>
                    <a:lnTo>
                      <a:pt x="1196" y="5292"/>
                    </a:lnTo>
                    <a:lnTo>
                      <a:pt x="1161" y="5838"/>
                    </a:lnTo>
                    <a:lnTo>
                      <a:pt x="1059" y="6385"/>
                    </a:lnTo>
                    <a:lnTo>
                      <a:pt x="922" y="6931"/>
                    </a:lnTo>
                    <a:lnTo>
                      <a:pt x="786" y="7511"/>
                    </a:lnTo>
                    <a:lnTo>
                      <a:pt x="581" y="8057"/>
                    </a:lnTo>
                    <a:lnTo>
                      <a:pt x="308" y="8604"/>
                    </a:lnTo>
                    <a:lnTo>
                      <a:pt x="35" y="9150"/>
                    </a:lnTo>
                    <a:lnTo>
                      <a:pt x="1" y="9184"/>
                    </a:lnTo>
                    <a:lnTo>
                      <a:pt x="35" y="9252"/>
                    </a:lnTo>
                    <a:lnTo>
                      <a:pt x="103" y="9252"/>
                    </a:lnTo>
                    <a:lnTo>
                      <a:pt x="137" y="9218"/>
                    </a:lnTo>
                    <a:lnTo>
                      <a:pt x="479" y="8740"/>
                    </a:lnTo>
                    <a:lnTo>
                      <a:pt x="786" y="8228"/>
                    </a:lnTo>
                    <a:lnTo>
                      <a:pt x="1025" y="7682"/>
                    </a:lnTo>
                    <a:lnTo>
                      <a:pt x="1230" y="7136"/>
                    </a:lnTo>
                    <a:lnTo>
                      <a:pt x="1400" y="6555"/>
                    </a:lnTo>
                    <a:lnTo>
                      <a:pt x="1503" y="5975"/>
                    </a:lnTo>
                    <a:lnTo>
                      <a:pt x="1605" y="5395"/>
                    </a:lnTo>
                    <a:lnTo>
                      <a:pt x="1639" y="4780"/>
                    </a:lnTo>
                    <a:lnTo>
                      <a:pt x="1674" y="4200"/>
                    </a:lnTo>
                    <a:lnTo>
                      <a:pt x="1639" y="3585"/>
                    </a:lnTo>
                    <a:lnTo>
                      <a:pt x="1605" y="2971"/>
                    </a:lnTo>
                    <a:lnTo>
                      <a:pt x="1537" y="2390"/>
                    </a:lnTo>
                    <a:lnTo>
                      <a:pt x="1366" y="1195"/>
                    </a:lnTo>
                    <a:lnTo>
                      <a:pt x="1127" y="35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7480" bIns="87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3" name="Google Shape;971;p32"/>
              <p:cNvSpPr/>
              <p:nvPr/>
            </p:nvSpPr>
            <p:spPr>
              <a:xfrm rot="745800">
                <a:off x="717480" y="4118040"/>
                <a:ext cx="31320" cy="19980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1674" h="10550">
                    <a:moveTo>
                      <a:pt x="547" y="0"/>
                    </a:moveTo>
                    <a:lnTo>
                      <a:pt x="513" y="34"/>
                    </a:lnTo>
                    <a:lnTo>
                      <a:pt x="513" y="68"/>
                    </a:lnTo>
                    <a:lnTo>
                      <a:pt x="854" y="1298"/>
                    </a:lnTo>
                    <a:lnTo>
                      <a:pt x="1128" y="2492"/>
                    </a:lnTo>
                    <a:lnTo>
                      <a:pt x="1230" y="3107"/>
                    </a:lnTo>
                    <a:lnTo>
                      <a:pt x="1298" y="3721"/>
                    </a:lnTo>
                    <a:lnTo>
                      <a:pt x="1367" y="4336"/>
                    </a:lnTo>
                    <a:lnTo>
                      <a:pt x="1401" y="4950"/>
                    </a:lnTo>
                    <a:lnTo>
                      <a:pt x="1367" y="5531"/>
                    </a:lnTo>
                    <a:lnTo>
                      <a:pt x="1367" y="6248"/>
                    </a:lnTo>
                    <a:lnTo>
                      <a:pt x="1298" y="7067"/>
                    </a:lnTo>
                    <a:lnTo>
                      <a:pt x="1196" y="7886"/>
                    </a:lnTo>
                    <a:lnTo>
                      <a:pt x="1025" y="8706"/>
                    </a:lnTo>
                    <a:lnTo>
                      <a:pt x="923" y="9081"/>
                    </a:lnTo>
                    <a:lnTo>
                      <a:pt x="786" y="9423"/>
                    </a:lnTo>
                    <a:lnTo>
                      <a:pt x="616" y="9764"/>
                    </a:lnTo>
                    <a:lnTo>
                      <a:pt x="445" y="10037"/>
                    </a:lnTo>
                    <a:lnTo>
                      <a:pt x="240" y="10276"/>
                    </a:lnTo>
                    <a:lnTo>
                      <a:pt x="35" y="10447"/>
                    </a:lnTo>
                    <a:lnTo>
                      <a:pt x="1" y="10481"/>
                    </a:lnTo>
                    <a:lnTo>
                      <a:pt x="1" y="10515"/>
                    </a:lnTo>
                    <a:lnTo>
                      <a:pt x="35" y="10515"/>
                    </a:lnTo>
                    <a:lnTo>
                      <a:pt x="69" y="10549"/>
                    </a:lnTo>
                    <a:lnTo>
                      <a:pt x="274" y="10515"/>
                    </a:lnTo>
                    <a:lnTo>
                      <a:pt x="479" y="10413"/>
                    </a:lnTo>
                    <a:lnTo>
                      <a:pt x="684" y="10242"/>
                    </a:lnTo>
                    <a:lnTo>
                      <a:pt x="820" y="10037"/>
                    </a:lnTo>
                    <a:lnTo>
                      <a:pt x="957" y="9764"/>
                    </a:lnTo>
                    <a:lnTo>
                      <a:pt x="1093" y="9491"/>
                    </a:lnTo>
                    <a:lnTo>
                      <a:pt x="1196" y="9184"/>
                    </a:lnTo>
                    <a:lnTo>
                      <a:pt x="1298" y="8842"/>
                    </a:lnTo>
                    <a:lnTo>
                      <a:pt x="1435" y="8194"/>
                    </a:lnTo>
                    <a:lnTo>
                      <a:pt x="1503" y="7545"/>
                    </a:lnTo>
                    <a:lnTo>
                      <a:pt x="1606" y="6555"/>
                    </a:lnTo>
                    <a:lnTo>
                      <a:pt x="1674" y="5736"/>
                    </a:lnTo>
                    <a:lnTo>
                      <a:pt x="1674" y="4916"/>
                    </a:lnTo>
                    <a:lnTo>
                      <a:pt x="1640" y="4063"/>
                    </a:lnTo>
                    <a:lnTo>
                      <a:pt x="1571" y="3243"/>
                    </a:lnTo>
                    <a:lnTo>
                      <a:pt x="1401" y="2424"/>
                    </a:lnTo>
                    <a:lnTo>
                      <a:pt x="1196" y="1605"/>
                    </a:lnTo>
                    <a:lnTo>
                      <a:pt x="957" y="820"/>
                    </a:lnTo>
                    <a:lnTo>
                      <a:pt x="616" y="34"/>
                    </a:lnTo>
                    <a:lnTo>
                      <a:pt x="581" y="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4" name="Google Shape;972;p32"/>
              <p:cNvSpPr/>
              <p:nvPr/>
            </p:nvSpPr>
            <p:spPr>
              <a:xfrm rot="745800">
                <a:off x="739800" y="4106880"/>
                <a:ext cx="39960" cy="20232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2117" h="10687">
                    <a:moveTo>
                      <a:pt x="0" y="1"/>
                    </a:moveTo>
                    <a:lnTo>
                      <a:pt x="0" y="35"/>
                    </a:lnTo>
                    <a:lnTo>
                      <a:pt x="342" y="683"/>
                    </a:lnTo>
                    <a:lnTo>
                      <a:pt x="615" y="1332"/>
                    </a:lnTo>
                    <a:lnTo>
                      <a:pt x="888" y="1981"/>
                    </a:lnTo>
                    <a:lnTo>
                      <a:pt x="1093" y="2629"/>
                    </a:lnTo>
                    <a:lnTo>
                      <a:pt x="1297" y="3278"/>
                    </a:lnTo>
                    <a:lnTo>
                      <a:pt x="1434" y="3927"/>
                    </a:lnTo>
                    <a:lnTo>
                      <a:pt x="1536" y="4541"/>
                    </a:lnTo>
                    <a:lnTo>
                      <a:pt x="1605" y="5190"/>
                    </a:lnTo>
                    <a:lnTo>
                      <a:pt x="1673" y="5838"/>
                    </a:lnTo>
                    <a:lnTo>
                      <a:pt x="1673" y="6521"/>
                    </a:lnTo>
                    <a:lnTo>
                      <a:pt x="1639" y="7170"/>
                    </a:lnTo>
                    <a:lnTo>
                      <a:pt x="1571" y="7819"/>
                    </a:lnTo>
                    <a:lnTo>
                      <a:pt x="1502" y="8501"/>
                    </a:lnTo>
                    <a:lnTo>
                      <a:pt x="1366" y="9184"/>
                    </a:lnTo>
                    <a:lnTo>
                      <a:pt x="1229" y="9867"/>
                    </a:lnTo>
                    <a:lnTo>
                      <a:pt x="1059" y="10584"/>
                    </a:lnTo>
                    <a:lnTo>
                      <a:pt x="1059" y="10652"/>
                    </a:lnTo>
                    <a:lnTo>
                      <a:pt x="1093" y="10686"/>
                    </a:lnTo>
                    <a:lnTo>
                      <a:pt x="1161" y="10686"/>
                    </a:lnTo>
                    <a:lnTo>
                      <a:pt x="1195" y="10652"/>
                    </a:lnTo>
                    <a:lnTo>
                      <a:pt x="1468" y="10003"/>
                    </a:lnTo>
                    <a:lnTo>
                      <a:pt x="1707" y="9355"/>
                    </a:lnTo>
                    <a:lnTo>
                      <a:pt x="1878" y="8672"/>
                    </a:lnTo>
                    <a:lnTo>
                      <a:pt x="2014" y="7989"/>
                    </a:lnTo>
                    <a:lnTo>
                      <a:pt x="2083" y="7306"/>
                    </a:lnTo>
                    <a:lnTo>
                      <a:pt x="2117" y="6590"/>
                    </a:lnTo>
                    <a:lnTo>
                      <a:pt x="2117" y="5873"/>
                    </a:lnTo>
                    <a:lnTo>
                      <a:pt x="2049" y="5190"/>
                    </a:lnTo>
                    <a:lnTo>
                      <a:pt x="1946" y="4473"/>
                    </a:lnTo>
                    <a:lnTo>
                      <a:pt x="1810" y="3790"/>
                    </a:lnTo>
                    <a:lnTo>
                      <a:pt x="1605" y="3107"/>
                    </a:lnTo>
                    <a:lnTo>
                      <a:pt x="1366" y="2424"/>
                    </a:lnTo>
                    <a:lnTo>
                      <a:pt x="1093" y="1776"/>
                    </a:lnTo>
                    <a:lnTo>
                      <a:pt x="785" y="1161"/>
                    </a:lnTo>
                    <a:lnTo>
                      <a:pt x="444" y="58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5" name="Google Shape;973;p32"/>
              <p:cNvSpPr/>
              <p:nvPr/>
            </p:nvSpPr>
            <p:spPr>
              <a:xfrm rot="745800">
                <a:off x="758160" y="4127400"/>
                <a:ext cx="45720" cy="15444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154440"/>
                  <a:gd name="textAreaBottom" fmla="*/ 154800 h 154440"/>
                </a:gdLst>
                <a:ahLst/>
                <a:cxnLst/>
                <a:rect l="textAreaLeft" t="textAreaTop" r="textAreaRight" b="textAreaBottom"/>
                <a:pathLst>
                  <a:path w="2425" h="8160">
                    <a:moveTo>
                      <a:pt x="35" y="0"/>
                    </a:moveTo>
                    <a:lnTo>
                      <a:pt x="1" y="34"/>
                    </a:lnTo>
                    <a:lnTo>
                      <a:pt x="35" y="68"/>
                    </a:lnTo>
                    <a:lnTo>
                      <a:pt x="445" y="512"/>
                    </a:lnTo>
                    <a:lnTo>
                      <a:pt x="786" y="956"/>
                    </a:lnTo>
                    <a:lnTo>
                      <a:pt x="1059" y="1434"/>
                    </a:lnTo>
                    <a:lnTo>
                      <a:pt x="1332" y="1878"/>
                    </a:lnTo>
                    <a:lnTo>
                      <a:pt x="1537" y="2356"/>
                    </a:lnTo>
                    <a:lnTo>
                      <a:pt x="1708" y="2868"/>
                    </a:lnTo>
                    <a:lnTo>
                      <a:pt x="1845" y="3346"/>
                    </a:lnTo>
                    <a:lnTo>
                      <a:pt x="1913" y="3858"/>
                    </a:lnTo>
                    <a:lnTo>
                      <a:pt x="1981" y="4370"/>
                    </a:lnTo>
                    <a:lnTo>
                      <a:pt x="1981" y="4882"/>
                    </a:lnTo>
                    <a:lnTo>
                      <a:pt x="1981" y="5394"/>
                    </a:lnTo>
                    <a:lnTo>
                      <a:pt x="1947" y="5940"/>
                    </a:lnTo>
                    <a:lnTo>
                      <a:pt x="1879" y="6452"/>
                    </a:lnTo>
                    <a:lnTo>
                      <a:pt x="1776" y="6999"/>
                    </a:lnTo>
                    <a:lnTo>
                      <a:pt x="1640" y="7545"/>
                    </a:lnTo>
                    <a:lnTo>
                      <a:pt x="1503" y="8091"/>
                    </a:lnTo>
                    <a:lnTo>
                      <a:pt x="1503" y="8125"/>
                    </a:lnTo>
                    <a:lnTo>
                      <a:pt x="1537" y="8159"/>
                    </a:lnTo>
                    <a:lnTo>
                      <a:pt x="1606" y="8159"/>
                    </a:lnTo>
                    <a:lnTo>
                      <a:pt x="1640" y="8125"/>
                    </a:lnTo>
                    <a:lnTo>
                      <a:pt x="1913" y="7647"/>
                    </a:lnTo>
                    <a:lnTo>
                      <a:pt x="2118" y="7135"/>
                    </a:lnTo>
                    <a:lnTo>
                      <a:pt x="2288" y="6589"/>
                    </a:lnTo>
                    <a:lnTo>
                      <a:pt x="2391" y="6043"/>
                    </a:lnTo>
                    <a:lnTo>
                      <a:pt x="2425" y="5497"/>
                    </a:lnTo>
                    <a:lnTo>
                      <a:pt x="2425" y="4950"/>
                    </a:lnTo>
                    <a:lnTo>
                      <a:pt x="2391" y="4370"/>
                    </a:lnTo>
                    <a:lnTo>
                      <a:pt x="2288" y="3824"/>
                    </a:lnTo>
                    <a:lnTo>
                      <a:pt x="2118" y="3277"/>
                    </a:lnTo>
                    <a:lnTo>
                      <a:pt x="1947" y="2765"/>
                    </a:lnTo>
                    <a:lnTo>
                      <a:pt x="1708" y="2219"/>
                    </a:lnTo>
                    <a:lnTo>
                      <a:pt x="1469" y="1741"/>
                    </a:lnTo>
                    <a:lnTo>
                      <a:pt x="1162" y="1263"/>
                    </a:lnTo>
                    <a:lnTo>
                      <a:pt x="820" y="785"/>
                    </a:lnTo>
                    <a:lnTo>
                      <a:pt x="479" y="37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400" bIns="77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6" name="Google Shape;974;p32"/>
              <p:cNvSpPr/>
              <p:nvPr/>
            </p:nvSpPr>
            <p:spPr>
              <a:xfrm rot="745800">
                <a:off x="773640" y="4096080"/>
                <a:ext cx="56160" cy="147960"/>
              </a:xfrm>
              <a:custGeom>
                <a:avLst/>
                <a:gdLst>
                  <a:gd name="textAreaLeft" fmla="*/ 0 w 56160"/>
                  <a:gd name="textAreaRight" fmla="*/ 56520 w 56160"/>
                  <a:gd name="textAreaTop" fmla="*/ 0 h 147960"/>
                  <a:gd name="textAreaBottom" fmla="*/ 148320 h 147960"/>
                </a:gdLst>
                <a:ahLst/>
                <a:cxnLst/>
                <a:rect l="textAreaLeft" t="textAreaTop" r="textAreaRight" b="textAreaBottom"/>
                <a:pathLst>
                  <a:path w="2971" h="7819">
                    <a:moveTo>
                      <a:pt x="1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342" y="444"/>
                    </a:lnTo>
                    <a:lnTo>
                      <a:pt x="615" y="786"/>
                    </a:lnTo>
                    <a:lnTo>
                      <a:pt x="888" y="1195"/>
                    </a:lnTo>
                    <a:lnTo>
                      <a:pt x="1093" y="1605"/>
                    </a:lnTo>
                    <a:lnTo>
                      <a:pt x="1298" y="2049"/>
                    </a:lnTo>
                    <a:lnTo>
                      <a:pt x="1469" y="2493"/>
                    </a:lnTo>
                    <a:lnTo>
                      <a:pt x="1810" y="3380"/>
                    </a:lnTo>
                    <a:lnTo>
                      <a:pt x="2151" y="4370"/>
                    </a:lnTo>
                    <a:lnTo>
                      <a:pt x="2356" y="4917"/>
                    </a:lnTo>
                    <a:lnTo>
                      <a:pt x="2493" y="5497"/>
                    </a:lnTo>
                    <a:lnTo>
                      <a:pt x="2561" y="6112"/>
                    </a:lnTo>
                    <a:lnTo>
                      <a:pt x="2561" y="6385"/>
                    </a:lnTo>
                    <a:lnTo>
                      <a:pt x="2561" y="6658"/>
                    </a:lnTo>
                    <a:lnTo>
                      <a:pt x="2527" y="6931"/>
                    </a:lnTo>
                    <a:lnTo>
                      <a:pt x="2459" y="7204"/>
                    </a:lnTo>
                    <a:lnTo>
                      <a:pt x="2390" y="7443"/>
                    </a:lnTo>
                    <a:lnTo>
                      <a:pt x="2254" y="7682"/>
                    </a:lnTo>
                    <a:lnTo>
                      <a:pt x="2254" y="7750"/>
                    </a:lnTo>
                    <a:lnTo>
                      <a:pt x="2288" y="7819"/>
                    </a:lnTo>
                    <a:lnTo>
                      <a:pt x="2390" y="7819"/>
                    </a:lnTo>
                    <a:lnTo>
                      <a:pt x="2561" y="7648"/>
                    </a:lnTo>
                    <a:lnTo>
                      <a:pt x="2732" y="7443"/>
                    </a:lnTo>
                    <a:lnTo>
                      <a:pt x="2834" y="7238"/>
                    </a:lnTo>
                    <a:lnTo>
                      <a:pt x="2903" y="6999"/>
                    </a:lnTo>
                    <a:lnTo>
                      <a:pt x="2937" y="6760"/>
                    </a:lnTo>
                    <a:lnTo>
                      <a:pt x="2971" y="6521"/>
                    </a:lnTo>
                    <a:lnTo>
                      <a:pt x="2937" y="5975"/>
                    </a:lnTo>
                    <a:lnTo>
                      <a:pt x="2834" y="5463"/>
                    </a:lnTo>
                    <a:lnTo>
                      <a:pt x="2698" y="4951"/>
                    </a:lnTo>
                    <a:lnTo>
                      <a:pt x="2390" y="3995"/>
                    </a:lnTo>
                    <a:lnTo>
                      <a:pt x="2015" y="2937"/>
                    </a:lnTo>
                    <a:lnTo>
                      <a:pt x="1776" y="2356"/>
                    </a:lnTo>
                    <a:lnTo>
                      <a:pt x="1537" y="1810"/>
                    </a:lnTo>
                    <a:lnTo>
                      <a:pt x="1230" y="1264"/>
                    </a:lnTo>
                    <a:lnTo>
                      <a:pt x="888" y="786"/>
                    </a:lnTo>
                    <a:lnTo>
                      <a:pt x="718" y="547"/>
                    </a:lnTo>
                    <a:lnTo>
                      <a:pt x="513" y="342"/>
                    </a:lnTo>
                    <a:lnTo>
                      <a:pt x="308" y="17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160" bIns="74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7" name="Google Shape;975;p32"/>
              <p:cNvSpPr/>
              <p:nvPr/>
            </p:nvSpPr>
            <p:spPr>
              <a:xfrm rot="745800">
                <a:off x="802440" y="4137120"/>
                <a:ext cx="39240" cy="94680"/>
              </a:xfrm>
              <a:custGeom>
                <a:avLst/>
                <a:gdLst>
                  <a:gd name="textAreaLeft" fmla="*/ 0 w 39240"/>
                  <a:gd name="textAreaRight" fmla="*/ 39600 w 39240"/>
                  <a:gd name="textAreaTop" fmla="*/ 0 h 94680"/>
                  <a:gd name="textAreaBottom" fmla="*/ 95040 h 94680"/>
                </a:gdLst>
                <a:ahLst/>
                <a:cxnLst/>
                <a:rect l="textAreaLeft" t="textAreaTop" r="textAreaRight" b="textAreaBottom"/>
                <a:pathLst>
                  <a:path w="2083" h="5019">
                    <a:moveTo>
                      <a:pt x="0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478" y="649"/>
                    </a:lnTo>
                    <a:lnTo>
                      <a:pt x="854" y="1229"/>
                    </a:lnTo>
                    <a:lnTo>
                      <a:pt x="1161" y="1844"/>
                    </a:lnTo>
                    <a:lnTo>
                      <a:pt x="1434" y="2493"/>
                    </a:lnTo>
                    <a:lnTo>
                      <a:pt x="1502" y="2800"/>
                    </a:lnTo>
                    <a:lnTo>
                      <a:pt x="1571" y="3107"/>
                    </a:lnTo>
                    <a:lnTo>
                      <a:pt x="1673" y="3722"/>
                    </a:lnTo>
                    <a:lnTo>
                      <a:pt x="1741" y="4336"/>
                    </a:lnTo>
                    <a:lnTo>
                      <a:pt x="1810" y="4951"/>
                    </a:lnTo>
                    <a:lnTo>
                      <a:pt x="1844" y="5019"/>
                    </a:lnTo>
                    <a:lnTo>
                      <a:pt x="1946" y="5019"/>
                    </a:lnTo>
                    <a:lnTo>
                      <a:pt x="1980" y="4951"/>
                    </a:lnTo>
                    <a:lnTo>
                      <a:pt x="2049" y="4609"/>
                    </a:lnTo>
                    <a:lnTo>
                      <a:pt x="2083" y="4268"/>
                    </a:lnTo>
                    <a:lnTo>
                      <a:pt x="2083" y="3961"/>
                    </a:lnTo>
                    <a:lnTo>
                      <a:pt x="2049" y="3619"/>
                    </a:lnTo>
                    <a:lnTo>
                      <a:pt x="1980" y="3278"/>
                    </a:lnTo>
                    <a:lnTo>
                      <a:pt x="1912" y="2936"/>
                    </a:lnTo>
                    <a:lnTo>
                      <a:pt x="1776" y="2595"/>
                    </a:lnTo>
                    <a:lnTo>
                      <a:pt x="1673" y="2288"/>
                    </a:lnTo>
                    <a:lnTo>
                      <a:pt x="1332" y="1639"/>
                    </a:lnTo>
                    <a:lnTo>
                      <a:pt x="956" y="1059"/>
                    </a:lnTo>
                    <a:lnTo>
                      <a:pt x="547" y="47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28" name="Google Shape;976;p32"/>
              <p:cNvSpPr/>
              <p:nvPr/>
            </p:nvSpPr>
            <p:spPr>
              <a:xfrm rot="745800">
                <a:off x="416520" y="3812400"/>
                <a:ext cx="101160" cy="16740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67400"/>
                  <a:gd name="textAreaBottom" fmla="*/ 167760 h 167400"/>
                </a:gdLst>
                <a:ahLst/>
                <a:cxnLst/>
                <a:rect l="textAreaLeft" t="textAreaTop" r="textAreaRight" b="textAreaBottom"/>
                <a:pathLst>
                  <a:path w="5361" h="8843">
                    <a:moveTo>
                      <a:pt x="5258" y="0"/>
                    </a:moveTo>
                    <a:lnTo>
                      <a:pt x="4917" y="69"/>
                    </a:lnTo>
                    <a:lnTo>
                      <a:pt x="4609" y="171"/>
                    </a:lnTo>
                    <a:lnTo>
                      <a:pt x="4268" y="273"/>
                    </a:lnTo>
                    <a:lnTo>
                      <a:pt x="3961" y="410"/>
                    </a:lnTo>
                    <a:lnTo>
                      <a:pt x="3653" y="581"/>
                    </a:lnTo>
                    <a:lnTo>
                      <a:pt x="3380" y="751"/>
                    </a:lnTo>
                    <a:lnTo>
                      <a:pt x="3107" y="956"/>
                    </a:lnTo>
                    <a:lnTo>
                      <a:pt x="2834" y="1161"/>
                    </a:lnTo>
                    <a:lnTo>
                      <a:pt x="2322" y="1639"/>
                    </a:lnTo>
                    <a:lnTo>
                      <a:pt x="1844" y="2185"/>
                    </a:lnTo>
                    <a:lnTo>
                      <a:pt x="1434" y="2766"/>
                    </a:lnTo>
                    <a:lnTo>
                      <a:pt x="1059" y="3380"/>
                    </a:lnTo>
                    <a:lnTo>
                      <a:pt x="752" y="4029"/>
                    </a:lnTo>
                    <a:lnTo>
                      <a:pt x="478" y="4712"/>
                    </a:lnTo>
                    <a:lnTo>
                      <a:pt x="274" y="5394"/>
                    </a:lnTo>
                    <a:lnTo>
                      <a:pt x="137" y="6111"/>
                    </a:lnTo>
                    <a:lnTo>
                      <a:pt x="35" y="6794"/>
                    </a:lnTo>
                    <a:lnTo>
                      <a:pt x="0" y="7477"/>
                    </a:lnTo>
                    <a:lnTo>
                      <a:pt x="35" y="8160"/>
                    </a:lnTo>
                    <a:lnTo>
                      <a:pt x="137" y="8808"/>
                    </a:lnTo>
                    <a:lnTo>
                      <a:pt x="171" y="8842"/>
                    </a:lnTo>
                    <a:lnTo>
                      <a:pt x="205" y="8842"/>
                    </a:lnTo>
                    <a:lnTo>
                      <a:pt x="274" y="8808"/>
                    </a:lnTo>
                    <a:lnTo>
                      <a:pt x="274" y="8774"/>
                    </a:lnTo>
                    <a:lnTo>
                      <a:pt x="239" y="8160"/>
                    </a:lnTo>
                    <a:lnTo>
                      <a:pt x="274" y="7511"/>
                    </a:lnTo>
                    <a:lnTo>
                      <a:pt x="342" y="6828"/>
                    </a:lnTo>
                    <a:lnTo>
                      <a:pt x="444" y="6180"/>
                    </a:lnTo>
                    <a:lnTo>
                      <a:pt x="615" y="5497"/>
                    </a:lnTo>
                    <a:lnTo>
                      <a:pt x="820" y="4814"/>
                    </a:lnTo>
                    <a:lnTo>
                      <a:pt x="1059" y="4165"/>
                    </a:lnTo>
                    <a:lnTo>
                      <a:pt x="1366" y="3551"/>
                    </a:lnTo>
                    <a:lnTo>
                      <a:pt x="1673" y="2936"/>
                    </a:lnTo>
                    <a:lnTo>
                      <a:pt x="2083" y="2356"/>
                    </a:lnTo>
                    <a:lnTo>
                      <a:pt x="2493" y="1844"/>
                    </a:lnTo>
                    <a:lnTo>
                      <a:pt x="2971" y="1366"/>
                    </a:lnTo>
                    <a:lnTo>
                      <a:pt x="3483" y="956"/>
                    </a:lnTo>
                    <a:lnTo>
                      <a:pt x="3756" y="785"/>
                    </a:lnTo>
                    <a:lnTo>
                      <a:pt x="4029" y="615"/>
                    </a:lnTo>
                    <a:lnTo>
                      <a:pt x="4336" y="478"/>
                    </a:lnTo>
                    <a:lnTo>
                      <a:pt x="4643" y="342"/>
                    </a:lnTo>
                    <a:lnTo>
                      <a:pt x="4951" y="239"/>
                    </a:lnTo>
                    <a:lnTo>
                      <a:pt x="5292" y="171"/>
                    </a:lnTo>
                    <a:lnTo>
                      <a:pt x="5326" y="137"/>
                    </a:lnTo>
                    <a:lnTo>
                      <a:pt x="5360" y="69"/>
                    </a:lnTo>
                    <a:lnTo>
                      <a:pt x="5326" y="34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829" name="Google Shape;977;p32"/>
            <p:cNvSpPr/>
            <p:nvPr/>
          </p:nvSpPr>
          <p:spPr>
            <a:xfrm rot="746400">
              <a:off x="474120" y="3868560"/>
              <a:ext cx="48240" cy="131040"/>
            </a:xfrm>
            <a:custGeom>
              <a:avLst/>
              <a:gdLst>
                <a:gd name="textAreaLeft" fmla="*/ 0 w 48240"/>
                <a:gd name="textAreaRight" fmla="*/ 48600 w 48240"/>
                <a:gd name="textAreaTop" fmla="*/ 0 h 131040"/>
                <a:gd name="textAreaBottom" fmla="*/ 131400 h 131040"/>
              </a:gdLst>
              <a:ahLst/>
              <a:cxnLst/>
              <a:rect l="textAreaLeft" t="textAreaTop" r="textAreaRight" b="textAreaBottom"/>
              <a:pathLst>
                <a:path w="2561" h="6932">
                  <a:moveTo>
                    <a:pt x="2492" y="1"/>
                  </a:moveTo>
                  <a:lnTo>
                    <a:pt x="2424" y="35"/>
                  </a:lnTo>
                  <a:lnTo>
                    <a:pt x="1946" y="786"/>
                  </a:lnTo>
                  <a:lnTo>
                    <a:pt x="1468" y="1571"/>
                  </a:lnTo>
                  <a:lnTo>
                    <a:pt x="1024" y="2391"/>
                  </a:lnTo>
                  <a:lnTo>
                    <a:pt x="649" y="3244"/>
                  </a:lnTo>
                  <a:lnTo>
                    <a:pt x="376" y="4132"/>
                  </a:lnTo>
                  <a:lnTo>
                    <a:pt x="239" y="4576"/>
                  </a:lnTo>
                  <a:lnTo>
                    <a:pt x="137" y="5019"/>
                  </a:lnTo>
                  <a:lnTo>
                    <a:pt x="68" y="5463"/>
                  </a:lnTo>
                  <a:lnTo>
                    <a:pt x="34" y="5907"/>
                  </a:lnTo>
                  <a:lnTo>
                    <a:pt x="0" y="6385"/>
                  </a:lnTo>
                  <a:lnTo>
                    <a:pt x="0" y="6829"/>
                  </a:lnTo>
                  <a:lnTo>
                    <a:pt x="34" y="6897"/>
                  </a:lnTo>
                  <a:lnTo>
                    <a:pt x="103" y="6931"/>
                  </a:lnTo>
                  <a:lnTo>
                    <a:pt x="171" y="6897"/>
                  </a:lnTo>
                  <a:lnTo>
                    <a:pt x="239" y="6829"/>
                  </a:lnTo>
                  <a:lnTo>
                    <a:pt x="376" y="5941"/>
                  </a:lnTo>
                  <a:lnTo>
                    <a:pt x="546" y="5054"/>
                  </a:lnTo>
                  <a:lnTo>
                    <a:pt x="751" y="4200"/>
                  </a:lnTo>
                  <a:lnTo>
                    <a:pt x="990" y="3347"/>
                  </a:lnTo>
                  <a:lnTo>
                    <a:pt x="1298" y="2527"/>
                  </a:lnTo>
                  <a:lnTo>
                    <a:pt x="1639" y="1708"/>
                  </a:lnTo>
                  <a:lnTo>
                    <a:pt x="2049" y="923"/>
                  </a:lnTo>
                  <a:lnTo>
                    <a:pt x="2561" y="138"/>
                  </a:lnTo>
                  <a:lnTo>
                    <a:pt x="2561" y="69"/>
                  </a:lnTo>
                  <a:lnTo>
                    <a:pt x="2527" y="35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725;p30"/>
          <p:cNvPicPr/>
          <p:nvPr/>
        </p:nvPicPr>
        <p:blipFill>
          <a:blip r:embed="rId2"/>
          <a:srcRect l="15144" r="12871"/>
          <a:stretch/>
        </p:blipFill>
        <p:spPr>
          <a:xfrm>
            <a:off x="6366960" y="0"/>
            <a:ext cx="2776680" cy="514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1104840" y="485640"/>
            <a:ext cx="4647960" cy="1866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38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NUSI Goa</a:t>
            </a:r>
            <a:endParaRPr lang="fr-FR" sz="3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/>
          </p:nvPr>
        </p:nvSpPr>
        <p:spPr>
          <a:xfrm>
            <a:off x="2133600" y="2484254"/>
            <a:ext cx="3819240" cy="2152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NUSI Goa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is another premier institution specializing in </a:t>
            </a:r>
            <a:r>
              <a:rPr lang="en-US" sz="1300" b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Merchant Navy training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The college provides a robust </a:t>
            </a:r>
            <a:r>
              <a:rPr lang="en-US" sz="1300" b="0" i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GP Rating curriculum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along with </a:t>
            </a:r>
            <a:r>
              <a:rPr lang="en-US" sz="1300" b="0" i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hands-on training opportunities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With excellent </a:t>
            </a:r>
            <a:r>
              <a:rPr lang="en-US" sz="1300" b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placement records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NUSI is dedicated to shaping </a:t>
            </a:r>
            <a:r>
              <a:rPr lang="en-US" sz="1300" b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future maritime leaders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The </a:t>
            </a:r>
            <a:r>
              <a:rPr lang="en-US" sz="1300" b="1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fees vary</a:t>
            </a:r>
            <a:r>
              <a:rPr lang="en-US" sz="1300" b="0" u="none" strike="noStrike" dirty="0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based on courses, but they offer flexible payment options.</a:t>
            </a:r>
            <a:endParaRPr lang="fr-FR" sz="13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33" name="Google Shape;728;p30"/>
          <p:cNvGrpSpPr/>
          <p:nvPr/>
        </p:nvGrpSpPr>
        <p:grpSpPr>
          <a:xfrm>
            <a:off x="178200" y="3764520"/>
            <a:ext cx="865440" cy="700920"/>
            <a:chOff x="178200" y="3764520"/>
            <a:chExt cx="865440" cy="700920"/>
          </a:xfrm>
        </p:grpSpPr>
        <p:sp>
          <p:nvSpPr>
            <p:cNvPr id="834" name="Google Shape;729;p30"/>
            <p:cNvSpPr/>
            <p:nvPr/>
          </p:nvSpPr>
          <p:spPr>
            <a:xfrm flipH="1">
              <a:off x="178200" y="3764520"/>
              <a:ext cx="865440" cy="700920"/>
            </a:xfrm>
            <a:custGeom>
              <a:avLst/>
              <a:gdLst>
                <a:gd name="textAreaLeft" fmla="*/ 360 w 865440"/>
                <a:gd name="textAreaRight" fmla="*/ 866160 w 865440"/>
                <a:gd name="textAreaTop" fmla="*/ 0 h 700920"/>
                <a:gd name="textAreaBottom" fmla="*/ 701280 h 700920"/>
              </a:gdLst>
              <a:ahLst/>
              <a:cxnLst/>
              <a:rect l="textAreaLeft" t="textAreaTop" r="textAreaRight" b="textAreaBottom"/>
              <a:pathLst>
                <a:path w="15151" h="12274">
                  <a:moveTo>
                    <a:pt x="5456" y="2790"/>
                  </a:moveTo>
                  <a:cubicBezTo>
                    <a:pt x="5483" y="2942"/>
                    <a:pt x="5497" y="3053"/>
                    <a:pt x="5511" y="3150"/>
                  </a:cubicBezTo>
                  <a:cubicBezTo>
                    <a:pt x="5525" y="3398"/>
                    <a:pt x="5690" y="3605"/>
                    <a:pt x="5939" y="3674"/>
                  </a:cubicBezTo>
                  <a:cubicBezTo>
                    <a:pt x="6229" y="3771"/>
                    <a:pt x="6229" y="3799"/>
                    <a:pt x="6339" y="4240"/>
                  </a:cubicBezTo>
                  <a:lnTo>
                    <a:pt x="5387" y="4669"/>
                  </a:lnTo>
                  <a:lnTo>
                    <a:pt x="5552" y="4075"/>
                  </a:lnTo>
                  <a:lnTo>
                    <a:pt x="5552" y="4075"/>
                  </a:lnTo>
                  <a:cubicBezTo>
                    <a:pt x="5041" y="4213"/>
                    <a:pt x="5249" y="4917"/>
                    <a:pt x="4682" y="4986"/>
                  </a:cubicBezTo>
                  <a:lnTo>
                    <a:pt x="5000" y="4144"/>
                  </a:lnTo>
                  <a:lnTo>
                    <a:pt x="5000" y="4144"/>
                  </a:lnTo>
                  <a:cubicBezTo>
                    <a:pt x="4724" y="4337"/>
                    <a:pt x="4517" y="4627"/>
                    <a:pt x="4420" y="4959"/>
                  </a:cubicBezTo>
                  <a:cubicBezTo>
                    <a:pt x="4323" y="5318"/>
                    <a:pt x="4089" y="5525"/>
                    <a:pt x="3688" y="5704"/>
                  </a:cubicBezTo>
                  <a:cubicBezTo>
                    <a:pt x="4102" y="4586"/>
                    <a:pt x="4613" y="3633"/>
                    <a:pt x="5456" y="2790"/>
                  </a:cubicBezTo>
                  <a:close/>
                  <a:moveTo>
                    <a:pt x="12637" y="291"/>
                  </a:moveTo>
                  <a:lnTo>
                    <a:pt x="12637" y="291"/>
                  </a:lnTo>
                  <a:cubicBezTo>
                    <a:pt x="13092" y="1644"/>
                    <a:pt x="12692" y="2846"/>
                    <a:pt x="11711" y="4061"/>
                  </a:cubicBezTo>
                  <a:cubicBezTo>
                    <a:pt x="12236" y="4227"/>
                    <a:pt x="12761" y="4392"/>
                    <a:pt x="13244" y="4558"/>
                  </a:cubicBezTo>
                  <a:cubicBezTo>
                    <a:pt x="13728" y="4724"/>
                    <a:pt x="14211" y="4931"/>
                    <a:pt x="14805" y="5152"/>
                  </a:cubicBezTo>
                  <a:cubicBezTo>
                    <a:pt x="13771" y="5522"/>
                    <a:pt x="12857" y="6072"/>
                    <a:pt x="11833" y="6072"/>
                  </a:cubicBezTo>
                  <a:cubicBezTo>
                    <a:pt x="11558" y="6072"/>
                    <a:pt x="11275" y="6033"/>
                    <a:pt x="10980" y="5939"/>
                  </a:cubicBezTo>
                  <a:cubicBezTo>
                    <a:pt x="10924" y="6188"/>
                    <a:pt x="10869" y="6422"/>
                    <a:pt x="10800" y="6643"/>
                  </a:cubicBezTo>
                  <a:cubicBezTo>
                    <a:pt x="10234" y="8632"/>
                    <a:pt x="8977" y="10027"/>
                    <a:pt x="7196" y="11007"/>
                  </a:cubicBezTo>
                  <a:cubicBezTo>
                    <a:pt x="6077" y="11601"/>
                    <a:pt x="4889" y="11877"/>
                    <a:pt x="3660" y="11988"/>
                  </a:cubicBezTo>
                  <a:cubicBezTo>
                    <a:pt x="3497" y="12004"/>
                    <a:pt x="3333" y="12013"/>
                    <a:pt x="3169" y="12013"/>
                  </a:cubicBezTo>
                  <a:cubicBezTo>
                    <a:pt x="2512" y="12013"/>
                    <a:pt x="1851" y="11880"/>
                    <a:pt x="1244" y="11615"/>
                  </a:cubicBezTo>
                  <a:cubicBezTo>
                    <a:pt x="829" y="11435"/>
                    <a:pt x="443" y="11228"/>
                    <a:pt x="249" y="10745"/>
                  </a:cubicBezTo>
                  <a:lnTo>
                    <a:pt x="1409" y="9930"/>
                  </a:lnTo>
                  <a:lnTo>
                    <a:pt x="1382" y="9833"/>
                  </a:lnTo>
                  <a:lnTo>
                    <a:pt x="1023" y="9820"/>
                  </a:lnTo>
                  <a:cubicBezTo>
                    <a:pt x="1727" y="8024"/>
                    <a:pt x="2970" y="6491"/>
                    <a:pt x="4586" y="5428"/>
                  </a:cubicBezTo>
                  <a:cubicBezTo>
                    <a:pt x="6017" y="4470"/>
                    <a:pt x="7589" y="4100"/>
                    <a:pt x="9286" y="4100"/>
                  </a:cubicBezTo>
                  <a:cubicBezTo>
                    <a:pt x="9571" y="4100"/>
                    <a:pt x="9859" y="4110"/>
                    <a:pt x="10151" y="4130"/>
                  </a:cubicBezTo>
                  <a:cubicBezTo>
                    <a:pt x="10565" y="2542"/>
                    <a:pt x="11698" y="1506"/>
                    <a:pt x="12637" y="291"/>
                  </a:cubicBezTo>
                  <a:close/>
                  <a:moveTo>
                    <a:pt x="12623" y="1"/>
                  </a:moveTo>
                  <a:cubicBezTo>
                    <a:pt x="11587" y="1216"/>
                    <a:pt x="10413" y="2335"/>
                    <a:pt x="9958" y="3923"/>
                  </a:cubicBezTo>
                  <a:cubicBezTo>
                    <a:pt x="9638" y="3891"/>
                    <a:pt x="9317" y="3875"/>
                    <a:pt x="8996" y="3875"/>
                  </a:cubicBezTo>
                  <a:cubicBezTo>
                    <a:pt x="8194" y="3875"/>
                    <a:pt x="7391" y="3974"/>
                    <a:pt x="6602" y="4171"/>
                  </a:cubicBezTo>
                  <a:cubicBezTo>
                    <a:pt x="6588" y="3633"/>
                    <a:pt x="6160" y="3467"/>
                    <a:pt x="5815" y="3315"/>
                  </a:cubicBezTo>
                  <a:cubicBezTo>
                    <a:pt x="5690" y="2984"/>
                    <a:pt x="5925" y="2625"/>
                    <a:pt x="5580" y="2321"/>
                  </a:cubicBezTo>
                  <a:cubicBezTo>
                    <a:pt x="5387" y="2487"/>
                    <a:pt x="5179" y="2652"/>
                    <a:pt x="5000" y="2832"/>
                  </a:cubicBezTo>
                  <a:cubicBezTo>
                    <a:pt x="4254" y="3660"/>
                    <a:pt x="3702" y="4655"/>
                    <a:pt x="3384" y="5732"/>
                  </a:cubicBezTo>
                  <a:cubicBezTo>
                    <a:pt x="3315" y="5994"/>
                    <a:pt x="3163" y="6243"/>
                    <a:pt x="2956" y="6422"/>
                  </a:cubicBezTo>
                  <a:cubicBezTo>
                    <a:pt x="2058" y="7292"/>
                    <a:pt x="1327" y="8328"/>
                    <a:pt x="829" y="9474"/>
                  </a:cubicBezTo>
                  <a:cubicBezTo>
                    <a:pt x="650" y="9930"/>
                    <a:pt x="498" y="10386"/>
                    <a:pt x="1" y="10551"/>
                  </a:cubicBezTo>
                  <a:cubicBezTo>
                    <a:pt x="98" y="11104"/>
                    <a:pt x="263" y="11352"/>
                    <a:pt x="802" y="11656"/>
                  </a:cubicBezTo>
                  <a:cubicBezTo>
                    <a:pt x="1532" y="12062"/>
                    <a:pt x="2351" y="12273"/>
                    <a:pt x="3183" y="12273"/>
                  </a:cubicBezTo>
                  <a:cubicBezTo>
                    <a:pt x="3342" y="12273"/>
                    <a:pt x="3501" y="12266"/>
                    <a:pt x="3660" y="12250"/>
                  </a:cubicBezTo>
                  <a:cubicBezTo>
                    <a:pt x="5041" y="12167"/>
                    <a:pt x="6381" y="11767"/>
                    <a:pt x="7582" y="11076"/>
                  </a:cubicBezTo>
                  <a:cubicBezTo>
                    <a:pt x="9101" y="10192"/>
                    <a:pt x="10234" y="8977"/>
                    <a:pt x="10841" y="7320"/>
                  </a:cubicBezTo>
                  <a:cubicBezTo>
                    <a:pt x="10966" y="6989"/>
                    <a:pt x="11049" y="6643"/>
                    <a:pt x="11145" y="6340"/>
                  </a:cubicBezTo>
                  <a:cubicBezTo>
                    <a:pt x="11256" y="6343"/>
                    <a:pt x="11367" y="6345"/>
                    <a:pt x="11478" y="6345"/>
                  </a:cubicBezTo>
                  <a:cubicBezTo>
                    <a:pt x="11782" y="6345"/>
                    <a:pt x="12085" y="6332"/>
                    <a:pt x="12388" y="6312"/>
                  </a:cubicBezTo>
                  <a:cubicBezTo>
                    <a:pt x="13244" y="6146"/>
                    <a:pt x="14073" y="5842"/>
                    <a:pt x="14832" y="5400"/>
                  </a:cubicBezTo>
                  <a:cubicBezTo>
                    <a:pt x="14888" y="5387"/>
                    <a:pt x="14943" y="5359"/>
                    <a:pt x="14984" y="5331"/>
                  </a:cubicBezTo>
                  <a:cubicBezTo>
                    <a:pt x="15150" y="5193"/>
                    <a:pt x="15150" y="5028"/>
                    <a:pt x="14957" y="4931"/>
                  </a:cubicBezTo>
                  <a:cubicBezTo>
                    <a:pt x="14846" y="4890"/>
                    <a:pt x="14750" y="4862"/>
                    <a:pt x="14639" y="4834"/>
                  </a:cubicBezTo>
                  <a:lnTo>
                    <a:pt x="12167" y="3895"/>
                  </a:lnTo>
                  <a:cubicBezTo>
                    <a:pt x="12222" y="3799"/>
                    <a:pt x="12291" y="3688"/>
                    <a:pt x="12361" y="3591"/>
                  </a:cubicBezTo>
                  <a:cubicBezTo>
                    <a:pt x="12982" y="2721"/>
                    <a:pt x="13203" y="1644"/>
                    <a:pt x="12996" y="609"/>
                  </a:cubicBezTo>
                  <a:cubicBezTo>
                    <a:pt x="12954" y="388"/>
                    <a:pt x="12927" y="125"/>
                    <a:pt x="12623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5" name="Google Shape;730;p30"/>
            <p:cNvSpPr/>
            <p:nvPr/>
          </p:nvSpPr>
          <p:spPr>
            <a:xfrm flipH="1">
              <a:off x="587880" y="4202640"/>
              <a:ext cx="167760" cy="130680"/>
            </a:xfrm>
            <a:custGeom>
              <a:avLst/>
              <a:gdLst>
                <a:gd name="textAreaLeft" fmla="*/ 360 w 167760"/>
                <a:gd name="textAreaRight" fmla="*/ 168480 w 167760"/>
                <a:gd name="textAreaTop" fmla="*/ 0 h 130680"/>
                <a:gd name="textAreaBottom" fmla="*/ 131040 h 130680"/>
              </a:gdLst>
              <a:ahLst/>
              <a:cxnLst/>
              <a:rect l="textAreaLeft" t="textAreaTop" r="textAreaRight" b="textAreaBottom"/>
              <a:pathLst>
                <a:path w="2942" h="2293">
                  <a:moveTo>
                    <a:pt x="1989" y="0"/>
                  </a:moveTo>
                  <a:lnTo>
                    <a:pt x="1920" y="42"/>
                  </a:lnTo>
                  <a:cubicBezTo>
                    <a:pt x="1989" y="290"/>
                    <a:pt x="2072" y="539"/>
                    <a:pt x="2182" y="912"/>
                  </a:cubicBezTo>
                  <a:lnTo>
                    <a:pt x="1008" y="111"/>
                  </a:lnTo>
                  <a:lnTo>
                    <a:pt x="1008" y="111"/>
                  </a:lnTo>
                  <a:cubicBezTo>
                    <a:pt x="981" y="207"/>
                    <a:pt x="1022" y="318"/>
                    <a:pt x="1091" y="387"/>
                  </a:cubicBezTo>
                  <a:cubicBezTo>
                    <a:pt x="1409" y="649"/>
                    <a:pt x="1727" y="898"/>
                    <a:pt x="2072" y="1119"/>
                  </a:cubicBezTo>
                  <a:cubicBezTo>
                    <a:pt x="2431" y="1312"/>
                    <a:pt x="2528" y="1602"/>
                    <a:pt x="2610" y="2030"/>
                  </a:cubicBezTo>
                  <a:lnTo>
                    <a:pt x="1823" y="1519"/>
                  </a:lnTo>
                  <a:lnTo>
                    <a:pt x="1022" y="995"/>
                  </a:lnTo>
                  <a:cubicBezTo>
                    <a:pt x="580" y="718"/>
                    <a:pt x="580" y="718"/>
                    <a:pt x="194" y="677"/>
                  </a:cubicBezTo>
                  <a:lnTo>
                    <a:pt x="194" y="677"/>
                  </a:lnTo>
                  <a:cubicBezTo>
                    <a:pt x="525" y="912"/>
                    <a:pt x="829" y="1105"/>
                    <a:pt x="1064" y="1298"/>
                  </a:cubicBezTo>
                  <a:cubicBezTo>
                    <a:pt x="1312" y="1478"/>
                    <a:pt x="1630" y="1588"/>
                    <a:pt x="1837" y="1837"/>
                  </a:cubicBezTo>
                  <a:lnTo>
                    <a:pt x="1768" y="1947"/>
                  </a:lnTo>
                  <a:lnTo>
                    <a:pt x="0" y="981"/>
                  </a:lnTo>
                  <a:lnTo>
                    <a:pt x="0" y="981"/>
                  </a:lnTo>
                  <a:cubicBezTo>
                    <a:pt x="14" y="1119"/>
                    <a:pt x="97" y="1257"/>
                    <a:pt x="221" y="1354"/>
                  </a:cubicBezTo>
                  <a:cubicBezTo>
                    <a:pt x="760" y="1644"/>
                    <a:pt x="1298" y="1934"/>
                    <a:pt x="1851" y="2196"/>
                  </a:cubicBezTo>
                  <a:cubicBezTo>
                    <a:pt x="2030" y="2265"/>
                    <a:pt x="2238" y="2293"/>
                    <a:pt x="2445" y="2293"/>
                  </a:cubicBezTo>
                  <a:cubicBezTo>
                    <a:pt x="2831" y="2293"/>
                    <a:pt x="2942" y="2127"/>
                    <a:pt x="2804" y="1754"/>
                  </a:cubicBezTo>
                  <a:cubicBezTo>
                    <a:pt x="2610" y="1243"/>
                    <a:pt x="2403" y="718"/>
                    <a:pt x="2182" y="207"/>
                  </a:cubicBezTo>
                  <a:cubicBezTo>
                    <a:pt x="2155" y="125"/>
                    <a:pt x="2058" y="69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6" name="Google Shape;731;p30"/>
            <p:cNvSpPr/>
            <p:nvPr/>
          </p:nvSpPr>
          <p:spPr>
            <a:xfrm flipH="1">
              <a:off x="478080" y="4059360"/>
              <a:ext cx="184320" cy="198720"/>
            </a:xfrm>
            <a:custGeom>
              <a:avLst/>
              <a:gdLst>
                <a:gd name="textAreaLeft" fmla="*/ 360 w 184320"/>
                <a:gd name="textAreaRight" fmla="*/ 185040 w 184320"/>
                <a:gd name="textAreaTop" fmla="*/ 0 h 198720"/>
                <a:gd name="textAreaBottom" fmla="*/ 199080 h 198720"/>
              </a:gdLst>
              <a:ahLst/>
              <a:cxnLst/>
              <a:rect l="textAreaLeft" t="textAreaTop" r="textAreaRight" b="textAreaBottom"/>
              <a:pathLst>
                <a:path w="3233" h="3486">
                  <a:moveTo>
                    <a:pt x="390" y="1"/>
                  </a:moveTo>
                  <a:cubicBezTo>
                    <a:pt x="236" y="1"/>
                    <a:pt x="135" y="93"/>
                    <a:pt x="1" y="323"/>
                  </a:cubicBezTo>
                  <a:cubicBezTo>
                    <a:pt x="42" y="323"/>
                    <a:pt x="70" y="310"/>
                    <a:pt x="98" y="296"/>
                  </a:cubicBezTo>
                  <a:cubicBezTo>
                    <a:pt x="191" y="218"/>
                    <a:pt x="294" y="166"/>
                    <a:pt x="391" y="166"/>
                  </a:cubicBezTo>
                  <a:cubicBezTo>
                    <a:pt x="465" y="166"/>
                    <a:pt x="535" y="196"/>
                    <a:pt x="595" y="268"/>
                  </a:cubicBezTo>
                  <a:cubicBezTo>
                    <a:pt x="678" y="365"/>
                    <a:pt x="650" y="544"/>
                    <a:pt x="650" y="682"/>
                  </a:cubicBezTo>
                  <a:cubicBezTo>
                    <a:pt x="636" y="834"/>
                    <a:pt x="609" y="972"/>
                    <a:pt x="581" y="1110"/>
                  </a:cubicBezTo>
                  <a:cubicBezTo>
                    <a:pt x="774" y="1041"/>
                    <a:pt x="981" y="986"/>
                    <a:pt x="1189" y="945"/>
                  </a:cubicBezTo>
                  <a:cubicBezTo>
                    <a:pt x="1242" y="936"/>
                    <a:pt x="1292" y="932"/>
                    <a:pt x="1338" y="932"/>
                  </a:cubicBezTo>
                  <a:cubicBezTo>
                    <a:pt x="1673" y="932"/>
                    <a:pt x="1812" y="1149"/>
                    <a:pt x="1727" y="1525"/>
                  </a:cubicBezTo>
                  <a:cubicBezTo>
                    <a:pt x="1686" y="1690"/>
                    <a:pt x="1630" y="1856"/>
                    <a:pt x="1548" y="2091"/>
                  </a:cubicBezTo>
                  <a:cubicBezTo>
                    <a:pt x="1755" y="2050"/>
                    <a:pt x="1962" y="2022"/>
                    <a:pt x="2169" y="1994"/>
                  </a:cubicBezTo>
                  <a:cubicBezTo>
                    <a:pt x="2390" y="1994"/>
                    <a:pt x="2639" y="2022"/>
                    <a:pt x="2749" y="2243"/>
                  </a:cubicBezTo>
                  <a:cubicBezTo>
                    <a:pt x="2873" y="2464"/>
                    <a:pt x="2721" y="2630"/>
                    <a:pt x="2583" y="2781"/>
                  </a:cubicBezTo>
                  <a:cubicBezTo>
                    <a:pt x="2404" y="2989"/>
                    <a:pt x="2210" y="3182"/>
                    <a:pt x="2045" y="3389"/>
                  </a:cubicBezTo>
                  <a:lnTo>
                    <a:pt x="2128" y="3486"/>
                  </a:lnTo>
                  <a:cubicBezTo>
                    <a:pt x="2252" y="3389"/>
                    <a:pt x="2376" y="3320"/>
                    <a:pt x="2473" y="3223"/>
                  </a:cubicBezTo>
                  <a:cubicBezTo>
                    <a:pt x="2611" y="3099"/>
                    <a:pt x="2749" y="2961"/>
                    <a:pt x="2873" y="2823"/>
                  </a:cubicBezTo>
                  <a:cubicBezTo>
                    <a:pt x="3232" y="2367"/>
                    <a:pt x="3039" y="1898"/>
                    <a:pt x="2445" y="1815"/>
                  </a:cubicBezTo>
                  <a:cubicBezTo>
                    <a:pt x="2280" y="1787"/>
                    <a:pt x="2086" y="1787"/>
                    <a:pt x="1920" y="1787"/>
                  </a:cubicBezTo>
                  <a:cubicBezTo>
                    <a:pt x="2067" y="909"/>
                    <a:pt x="1905" y="723"/>
                    <a:pt x="1029" y="723"/>
                  </a:cubicBezTo>
                  <a:cubicBezTo>
                    <a:pt x="995" y="723"/>
                    <a:pt x="961" y="723"/>
                    <a:pt x="926" y="724"/>
                  </a:cubicBezTo>
                  <a:cubicBezTo>
                    <a:pt x="843" y="448"/>
                    <a:pt x="885" y="75"/>
                    <a:pt x="457" y="6"/>
                  </a:cubicBezTo>
                  <a:cubicBezTo>
                    <a:pt x="433" y="2"/>
                    <a:pt x="411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7" name="Google Shape;732;p30"/>
            <p:cNvSpPr/>
            <p:nvPr/>
          </p:nvSpPr>
          <p:spPr>
            <a:xfrm flipH="1">
              <a:off x="736920" y="4170240"/>
              <a:ext cx="128160" cy="190800"/>
            </a:xfrm>
            <a:custGeom>
              <a:avLst/>
              <a:gdLst>
                <a:gd name="textAreaLeft" fmla="*/ 360 w 128160"/>
                <a:gd name="textAreaRight" fmla="*/ 128880 w 128160"/>
                <a:gd name="textAreaTop" fmla="*/ 0 h 190800"/>
                <a:gd name="textAreaBottom" fmla="*/ 191160 h 190800"/>
              </a:gdLst>
              <a:ahLst/>
              <a:cxnLst/>
              <a:rect l="textAreaLeft" t="textAreaTop" r="textAreaRight" b="textAreaBottom"/>
              <a:pathLst>
                <a:path w="2252" h="3342">
                  <a:moveTo>
                    <a:pt x="511" y="0"/>
                  </a:moveTo>
                  <a:cubicBezTo>
                    <a:pt x="331" y="0"/>
                    <a:pt x="135" y="155"/>
                    <a:pt x="1" y="401"/>
                  </a:cubicBezTo>
                  <a:cubicBezTo>
                    <a:pt x="152" y="372"/>
                    <a:pt x="278" y="240"/>
                    <a:pt x="431" y="240"/>
                  </a:cubicBezTo>
                  <a:cubicBezTo>
                    <a:pt x="501" y="240"/>
                    <a:pt x="577" y="267"/>
                    <a:pt x="664" y="345"/>
                  </a:cubicBezTo>
                  <a:lnTo>
                    <a:pt x="429" y="1257"/>
                  </a:lnTo>
                  <a:cubicBezTo>
                    <a:pt x="1050" y="1312"/>
                    <a:pt x="1050" y="1312"/>
                    <a:pt x="954" y="2279"/>
                  </a:cubicBezTo>
                  <a:cubicBezTo>
                    <a:pt x="1782" y="2348"/>
                    <a:pt x="1948" y="2334"/>
                    <a:pt x="1989" y="3342"/>
                  </a:cubicBezTo>
                  <a:cubicBezTo>
                    <a:pt x="2197" y="3162"/>
                    <a:pt x="2252" y="2859"/>
                    <a:pt x="2128" y="2610"/>
                  </a:cubicBezTo>
                  <a:cubicBezTo>
                    <a:pt x="1989" y="2223"/>
                    <a:pt x="1630" y="2099"/>
                    <a:pt x="1271" y="2058"/>
                  </a:cubicBezTo>
                  <a:cubicBezTo>
                    <a:pt x="1258" y="1823"/>
                    <a:pt x="1313" y="1602"/>
                    <a:pt x="1216" y="1422"/>
                  </a:cubicBezTo>
                  <a:cubicBezTo>
                    <a:pt x="1119" y="1243"/>
                    <a:pt x="940" y="1119"/>
                    <a:pt x="774" y="939"/>
                  </a:cubicBezTo>
                  <a:cubicBezTo>
                    <a:pt x="774" y="649"/>
                    <a:pt x="1106" y="262"/>
                    <a:pt x="636" y="28"/>
                  </a:cubicBezTo>
                  <a:cubicBezTo>
                    <a:pt x="596" y="9"/>
                    <a:pt x="554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8" name="Google Shape;733;p30"/>
            <p:cNvSpPr/>
            <p:nvPr/>
          </p:nvSpPr>
          <p:spPr>
            <a:xfrm flipH="1">
              <a:off x="665280" y="4101480"/>
              <a:ext cx="119520" cy="98280"/>
            </a:xfrm>
            <a:custGeom>
              <a:avLst/>
              <a:gdLst>
                <a:gd name="textAreaLeft" fmla="*/ 360 w 119520"/>
                <a:gd name="textAreaRight" fmla="*/ 120240 w 119520"/>
                <a:gd name="textAreaTop" fmla="*/ 0 h 98280"/>
                <a:gd name="textAreaBottom" fmla="*/ 98640 h 98280"/>
              </a:gdLst>
              <a:ahLst/>
              <a:cxnLst/>
              <a:rect l="textAreaLeft" t="textAreaTop" r="textAreaRight" b="textAreaBottom"/>
              <a:pathLst>
                <a:path w="2100" h="1728">
                  <a:moveTo>
                    <a:pt x="464" y="0"/>
                  </a:moveTo>
                  <a:cubicBezTo>
                    <a:pt x="224" y="0"/>
                    <a:pt x="39" y="104"/>
                    <a:pt x="0" y="402"/>
                  </a:cubicBezTo>
                  <a:cubicBezTo>
                    <a:pt x="234" y="308"/>
                    <a:pt x="403" y="253"/>
                    <a:pt x="522" y="253"/>
                  </a:cubicBezTo>
                  <a:cubicBezTo>
                    <a:pt x="770" y="253"/>
                    <a:pt x="811" y="488"/>
                    <a:pt x="801" y="1093"/>
                  </a:cubicBezTo>
                  <a:cubicBezTo>
                    <a:pt x="1010" y="1093"/>
                    <a:pt x="1218" y="1012"/>
                    <a:pt x="1418" y="1012"/>
                  </a:cubicBezTo>
                  <a:cubicBezTo>
                    <a:pt x="1548" y="1012"/>
                    <a:pt x="1675" y="1047"/>
                    <a:pt x="1796" y="1162"/>
                  </a:cubicBezTo>
                  <a:cubicBezTo>
                    <a:pt x="1768" y="1327"/>
                    <a:pt x="1754" y="1493"/>
                    <a:pt x="1727" y="1728"/>
                  </a:cubicBezTo>
                  <a:cubicBezTo>
                    <a:pt x="2058" y="1383"/>
                    <a:pt x="2099" y="1258"/>
                    <a:pt x="2003" y="1065"/>
                  </a:cubicBezTo>
                  <a:cubicBezTo>
                    <a:pt x="1875" y="835"/>
                    <a:pt x="1684" y="799"/>
                    <a:pt x="1479" y="799"/>
                  </a:cubicBezTo>
                  <a:cubicBezTo>
                    <a:pt x="1387" y="799"/>
                    <a:pt x="1292" y="807"/>
                    <a:pt x="1198" y="807"/>
                  </a:cubicBezTo>
                  <a:cubicBezTo>
                    <a:pt x="1162" y="807"/>
                    <a:pt x="1127" y="806"/>
                    <a:pt x="1091" y="803"/>
                  </a:cubicBezTo>
                  <a:cubicBezTo>
                    <a:pt x="1009" y="457"/>
                    <a:pt x="1022" y="15"/>
                    <a:pt x="511" y="2"/>
                  </a:cubicBezTo>
                  <a:cubicBezTo>
                    <a:pt x="495" y="1"/>
                    <a:pt x="48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9320" bIns="49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9" name="Google Shape;734;p30"/>
            <p:cNvSpPr/>
            <p:nvPr/>
          </p:nvSpPr>
          <p:spPr>
            <a:xfrm flipH="1">
              <a:off x="311760" y="4055760"/>
              <a:ext cx="101520" cy="24480"/>
            </a:xfrm>
            <a:custGeom>
              <a:avLst/>
              <a:gdLst>
                <a:gd name="textAreaLeft" fmla="*/ 360 w 101520"/>
                <a:gd name="textAreaRight" fmla="*/ 102240 w 101520"/>
                <a:gd name="textAreaTop" fmla="*/ 0 h 24480"/>
                <a:gd name="textAreaBottom" fmla="*/ 24840 h 24480"/>
              </a:gdLst>
              <a:ahLst/>
              <a:cxnLst/>
              <a:rect l="textAreaLeft" t="textAreaTop" r="textAreaRight" b="textAreaBottom"/>
              <a:pathLst>
                <a:path w="1783" h="433">
                  <a:moveTo>
                    <a:pt x="193" y="0"/>
                  </a:moveTo>
                  <a:cubicBezTo>
                    <a:pt x="121" y="0"/>
                    <a:pt x="57" y="5"/>
                    <a:pt x="1" y="14"/>
                  </a:cubicBezTo>
                  <a:cubicBezTo>
                    <a:pt x="376" y="261"/>
                    <a:pt x="984" y="433"/>
                    <a:pt x="1437" y="433"/>
                  </a:cubicBezTo>
                  <a:cubicBezTo>
                    <a:pt x="1568" y="433"/>
                    <a:pt x="1686" y="418"/>
                    <a:pt x="1782" y="387"/>
                  </a:cubicBezTo>
                  <a:cubicBezTo>
                    <a:pt x="1342" y="173"/>
                    <a:pt x="637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240" bIns="12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0" name="Google Shape;735;p30"/>
            <p:cNvSpPr/>
            <p:nvPr/>
          </p:nvSpPr>
          <p:spPr>
            <a:xfrm flipH="1">
              <a:off x="906120" y="4266360"/>
              <a:ext cx="40680" cy="40320"/>
            </a:xfrm>
            <a:custGeom>
              <a:avLst/>
              <a:gdLst>
                <a:gd name="textAreaLeft" fmla="*/ -360 w 40680"/>
                <a:gd name="textAreaRight" fmla="*/ 40680 w 40680"/>
                <a:gd name="textAreaTop" fmla="*/ 0 h 40320"/>
                <a:gd name="textAreaBottom" fmla="*/ 40680 h 40320"/>
              </a:gdLst>
              <a:ahLst/>
              <a:cxnLst/>
              <a:rect l="textAreaLeft" t="textAreaTop" r="textAreaRight" b="textAreaBottom"/>
              <a:pathLst>
                <a:path w="719" h="709">
                  <a:moveTo>
                    <a:pt x="436" y="0"/>
                  </a:moveTo>
                  <a:cubicBezTo>
                    <a:pt x="405" y="0"/>
                    <a:pt x="375" y="6"/>
                    <a:pt x="346" y="18"/>
                  </a:cubicBezTo>
                  <a:cubicBezTo>
                    <a:pt x="153" y="87"/>
                    <a:pt x="1" y="335"/>
                    <a:pt x="83" y="487"/>
                  </a:cubicBezTo>
                  <a:cubicBezTo>
                    <a:pt x="153" y="598"/>
                    <a:pt x="291" y="653"/>
                    <a:pt x="346" y="708"/>
                  </a:cubicBezTo>
                  <a:cubicBezTo>
                    <a:pt x="581" y="653"/>
                    <a:pt x="719" y="432"/>
                    <a:pt x="691" y="197"/>
                  </a:cubicBezTo>
                  <a:cubicBezTo>
                    <a:pt x="658" y="77"/>
                    <a:pt x="548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160" bIns="20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1" name="Google Shape;736;p30"/>
            <p:cNvSpPr/>
            <p:nvPr/>
          </p:nvSpPr>
          <p:spPr>
            <a:xfrm flipH="1">
              <a:off x="373320" y="3892320"/>
              <a:ext cx="63720" cy="91080"/>
            </a:xfrm>
            <a:custGeom>
              <a:avLst/>
              <a:gdLst>
                <a:gd name="textAreaLeft" fmla="*/ -360 w 63720"/>
                <a:gd name="textAreaRight" fmla="*/ 63720 w 63720"/>
                <a:gd name="textAreaTop" fmla="*/ 0 h 91080"/>
                <a:gd name="textAreaBottom" fmla="*/ 91440 h 91080"/>
              </a:gdLst>
              <a:ahLst/>
              <a:cxnLst/>
              <a:rect l="textAreaLeft" t="textAreaTop" r="textAreaRight" b="textAreaBottom"/>
              <a:pathLst>
                <a:path w="1120" h="1602">
                  <a:moveTo>
                    <a:pt x="1119" y="0"/>
                  </a:moveTo>
                  <a:lnTo>
                    <a:pt x="1119" y="0"/>
                  </a:lnTo>
                  <a:cubicBezTo>
                    <a:pt x="636" y="318"/>
                    <a:pt x="111" y="1091"/>
                    <a:pt x="1" y="1602"/>
                  </a:cubicBezTo>
                  <a:lnTo>
                    <a:pt x="111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2" name="Google Shape;737;p30"/>
            <p:cNvSpPr/>
            <p:nvPr/>
          </p:nvSpPr>
          <p:spPr>
            <a:xfrm flipH="1">
              <a:off x="294480" y="4029480"/>
              <a:ext cx="79560" cy="25920"/>
            </a:xfrm>
            <a:custGeom>
              <a:avLst/>
              <a:gdLst>
                <a:gd name="textAreaLeft" fmla="*/ -360 w 79560"/>
                <a:gd name="textAreaRight" fmla="*/ 79560 w 79560"/>
                <a:gd name="textAreaTop" fmla="*/ 0 h 25920"/>
                <a:gd name="textAreaBottom" fmla="*/ 26280 h 25920"/>
              </a:gdLst>
              <a:ahLst/>
              <a:cxnLst/>
              <a:rect l="textAreaLeft" t="textAreaTop" r="textAreaRight" b="textAreaBottom"/>
              <a:pathLst>
                <a:path w="1396" h="457">
                  <a:moveTo>
                    <a:pt x="28" y="1"/>
                  </a:moveTo>
                  <a:cubicBezTo>
                    <a:pt x="14" y="29"/>
                    <a:pt x="0" y="70"/>
                    <a:pt x="0" y="111"/>
                  </a:cubicBezTo>
                  <a:lnTo>
                    <a:pt x="1354" y="457"/>
                  </a:lnTo>
                  <a:lnTo>
                    <a:pt x="1395" y="305"/>
                  </a:lnTo>
                  <a:cubicBezTo>
                    <a:pt x="967" y="111"/>
                    <a:pt x="498" y="15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960" bIns="12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3" name="Google Shape;738;p30"/>
            <p:cNvSpPr/>
            <p:nvPr/>
          </p:nvSpPr>
          <p:spPr>
            <a:xfrm flipH="1">
              <a:off x="352800" y="3914280"/>
              <a:ext cx="51840" cy="65160"/>
            </a:xfrm>
            <a:custGeom>
              <a:avLst/>
              <a:gdLst>
                <a:gd name="textAreaLeft" fmla="*/ 360 w 51840"/>
                <a:gd name="textAreaRight" fmla="*/ 52560 w 51840"/>
                <a:gd name="textAreaTop" fmla="*/ 0 h 65160"/>
                <a:gd name="textAreaBottom" fmla="*/ 65520 h 65160"/>
              </a:gdLst>
              <a:ahLst/>
              <a:cxnLst/>
              <a:rect l="textAreaLeft" t="textAreaTop" r="textAreaRight" b="textAreaBottom"/>
              <a:pathLst>
                <a:path w="913" h="1147">
                  <a:moveTo>
                    <a:pt x="815" y="1"/>
                  </a:moveTo>
                  <a:cubicBezTo>
                    <a:pt x="429" y="291"/>
                    <a:pt x="153" y="691"/>
                    <a:pt x="1" y="1147"/>
                  </a:cubicBezTo>
                  <a:lnTo>
                    <a:pt x="912" y="8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760" bIns="32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844" name="Google Shape;739;p30"/>
          <p:cNvGrpSpPr/>
          <p:nvPr/>
        </p:nvGrpSpPr>
        <p:grpSpPr>
          <a:xfrm>
            <a:off x="6058800" y="0"/>
            <a:ext cx="514080" cy="5142960"/>
            <a:chOff x="6058800" y="0"/>
            <a:chExt cx="514080" cy="5142960"/>
          </a:xfrm>
        </p:grpSpPr>
        <p:grpSp>
          <p:nvGrpSpPr>
            <p:cNvPr id="845" name="Google Shape;740;p30"/>
            <p:cNvGrpSpPr/>
            <p:nvPr/>
          </p:nvGrpSpPr>
          <p:grpSpPr>
            <a:xfrm>
              <a:off x="6058800" y="0"/>
              <a:ext cx="514080" cy="4114440"/>
              <a:chOff x="6058800" y="0"/>
              <a:chExt cx="514080" cy="4114440"/>
            </a:xfrm>
          </p:grpSpPr>
          <p:sp>
            <p:nvSpPr>
              <p:cNvPr id="846" name="Google Shape;741;p30"/>
              <p:cNvSpPr/>
              <p:nvPr/>
            </p:nvSpPr>
            <p:spPr>
              <a:xfrm>
                <a:off x="6058800" y="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47" name="Google Shape;742;p30"/>
              <p:cNvSpPr/>
              <p:nvPr/>
            </p:nvSpPr>
            <p:spPr>
              <a:xfrm>
                <a:off x="6058800" y="51444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48" name="Google Shape;743;p30"/>
              <p:cNvSpPr/>
              <p:nvPr/>
            </p:nvSpPr>
            <p:spPr>
              <a:xfrm>
                <a:off x="6058800" y="102852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49" name="Google Shape;744;p30"/>
              <p:cNvSpPr/>
              <p:nvPr/>
            </p:nvSpPr>
            <p:spPr>
              <a:xfrm>
                <a:off x="6058800" y="154296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50" name="Google Shape;745;p30"/>
              <p:cNvSpPr/>
              <p:nvPr/>
            </p:nvSpPr>
            <p:spPr>
              <a:xfrm>
                <a:off x="6058800" y="205740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51" name="Google Shape;746;p30"/>
              <p:cNvSpPr/>
              <p:nvPr/>
            </p:nvSpPr>
            <p:spPr>
              <a:xfrm>
                <a:off x="6058800" y="257184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52" name="Google Shape;747;p30"/>
              <p:cNvSpPr/>
              <p:nvPr/>
            </p:nvSpPr>
            <p:spPr>
              <a:xfrm>
                <a:off x="6058800" y="308592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53" name="Google Shape;748;p30"/>
              <p:cNvSpPr/>
              <p:nvPr/>
            </p:nvSpPr>
            <p:spPr>
              <a:xfrm>
                <a:off x="6058800" y="3600360"/>
                <a:ext cx="514080" cy="514080"/>
              </a:xfrm>
              <a:prstGeom prst="ellipse">
                <a:avLst/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854" name="Google Shape;749;p30"/>
            <p:cNvSpPr/>
            <p:nvPr/>
          </p:nvSpPr>
          <p:spPr>
            <a:xfrm>
              <a:off x="6058800" y="4114800"/>
              <a:ext cx="513720" cy="513720"/>
            </a:xfrm>
            <a:prstGeom prst="ellipse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5" name="Google Shape;750;p30"/>
            <p:cNvSpPr/>
            <p:nvPr/>
          </p:nvSpPr>
          <p:spPr>
            <a:xfrm>
              <a:off x="6058800" y="4629240"/>
              <a:ext cx="513720" cy="513720"/>
            </a:xfrm>
            <a:prstGeom prst="ellipse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792;p32"/>
          <p:cNvGrpSpPr/>
          <p:nvPr/>
        </p:nvGrpSpPr>
        <p:grpSpPr>
          <a:xfrm>
            <a:off x="237600" y="0"/>
            <a:ext cx="8668440" cy="688320"/>
            <a:chOff x="237600" y="0"/>
            <a:chExt cx="8668440" cy="688320"/>
          </a:xfrm>
        </p:grpSpPr>
        <p:sp>
          <p:nvSpPr>
            <p:cNvPr id="857" name="Google Shape;793;p32"/>
            <p:cNvSpPr/>
            <p:nvPr/>
          </p:nvSpPr>
          <p:spPr>
            <a:xfrm>
              <a:off x="237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8" name="Google Shape;794;p32"/>
            <p:cNvSpPr/>
            <p:nvPr/>
          </p:nvSpPr>
          <p:spPr>
            <a:xfrm>
              <a:off x="7066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9" name="Google Shape;795;p32"/>
            <p:cNvSpPr/>
            <p:nvPr/>
          </p:nvSpPr>
          <p:spPr>
            <a:xfrm>
              <a:off x="1175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0" name="Google Shape;796;p32"/>
            <p:cNvSpPr/>
            <p:nvPr/>
          </p:nvSpPr>
          <p:spPr>
            <a:xfrm>
              <a:off x="16444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1" name="Google Shape;797;p32"/>
            <p:cNvSpPr/>
            <p:nvPr/>
          </p:nvSpPr>
          <p:spPr>
            <a:xfrm>
              <a:off x="2113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2" name="Google Shape;798;p32"/>
            <p:cNvSpPr/>
            <p:nvPr/>
          </p:nvSpPr>
          <p:spPr>
            <a:xfrm>
              <a:off x="25822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3" name="Google Shape;799;p32"/>
            <p:cNvSpPr/>
            <p:nvPr/>
          </p:nvSpPr>
          <p:spPr>
            <a:xfrm>
              <a:off x="3051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4" name="Google Shape;800;p32"/>
            <p:cNvSpPr/>
            <p:nvPr/>
          </p:nvSpPr>
          <p:spPr>
            <a:xfrm>
              <a:off x="35200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5" name="Google Shape;801;p32"/>
            <p:cNvSpPr/>
            <p:nvPr/>
          </p:nvSpPr>
          <p:spPr>
            <a:xfrm>
              <a:off x="3988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6" name="Google Shape;802;p32"/>
            <p:cNvSpPr/>
            <p:nvPr/>
          </p:nvSpPr>
          <p:spPr>
            <a:xfrm>
              <a:off x="44578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7" name="Google Shape;803;p32"/>
            <p:cNvSpPr/>
            <p:nvPr/>
          </p:nvSpPr>
          <p:spPr>
            <a:xfrm>
              <a:off x="4926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8" name="Google Shape;804;p32"/>
            <p:cNvSpPr/>
            <p:nvPr/>
          </p:nvSpPr>
          <p:spPr>
            <a:xfrm>
              <a:off x="53953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9" name="Google Shape;805;p32"/>
            <p:cNvSpPr/>
            <p:nvPr/>
          </p:nvSpPr>
          <p:spPr>
            <a:xfrm>
              <a:off x="5864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0" name="Google Shape;806;p32"/>
            <p:cNvSpPr/>
            <p:nvPr/>
          </p:nvSpPr>
          <p:spPr>
            <a:xfrm>
              <a:off x="63331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1" name="Google Shape;807;p32"/>
            <p:cNvSpPr/>
            <p:nvPr/>
          </p:nvSpPr>
          <p:spPr>
            <a:xfrm>
              <a:off x="6802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2" name="Google Shape;808;p32"/>
            <p:cNvSpPr/>
            <p:nvPr/>
          </p:nvSpPr>
          <p:spPr>
            <a:xfrm>
              <a:off x="72709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3" name="Google Shape;809;p32"/>
            <p:cNvSpPr/>
            <p:nvPr/>
          </p:nvSpPr>
          <p:spPr>
            <a:xfrm>
              <a:off x="7740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4" name="Google Shape;810;p32"/>
            <p:cNvSpPr/>
            <p:nvPr/>
          </p:nvSpPr>
          <p:spPr>
            <a:xfrm>
              <a:off x="82087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5" name="Google Shape;811;p32"/>
            <p:cNvSpPr/>
            <p:nvPr/>
          </p:nvSpPr>
          <p:spPr>
            <a:xfrm>
              <a:off x="8677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295200" y="84780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Great Eastern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subTitle"/>
          </p:nvPr>
        </p:nvSpPr>
        <p:spPr>
          <a:xfrm>
            <a:off x="3352680" y="2371680"/>
            <a:ext cx="5562360" cy="2542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Great Eastern Maritime Academy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specializes in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Merchant Navy training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Known for its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industry-driven curriculum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it provides students with essential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theoretical and practical skills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necessary for successful careers. The college emphasizes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safety training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professional development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ensuring graduates are well-prepared for maritime challenges.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878" name="Google Shape;814;p32"/>
          <p:cNvGrpSpPr/>
          <p:nvPr/>
        </p:nvGrpSpPr>
        <p:grpSpPr>
          <a:xfrm>
            <a:off x="8251560" y="982800"/>
            <a:ext cx="694080" cy="657720"/>
            <a:chOff x="8251560" y="982800"/>
            <a:chExt cx="694080" cy="657720"/>
          </a:xfrm>
        </p:grpSpPr>
        <p:sp>
          <p:nvSpPr>
            <p:cNvPr id="879" name="Google Shape;815;p32"/>
            <p:cNvSpPr/>
            <p:nvPr/>
          </p:nvSpPr>
          <p:spPr>
            <a:xfrm>
              <a:off x="8252640" y="984240"/>
              <a:ext cx="691920" cy="655560"/>
            </a:xfrm>
            <a:custGeom>
              <a:avLst/>
              <a:gdLst>
                <a:gd name="textAreaLeft" fmla="*/ 0 w 691920"/>
                <a:gd name="textAreaRight" fmla="*/ 692280 w 691920"/>
                <a:gd name="textAreaTop" fmla="*/ 0 h 655560"/>
                <a:gd name="textAreaBottom" fmla="*/ 655920 h 655560"/>
              </a:gdLst>
              <a:ahLst/>
              <a:cxnLst/>
              <a:rect l="textAreaLeft" t="textAreaTop" r="textAreaRight" b="textAreaBottom"/>
              <a:pathLst>
                <a:path w="104178" h="98714">
                  <a:moveTo>
                    <a:pt x="49185" y="1026"/>
                  </a:moveTo>
                  <a:lnTo>
                    <a:pt x="50039" y="1196"/>
                  </a:lnTo>
                  <a:lnTo>
                    <a:pt x="51064" y="1709"/>
                  </a:lnTo>
                  <a:lnTo>
                    <a:pt x="51918" y="2221"/>
                  </a:lnTo>
                  <a:lnTo>
                    <a:pt x="53796" y="3587"/>
                  </a:lnTo>
                  <a:lnTo>
                    <a:pt x="55504" y="4954"/>
                  </a:lnTo>
                  <a:lnTo>
                    <a:pt x="57212" y="6491"/>
                  </a:lnTo>
                  <a:lnTo>
                    <a:pt x="57554" y="6832"/>
                  </a:lnTo>
                  <a:lnTo>
                    <a:pt x="57554" y="6832"/>
                  </a:lnTo>
                  <a:lnTo>
                    <a:pt x="55675" y="5808"/>
                  </a:lnTo>
                  <a:lnTo>
                    <a:pt x="53626" y="4783"/>
                  </a:lnTo>
                  <a:lnTo>
                    <a:pt x="51747" y="4100"/>
                  </a:lnTo>
                  <a:lnTo>
                    <a:pt x="49698" y="3587"/>
                  </a:lnTo>
                  <a:lnTo>
                    <a:pt x="48673" y="3417"/>
                  </a:lnTo>
                  <a:lnTo>
                    <a:pt x="48161" y="2563"/>
                  </a:lnTo>
                  <a:lnTo>
                    <a:pt x="47990" y="2221"/>
                  </a:lnTo>
                  <a:lnTo>
                    <a:pt x="47990" y="1709"/>
                  </a:lnTo>
                  <a:lnTo>
                    <a:pt x="48161" y="1538"/>
                  </a:lnTo>
                  <a:lnTo>
                    <a:pt x="48331" y="1196"/>
                  </a:lnTo>
                  <a:lnTo>
                    <a:pt x="49185" y="1026"/>
                  </a:lnTo>
                  <a:close/>
                  <a:moveTo>
                    <a:pt x="101103" y="10419"/>
                  </a:moveTo>
                  <a:lnTo>
                    <a:pt x="101445" y="11273"/>
                  </a:lnTo>
                  <a:lnTo>
                    <a:pt x="100078" y="12639"/>
                  </a:lnTo>
                  <a:lnTo>
                    <a:pt x="100078" y="12468"/>
                  </a:lnTo>
                  <a:lnTo>
                    <a:pt x="99908" y="12468"/>
                  </a:lnTo>
                  <a:lnTo>
                    <a:pt x="97688" y="14859"/>
                  </a:lnTo>
                  <a:lnTo>
                    <a:pt x="98200" y="13834"/>
                  </a:lnTo>
                  <a:lnTo>
                    <a:pt x="100420" y="11956"/>
                  </a:lnTo>
                  <a:lnTo>
                    <a:pt x="100420" y="11785"/>
                  </a:lnTo>
                  <a:lnTo>
                    <a:pt x="100249" y="11785"/>
                  </a:lnTo>
                  <a:lnTo>
                    <a:pt x="99395" y="12297"/>
                  </a:lnTo>
                  <a:lnTo>
                    <a:pt x="101103" y="10419"/>
                  </a:lnTo>
                  <a:close/>
                  <a:moveTo>
                    <a:pt x="64043" y="19983"/>
                  </a:moveTo>
                  <a:lnTo>
                    <a:pt x="63531" y="22544"/>
                  </a:lnTo>
                  <a:lnTo>
                    <a:pt x="63189" y="22373"/>
                  </a:lnTo>
                  <a:lnTo>
                    <a:pt x="63873" y="20666"/>
                  </a:lnTo>
                  <a:lnTo>
                    <a:pt x="64043" y="19983"/>
                  </a:lnTo>
                  <a:close/>
                  <a:moveTo>
                    <a:pt x="98541" y="4954"/>
                  </a:moveTo>
                  <a:lnTo>
                    <a:pt x="98883" y="5124"/>
                  </a:lnTo>
                  <a:lnTo>
                    <a:pt x="99395" y="5466"/>
                  </a:lnTo>
                  <a:lnTo>
                    <a:pt x="99737" y="5978"/>
                  </a:lnTo>
                  <a:lnTo>
                    <a:pt x="100249" y="6832"/>
                  </a:lnTo>
                  <a:lnTo>
                    <a:pt x="100762" y="7857"/>
                  </a:lnTo>
                  <a:lnTo>
                    <a:pt x="100932" y="8711"/>
                  </a:lnTo>
                  <a:lnTo>
                    <a:pt x="101103" y="9736"/>
                  </a:lnTo>
                  <a:lnTo>
                    <a:pt x="97004" y="13493"/>
                  </a:lnTo>
                  <a:lnTo>
                    <a:pt x="97517" y="10077"/>
                  </a:lnTo>
                  <a:lnTo>
                    <a:pt x="97517" y="8369"/>
                  </a:lnTo>
                  <a:lnTo>
                    <a:pt x="97175" y="6662"/>
                  </a:lnTo>
                  <a:lnTo>
                    <a:pt x="97346" y="7686"/>
                  </a:lnTo>
                  <a:lnTo>
                    <a:pt x="97346" y="8540"/>
                  </a:lnTo>
                  <a:lnTo>
                    <a:pt x="97175" y="10248"/>
                  </a:lnTo>
                  <a:lnTo>
                    <a:pt x="96834" y="11956"/>
                  </a:lnTo>
                  <a:lnTo>
                    <a:pt x="96834" y="13664"/>
                  </a:lnTo>
                  <a:lnTo>
                    <a:pt x="94613" y="15713"/>
                  </a:lnTo>
                  <a:lnTo>
                    <a:pt x="94613" y="15713"/>
                  </a:lnTo>
                  <a:lnTo>
                    <a:pt x="94955" y="12810"/>
                  </a:lnTo>
                  <a:lnTo>
                    <a:pt x="95297" y="9906"/>
                  </a:lnTo>
                  <a:lnTo>
                    <a:pt x="95126" y="9736"/>
                  </a:lnTo>
                  <a:lnTo>
                    <a:pt x="94955" y="9906"/>
                  </a:lnTo>
                  <a:lnTo>
                    <a:pt x="94955" y="11443"/>
                  </a:lnTo>
                  <a:lnTo>
                    <a:pt x="94613" y="12810"/>
                  </a:lnTo>
                  <a:lnTo>
                    <a:pt x="94443" y="14347"/>
                  </a:lnTo>
                  <a:lnTo>
                    <a:pt x="94272" y="15884"/>
                  </a:lnTo>
                  <a:lnTo>
                    <a:pt x="92906" y="17250"/>
                  </a:lnTo>
                  <a:lnTo>
                    <a:pt x="92735" y="16055"/>
                  </a:lnTo>
                  <a:lnTo>
                    <a:pt x="92735" y="14005"/>
                  </a:lnTo>
                  <a:lnTo>
                    <a:pt x="92735" y="12468"/>
                  </a:lnTo>
                  <a:lnTo>
                    <a:pt x="92735" y="11785"/>
                  </a:lnTo>
                  <a:lnTo>
                    <a:pt x="92393" y="11273"/>
                  </a:lnTo>
                  <a:lnTo>
                    <a:pt x="92564" y="11614"/>
                  </a:lnTo>
                  <a:lnTo>
                    <a:pt x="92564" y="11956"/>
                  </a:lnTo>
                  <a:lnTo>
                    <a:pt x="92564" y="12980"/>
                  </a:lnTo>
                  <a:lnTo>
                    <a:pt x="92222" y="14859"/>
                  </a:lnTo>
                  <a:lnTo>
                    <a:pt x="92222" y="16225"/>
                  </a:lnTo>
                  <a:lnTo>
                    <a:pt x="92222" y="16908"/>
                  </a:lnTo>
                  <a:lnTo>
                    <a:pt x="92564" y="17421"/>
                  </a:lnTo>
                  <a:lnTo>
                    <a:pt x="87782" y="21520"/>
                  </a:lnTo>
                  <a:lnTo>
                    <a:pt x="88124" y="19641"/>
                  </a:lnTo>
                  <a:lnTo>
                    <a:pt x="88124" y="17933"/>
                  </a:lnTo>
                  <a:lnTo>
                    <a:pt x="88294" y="14347"/>
                  </a:lnTo>
                  <a:lnTo>
                    <a:pt x="88124" y="14347"/>
                  </a:lnTo>
                  <a:lnTo>
                    <a:pt x="88124" y="16225"/>
                  </a:lnTo>
                  <a:lnTo>
                    <a:pt x="87782" y="18104"/>
                  </a:lnTo>
                  <a:lnTo>
                    <a:pt x="87611" y="19983"/>
                  </a:lnTo>
                  <a:lnTo>
                    <a:pt x="87441" y="21690"/>
                  </a:lnTo>
                  <a:lnTo>
                    <a:pt x="85904" y="22886"/>
                  </a:lnTo>
                  <a:lnTo>
                    <a:pt x="86074" y="19812"/>
                  </a:lnTo>
                  <a:lnTo>
                    <a:pt x="86587" y="15713"/>
                  </a:lnTo>
                  <a:lnTo>
                    <a:pt x="89148" y="13151"/>
                  </a:lnTo>
                  <a:lnTo>
                    <a:pt x="93930" y="9394"/>
                  </a:lnTo>
                  <a:lnTo>
                    <a:pt x="94955" y="8369"/>
                  </a:lnTo>
                  <a:lnTo>
                    <a:pt x="96150" y="7345"/>
                  </a:lnTo>
                  <a:lnTo>
                    <a:pt x="97004" y="6149"/>
                  </a:lnTo>
                  <a:lnTo>
                    <a:pt x="97858" y="4954"/>
                  </a:lnTo>
                  <a:close/>
                  <a:moveTo>
                    <a:pt x="64385" y="16738"/>
                  </a:moveTo>
                  <a:lnTo>
                    <a:pt x="65751" y="18445"/>
                  </a:lnTo>
                  <a:lnTo>
                    <a:pt x="69167" y="21861"/>
                  </a:lnTo>
                  <a:lnTo>
                    <a:pt x="70021" y="22544"/>
                  </a:lnTo>
                  <a:lnTo>
                    <a:pt x="70704" y="23398"/>
                  </a:lnTo>
                  <a:lnTo>
                    <a:pt x="69508" y="23398"/>
                  </a:lnTo>
                  <a:lnTo>
                    <a:pt x="66947" y="23227"/>
                  </a:lnTo>
                  <a:lnTo>
                    <a:pt x="66947" y="22886"/>
                  </a:lnTo>
                  <a:lnTo>
                    <a:pt x="67117" y="21861"/>
                  </a:lnTo>
                  <a:lnTo>
                    <a:pt x="66776" y="22715"/>
                  </a:lnTo>
                  <a:lnTo>
                    <a:pt x="66776" y="23057"/>
                  </a:lnTo>
                  <a:lnTo>
                    <a:pt x="66264" y="23057"/>
                  </a:lnTo>
                  <a:lnTo>
                    <a:pt x="66434" y="21690"/>
                  </a:lnTo>
                  <a:lnTo>
                    <a:pt x="66434" y="19470"/>
                  </a:lnTo>
                  <a:lnTo>
                    <a:pt x="66093" y="22032"/>
                  </a:lnTo>
                  <a:lnTo>
                    <a:pt x="65922" y="23057"/>
                  </a:lnTo>
                  <a:lnTo>
                    <a:pt x="65410" y="22886"/>
                  </a:lnTo>
                  <a:lnTo>
                    <a:pt x="65068" y="22886"/>
                  </a:lnTo>
                  <a:lnTo>
                    <a:pt x="65239" y="21690"/>
                  </a:lnTo>
                  <a:lnTo>
                    <a:pt x="65410" y="20495"/>
                  </a:lnTo>
                  <a:lnTo>
                    <a:pt x="65410" y="19129"/>
                  </a:lnTo>
                  <a:lnTo>
                    <a:pt x="65239" y="20666"/>
                  </a:lnTo>
                  <a:lnTo>
                    <a:pt x="64897" y="22032"/>
                  </a:lnTo>
                  <a:lnTo>
                    <a:pt x="64556" y="22715"/>
                  </a:lnTo>
                  <a:lnTo>
                    <a:pt x="63702" y="22544"/>
                  </a:lnTo>
                  <a:lnTo>
                    <a:pt x="64043" y="21349"/>
                  </a:lnTo>
                  <a:lnTo>
                    <a:pt x="64385" y="19983"/>
                  </a:lnTo>
                  <a:lnTo>
                    <a:pt x="64727" y="17421"/>
                  </a:lnTo>
                  <a:lnTo>
                    <a:pt x="64043" y="19983"/>
                  </a:lnTo>
                  <a:lnTo>
                    <a:pt x="64385" y="18616"/>
                  </a:lnTo>
                  <a:lnTo>
                    <a:pt x="64385" y="16738"/>
                  </a:lnTo>
                  <a:close/>
                  <a:moveTo>
                    <a:pt x="83683" y="17421"/>
                  </a:moveTo>
                  <a:lnTo>
                    <a:pt x="83683" y="17762"/>
                  </a:lnTo>
                  <a:lnTo>
                    <a:pt x="78731" y="23398"/>
                  </a:lnTo>
                  <a:lnTo>
                    <a:pt x="77194" y="23227"/>
                  </a:lnTo>
                  <a:lnTo>
                    <a:pt x="75486" y="23227"/>
                  </a:lnTo>
                  <a:lnTo>
                    <a:pt x="72070" y="23398"/>
                  </a:lnTo>
                  <a:lnTo>
                    <a:pt x="71899" y="22886"/>
                  </a:lnTo>
                  <a:lnTo>
                    <a:pt x="71387" y="22544"/>
                  </a:lnTo>
                  <a:lnTo>
                    <a:pt x="70533" y="21690"/>
                  </a:lnTo>
                  <a:lnTo>
                    <a:pt x="67630" y="18958"/>
                  </a:lnTo>
                  <a:lnTo>
                    <a:pt x="67288" y="18445"/>
                  </a:lnTo>
                  <a:lnTo>
                    <a:pt x="71558" y="18275"/>
                  </a:lnTo>
                  <a:lnTo>
                    <a:pt x="75827" y="18104"/>
                  </a:lnTo>
                  <a:lnTo>
                    <a:pt x="77877" y="18275"/>
                  </a:lnTo>
                  <a:lnTo>
                    <a:pt x="79755" y="18275"/>
                  </a:lnTo>
                  <a:lnTo>
                    <a:pt x="81805" y="18104"/>
                  </a:lnTo>
                  <a:lnTo>
                    <a:pt x="82829" y="17762"/>
                  </a:lnTo>
                  <a:lnTo>
                    <a:pt x="83683" y="17421"/>
                  </a:lnTo>
                  <a:close/>
                  <a:moveTo>
                    <a:pt x="86245" y="16055"/>
                  </a:moveTo>
                  <a:lnTo>
                    <a:pt x="85904" y="17762"/>
                  </a:lnTo>
                  <a:lnTo>
                    <a:pt x="85562" y="19641"/>
                  </a:lnTo>
                  <a:lnTo>
                    <a:pt x="85391" y="21520"/>
                  </a:lnTo>
                  <a:lnTo>
                    <a:pt x="85391" y="22373"/>
                  </a:lnTo>
                  <a:lnTo>
                    <a:pt x="85562" y="23227"/>
                  </a:lnTo>
                  <a:lnTo>
                    <a:pt x="82829" y="25448"/>
                  </a:lnTo>
                  <a:lnTo>
                    <a:pt x="82829" y="25277"/>
                  </a:lnTo>
                  <a:lnTo>
                    <a:pt x="83513" y="22544"/>
                  </a:lnTo>
                  <a:lnTo>
                    <a:pt x="83683" y="20666"/>
                  </a:lnTo>
                  <a:lnTo>
                    <a:pt x="83854" y="18787"/>
                  </a:lnTo>
                  <a:lnTo>
                    <a:pt x="86245" y="16055"/>
                  </a:lnTo>
                  <a:close/>
                  <a:moveTo>
                    <a:pt x="78218" y="24081"/>
                  </a:moveTo>
                  <a:lnTo>
                    <a:pt x="77194" y="25277"/>
                  </a:lnTo>
                  <a:lnTo>
                    <a:pt x="76681" y="25789"/>
                  </a:lnTo>
                  <a:lnTo>
                    <a:pt x="75657" y="24935"/>
                  </a:lnTo>
                  <a:lnTo>
                    <a:pt x="74461" y="24252"/>
                  </a:lnTo>
                  <a:lnTo>
                    <a:pt x="76340" y="24252"/>
                  </a:lnTo>
                  <a:lnTo>
                    <a:pt x="78218" y="24081"/>
                  </a:lnTo>
                  <a:close/>
                  <a:moveTo>
                    <a:pt x="83683" y="18958"/>
                  </a:moveTo>
                  <a:lnTo>
                    <a:pt x="83171" y="22373"/>
                  </a:lnTo>
                  <a:lnTo>
                    <a:pt x="82317" y="25789"/>
                  </a:lnTo>
                  <a:lnTo>
                    <a:pt x="81122" y="26814"/>
                  </a:lnTo>
                  <a:lnTo>
                    <a:pt x="81634" y="25277"/>
                  </a:lnTo>
                  <a:lnTo>
                    <a:pt x="81976" y="23740"/>
                  </a:lnTo>
                  <a:lnTo>
                    <a:pt x="82146" y="22203"/>
                  </a:lnTo>
                  <a:lnTo>
                    <a:pt x="82146" y="20666"/>
                  </a:lnTo>
                  <a:lnTo>
                    <a:pt x="83683" y="18958"/>
                  </a:lnTo>
                  <a:close/>
                  <a:moveTo>
                    <a:pt x="90856" y="20153"/>
                  </a:moveTo>
                  <a:lnTo>
                    <a:pt x="89661" y="21690"/>
                  </a:lnTo>
                  <a:lnTo>
                    <a:pt x="87611" y="23569"/>
                  </a:lnTo>
                  <a:lnTo>
                    <a:pt x="87441" y="23569"/>
                  </a:lnTo>
                  <a:lnTo>
                    <a:pt x="82317" y="26985"/>
                  </a:lnTo>
                  <a:lnTo>
                    <a:pt x="82317" y="26985"/>
                  </a:lnTo>
                  <a:lnTo>
                    <a:pt x="86587" y="23569"/>
                  </a:lnTo>
                  <a:lnTo>
                    <a:pt x="90856" y="20153"/>
                  </a:lnTo>
                  <a:close/>
                  <a:moveTo>
                    <a:pt x="63189" y="22544"/>
                  </a:moveTo>
                  <a:lnTo>
                    <a:pt x="63360" y="22715"/>
                  </a:lnTo>
                  <a:lnTo>
                    <a:pt x="63189" y="23227"/>
                  </a:lnTo>
                  <a:lnTo>
                    <a:pt x="63360" y="23398"/>
                  </a:lnTo>
                  <a:lnTo>
                    <a:pt x="63531" y="22886"/>
                  </a:lnTo>
                  <a:lnTo>
                    <a:pt x="64556" y="23227"/>
                  </a:lnTo>
                  <a:lnTo>
                    <a:pt x="64556" y="23569"/>
                  </a:lnTo>
                  <a:lnTo>
                    <a:pt x="64727" y="23740"/>
                  </a:lnTo>
                  <a:lnTo>
                    <a:pt x="65068" y="23740"/>
                  </a:lnTo>
                  <a:lnTo>
                    <a:pt x="65239" y="23398"/>
                  </a:lnTo>
                  <a:lnTo>
                    <a:pt x="65922" y="23569"/>
                  </a:lnTo>
                  <a:lnTo>
                    <a:pt x="65922" y="23740"/>
                  </a:lnTo>
                  <a:lnTo>
                    <a:pt x="66264" y="23740"/>
                  </a:lnTo>
                  <a:lnTo>
                    <a:pt x="66264" y="23569"/>
                  </a:lnTo>
                  <a:lnTo>
                    <a:pt x="68142" y="23911"/>
                  </a:lnTo>
                  <a:lnTo>
                    <a:pt x="70021" y="24081"/>
                  </a:lnTo>
                  <a:lnTo>
                    <a:pt x="73949" y="24252"/>
                  </a:lnTo>
                  <a:lnTo>
                    <a:pt x="75315" y="24935"/>
                  </a:lnTo>
                  <a:lnTo>
                    <a:pt x="76511" y="25960"/>
                  </a:lnTo>
                  <a:lnTo>
                    <a:pt x="75486" y="27155"/>
                  </a:lnTo>
                  <a:lnTo>
                    <a:pt x="72070" y="26814"/>
                  </a:lnTo>
                  <a:lnTo>
                    <a:pt x="68655" y="26472"/>
                  </a:lnTo>
                  <a:lnTo>
                    <a:pt x="67630" y="25960"/>
                  </a:lnTo>
                  <a:lnTo>
                    <a:pt x="66776" y="25277"/>
                  </a:lnTo>
                  <a:lnTo>
                    <a:pt x="65068" y="23740"/>
                  </a:lnTo>
                  <a:lnTo>
                    <a:pt x="66434" y="25277"/>
                  </a:lnTo>
                  <a:lnTo>
                    <a:pt x="67971" y="26301"/>
                  </a:lnTo>
                  <a:lnTo>
                    <a:pt x="65068" y="25789"/>
                  </a:lnTo>
                  <a:lnTo>
                    <a:pt x="62336" y="25106"/>
                  </a:lnTo>
                  <a:lnTo>
                    <a:pt x="62336" y="24764"/>
                  </a:lnTo>
                  <a:lnTo>
                    <a:pt x="62165" y="25106"/>
                  </a:lnTo>
                  <a:lnTo>
                    <a:pt x="61652" y="24935"/>
                  </a:lnTo>
                  <a:lnTo>
                    <a:pt x="62506" y="23740"/>
                  </a:lnTo>
                  <a:lnTo>
                    <a:pt x="63189" y="22544"/>
                  </a:lnTo>
                  <a:close/>
                  <a:moveTo>
                    <a:pt x="81976" y="20836"/>
                  </a:moveTo>
                  <a:lnTo>
                    <a:pt x="81805" y="22544"/>
                  </a:lnTo>
                  <a:lnTo>
                    <a:pt x="81463" y="24081"/>
                  </a:lnTo>
                  <a:lnTo>
                    <a:pt x="80609" y="27326"/>
                  </a:lnTo>
                  <a:lnTo>
                    <a:pt x="80097" y="27668"/>
                  </a:lnTo>
                  <a:lnTo>
                    <a:pt x="79072" y="28351"/>
                  </a:lnTo>
                  <a:lnTo>
                    <a:pt x="79585" y="27155"/>
                  </a:lnTo>
                  <a:lnTo>
                    <a:pt x="80097" y="25106"/>
                  </a:lnTo>
                  <a:lnTo>
                    <a:pt x="80268" y="22886"/>
                  </a:lnTo>
                  <a:lnTo>
                    <a:pt x="81976" y="20836"/>
                  </a:lnTo>
                  <a:close/>
                  <a:moveTo>
                    <a:pt x="66093" y="26814"/>
                  </a:moveTo>
                  <a:lnTo>
                    <a:pt x="66605" y="26985"/>
                  </a:lnTo>
                  <a:lnTo>
                    <a:pt x="66434" y="27497"/>
                  </a:lnTo>
                  <a:lnTo>
                    <a:pt x="65580" y="29034"/>
                  </a:lnTo>
                  <a:lnTo>
                    <a:pt x="66093" y="26814"/>
                  </a:lnTo>
                  <a:close/>
                  <a:moveTo>
                    <a:pt x="66947" y="26985"/>
                  </a:moveTo>
                  <a:lnTo>
                    <a:pt x="67971" y="27326"/>
                  </a:lnTo>
                  <a:lnTo>
                    <a:pt x="68142" y="27497"/>
                  </a:lnTo>
                  <a:lnTo>
                    <a:pt x="68142" y="28522"/>
                  </a:lnTo>
                  <a:lnTo>
                    <a:pt x="68313" y="28522"/>
                  </a:lnTo>
                  <a:lnTo>
                    <a:pt x="68313" y="27326"/>
                  </a:lnTo>
                  <a:lnTo>
                    <a:pt x="70192" y="27668"/>
                  </a:lnTo>
                  <a:lnTo>
                    <a:pt x="68313" y="28692"/>
                  </a:lnTo>
                  <a:lnTo>
                    <a:pt x="66434" y="29888"/>
                  </a:lnTo>
                  <a:lnTo>
                    <a:pt x="65282" y="30656"/>
                  </a:lnTo>
                  <a:lnTo>
                    <a:pt x="66093" y="29034"/>
                  </a:lnTo>
                  <a:lnTo>
                    <a:pt x="65922" y="29546"/>
                  </a:lnTo>
                  <a:lnTo>
                    <a:pt x="65922" y="29717"/>
                  </a:lnTo>
                  <a:lnTo>
                    <a:pt x="66093" y="29888"/>
                  </a:lnTo>
                  <a:lnTo>
                    <a:pt x="66264" y="29717"/>
                  </a:lnTo>
                  <a:lnTo>
                    <a:pt x="66947" y="28692"/>
                  </a:lnTo>
                  <a:lnTo>
                    <a:pt x="67801" y="27839"/>
                  </a:lnTo>
                  <a:lnTo>
                    <a:pt x="67971" y="27497"/>
                  </a:lnTo>
                  <a:lnTo>
                    <a:pt x="67971" y="27326"/>
                  </a:lnTo>
                  <a:lnTo>
                    <a:pt x="67288" y="28009"/>
                  </a:lnTo>
                  <a:lnTo>
                    <a:pt x="66434" y="28692"/>
                  </a:lnTo>
                  <a:lnTo>
                    <a:pt x="66947" y="26985"/>
                  </a:lnTo>
                  <a:close/>
                  <a:moveTo>
                    <a:pt x="49176" y="32675"/>
                  </a:moveTo>
                  <a:lnTo>
                    <a:pt x="49157" y="32791"/>
                  </a:lnTo>
                  <a:lnTo>
                    <a:pt x="49176" y="32675"/>
                  </a:lnTo>
                  <a:close/>
                  <a:moveTo>
                    <a:pt x="62165" y="25618"/>
                  </a:moveTo>
                  <a:lnTo>
                    <a:pt x="61823" y="27326"/>
                  </a:lnTo>
                  <a:lnTo>
                    <a:pt x="61311" y="29034"/>
                  </a:lnTo>
                  <a:lnTo>
                    <a:pt x="60799" y="30913"/>
                  </a:lnTo>
                  <a:lnTo>
                    <a:pt x="60457" y="32620"/>
                  </a:lnTo>
                  <a:lnTo>
                    <a:pt x="60457" y="32791"/>
                  </a:lnTo>
                  <a:lnTo>
                    <a:pt x="60628" y="32791"/>
                  </a:lnTo>
                  <a:lnTo>
                    <a:pt x="61652" y="31254"/>
                  </a:lnTo>
                  <a:lnTo>
                    <a:pt x="61140" y="31937"/>
                  </a:lnTo>
                  <a:lnTo>
                    <a:pt x="60799" y="32108"/>
                  </a:lnTo>
                  <a:lnTo>
                    <a:pt x="61311" y="29546"/>
                  </a:lnTo>
                  <a:lnTo>
                    <a:pt x="61823" y="27497"/>
                  </a:lnTo>
                  <a:lnTo>
                    <a:pt x="62165" y="25618"/>
                  </a:lnTo>
                  <a:close/>
                  <a:moveTo>
                    <a:pt x="49157" y="32791"/>
                  </a:moveTo>
                  <a:lnTo>
                    <a:pt x="49128" y="32962"/>
                  </a:lnTo>
                  <a:lnTo>
                    <a:pt x="49157" y="32791"/>
                  </a:lnTo>
                  <a:close/>
                  <a:moveTo>
                    <a:pt x="41329" y="3758"/>
                  </a:moveTo>
                  <a:lnTo>
                    <a:pt x="39622" y="4441"/>
                  </a:lnTo>
                  <a:lnTo>
                    <a:pt x="39622" y="4612"/>
                  </a:lnTo>
                  <a:lnTo>
                    <a:pt x="39622" y="4783"/>
                  </a:lnTo>
                  <a:lnTo>
                    <a:pt x="39792" y="4954"/>
                  </a:lnTo>
                  <a:lnTo>
                    <a:pt x="39963" y="4954"/>
                  </a:lnTo>
                  <a:lnTo>
                    <a:pt x="41842" y="4271"/>
                  </a:lnTo>
                  <a:lnTo>
                    <a:pt x="44062" y="4100"/>
                  </a:lnTo>
                  <a:lnTo>
                    <a:pt x="46111" y="3929"/>
                  </a:lnTo>
                  <a:lnTo>
                    <a:pt x="48331" y="4271"/>
                  </a:lnTo>
                  <a:lnTo>
                    <a:pt x="48502" y="4612"/>
                  </a:lnTo>
                  <a:lnTo>
                    <a:pt x="48844" y="4612"/>
                  </a:lnTo>
                  <a:lnTo>
                    <a:pt x="49185" y="4441"/>
                  </a:lnTo>
                  <a:lnTo>
                    <a:pt x="50893" y="4783"/>
                  </a:lnTo>
                  <a:lnTo>
                    <a:pt x="52772" y="5466"/>
                  </a:lnTo>
                  <a:lnTo>
                    <a:pt x="54480" y="6320"/>
                  </a:lnTo>
                  <a:lnTo>
                    <a:pt x="56187" y="7174"/>
                  </a:lnTo>
                  <a:lnTo>
                    <a:pt x="57724" y="8369"/>
                  </a:lnTo>
                  <a:lnTo>
                    <a:pt x="59261" y="9565"/>
                  </a:lnTo>
                  <a:lnTo>
                    <a:pt x="60457" y="10931"/>
                  </a:lnTo>
                  <a:lnTo>
                    <a:pt x="61652" y="12297"/>
                  </a:lnTo>
                  <a:lnTo>
                    <a:pt x="61652" y="12468"/>
                  </a:lnTo>
                  <a:lnTo>
                    <a:pt x="62165" y="13834"/>
                  </a:lnTo>
                  <a:lnTo>
                    <a:pt x="63019" y="15201"/>
                  </a:lnTo>
                  <a:lnTo>
                    <a:pt x="63531" y="16908"/>
                  </a:lnTo>
                  <a:lnTo>
                    <a:pt x="63531" y="18616"/>
                  </a:lnTo>
                  <a:lnTo>
                    <a:pt x="63189" y="20324"/>
                  </a:lnTo>
                  <a:lnTo>
                    <a:pt x="62506" y="21861"/>
                  </a:lnTo>
                  <a:lnTo>
                    <a:pt x="61652" y="23227"/>
                  </a:lnTo>
                  <a:lnTo>
                    <a:pt x="60457" y="24594"/>
                  </a:lnTo>
                  <a:lnTo>
                    <a:pt x="59091" y="25960"/>
                  </a:lnTo>
                  <a:lnTo>
                    <a:pt x="57554" y="27155"/>
                  </a:lnTo>
                  <a:lnTo>
                    <a:pt x="55846" y="28180"/>
                  </a:lnTo>
                  <a:lnTo>
                    <a:pt x="54138" y="29205"/>
                  </a:lnTo>
                  <a:lnTo>
                    <a:pt x="52430" y="30059"/>
                  </a:lnTo>
                  <a:lnTo>
                    <a:pt x="50552" y="30913"/>
                  </a:lnTo>
                  <a:lnTo>
                    <a:pt x="47136" y="32108"/>
                  </a:lnTo>
                  <a:lnTo>
                    <a:pt x="43891" y="32962"/>
                  </a:lnTo>
                  <a:lnTo>
                    <a:pt x="42696" y="33111"/>
                  </a:lnTo>
                  <a:lnTo>
                    <a:pt x="42696" y="33111"/>
                  </a:lnTo>
                  <a:lnTo>
                    <a:pt x="42696" y="32962"/>
                  </a:lnTo>
                  <a:lnTo>
                    <a:pt x="42525" y="32791"/>
                  </a:lnTo>
                  <a:lnTo>
                    <a:pt x="39963" y="33304"/>
                  </a:lnTo>
                  <a:lnTo>
                    <a:pt x="37231" y="33474"/>
                  </a:lnTo>
                  <a:lnTo>
                    <a:pt x="34498" y="33645"/>
                  </a:lnTo>
                  <a:lnTo>
                    <a:pt x="31936" y="33474"/>
                  </a:lnTo>
                  <a:lnTo>
                    <a:pt x="29204" y="33304"/>
                  </a:lnTo>
                  <a:lnTo>
                    <a:pt x="26642" y="32620"/>
                  </a:lnTo>
                  <a:lnTo>
                    <a:pt x="24080" y="31937"/>
                  </a:lnTo>
                  <a:lnTo>
                    <a:pt x="21689" y="30742"/>
                  </a:lnTo>
                  <a:lnTo>
                    <a:pt x="21006" y="29888"/>
                  </a:lnTo>
                  <a:lnTo>
                    <a:pt x="20494" y="28863"/>
                  </a:lnTo>
                  <a:lnTo>
                    <a:pt x="20152" y="27839"/>
                  </a:lnTo>
                  <a:lnTo>
                    <a:pt x="19982" y="26643"/>
                  </a:lnTo>
                  <a:lnTo>
                    <a:pt x="21860" y="28180"/>
                  </a:lnTo>
                  <a:lnTo>
                    <a:pt x="24080" y="29205"/>
                  </a:lnTo>
                  <a:lnTo>
                    <a:pt x="26301" y="30059"/>
                  </a:lnTo>
                  <a:lnTo>
                    <a:pt x="28521" y="30571"/>
                  </a:lnTo>
                  <a:lnTo>
                    <a:pt x="30912" y="30742"/>
                  </a:lnTo>
                  <a:lnTo>
                    <a:pt x="33303" y="30742"/>
                  </a:lnTo>
                  <a:lnTo>
                    <a:pt x="35694" y="30229"/>
                  </a:lnTo>
                  <a:lnTo>
                    <a:pt x="38084" y="29717"/>
                  </a:lnTo>
                  <a:lnTo>
                    <a:pt x="38255" y="29546"/>
                  </a:lnTo>
                  <a:lnTo>
                    <a:pt x="38084" y="29376"/>
                  </a:lnTo>
                  <a:lnTo>
                    <a:pt x="40817" y="28863"/>
                  </a:lnTo>
                  <a:lnTo>
                    <a:pt x="43208" y="28180"/>
                  </a:lnTo>
                  <a:lnTo>
                    <a:pt x="45770" y="26985"/>
                  </a:lnTo>
                  <a:lnTo>
                    <a:pt x="48161" y="25618"/>
                  </a:lnTo>
                  <a:lnTo>
                    <a:pt x="48844" y="25106"/>
                  </a:lnTo>
                  <a:lnTo>
                    <a:pt x="46111" y="27668"/>
                  </a:lnTo>
                  <a:lnTo>
                    <a:pt x="43208" y="29888"/>
                  </a:lnTo>
                  <a:lnTo>
                    <a:pt x="43379" y="29888"/>
                  </a:lnTo>
                  <a:lnTo>
                    <a:pt x="45940" y="28009"/>
                  </a:lnTo>
                  <a:lnTo>
                    <a:pt x="48331" y="26131"/>
                  </a:lnTo>
                  <a:lnTo>
                    <a:pt x="50552" y="23911"/>
                  </a:lnTo>
                  <a:lnTo>
                    <a:pt x="52772" y="21520"/>
                  </a:lnTo>
                  <a:lnTo>
                    <a:pt x="53284" y="21178"/>
                  </a:lnTo>
                  <a:lnTo>
                    <a:pt x="53284" y="21007"/>
                  </a:lnTo>
                  <a:lnTo>
                    <a:pt x="53796" y="20324"/>
                  </a:lnTo>
                  <a:lnTo>
                    <a:pt x="53967" y="20153"/>
                  </a:lnTo>
                  <a:lnTo>
                    <a:pt x="53796" y="19983"/>
                  </a:lnTo>
                  <a:lnTo>
                    <a:pt x="53455" y="19983"/>
                  </a:lnTo>
                  <a:lnTo>
                    <a:pt x="51235" y="22203"/>
                  </a:lnTo>
                  <a:lnTo>
                    <a:pt x="49015" y="24081"/>
                  </a:lnTo>
                  <a:lnTo>
                    <a:pt x="46453" y="25789"/>
                  </a:lnTo>
                  <a:lnTo>
                    <a:pt x="43891" y="26985"/>
                  </a:lnTo>
                  <a:lnTo>
                    <a:pt x="41159" y="28009"/>
                  </a:lnTo>
                  <a:lnTo>
                    <a:pt x="38255" y="28863"/>
                  </a:lnTo>
                  <a:lnTo>
                    <a:pt x="35352" y="29205"/>
                  </a:lnTo>
                  <a:lnTo>
                    <a:pt x="32278" y="29376"/>
                  </a:lnTo>
                  <a:lnTo>
                    <a:pt x="32107" y="29546"/>
                  </a:lnTo>
                  <a:lnTo>
                    <a:pt x="32107" y="29717"/>
                  </a:lnTo>
                  <a:lnTo>
                    <a:pt x="35010" y="29717"/>
                  </a:lnTo>
                  <a:lnTo>
                    <a:pt x="37743" y="29546"/>
                  </a:lnTo>
                  <a:lnTo>
                    <a:pt x="35352" y="29888"/>
                  </a:lnTo>
                  <a:lnTo>
                    <a:pt x="32961" y="30229"/>
                  </a:lnTo>
                  <a:lnTo>
                    <a:pt x="30570" y="30229"/>
                  </a:lnTo>
                  <a:lnTo>
                    <a:pt x="28179" y="30059"/>
                  </a:lnTo>
                  <a:lnTo>
                    <a:pt x="25959" y="29546"/>
                  </a:lnTo>
                  <a:lnTo>
                    <a:pt x="23910" y="28692"/>
                  </a:lnTo>
                  <a:lnTo>
                    <a:pt x="21860" y="27497"/>
                  </a:lnTo>
                  <a:lnTo>
                    <a:pt x="19982" y="26301"/>
                  </a:lnTo>
                  <a:lnTo>
                    <a:pt x="19811" y="25618"/>
                  </a:lnTo>
                  <a:lnTo>
                    <a:pt x="19982" y="23740"/>
                  </a:lnTo>
                  <a:lnTo>
                    <a:pt x="20323" y="21861"/>
                  </a:lnTo>
                  <a:lnTo>
                    <a:pt x="21006" y="19983"/>
                  </a:lnTo>
                  <a:lnTo>
                    <a:pt x="21689" y="18104"/>
                  </a:lnTo>
                  <a:lnTo>
                    <a:pt x="22714" y="16396"/>
                  </a:lnTo>
                  <a:lnTo>
                    <a:pt x="23739" y="14688"/>
                  </a:lnTo>
                  <a:lnTo>
                    <a:pt x="24934" y="12980"/>
                  </a:lnTo>
                  <a:lnTo>
                    <a:pt x="26130" y="11614"/>
                  </a:lnTo>
                  <a:lnTo>
                    <a:pt x="27667" y="9906"/>
                  </a:lnTo>
                  <a:lnTo>
                    <a:pt x="29204" y="8540"/>
                  </a:lnTo>
                  <a:lnTo>
                    <a:pt x="31082" y="7174"/>
                  </a:lnTo>
                  <a:lnTo>
                    <a:pt x="32961" y="6149"/>
                  </a:lnTo>
                  <a:lnTo>
                    <a:pt x="34840" y="5295"/>
                  </a:lnTo>
                  <a:lnTo>
                    <a:pt x="36889" y="4441"/>
                  </a:lnTo>
                  <a:lnTo>
                    <a:pt x="39109" y="4100"/>
                  </a:lnTo>
                  <a:lnTo>
                    <a:pt x="41329" y="3758"/>
                  </a:lnTo>
                  <a:close/>
                  <a:moveTo>
                    <a:pt x="49128" y="32962"/>
                  </a:moveTo>
                  <a:lnTo>
                    <a:pt x="49015" y="33645"/>
                  </a:lnTo>
                  <a:lnTo>
                    <a:pt x="49015" y="33645"/>
                  </a:lnTo>
                  <a:lnTo>
                    <a:pt x="49128" y="32962"/>
                  </a:lnTo>
                  <a:close/>
                  <a:moveTo>
                    <a:pt x="22202" y="31425"/>
                  </a:moveTo>
                  <a:lnTo>
                    <a:pt x="24422" y="32620"/>
                  </a:lnTo>
                  <a:lnTo>
                    <a:pt x="26642" y="33474"/>
                  </a:lnTo>
                  <a:lnTo>
                    <a:pt x="29033" y="33987"/>
                  </a:lnTo>
                  <a:lnTo>
                    <a:pt x="31424" y="34328"/>
                  </a:lnTo>
                  <a:lnTo>
                    <a:pt x="28862" y="34157"/>
                  </a:lnTo>
                  <a:lnTo>
                    <a:pt x="26301" y="33645"/>
                  </a:lnTo>
                  <a:lnTo>
                    <a:pt x="25105" y="33304"/>
                  </a:lnTo>
                  <a:lnTo>
                    <a:pt x="24080" y="32791"/>
                  </a:lnTo>
                  <a:lnTo>
                    <a:pt x="23056" y="32108"/>
                  </a:lnTo>
                  <a:lnTo>
                    <a:pt x="22202" y="31425"/>
                  </a:lnTo>
                  <a:close/>
                  <a:moveTo>
                    <a:pt x="43379" y="33987"/>
                  </a:moveTo>
                  <a:lnTo>
                    <a:pt x="42866" y="35182"/>
                  </a:lnTo>
                  <a:lnTo>
                    <a:pt x="41159" y="35011"/>
                  </a:lnTo>
                  <a:lnTo>
                    <a:pt x="41329" y="35011"/>
                  </a:lnTo>
                  <a:lnTo>
                    <a:pt x="42183" y="34157"/>
                  </a:lnTo>
                  <a:lnTo>
                    <a:pt x="43379" y="33987"/>
                  </a:lnTo>
                  <a:close/>
                  <a:moveTo>
                    <a:pt x="57895" y="28522"/>
                  </a:moveTo>
                  <a:lnTo>
                    <a:pt x="57041" y="30571"/>
                  </a:lnTo>
                  <a:lnTo>
                    <a:pt x="56187" y="32620"/>
                  </a:lnTo>
                  <a:lnTo>
                    <a:pt x="55504" y="33987"/>
                  </a:lnTo>
                  <a:lnTo>
                    <a:pt x="55163" y="34841"/>
                  </a:lnTo>
                  <a:lnTo>
                    <a:pt x="55163" y="35182"/>
                  </a:lnTo>
                  <a:lnTo>
                    <a:pt x="55334" y="35524"/>
                  </a:lnTo>
                  <a:lnTo>
                    <a:pt x="55504" y="35353"/>
                  </a:lnTo>
                  <a:lnTo>
                    <a:pt x="55504" y="35011"/>
                  </a:lnTo>
                  <a:lnTo>
                    <a:pt x="55504" y="34499"/>
                  </a:lnTo>
                  <a:lnTo>
                    <a:pt x="55846" y="33645"/>
                  </a:lnTo>
                  <a:lnTo>
                    <a:pt x="56700" y="31767"/>
                  </a:lnTo>
                  <a:lnTo>
                    <a:pt x="57383" y="30059"/>
                  </a:lnTo>
                  <a:lnTo>
                    <a:pt x="57895" y="28522"/>
                  </a:lnTo>
                  <a:close/>
                  <a:moveTo>
                    <a:pt x="41842" y="34157"/>
                  </a:moveTo>
                  <a:lnTo>
                    <a:pt x="41329" y="34670"/>
                  </a:lnTo>
                  <a:lnTo>
                    <a:pt x="40817" y="35011"/>
                  </a:lnTo>
                  <a:lnTo>
                    <a:pt x="39109" y="35011"/>
                  </a:lnTo>
                  <a:lnTo>
                    <a:pt x="37401" y="35182"/>
                  </a:lnTo>
                  <a:lnTo>
                    <a:pt x="35694" y="35695"/>
                  </a:lnTo>
                  <a:lnTo>
                    <a:pt x="34157" y="36378"/>
                  </a:lnTo>
                  <a:lnTo>
                    <a:pt x="34157" y="36378"/>
                  </a:lnTo>
                  <a:lnTo>
                    <a:pt x="34327" y="35695"/>
                  </a:lnTo>
                  <a:lnTo>
                    <a:pt x="34327" y="35011"/>
                  </a:lnTo>
                  <a:lnTo>
                    <a:pt x="38426" y="34670"/>
                  </a:lnTo>
                  <a:lnTo>
                    <a:pt x="40646" y="34328"/>
                  </a:lnTo>
                  <a:lnTo>
                    <a:pt x="41842" y="34157"/>
                  </a:lnTo>
                  <a:close/>
                  <a:moveTo>
                    <a:pt x="34157" y="35182"/>
                  </a:moveTo>
                  <a:lnTo>
                    <a:pt x="34157" y="35865"/>
                  </a:lnTo>
                  <a:lnTo>
                    <a:pt x="33986" y="36548"/>
                  </a:lnTo>
                  <a:lnTo>
                    <a:pt x="33815" y="36548"/>
                  </a:lnTo>
                  <a:lnTo>
                    <a:pt x="33644" y="36719"/>
                  </a:lnTo>
                  <a:lnTo>
                    <a:pt x="32790" y="37232"/>
                  </a:lnTo>
                  <a:lnTo>
                    <a:pt x="32961" y="36548"/>
                  </a:lnTo>
                  <a:lnTo>
                    <a:pt x="33132" y="35182"/>
                  </a:lnTo>
                  <a:close/>
                  <a:moveTo>
                    <a:pt x="51918" y="31596"/>
                  </a:moveTo>
                  <a:lnTo>
                    <a:pt x="51064" y="34499"/>
                  </a:lnTo>
                  <a:lnTo>
                    <a:pt x="50039" y="37232"/>
                  </a:lnTo>
                  <a:lnTo>
                    <a:pt x="48331" y="36548"/>
                  </a:lnTo>
                  <a:lnTo>
                    <a:pt x="48844" y="34670"/>
                  </a:lnTo>
                  <a:lnTo>
                    <a:pt x="49015" y="33645"/>
                  </a:lnTo>
                  <a:lnTo>
                    <a:pt x="48673" y="34499"/>
                  </a:lnTo>
                  <a:lnTo>
                    <a:pt x="47990" y="36548"/>
                  </a:lnTo>
                  <a:lnTo>
                    <a:pt x="47307" y="36207"/>
                  </a:lnTo>
                  <a:lnTo>
                    <a:pt x="47819" y="33645"/>
                  </a:lnTo>
                  <a:lnTo>
                    <a:pt x="47648" y="33645"/>
                  </a:lnTo>
                  <a:lnTo>
                    <a:pt x="47307" y="34841"/>
                  </a:lnTo>
                  <a:lnTo>
                    <a:pt x="46794" y="36036"/>
                  </a:lnTo>
                  <a:lnTo>
                    <a:pt x="45940" y="35865"/>
                  </a:lnTo>
                  <a:lnTo>
                    <a:pt x="45940" y="34841"/>
                  </a:lnTo>
                  <a:lnTo>
                    <a:pt x="46111" y="33645"/>
                  </a:lnTo>
                  <a:lnTo>
                    <a:pt x="45940" y="33645"/>
                  </a:lnTo>
                  <a:lnTo>
                    <a:pt x="45770" y="34670"/>
                  </a:lnTo>
                  <a:lnTo>
                    <a:pt x="45599" y="35695"/>
                  </a:lnTo>
                  <a:lnTo>
                    <a:pt x="44403" y="35524"/>
                  </a:lnTo>
                  <a:lnTo>
                    <a:pt x="44574" y="34670"/>
                  </a:lnTo>
                  <a:lnTo>
                    <a:pt x="44574" y="33816"/>
                  </a:lnTo>
                  <a:lnTo>
                    <a:pt x="44233" y="35524"/>
                  </a:lnTo>
                  <a:lnTo>
                    <a:pt x="43037" y="35182"/>
                  </a:lnTo>
                  <a:lnTo>
                    <a:pt x="43550" y="33987"/>
                  </a:lnTo>
                  <a:lnTo>
                    <a:pt x="44574" y="33816"/>
                  </a:lnTo>
                  <a:lnTo>
                    <a:pt x="44574" y="33645"/>
                  </a:lnTo>
                  <a:lnTo>
                    <a:pt x="46794" y="33133"/>
                  </a:lnTo>
                  <a:lnTo>
                    <a:pt x="49185" y="32620"/>
                  </a:lnTo>
                  <a:lnTo>
                    <a:pt x="51918" y="31596"/>
                  </a:lnTo>
                  <a:close/>
                  <a:moveTo>
                    <a:pt x="61311" y="25277"/>
                  </a:moveTo>
                  <a:lnTo>
                    <a:pt x="62165" y="25618"/>
                  </a:lnTo>
                  <a:lnTo>
                    <a:pt x="65922" y="26814"/>
                  </a:lnTo>
                  <a:lnTo>
                    <a:pt x="65239" y="28180"/>
                  </a:lnTo>
                  <a:lnTo>
                    <a:pt x="64556" y="29376"/>
                  </a:lnTo>
                  <a:lnTo>
                    <a:pt x="64043" y="30059"/>
                  </a:lnTo>
                  <a:lnTo>
                    <a:pt x="63531" y="30742"/>
                  </a:lnTo>
                  <a:lnTo>
                    <a:pt x="63531" y="30742"/>
                  </a:lnTo>
                  <a:lnTo>
                    <a:pt x="63702" y="30400"/>
                  </a:lnTo>
                  <a:lnTo>
                    <a:pt x="63873" y="29888"/>
                  </a:lnTo>
                  <a:lnTo>
                    <a:pt x="64043" y="29205"/>
                  </a:lnTo>
                  <a:lnTo>
                    <a:pt x="63531" y="30059"/>
                  </a:lnTo>
                  <a:lnTo>
                    <a:pt x="63189" y="30913"/>
                  </a:lnTo>
                  <a:lnTo>
                    <a:pt x="63189" y="31083"/>
                  </a:lnTo>
                  <a:lnTo>
                    <a:pt x="63360" y="31083"/>
                  </a:lnTo>
                  <a:lnTo>
                    <a:pt x="64043" y="30400"/>
                  </a:lnTo>
                  <a:lnTo>
                    <a:pt x="64727" y="29546"/>
                  </a:lnTo>
                  <a:lnTo>
                    <a:pt x="65580" y="28009"/>
                  </a:lnTo>
                  <a:lnTo>
                    <a:pt x="64897" y="30229"/>
                  </a:lnTo>
                  <a:lnTo>
                    <a:pt x="64897" y="30571"/>
                  </a:lnTo>
                  <a:lnTo>
                    <a:pt x="65068" y="30742"/>
                  </a:lnTo>
                  <a:lnTo>
                    <a:pt x="65153" y="30742"/>
                  </a:lnTo>
                  <a:lnTo>
                    <a:pt x="62848" y="32279"/>
                  </a:lnTo>
                  <a:lnTo>
                    <a:pt x="60115" y="33816"/>
                  </a:lnTo>
                  <a:lnTo>
                    <a:pt x="57383" y="35353"/>
                  </a:lnTo>
                  <a:lnTo>
                    <a:pt x="54480" y="36548"/>
                  </a:lnTo>
                  <a:lnTo>
                    <a:pt x="51576" y="37744"/>
                  </a:lnTo>
                  <a:lnTo>
                    <a:pt x="51406" y="37915"/>
                  </a:lnTo>
                  <a:lnTo>
                    <a:pt x="50552" y="37573"/>
                  </a:lnTo>
                  <a:lnTo>
                    <a:pt x="51235" y="36890"/>
                  </a:lnTo>
                  <a:lnTo>
                    <a:pt x="51235" y="36719"/>
                  </a:lnTo>
                  <a:lnTo>
                    <a:pt x="50552" y="37232"/>
                  </a:lnTo>
                  <a:lnTo>
                    <a:pt x="50552" y="37232"/>
                  </a:lnTo>
                  <a:lnTo>
                    <a:pt x="51406" y="34328"/>
                  </a:lnTo>
                  <a:lnTo>
                    <a:pt x="52259" y="31425"/>
                  </a:lnTo>
                  <a:lnTo>
                    <a:pt x="53967" y="30742"/>
                  </a:lnTo>
                  <a:lnTo>
                    <a:pt x="52943" y="33304"/>
                  </a:lnTo>
                  <a:lnTo>
                    <a:pt x="52430" y="34670"/>
                  </a:lnTo>
                  <a:lnTo>
                    <a:pt x="52089" y="36036"/>
                  </a:lnTo>
                  <a:lnTo>
                    <a:pt x="52259" y="36378"/>
                  </a:lnTo>
                  <a:lnTo>
                    <a:pt x="52430" y="36207"/>
                  </a:lnTo>
                  <a:lnTo>
                    <a:pt x="53626" y="34499"/>
                  </a:lnTo>
                  <a:lnTo>
                    <a:pt x="53626" y="34328"/>
                  </a:lnTo>
                  <a:lnTo>
                    <a:pt x="52772" y="35182"/>
                  </a:lnTo>
                  <a:lnTo>
                    <a:pt x="54309" y="30571"/>
                  </a:lnTo>
                  <a:lnTo>
                    <a:pt x="56187" y="29546"/>
                  </a:lnTo>
                  <a:lnTo>
                    <a:pt x="56187" y="29546"/>
                  </a:lnTo>
                  <a:lnTo>
                    <a:pt x="55163" y="32279"/>
                  </a:lnTo>
                  <a:lnTo>
                    <a:pt x="54138" y="35011"/>
                  </a:lnTo>
                  <a:lnTo>
                    <a:pt x="54309" y="35182"/>
                  </a:lnTo>
                  <a:lnTo>
                    <a:pt x="54480" y="35182"/>
                  </a:lnTo>
                  <a:lnTo>
                    <a:pt x="54650" y="34841"/>
                  </a:lnTo>
                  <a:lnTo>
                    <a:pt x="55163" y="34157"/>
                  </a:lnTo>
                  <a:lnTo>
                    <a:pt x="54992" y="33987"/>
                  </a:lnTo>
                  <a:lnTo>
                    <a:pt x="54821" y="34157"/>
                  </a:lnTo>
                  <a:lnTo>
                    <a:pt x="56529" y="29376"/>
                  </a:lnTo>
                  <a:lnTo>
                    <a:pt x="57895" y="28522"/>
                  </a:lnTo>
                  <a:lnTo>
                    <a:pt x="59261" y="27326"/>
                  </a:lnTo>
                  <a:lnTo>
                    <a:pt x="58920" y="29376"/>
                  </a:lnTo>
                  <a:lnTo>
                    <a:pt x="58237" y="31254"/>
                  </a:lnTo>
                  <a:lnTo>
                    <a:pt x="57554" y="33133"/>
                  </a:lnTo>
                  <a:lnTo>
                    <a:pt x="56871" y="35011"/>
                  </a:lnTo>
                  <a:lnTo>
                    <a:pt x="56871" y="35182"/>
                  </a:lnTo>
                  <a:lnTo>
                    <a:pt x="57212" y="35182"/>
                  </a:lnTo>
                  <a:lnTo>
                    <a:pt x="58237" y="33304"/>
                  </a:lnTo>
                  <a:lnTo>
                    <a:pt x="58920" y="31254"/>
                  </a:lnTo>
                  <a:lnTo>
                    <a:pt x="59432" y="29205"/>
                  </a:lnTo>
                  <a:lnTo>
                    <a:pt x="59603" y="27155"/>
                  </a:lnTo>
                  <a:lnTo>
                    <a:pt x="60799" y="25960"/>
                  </a:lnTo>
                  <a:lnTo>
                    <a:pt x="60457" y="27839"/>
                  </a:lnTo>
                  <a:lnTo>
                    <a:pt x="60115" y="29717"/>
                  </a:lnTo>
                  <a:lnTo>
                    <a:pt x="59774" y="31596"/>
                  </a:lnTo>
                  <a:lnTo>
                    <a:pt x="59774" y="33304"/>
                  </a:lnTo>
                  <a:lnTo>
                    <a:pt x="59945" y="33474"/>
                  </a:lnTo>
                  <a:lnTo>
                    <a:pt x="59945" y="33304"/>
                  </a:lnTo>
                  <a:lnTo>
                    <a:pt x="60457" y="29546"/>
                  </a:lnTo>
                  <a:lnTo>
                    <a:pt x="60799" y="27668"/>
                  </a:lnTo>
                  <a:lnTo>
                    <a:pt x="60969" y="25789"/>
                  </a:lnTo>
                  <a:lnTo>
                    <a:pt x="61311" y="25277"/>
                  </a:lnTo>
                  <a:close/>
                  <a:moveTo>
                    <a:pt x="74803" y="27839"/>
                  </a:moveTo>
                  <a:lnTo>
                    <a:pt x="72924" y="29717"/>
                  </a:lnTo>
                  <a:lnTo>
                    <a:pt x="70875" y="31425"/>
                  </a:lnTo>
                  <a:lnTo>
                    <a:pt x="66434" y="34670"/>
                  </a:lnTo>
                  <a:lnTo>
                    <a:pt x="64214" y="36207"/>
                  </a:lnTo>
                  <a:lnTo>
                    <a:pt x="61994" y="37915"/>
                  </a:lnTo>
                  <a:lnTo>
                    <a:pt x="59945" y="39964"/>
                  </a:lnTo>
                  <a:lnTo>
                    <a:pt x="59091" y="40989"/>
                  </a:lnTo>
                  <a:lnTo>
                    <a:pt x="58237" y="42184"/>
                  </a:lnTo>
                  <a:lnTo>
                    <a:pt x="55846" y="40306"/>
                  </a:lnTo>
                  <a:lnTo>
                    <a:pt x="53455" y="38769"/>
                  </a:lnTo>
                  <a:lnTo>
                    <a:pt x="51576" y="37915"/>
                  </a:lnTo>
                  <a:lnTo>
                    <a:pt x="52943" y="37744"/>
                  </a:lnTo>
                  <a:lnTo>
                    <a:pt x="54309" y="37402"/>
                  </a:lnTo>
                  <a:lnTo>
                    <a:pt x="56871" y="36378"/>
                  </a:lnTo>
                  <a:lnTo>
                    <a:pt x="59432" y="35182"/>
                  </a:lnTo>
                  <a:lnTo>
                    <a:pt x="61823" y="33816"/>
                  </a:lnTo>
                  <a:lnTo>
                    <a:pt x="66776" y="31083"/>
                  </a:lnTo>
                  <a:lnTo>
                    <a:pt x="69338" y="29546"/>
                  </a:lnTo>
                  <a:lnTo>
                    <a:pt x="71558" y="27839"/>
                  </a:lnTo>
                  <a:close/>
                  <a:moveTo>
                    <a:pt x="80097" y="23057"/>
                  </a:moveTo>
                  <a:lnTo>
                    <a:pt x="79926" y="24594"/>
                  </a:lnTo>
                  <a:lnTo>
                    <a:pt x="79585" y="25960"/>
                  </a:lnTo>
                  <a:lnTo>
                    <a:pt x="79072" y="27326"/>
                  </a:lnTo>
                  <a:lnTo>
                    <a:pt x="78560" y="28863"/>
                  </a:lnTo>
                  <a:lnTo>
                    <a:pt x="76681" y="30059"/>
                  </a:lnTo>
                  <a:lnTo>
                    <a:pt x="76852" y="28863"/>
                  </a:lnTo>
                  <a:lnTo>
                    <a:pt x="77706" y="26472"/>
                  </a:lnTo>
                  <a:lnTo>
                    <a:pt x="77706" y="26301"/>
                  </a:lnTo>
                  <a:lnTo>
                    <a:pt x="77364" y="26301"/>
                  </a:lnTo>
                  <a:lnTo>
                    <a:pt x="76852" y="27326"/>
                  </a:lnTo>
                  <a:lnTo>
                    <a:pt x="76340" y="28522"/>
                  </a:lnTo>
                  <a:lnTo>
                    <a:pt x="76169" y="29546"/>
                  </a:lnTo>
                  <a:lnTo>
                    <a:pt x="75998" y="30571"/>
                  </a:lnTo>
                  <a:lnTo>
                    <a:pt x="74290" y="31596"/>
                  </a:lnTo>
                  <a:lnTo>
                    <a:pt x="74461" y="30742"/>
                  </a:lnTo>
                  <a:lnTo>
                    <a:pt x="74461" y="29888"/>
                  </a:lnTo>
                  <a:lnTo>
                    <a:pt x="74461" y="29717"/>
                  </a:lnTo>
                  <a:lnTo>
                    <a:pt x="74290" y="29888"/>
                  </a:lnTo>
                  <a:lnTo>
                    <a:pt x="74120" y="30571"/>
                  </a:lnTo>
                  <a:lnTo>
                    <a:pt x="73949" y="31254"/>
                  </a:lnTo>
                  <a:lnTo>
                    <a:pt x="73436" y="32108"/>
                  </a:lnTo>
                  <a:lnTo>
                    <a:pt x="69679" y="34499"/>
                  </a:lnTo>
                  <a:lnTo>
                    <a:pt x="65922" y="36890"/>
                  </a:lnTo>
                  <a:lnTo>
                    <a:pt x="62506" y="39452"/>
                  </a:lnTo>
                  <a:lnTo>
                    <a:pt x="60799" y="40989"/>
                  </a:lnTo>
                  <a:lnTo>
                    <a:pt x="59261" y="42355"/>
                  </a:lnTo>
                  <a:lnTo>
                    <a:pt x="59091" y="42697"/>
                  </a:lnTo>
                  <a:lnTo>
                    <a:pt x="59261" y="42867"/>
                  </a:lnTo>
                  <a:lnTo>
                    <a:pt x="59432" y="43038"/>
                  </a:lnTo>
                  <a:lnTo>
                    <a:pt x="59774" y="43038"/>
                  </a:lnTo>
                  <a:lnTo>
                    <a:pt x="61994" y="41160"/>
                  </a:lnTo>
                  <a:lnTo>
                    <a:pt x="64214" y="39452"/>
                  </a:lnTo>
                  <a:lnTo>
                    <a:pt x="68996" y="36207"/>
                  </a:lnTo>
                  <a:lnTo>
                    <a:pt x="66434" y="38256"/>
                  </a:lnTo>
                  <a:lnTo>
                    <a:pt x="64214" y="40135"/>
                  </a:lnTo>
                  <a:lnTo>
                    <a:pt x="63019" y="41160"/>
                  </a:lnTo>
                  <a:lnTo>
                    <a:pt x="62165" y="42184"/>
                  </a:lnTo>
                  <a:lnTo>
                    <a:pt x="61994" y="42355"/>
                  </a:lnTo>
                  <a:lnTo>
                    <a:pt x="62165" y="42526"/>
                  </a:lnTo>
                  <a:lnTo>
                    <a:pt x="62506" y="42526"/>
                  </a:lnTo>
                  <a:lnTo>
                    <a:pt x="63531" y="41672"/>
                  </a:lnTo>
                  <a:lnTo>
                    <a:pt x="64727" y="40818"/>
                  </a:lnTo>
                  <a:lnTo>
                    <a:pt x="66947" y="38769"/>
                  </a:lnTo>
                  <a:lnTo>
                    <a:pt x="67459" y="38256"/>
                  </a:lnTo>
                  <a:lnTo>
                    <a:pt x="69167" y="37232"/>
                  </a:lnTo>
                  <a:lnTo>
                    <a:pt x="70704" y="36207"/>
                  </a:lnTo>
                  <a:lnTo>
                    <a:pt x="73949" y="33816"/>
                  </a:lnTo>
                  <a:lnTo>
                    <a:pt x="74120" y="33816"/>
                  </a:lnTo>
                  <a:lnTo>
                    <a:pt x="75827" y="32620"/>
                  </a:lnTo>
                  <a:lnTo>
                    <a:pt x="77535" y="31425"/>
                  </a:lnTo>
                  <a:lnTo>
                    <a:pt x="80780" y="28692"/>
                  </a:lnTo>
                  <a:lnTo>
                    <a:pt x="87099" y="24081"/>
                  </a:lnTo>
                  <a:lnTo>
                    <a:pt x="86074" y="25106"/>
                  </a:lnTo>
                  <a:lnTo>
                    <a:pt x="81634" y="28522"/>
                  </a:lnTo>
                  <a:lnTo>
                    <a:pt x="76511" y="32620"/>
                  </a:lnTo>
                  <a:lnTo>
                    <a:pt x="71216" y="36890"/>
                  </a:lnTo>
                  <a:lnTo>
                    <a:pt x="68655" y="38769"/>
                  </a:lnTo>
                  <a:lnTo>
                    <a:pt x="65922" y="40647"/>
                  </a:lnTo>
                  <a:lnTo>
                    <a:pt x="60457" y="44063"/>
                  </a:lnTo>
                  <a:lnTo>
                    <a:pt x="58578" y="42355"/>
                  </a:lnTo>
                  <a:lnTo>
                    <a:pt x="60799" y="40135"/>
                  </a:lnTo>
                  <a:lnTo>
                    <a:pt x="63189" y="38085"/>
                  </a:lnTo>
                  <a:lnTo>
                    <a:pt x="65580" y="36207"/>
                  </a:lnTo>
                  <a:lnTo>
                    <a:pt x="68142" y="34328"/>
                  </a:lnTo>
                  <a:lnTo>
                    <a:pt x="70704" y="32450"/>
                  </a:lnTo>
                  <a:lnTo>
                    <a:pt x="73266" y="30400"/>
                  </a:lnTo>
                  <a:lnTo>
                    <a:pt x="75486" y="28180"/>
                  </a:lnTo>
                  <a:lnTo>
                    <a:pt x="77706" y="25789"/>
                  </a:lnTo>
                  <a:lnTo>
                    <a:pt x="80097" y="23057"/>
                  </a:lnTo>
                  <a:close/>
                  <a:moveTo>
                    <a:pt x="93247" y="39281"/>
                  </a:moveTo>
                  <a:lnTo>
                    <a:pt x="94101" y="40476"/>
                  </a:lnTo>
                  <a:lnTo>
                    <a:pt x="94955" y="41843"/>
                  </a:lnTo>
                  <a:lnTo>
                    <a:pt x="93760" y="44404"/>
                  </a:lnTo>
                  <a:lnTo>
                    <a:pt x="92735" y="41672"/>
                  </a:lnTo>
                  <a:lnTo>
                    <a:pt x="93247" y="39281"/>
                  </a:lnTo>
                  <a:close/>
                  <a:moveTo>
                    <a:pt x="96321" y="42867"/>
                  </a:moveTo>
                  <a:lnTo>
                    <a:pt x="96834" y="43551"/>
                  </a:lnTo>
                  <a:lnTo>
                    <a:pt x="96663" y="44404"/>
                  </a:lnTo>
                  <a:lnTo>
                    <a:pt x="96492" y="44234"/>
                  </a:lnTo>
                  <a:lnTo>
                    <a:pt x="96150" y="43209"/>
                  </a:lnTo>
                  <a:lnTo>
                    <a:pt x="96321" y="42867"/>
                  </a:lnTo>
                  <a:close/>
                  <a:moveTo>
                    <a:pt x="98712" y="43380"/>
                  </a:moveTo>
                  <a:lnTo>
                    <a:pt x="99054" y="43892"/>
                  </a:lnTo>
                  <a:lnTo>
                    <a:pt x="99054" y="44404"/>
                  </a:lnTo>
                  <a:lnTo>
                    <a:pt x="98712" y="43380"/>
                  </a:lnTo>
                  <a:close/>
                  <a:moveTo>
                    <a:pt x="93418" y="38598"/>
                  </a:moveTo>
                  <a:lnTo>
                    <a:pt x="94443" y="39281"/>
                  </a:lnTo>
                  <a:lnTo>
                    <a:pt x="95638" y="40135"/>
                  </a:lnTo>
                  <a:lnTo>
                    <a:pt x="96150" y="40647"/>
                  </a:lnTo>
                  <a:lnTo>
                    <a:pt x="97517" y="41843"/>
                  </a:lnTo>
                  <a:lnTo>
                    <a:pt x="97517" y="42013"/>
                  </a:lnTo>
                  <a:lnTo>
                    <a:pt x="98541" y="43209"/>
                  </a:lnTo>
                  <a:lnTo>
                    <a:pt x="98883" y="45258"/>
                  </a:lnTo>
                  <a:lnTo>
                    <a:pt x="98712" y="45429"/>
                  </a:lnTo>
                  <a:lnTo>
                    <a:pt x="97688" y="44063"/>
                  </a:lnTo>
                  <a:lnTo>
                    <a:pt x="97517" y="42013"/>
                  </a:lnTo>
                  <a:lnTo>
                    <a:pt x="97517" y="43892"/>
                  </a:lnTo>
                  <a:lnTo>
                    <a:pt x="97004" y="43380"/>
                  </a:lnTo>
                  <a:lnTo>
                    <a:pt x="97175" y="42355"/>
                  </a:lnTo>
                  <a:lnTo>
                    <a:pt x="97004" y="43209"/>
                  </a:lnTo>
                  <a:lnTo>
                    <a:pt x="96321" y="42526"/>
                  </a:lnTo>
                  <a:lnTo>
                    <a:pt x="96150" y="40647"/>
                  </a:lnTo>
                  <a:lnTo>
                    <a:pt x="96150" y="42355"/>
                  </a:lnTo>
                  <a:lnTo>
                    <a:pt x="95980" y="42184"/>
                  </a:lnTo>
                  <a:lnTo>
                    <a:pt x="95297" y="41330"/>
                  </a:lnTo>
                  <a:lnTo>
                    <a:pt x="95638" y="40135"/>
                  </a:lnTo>
                  <a:lnTo>
                    <a:pt x="95126" y="41160"/>
                  </a:lnTo>
                  <a:lnTo>
                    <a:pt x="94784" y="41160"/>
                  </a:lnTo>
                  <a:lnTo>
                    <a:pt x="94613" y="40989"/>
                  </a:lnTo>
                  <a:lnTo>
                    <a:pt x="94443" y="40476"/>
                  </a:lnTo>
                  <a:lnTo>
                    <a:pt x="93930" y="39623"/>
                  </a:lnTo>
                  <a:lnTo>
                    <a:pt x="93418" y="38939"/>
                  </a:lnTo>
                  <a:lnTo>
                    <a:pt x="93418" y="38598"/>
                  </a:lnTo>
                  <a:close/>
                  <a:moveTo>
                    <a:pt x="99225" y="44063"/>
                  </a:moveTo>
                  <a:lnTo>
                    <a:pt x="99651" y="44746"/>
                  </a:lnTo>
                  <a:lnTo>
                    <a:pt x="99566" y="44746"/>
                  </a:lnTo>
                  <a:lnTo>
                    <a:pt x="99395" y="46112"/>
                  </a:lnTo>
                  <a:lnTo>
                    <a:pt x="99054" y="44746"/>
                  </a:lnTo>
                  <a:lnTo>
                    <a:pt x="99225" y="44063"/>
                  </a:lnTo>
                  <a:close/>
                  <a:moveTo>
                    <a:pt x="25276" y="34328"/>
                  </a:moveTo>
                  <a:lnTo>
                    <a:pt x="25959" y="34499"/>
                  </a:lnTo>
                  <a:lnTo>
                    <a:pt x="26130" y="35695"/>
                  </a:lnTo>
                  <a:lnTo>
                    <a:pt x="25959" y="37061"/>
                  </a:lnTo>
                  <a:lnTo>
                    <a:pt x="25447" y="39623"/>
                  </a:lnTo>
                  <a:lnTo>
                    <a:pt x="24934" y="41672"/>
                  </a:lnTo>
                  <a:lnTo>
                    <a:pt x="24763" y="42867"/>
                  </a:lnTo>
                  <a:lnTo>
                    <a:pt x="24763" y="43380"/>
                  </a:lnTo>
                  <a:lnTo>
                    <a:pt x="24763" y="43721"/>
                  </a:lnTo>
                  <a:lnTo>
                    <a:pt x="24934" y="43892"/>
                  </a:lnTo>
                  <a:lnTo>
                    <a:pt x="25105" y="43721"/>
                  </a:lnTo>
                  <a:lnTo>
                    <a:pt x="25276" y="42867"/>
                  </a:lnTo>
                  <a:lnTo>
                    <a:pt x="25447" y="42013"/>
                  </a:lnTo>
                  <a:lnTo>
                    <a:pt x="26130" y="38598"/>
                  </a:lnTo>
                  <a:lnTo>
                    <a:pt x="26471" y="36719"/>
                  </a:lnTo>
                  <a:lnTo>
                    <a:pt x="26471" y="35524"/>
                  </a:lnTo>
                  <a:lnTo>
                    <a:pt x="26301" y="34670"/>
                  </a:lnTo>
                  <a:lnTo>
                    <a:pt x="27838" y="35011"/>
                  </a:lnTo>
                  <a:lnTo>
                    <a:pt x="26984" y="38085"/>
                  </a:lnTo>
                  <a:lnTo>
                    <a:pt x="26642" y="39793"/>
                  </a:lnTo>
                  <a:lnTo>
                    <a:pt x="26471" y="41330"/>
                  </a:lnTo>
                  <a:lnTo>
                    <a:pt x="26642" y="41501"/>
                  </a:lnTo>
                  <a:lnTo>
                    <a:pt x="26813" y="41330"/>
                  </a:lnTo>
                  <a:lnTo>
                    <a:pt x="27496" y="38256"/>
                  </a:lnTo>
                  <a:lnTo>
                    <a:pt x="28008" y="35011"/>
                  </a:lnTo>
                  <a:lnTo>
                    <a:pt x="29204" y="35011"/>
                  </a:lnTo>
                  <a:lnTo>
                    <a:pt x="28862" y="36548"/>
                  </a:lnTo>
                  <a:lnTo>
                    <a:pt x="28691" y="37744"/>
                  </a:lnTo>
                  <a:lnTo>
                    <a:pt x="28691" y="38256"/>
                  </a:lnTo>
                  <a:lnTo>
                    <a:pt x="28691" y="38427"/>
                  </a:lnTo>
                  <a:lnTo>
                    <a:pt x="28862" y="38427"/>
                  </a:lnTo>
                  <a:lnTo>
                    <a:pt x="29033" y="38256"/>
                  </a:lnTo>
                  <a:lnTo>
                    <a:pt x="29033" y="37915"/>
                  </a:lnTo>
                  <a:lnTo>
                    <a:pt x="29204" y="37061"/>
                  </a:lnTo>
                  <a:lnTo>
                    <a:pt x="29204" y="36207"/>
                  </a:lnTo>
                  <a:lnTo>
                    <a:pt x="29545" y="35182"/>
                  </a:lnTo>
                  <a:lnTo>
                    <a:pt x="32790" y="35182"/>
                  </a:lnTo>
                  <a:lnTo>
                    <a:pt x="32449" y="36378"/>
                  </a:lnTo>
                  <a:lnTo>
                    <a:pt x="32449" y="36890"/>
                  </a:lnTo>
                  <a:lnTo>
                    <a:pt x="32449" y="37232"/>
                  </a:lnTo>
                  <a:lnTo>
                    <a:pt x="30912" y="38085"/>
                  </a:lnTo>
                  <a:lnTo>
                    <a:pt x="30912" y="37061"/>
                  </a:lnTo>
                  <a:lnTo>
                    <a:pt x="31253" y="35353"/>
                  </a:lnTo>
                  <a:lnTo>
                    <a:pt x="31082" y="35353"/>
                  </a:lnTo>
                  <a:lnTo>
                    <a:pt x="30741" y="36719"/>
                  </a:lnTo>
                  <a:lnTo>
                    <a:pt x="30741" y="38256"/>
                  </a:lnTo>
                  <a:lnTo>
                    <a:pt x="29716" y="38939"/>
                  </a:lnTo>
                  <a:lnTo>
                    <a:pt x="28691" y="39793"/>
                  </a:lnTo>
                  <a:lnTo>
                    <a:pt x="26984" y="41672"/>
                  </a:lnTo>
                  <a:lnTo>
                    <a:pt x="25276" y="43721"/>
                  </a:lnTo>
                  <a:lnTo>
                    <a:pt x="23739" y="45771"/>
                  </a:lnTo>
                  <a:lnTo>
                    <a:pt x="22714" y="47137"/>
                  </a:lnTo>
                  <a:lnTo>
                    <a:pt x="23226" y="45941"/>
                  </a:lnTo>
                  <a:lnTo>
                    <a:pt x="23568" y="44404"/>
                  </a:lnTo>
                  <a:lnTo>
                    <a:pt x="24080" y="41672"/>
                  </a:lnTo>
                  <a:lnTo>
                    <a:pt x="24593" y="38085"/>
                  </a:lnTo>
                  <a:lnTo>
                    <a:pt x="24763" y="36378"/>
                  </a:lnTo>
                  <a:lnTo>
                    <a:pt x="24763" y="34499"/>
                  </a:lnTo>
                  <a:lnTo>
                    <a:pt x="25276" y="34328"/>
                  </a:lnTo>
                  <a:close/>
                  <a:moveTo>
                    <a:pt x="98883" y="46283"/>
                  </a:moveTo>
                  <a:lnTo>
                    <a:pt x="99054" y="46625"/>
                  </a:lnTo>
                  <a:lnTo>
                    <a:pt x="99225" y="47308"/>
                  </a:lnTo>
                  <a:lnTo>
                    <a:pt x="99054" y="47308"/>
                  </a:lnTo>
                  <a:lnTo>
                    <a:pt x="98883" y="46283"/>
                  </a:lnTo>
                  <a:close/>
                  <a:moveTo>
                    <a:pt x="63531" y="42697"/>
                  </a:moveTo>
                  <a:lnTo>
                    <a:pt x="63360" y="44063"/>
                  </a:lnTo>
                  <a:lnTo>
                    <a:pt x="63189" y="45429"/>
                  </a:lnTo>
                  <a:lnTo>
                    <a:pt x="63189" y="46625"/>
                  </a:lnTo>
                  <a:lnTo>
                    <a:pt x="63019" y="47649"/>
                  </a:lnTo>
                  <a:lnTo>
                    <a:pt x="61823" y="45941"/>
                  </a:lnTo>
                  <a:lnTo>
                    <a:pt x="60457" y="44234"/>
                  </a:lnTo>
                  <a:lnTo>
                    <a:pt x="63531" y="42697"/>
                  </a:lnTo>
                  <a:close/>
                  <a:moveTo>
                    <a:pt x="94955" y="42013"/>
                  </a:moveTo>
                  <a:lnTo>
                    <a:pt x="96150" y="44234"/>
                  </a:lnTo>
                  <a:lnTo>
                    <a:pt x="96150" y="44404"/>
                  </a:lnTo>
                  <a:lnTo>
                    <a:pt x="96321" y="44917"/>
                  </a:lnTo>
                  <a:lnTo>
                    <a:pt x="95638" y="46454"/>
                  </a:lnTo>
                  <a:lnTo>
                    <a:pt x="94784" y="47991"/>
                  </a:lnTo>
                  <a:lnTo>
                    <a:pt x="93930" y="44746"/>
                  </a:lnTo>
                  <a:lnTo>
                    <a:pt x="94955" y="42013"/>
                  </a:lnTo>
                  <a:close/>
                  <a:moveTo>
                    <a:pt x="100249" y="47479"/>
                  </a:moveTo>
                  <a:lnTo>
                    <a:pt x="100420" y="48162"/>
                  </a:lnTo>
                  <a:lnTo>
                    <a:pt x="100420" y="47479"/>
                  </a:lnTo>
                  <a:close/>
                  <a:moveTo>
                    <a:pt x="99716" y="44849"/>
                  </a:moveTo>
                  <a:lnTo>
                    <a:pt x="100078" y="45429"/>
                  </a:lnTo>
                  <a:lnTo>
                    <a:pt x="100932" y="46966"/>
                  </a:lnTo>
                  <a:lnTo>
                    <a:pt x="100762" y="47479"/>
                  </a:lnTo>
                  <a:lnTo>
                    <a:pt x="100591" y="47479"/>
                  </a:lnTo>
                  <a:lnTo>
                    <a:pt x="100591" y="47649"/>
                  </a:lnTo>
                  <a:lnTo>
                    <a:pt x="100420" y="48162"/>
                  </a:lnTo>
                  <a:lnTo>
                    <a:pt x="100420" y="48332"/>
                  </a:lnTo>
                  <a:lnTo>
                    <a:pt x="99566" y="46625"/>
                  </a:lnTo>
                  <a:lnTo>
                    <a:pt x="99566" y="46454"/>
                  </a:lnTo>
                  <a:lnTo>
                    <a:pt x="99566" y="45600"/>
                  </a:lnTo>
                  <a:lnTo>
                    <a:pt x="99716" y="44849"/>
                  </a:lnTo>
                  <a:close/>
                  <a:moveTo>
                    <a:pt x="100932" y="47137"/>
                  </a:moveTo>
                  <a:lnTo>
                    <a:pt x="101615" y="48674"/>
                  </a:lnTo>
                  <a:lnTo>
                    <a:pt x="101445" y="49528"/>
                  </a:lnTo>
                  <a:lnTo>
                    <a:pt x="100762" y="47820"/>
                  </a:lnTo>
                  <a:lnTo>
                    <a:pt x="100932" y="47137"/>
                  </a:lnTo>
                  <a:close/>
                  <a:moveTo>
                    <a:pt x="97517" y="47991"/>
                  </a:moveTo>
                  <a:lnTo>
                    <a:pt x="98029" y="49699"/>
                  </a:lnTo>
                  <a:lnTo>
                    <a:pt x="97858" y="49869"/>
                  </a:lnTo>
                  <a:lnTo>
                    <a:pt x="97517" y="47991"/>
                  </a:lnTo>
                  <a:close/>
                  <a:moveTo>
                    <a:pt x="24422" y="34670"/>
                  </a:moveTo>
                  <a:lnTo>
                    <a:pt x="24080" y="38085"/>
                  </a:lnTo>
                  <a:lnTo>
                    <a:pt x="23568" y="41501"/>
                  </a:lnTo>
                  <a:lnTo>
                    <a:pt x="23226" y="43038"/>
                  </a:lnTo>
                  <a:lnTo>
                    <a:pt x="22714" y="44746"/>
                  </a:lnTo>
                  <a:lnTo>
                    <a:pt x="22202" y="46283"/>
                  </a:lnTo>
                  <a:lnTo>
                    <a:pt x="22031" y="47820"/>
                  </a:lnTo>
                  <a:lnTo>
                    <a:pt x="22031" y="47991"/>
                  </a:lnTo>
                  <a:lnTo>
                    <a:pt x="21860" y="48332"/>
                  </a:lnTo>
                  <a:lnTo>
                    <a:pt x="21689" y="48332"/>
                  </a:lnTo>
                  <a:lnTo>
                    <a:pt x="20665" y="49016"/>
                  </a:lnTo>
                  <a:lnTo>
                    <a:pt x="21519" y="43038"/>
                  </a:lnTo>
                  <a:lnTo>
                    <a:pt x="22031" y="40135"/>
                  </a:lnTo>
                  <a:lnTo>
                    <a:pt x="22543" y="37232"/>
                  </a:lnTo>
                  <a:lnTo>
                    <a:pt x="22543" y="37061"/>
                  </a:lnTo>
                  <a:lnTo>
                    <a:pt x="22373" y="37061"/>
                  </a:lnTo>
                  <a:lnTo>
                    <a:pt x="21519" y="39964"/>
                  </a:lnTo>
                  <a:lnTo>
                    <a:pt x="20835" y="43038"/>
                  </a:lnTo>
                  <a:lnTo>
                    <a:pt x="20323" y="46112"/>
                  </a:lnTo>
                  <a:lnTo>
                    <a:pt x="20323" y="47649"/>
                  </a:lnTo>
                  <a:lnTo>
                    <a:pt x="20323" y="49016"/>
                  </a:lnTo>
                  <a:lnTo>
                    <a:pt x="17932" y="50553"/>
                  </a:lnTo>
                  <a:lnTo>
                    <a:pt x="18615" y="47308"/>
                  </a:lnTo>
                  <a:lnTo>
                    <a:pt x="19640" y="42184"/>
                  </a:lnTo>
                  <a:lnTo>
                    <a:pt x="20494" y="37232"/>
                  </a:lnTo>
                  <a:lnTo>
                    <a:pt x="24422" y="34670"/>
                  </a:lnTo>
                  <a:close/>
                  <a:moveTo>
                    <a:pt x="100762" y="47991"/>
                  </a:moveTo>
                  <a:lnTo>
                    <a:pt x="101274" y="49869"/>
                  </a:lnTo>
                  <a:lnTo>
                    <a:pt x="101103" y="50723"/>
                  </a:lnTo>
                  <a:lnTo>
                    <a:pt x="100591" y="48332"/>
                  </a:lnTo>
                  <a:lnTo>
                    <a:pt x="100762" y="47991"/>
                  </a:lnTo>
                  <a:close/>
                  <a:moveTo>
                    <a:pt x="96834" y="43721"/>
                  </a:moveTo>
                  <a:lnTo>
                    <a:pt x="97517" y="44404"/>
                  </a:lnTo>
                  <a:lnTo>
                    <a:pt x="97517" y="45771"/>
                  </a:lnTo>
                  <a:lnTo>
                    <a:pt x="97688" y="45771"/>
                  </a:lnTo>
                  <a:lnTo>
                    <a:pt x="97688" y="44575"/>
                  </a:lnTo>
                  <a:lnTo>
                    <a:pt x="98541" y="45771"/>
                  </a:lnTo>
                  <a:lnTo>
                    <a:pt x="98541" y="45941"/>
                  </a:lnTo>
                  <a:lnTo>
                    <a:pt x="97858" y="46795"/>
                  </a:lnTo>
                  <a:lnTo>
                    <a:pt x="98541" y="46112"/>
                  </a:lnTo>
                  <a:lnTo>
                    <a:pt x="98712" y="46625"/>
                  </a:lnTo>
                  <a:lnTo>
                    <a:pt x="98541" y="46454"/>
                  </a:lnTo>
                  <a:lnTo>
                    <a:pt x="98883" y="48162"/>
                  </a:lnTo>
                  <a:lnTo>
                    <a:pt x="98371" y="49186"/>
                  </a:lnTo>
                  <a:lnTo>
                    <a:pt x="98883" y="48332"/>
                  </a:lnTo>
                  <a:lnTo>
                    <a:pt x="99395" y="50553"/>
                  </a:lnTo>
                  <a:lnTo>
                    <a:pt x="98883" y="51236"/>
                  </a:lnTo>
                  <a:lnTo>
                    <a:pt x="98883" y="51236"/>
                  </a:lnTo>
                  <a:lnTo>
                    <a:pt x="99054" y="49869"/>
                  </a:lnTo>
                  <a:lnTo>
                    <a:pt x="98883" y="49869"/>
                  </a:lnTo>
                  <a:lnTo>
                    <a:pt x="98712" y="50723"/>
                  </a:lnTo>
                  <a:lnTo>
                    <a:pt x="98371" y="49186"/>
                  </a:lnTo>
                  <a:lnTo>
                    <a:pt x="97517" y="46795"/>
                  </a:lnTo>
                  <a:lnTo>
                    <a:pt x="96663" y="44575"/>
                  </a:lnTo>
                  <a:lnTo>
                    <a:pt x="96834" y="43721"/>
                  </a:lnTo>
                  <a:close/>
                  <a:moveTo>
                    <a:pt x="101445" y="50211"/>
                  </a:moveTo>
                  <a:lnTo>
                    <a:pt x="101615" y="51065"/>
                  </a:lnTo>
                  <a:lnTo>
                    <a:pt x="101274" y="52090"/>
                  </a:lnTo>
                  <a:lnTo>
                    <a:pt x="101103" y="51065"/>
                  </a:lnTo>
                  <a:lnTo>
                    <a:pt x="101445" y="50211"/>
                  </a:lnTo>
                  <a:close/>
                  <a:moveTo>
                    <a:pt x="98029" y="49869"/>
                  </a:moveTo>
                  <a:lnTo>
                    <a:pt x="98200" y="50382"/>
                  </a:lnTo>
                  <a:lnTo>
                    <a:pt x="98541" y="51577"/>
                  </a:lnTo>
                  <a:lnTo>
                    <a:pt x="98371" y="52260"/>
                  </a:lnTo>
                  <a:lnTo>
                    <a:pt x="98029" y="50553"/>
                  </a:lnTo>
                  <a:lnTo>
                    <a:pt x="97858" y="50040"/>
                  </a:lnTo>
                  <a:lnTo>
                    <a:pt x="98029" y="49869"/>
                  </a:lnTo>
                  <a:close/>
                  <a:moveTo>
                    <a:pt x="99225" y="47479"/>
                  </a:moveTo>
                  <a:lnTo>
                    <a:pt x="99737" y="49699"/>
                  </a:lnTo>
                  <a:lnTo>
                    <a:pt x="99737" y="49869"/>
                  </a:lnTo>
                  <a:lnTo>
                    <a:pt x="100420" y="52090"/>
                  </a:lnTo>
                  <a:lnTo>
                    <a:pt x="100249" y="52602"/>
                  </a:lnTo>
                  <a:lnTo>
                    <a:pt x="99737" y="50553"/>
                  </a:lnTo>
                  <a:lnTo>
                    <a:pt x="99737" y="50211"/>
                  </a:lnTo>
                  <a:lnTo>
                    <a:pt x="99737" y="50040"/>
                  </a:lnTo>
                  <a:lnTo>
                    <a:pt x="99225" y="47649"/>
                  </a:lnTo>
                  <a:lnTo>
                    <a:pt x="99225" y="47479"/>
                  </a:lnTo>
                  <a:close/>
                  <a:moveTo>
                    <a:pt x="99395" y="50723"/>
                  </a:moveTo>
                  <a:lnTo>
                    <a:pt x="99395" y="51065"/>
                  </a:lnTo>
                  <a:lnTo>
                    <a:pt x="99566" y="53456"/>
                  </a:lnTo>
                  <a:lnTo>
                    <a:pt x="99395" y="53797"/>
                  </a:lnTo>
                  <a:lnTo>
                    <a:pt x="98883" y="51407"/>
                  </a:lnTo>
                  <a:lnTo>
                    <a:pt x="99054" y="51407"/>
                  </a:lnTo>
                  <a:lnTo>
                    <a:pt x="99395" y="50723"/>
                  </a:lnTo>
                  <a:close/>
                  <a:moveTo>
                    <a:pt x="100420" y="52431"/>
                  </a:moveTo>
                  <a:lnTo>
                    <a:pt x="100762" y="53456"/>
                  </a:lnTo>
                  <a:lnTo>
                    <a:pt x="100591" y="53968"/>
                  </a:lnTo>
                  <a:lnTo>
                    <a:pt x="100249" y="52773"/>
                  </a:lnTo>
                  <a:lnTo>
                    <a:pt x="100420" y="52431"/>
                  </a:lnTo>
                  <a:close/>
                  <a:moveTo>
                    <a:pt x="98712" y="52090"/>
                  </a:moveTo>
                  <a:lnTo>
                    <a:pt x="99225" y="53797"/>
                  </a:lnTo>
                  <a:lnTo>
                    <a:pt x="99054" y="54139"/>
                  </a:lnTo>
                  <a:lnTo>
                    <a:pt x="98712" y="54651"/>
                  </a:lnTo>
                  <a:lnTo>
                    <a:pt x="98371" y="52773"/>
                  </a:lnTo>
                  <a:lnTo>
                    <a:pt x="98712" y="52090"/>
                  </a:lnTo>
                  <a:close/>
                  <a:moveTo>
                    <a:pt x="99566" y="53797"/>
                  </a:moveTo>
                  <a:lnTo>
                    <a:pt x="99566" y="54822"/>
                  </a:lnTo>
                  <a:lnTo>
                    <a:pt x="99395" y="53968"/>
                  </a:lnTo>
                  <a:lnTo>
                    <a:pt x="99566" y="53797"/>
                  </a:lnTo>
                  <a:close/>
                  <a:moveTo>
                    <a:pt x="99054" y="54481"/>
                  </a:moveTo>
                  <a:lnTo>
                    <a:pt x="98712" y="55334"/>
                  </a:lnTo>
                  <a:lnTo>
                    <a:pt x="98712" y="54822"/>
                  </a:lnTo>
                  <a:lnTo>
                    <a:pt x="99054" y="54481"/>
                  </a:lnTo>
                  <a:close/>
                  <a:moveTo>
                    <a:pt x="20323" y="37232"/>
                  </a:moveTo>
                  <a:lnTo>
                    <a:pt x="19811" y="40647"/>
                  </a:lnTo>
                  <a:lnTo>
                    <a:pt x="18957" y="43892"/>
                  </a:lnTo>
                  <a:lnTo>
                    <a:pt x="18274" y="47308"/>
                  </a:lnTo>
                  <a:lnTo>
                    <a:pt x="17761" y="50723"/>
                  </a:lnTo>
                  <a:lnTo>
                    <a:pt x="17078" y="51065"/>
                  </a:lnTo>
                  <a:lnTo>
                    <a:pt x="14346" y="52260"/>
                  </a:lnTo>
                  <a:lnTo>
                    <a:pt x="11784" y="53114"/>
                  </a:lnTo>
                  <a:lnTo>
                    <a:pt x="8881" y="53968"/>
                  </a:lnTo>
                  <a:lnTo>
                    <a:pt x="8881" y="53968"/>
                  </a:lnTo>
                  <a:lnTo>
                    <a:pt x="10076" y="51919"/>
                  </a:lnTo>
                  <a:lnTo>
                    <a:pt x="10930" y="49869"/>
                  </a:lnTo>
                  <a:lnTo>
                    <a:pt x="11101" y="49699"/>
                  </a:lnTo>
                  <a:lnTo>
                    <a:pt x="12126" y="46112"/>
                  </a:lnTo>
                  <a:lnTo>
                    <a:pt x="13321" y="42697"/>
                  </a:lnTo>
                  <a:lnTo>
                    <a:pt x="13150" y="42697"/>
                  </a:lnTo>
                  <a:lnTo>
                    <a:pt x="10589" y="49869"/>
                  </a:lnTo>
                  <a:lnTo>
                    <a:pt x="9222" y="52773"/>
                  </a:lnTo>
                  <a:lnTo>
                    <a:pt x="9052" y="52944"/>
                  </a:lnTo>
                  <a:lnTo>
                    <a:pt x="8881" y="53285"/>
                  </a:lnTo>
                  <a:lnTo>
                    <a:pt x="9052" y="53285"/>
                  </a:lnTo>
                  <a:lnTo>
                    <a:pt x="8710" y="53968"/>
                  </a:lnTo>
                  <a:lnTo>
                    <a:pt x="4611" y="54822"/>
                  </a:lnTo>
                  <a:lnTo>
                    <a:pt x="683" y="55505"/>
                  </a:lnTo>
                  <a:lnTo>
                    <a:pt x="3245" y="52260"/>
                  </a:lnTo>
                  <a:lnTo>
                    <a:pt x="2733" y="53456"/>
                  </a:lnTo>
                  <a:lnTo>
                    <a:pt x="2391" y="54822"/>
                  </a:lnTo>
                  <a:lnTo>
                    <a:pt x="2562" y="54822"/>
                  </a:lnTo>
                  <a:lnTo>
                    <a:pt x="3245" y="53285"/>
                  </a:lnTo>
                  <a:lnTo>
                    <a:pt x="3928" y="51748"/>
                  </a:lnTo>
                  <a:lnTo>
                    <a:pt x="5294" y="49699"/>
                  </a:lnTo>
                  <a:lnTo>
                    <a:pt x="7685" y="46795"/>
                  </a:lnTo>
                  <a:lnTo>
                    <a:pt x="9052" y="45258"/>
                  </a:lnTo>
                  <a:lnTo>
                    <a:pt x="10418" y="44063"/>
                  </a:lnTo>
                  <a:lnTo>
                    <a:pt x="12296" y="42526"/>
                  </a:lnTo>
                  <a:lnTo>
                    <a:pt x="14175" y="41330"/>
                  </a:lnTo>
                  <a:lnTo>
                    <a:pt x="14175" y="41330"/>
                  </a:lnTo>
                  <a:lnTo>
                    <a:pt x="13833" y="44234"/>
                  </a:lnTo>
                  <a:lnTo>
                    <a:pt x="13321" y="47137"/>
                  </a:lnTo>
                  <a:lnTo>
                    <a:pt x="12809" y="49016"/>
                  </a:lnTo>
                  <a:lnTo>
                    <a:pt x="11955" y="50894"/>
                  </a:lnTo>
                  <a:lnTo>
                    <a:pt x="11442" y="52260"/>
                  </a:lnTo>
                  <a:lnTo>
                    <a:pt x="10930" y="52944"/>
                  </a:lnTo>
                  <a:lnTo>
                    <a:pt x="11101" y="53114"/>
                  </a:lnTo>
                  <a:lnTo>
                    <a:pt x="11272" y="53114"/>
                  </a:lnTo>
                  <a:lnTo>
                    <a:pt x="12126" y="51748"/>
                  </a:lnTo>
                  <a:lnTo>
                    <a:pt x="12809" y="50382"/>
                  </a:lnTo>
                  <a:lnTo>
                    <a:pt x="13321" y="48845"/>
                  </a:lnTo>
                  <a:lnTo>
                    <a:pt x="13833" y="47308"/>
                  </a:lnTo>
                  <a:lnTo>
                    <a:pt x="14175" y="45771"/>
                  </a:lnTo>
                  <a:lnTo>
                    <a:pt x="14346" y="44234"/>
                  </a:lnTo>
                  <a:lnTo>
                    <a:pt x="14346" y="42697"/>
                  </a:lnTo>
                  <a:lnTo>
                    <a:pt x="14346" y="41160"/>
                  </a:lnTo>
                  <a:lnTo>
                    <a:pt x="15883" y="40135"/>
                  </a:lnTo>
                  <a:lnTo>
                    <a:pt x="15541" y="42867"/>
                  </a:lnTo>
                  <a:lnTo>
                    <a:pt x="15029" y="45600"/>
                  </a:lnTo>
                  <a:lnTo>
                    <a:pt x="14346" y="48845"/>
                  </a:lnTo>
                  <a:lnTo>
                    <a:pt x="14175" y="50211"/>
                  </a:lnTo>
                  <a:lnTo>
                    <a:pt x="14175" y="50894"/>
                  </a:lnTo>
                  <a:lnTo>
                    <a:pt x="13833" y="51236"/>
                  </a:lnTo>
                  <a:lnTo>
                    <a:pt x="13833" y="51407"/>
                  </a:lnTo>
                  <a:lnTo>
                    <a:pt x="14175" y="51065"/>
                  </a:lnTo>
                  <a:lnTo>
                    <a:pt x="14517" y="50553"/>
                  </a:lnTo>
                  <a:lnTo>
                    <a:pt x="14687" y="49357"/>
                  </a:lnTo>
                  <a:lnTo>
                    <a:pt x="15029" y="47137"/>
                  </a:lnTo>
                  <a:lnTo>
                    <a:pt x="15712" y="43551"/>
                  </a:lnTo>
                  <a:lnTo>
                    <a:pt x="15883" y="41843"/>
                  </a:lnTo>
                  <a:lnTo>
                    <a:pt x="16054" y="39964"/>
                  </a:lnTo>
                  <a:lnTo>
                    <a:pt x="18615" y="38427"/>
                  </a:lnTo>
                  <a:lnTo>
                    <a:pt x="18274" y="41501"/>
                  </a:lnTo>
                  <a:lnTo>
                    <a:pt x="17591" y="44575"/>
                  </a:lnTo>
                  <a:lnTo>
                    <a:pt x="16737" y="47479"/>
                  </a:lnTo>
                  <a:lnTo>
                    <a:pt x="15712" y="50553"/>
                  </a:lnTo>
                  <a:lnTo>
                    <a:pt x="15883" y="50723"/>
                  </a:lnTo>
                  <a:lnTo>
                    <a:pt x="16054" y="50894"/>
                  </a:lnTo>
                  <a:lnTo>
                    <a:pt x="16054" y="50723"/>
                  </a:lnTo>
                  <a:lnTo>
                    <a:pt x="16737" y="49869"/>
                  </a:lnTo>
                  <a:lnTo>
                    <a:pt x="17420" y="49016"/>
                  </a:lnTo>
                  <a:lnTo>
                    <a:pt x="17420" y="48845"/>
                  </a:lnTo>
                  <a:lnTo>
                    <a:pt x="17249" y="48845"/>
                  </a:lnTo>
                  <a:lnTo>
                    <a:pt x="16566" y="49869"/>
                  </a:lnTo>
                  <a:lnTo>
                    <a:pt x="16737" y="49016"/>
                  </a:lnTo>
                  <a:lnTo>
                    <a:pt x="17761" y="45258"/>
                  </a:lnTo>
                  <a:lnTo>
                    <a:pt x="18274" y="43551"/>
                  </a:lnTo>
                  <a:lnTo>
                    <a:pt x="18615" y="41843"/>
                  </a:lnTo>
                  <a:lnTo>
                    <a:pt x="18786" y="39964"/>
                  </a:lnTo>
                  <a:lnTo>
                    <a:pt x="18786" y="38256"/>
                  </a:lnTo>
                  <a:lnTo>
                    <a:pt x="20323" y="37232"/>
                  </a:lnTo>
                  <a:close/>
                  <a:moveTo>
                    <a:pt x="101615" y="51236"/>
                  </a:moveTo>
                  <a:lnTo>
                    <a:pt x="101957" y="53114"/>
                  </a:lnTo>
                  <a:lnTo>
                    <a:pt x="102128" y="55164"/>
                  </a:lnTo>
                  <a:lnTo>
                    <a:pt x="101957" y="55505"/>
                  </a:lnTo>
                  <a:lnTo>
                    <a:pt x="101786" y="53968"/>
                  </a:lnTo>
                  <a:lnTo>
                    <a:pt x="101274" y="52431"/>
                  </a:lnTo>
                  <a:lnTo>
                    <a:pt x="101615" y="51236"/>
                  </a:lnTo>
                  <a:close/>
                  <a:moveTo>
                    <a:pt x="96492" y="45088"/>
                  </a:moveTo>
                  <a:lnTo>
                    <a:pt x="96663" y="45600"/>
                  </a:lnTo>
                  <a:lnTo>
                    <a:pt x="97688" y="51065"/>
                  </a:lnTo>
                  <a:lnTo>
                    <a:pt x="98029" y="53114"/>
                  </a:lnTo>
                  <a:lnTo>
                    <a:pt x="96834" y="54651"/>
                  </a:lnTo>
                  <a:lnTo>
                    <a:pt x="95638" y="56018"/>
                  </a:lnTo>
                  <a:lnTo>
                    <a:pt x="95467" y="53456"/>
                  </a:lnTo>
                  <a:lnTo>
                    <a:pt x="95297" y="50723"/>
                  </a:lnTo>
                  <a:lnTo>
                    <a:pt x="94784" y="48162"/>
                  </a:lnTo>
                  <a:lnTo>
                    <a:pt x="95638" y="46625"/>
                  </a:lnTo>
                  <a:lnTo>
                    <a:pt x="96492" y="45088"/>
                  </a:lnTo>
                  <a:close/>
                  <a:moveTo>
                    <a:pt x="99566" y="55505"/>
                  </a:moveTo>
                  <a:lnTo>
                    <a:pt x="99395" y="55676"/>
                  </a:lnTo>
                  <a:lnTo>
                    <a:pt x="98883" y="56188"/>
                  </a:lnTo>
                  <a:lnTo>
                    <a:pt x="99054" y="56188"/>
                  </a:lnTo>
                  <a:lnTo>
                    <a:pt x="99566" y="55505"/>
                  </a:lnTo>
                  <a:close/>
                  <a:moveTo>
                    <a:pt x="101445" y="53285"/>
                  </a:moveTo>
                  <a:lnTo>
                    <a:pt x="101786" y="54651"/>
                  </a:lnTo>
                  <a:lnTo>
                    <a:pt x="101615" y="54822"/>
                  </a:lnTo>
                  <a:lnTo>
                    <a:pt x="101615" y="56359"/>
                  </a:lnTo>
                  <a:lnTo>
                    <a:pt x="101445" y="53285"/>
                  </a:lnTo>
                  <a:close/>
                  <a:moveTo>
                    <a:pt x="100762" y="53797"/>
                  </a:moveTo>
                  <a:lnTo>
                    <a:pt x="101274" y="55164"/>
                  </a:lnTo>
                  <a:lnTo>
                    <a:pt x="101274" y="56872"/>
                  </a:lnTo>
                  <a:lnTo>
                    <a:pt x="100932" y="57042"/>
                  </a:lnTo>
                  <a:lnTo>
                    <a:pt x="101103" y="56872"/>
                  </a:lnTo>
                  <a:lnTo>
                    <a:pt x="100932" y="56872"/>
                  </a:lnTo>
                  <a:lnTo>
                    <a:pt x="100591" y="54310"/>
                  </a:lnTo>
                  <a:lnTo>
                    <a:pt x="100762" y="53797"/>
                  </a:lnTo>
                  <a:close/>
                  <a:moveTo>
                    <a:pt x="101615" y="49016"/>
                  </a:moveTo>
                  <a:lnTo>
                    <a:pt x="101957" y="50040"/>
                  </a:lnTo>
                  <a:lnTo>
                    <a:pt x="102299" y="51748"/>
                  </a:lnTo>
                  <a:lnTo>
                    <a:pt x="102640" y="53456"/>
                  </a:lnTo>
                  <a:lnTo>
                    <a:pt x="102982" y="56701"/>
                  </a:lnTo>
                  <a:lnTo>
                    <a:pt x="102469" y="57384"/>
                  </a:lnTo>
                  <a:lnTo>
                    <a:pt x="102469" y="56018"/>
                  </a:lnTo>
                  <a:lnTo>
                    <a:pt x="102469" y="54481"/>
                  </a:lnTo>
                  <a:lnTo>
                    <a:pt x="102128" y="52090"/>
                  </a:lnTo>
                  <a:lnTo>
                    <a:pt x="101445" y="49869"/>
                  </a:lnTo>
                  <a:lnTo>
                    <a:pt x="101615" y="49016"/>
                  </a:lnTo>
                  <a:close/>
                  <a:moveTo>
                    <a:pt x="102128" y="55676"/>
                  </a:moveTo>
                  <a:lnTo>
                    <a:pt x="102299" y="57555"/>
                  </a:lnTo>
                  <a:lnTo>
                    <a:pt x="102299" y="57725"/>
                  </a:lnTo>
                  <a:lnTo>
                    <a:pt x="102128" y="55847"/>
                  </a:lnTo>
                  <a:lnTo>
                    <a:pt x="102128" y="55676"/>
                  </a:lnTo>
                  <a:close/>
                  <a:moveTo>
                    <a:pt x="100249" y="55847"/>
                  </a:moveTo>
                  <a:lnTo>
                    <a:pt x="100420" y="57725"/>
                  </a:lnTo>
                  <a:lnTo>
                    <a:pt x="100078" y="58067"/>
                  </a:lnTo>
                  <a:lnTo>
                    <a:pt x="100249" y="55847"/>
                  </a:lnTo>
                  <a:close/>
                  <a:moveTo>
                    <a:pt x="101957" y="56188"/>
                  </a:moveTo>
                  <a:lnTo>
                    <a:pt x="101957" y="58238"/>
                  </a:lnTo>
                  <a:lnTo>
                    <a:pt x="101786" y="58409"/>
                  </a:lnTo>
                  <a:lnTo>
                    <a:pt x="101786" y="56359"/>
                  </a:lnTo>
                  <a:lnTo>
                    <a:pt x="101957" y="56188"/>
                  </a:lnTo>
                  <a:close/>
                  <a:moveTo>
                    <a:pt x="101274" y="57213"/>
                  </a:moveTo>
                  <a:lnTo>
                    <a:pt x="101103" y="58579"/>
                  </a:lnTo>
                  <a:lnTo>
                    <a:pt x="101103" y="57384"/>
                  </a:lnTo>
                  <a:lnTo>
                    <a:pt x="101274" y="57213"/>
                  </a:lnTo>
                  <a:close/>
                  <a:moveTo>
                    <a:pt x="99225" y="54139"/>
                  </a:moveTo>
                  <a:lnTo>
                    <a:pt x="99566" y="55164"/>
                  </a:lnTo>
                  <a:lnTo>
                    <a:pt x="99737" y="55164"/>
                  </a:lnTo>
                  <a:lnTo>
                    <a:pt x="99737" y="55334"/>
                  </a:lnTo>
                  <a:lnTo>
                    <a:pt x="99566" y="55505"/>
                  </a:lnTo>
                  <a:lnTo>
                    <a:pt x="99395" y="58750"/>
                  </a:lnTo>
                  <a:lnTo>
                    <a:pt x="98712" y="59433"/>
                  </a:lnTo>
                  <a:lnTo>
                    <a:pt x="98712" y="57555"/>
                  </a:lnTo>
                  <a:lnTo>
                    <a:pt x="98712" y="55847"/>
                  </a:lnTo>
                  <a:lnTo>
                    <a:pt x="99225" y="54139"/>
                  </a:lnTo>
                  <a:close/>
                  <a:moveTo>
                    <a:pt x="99395" y="58921"/>
                  </a:moveTo>
                  <a:lnTo>
                    <a:pt x="99395" y="59433"/>
                  </a:lnTo>
                  <a:lnTo>
                    <a:pt x="98712" y="60458"/>
                  </a:lnTo>
                  <a:lnTo>
                    <a:pt x="98712" y="59604"/>
                  </a:lnTo>
                  <a:lnTo>
                    <a:pt x="99395" y="58921"/>
                  </a:lnTo>
                  <a:close/>
                  <a:moveTo>
                    <a:pt x="100420" y="58067"/>
                  </a:moveTo>
                  <a:lnTo>
                    <a:pt x="100591" y="59775"/>
                  </a:lnTo>
                  <a:lnTo>
                    <a:pt x="99908" y="60629"/>
                  </a:lnTo>
                  <a:lnTo>
                    <a:pt x="100078" y="58750"/>
                  </a:lnTo>
                  <a:lnTo>
                    <a:pt x="100420" y="58067"/>
                  </a:lnTo>
                  <a:close/>
                  <a:moveTo>
                    <a:pt x="102982" y="56872"/>
                  </a:moveTo>
                  <a:lnTo>
                    <a:pt x="103153" y="57042"/>
                  </a:lnTo>
                  <a:lnTo>
                    <a:pt x="103153" y="60287"/>
                  </a:lnTo>
                  <a:lnTo>
                    <a:pt x="102982" y="60287"/>
                  </a:lnTo>
                  <a:lnTo>
                    <a:pt x="102811" y="60458"/>
                  </a:lnTo>
                  <a:lnTo>
                    <a:pt x="102811" y="59262"/>
                  </a:lnTo>
                  <a:lnTo>
                    <a:pt x="102640" y="59262"/>
                  </a:lnTo>
                  <a:lnTo>
                    <a:pt x="102640" y="60629"/>
                  </a:lnTo>
                  <a:lnTo>
                    <a:pt x="102299" y="61141"/>
                  </a:lnTo>
                  <a:lnTo>
                    <a:pt x="102299" y="58238"/>
                  </a:lnTo>
                  <a:lnTo>
                    <a:pt x="102982" y="56872"/>
                  </a:lnTo>
                  <a:close/>
                  <a:moveTo>
                    <a:pt x="103153" y="60458"/>
                  </a:moveTo>
                  <a:lnTo>
                    <a:pt x="102811" y="61483"/>
                  </a:lnTo>
                  <a:lnTo>
                    <a:pt x="102811" y="60800"/>
                  </a:lnTo>
                  <a:lnTo>
                    <a:pt x="103153" y="60458"/>
                  </a:lnTo>
                  <a:close/>
                  <a:moveTo>
                    <a:pt x="100591" y="60629"/>
                  </a:moveTo>
                  <a:lnTo>
                    <a:pt x="99737" y="61653"/>
                  </a:lnTo>
                  <a:lnTo>
                    <a:pt x="100762" y="60629"/>
                  </a:lnTo>
                  <a:close/>
                  <a:moveTo>
                    <a:pt x="101957" y="58579"/>
                  </a:moveTo>
                  <a:lnTo>
                    <a:pt x="101957" y="61483"/>
                  </a:lnTo>
                  <a:lnTo>
                    <a:pt x="101786" y="61653"/>
                  </a:lnTo>
                  <a:lnTo>
                    <a:pt x="101786" y="58750"/>
                  </a:lnTo>
                  <a:lnTo>
                    <a:pt x="101957" y="58579"/>
                  </a:lnTo>
                  <a:close/>
                  <a:moveTo>
                    <a:pt x="99395" y="59946"/>
                  </a:moveTo>
                  <a:lnTo>
                    <a:pt x="99225" y="61312"/>
                  </a:lnTo>
                  <a:lnTo>
                    <a:pt x="98200" y="62166"/>
                  </a:lnTo>
                  <a:lnTo>
                    <a:pt x="98200" y="62166"/>
                  </a:lnTo>
                  <a:lnTo>
                    <a:pt x="98371" y="61141"/>
                  </a:lnTo>
                  <a:lnTo>
                    <a:pt x="99395" y="59946"/>
                  </a:lnTo>
                  <a:close/>
                  <a:moveTo>
                    <a:pt x="102640" y="60970"/>
                  </a:moveTo>
                  <a:lnTo>
                    <a:pt x="102640" y="61995"/>
                  </a:lnTo>
                  <a:lnTo>
                    <a:pt x="102128" y="62849"/>
                  </a:lnTo>
                  <a:lnTo>
                    <a:pt x="102128" y="61483"/>
                  </a:lnTo>
                  <a:lnTo>
                    <a:pt x="102640" y="60970"/>
                  </a:lnTo>
                  <a:close/>
                  <a:moveTo>
                    <a:pt x="99054" y="62337"/>
                  </a:moveTo>
                  <a:lnTo>
                    <a:pt x="98200" y="63048"/>
                  </a:lnTo>
                  <a:lnTo>
                    <a:pt x="98200" y="63190"/>
                  </a:lnTo>
                  <a:lnTo>
                    <a:pt x="99054" y="62337"/>
                  </a:lnTo>
                  <a:close/>
                  <a:moveTo>
                    <a:pt x="101786" y="62166"/>
                  </a:moveTo>
                  <a:lnTo>
                    <a:pt x="101786" y="63361"/>
                  </a:lnTo>
                  <a:lnTo>
                    <a:pt x="101615" y="63703"/>
                  </a:lnTo>
                  <a:lnTo>
                    <a:pt x="101786" y="62166"/>
                  </a:lnTo>
                  <a:close/>
                  <a:moveTo>
                    <a:pt x="97858" y="63532"/>
                  </a:moveTo>
                  <a:lnTo>
                    <a:pt x="97517" y="63703"/>
                  </a:lnTo>
                  <a:lnTo>
                    <a:pt x="97517" y="63874"/>
                  </a:lnTo>
                  <a:lnTo>
                    <a:pt x="97858" y="63532"/>
                  </a:lnTo>
                  <a:close/>
                  <a:moveTo>
                    <a:pt x="100762" y="60116"/>
                  </a:moveTo>
                  <a:lnTo>
                    <a:pt x="100762" y="61483"/>
                  </a:lnTo>
                  <a:lnTo>
                    <a:pt x="100591" y="62849"/>
                  </a:lnTo>
                  <a:lnTo>
                    <a:pt x="98883" y="64557"/>
                  </a:lnTo>
                  <a:lnTo>
                    <a:pt x="99737" y="61653"/>
                  </a:lnTo>
                  <a:lnTo>
                    <a:pt x="99737" y="60970"/>
                  </a:lnTo>
                  <a:lnTo>
                    <a:pt x="100762" y="60116"/>
                  </a:lnTo>
                  <a:close/>
                  <a:moveTo>
                    <a:pt x="102469" y="62849"/>
                  </a:moveTo>
                  <a:lnTo>
                    <a:pt x="102469" y="63532"/>
                  </a:lnTo>
                  <a:lnTo>
                    <a:pt x="101957" y="64898"/>
                  </a:lnTo>
                  <a:lnTo>
                    <a:pt x="102128" y="63532"/>
                  </a:lnTo>
                  <a:lnTo>
                    <a:pt x="102469" y="62849"/>
                  </a:lnTo>
                  <a:close/>
                  <a:moveTo>
                    <a:pt x="101103" y="62849"/>
                  </a:moveTo>
                  <a:lnTo>
                    <a:pt x="100762" y="64728"/>
                  </a:lnTo>
                  <a:lnTo>
                    <a:pt x="100591" y="65069"/>
                  </a:lnTo>
                  <a:lnTo>
                    <a:pt x="100932" y="63020"/>
                  </a:lnTo>
                  <a:lnTo>
                    <a:pt x="101103" y="62849"/>
                  </a:lnTo>
                  <a:close/>
                  <a:moveTo>
                    <a:pt x="99054" y="61653"/>
                  </a:moveTo>
                  <a:lnTo>
                    <a:pt x="99054" y="62337"/>
                  </a:lnTo>
                  <a:lnTo>
                    <a:pt x="99054" y="62337"/>
                  </a:lnTo>
                  <a:lnTo>
                    <a:pt x="99054" y="62337"/>
                  </a:lnTo>
                  <a:lnTo>
                    <a:pt x="98541" y="64898"/>
                  </a:lnTo>
                  <a:lnTo>
                    <a:pt x="97517" y="65581"/>
                  </a:lnTo>
                  <a:lnTo>
                    <a:pt x="98029" y="63190"/>
                  </a:lnTo>
                  <a:lnTo>
                    <a:pt x="98200" y="63048"/>
                  </a:lnTo>
                  <a:lnTo>
                    <a:pt x="98200" y="62507"/>
                  </a:lnTo>
                  <a:lnTo>
                    <a:pt x="98371" y="62507"/>
                  </a:lnTo>
                  <a:lnTo>
                    <a:pt x="99054" y="61653"/>
                  </a:lnTo>
                  <a:close/>
                  <a:moveTo>
                    <a:pt x="101786" y="64044"/>
                  </a:moveTo>
                  <a:lnTo>
                    <a:pt x="101615" y="65581"/>
                  </a:lnTo>
                  <a:lnTo>
                    <a:pt x="101103" y="66606"/>
                  </a:lnTo>
                  <a:lnTo>
                    <a:pt x="101445" y="64557"/>
                  </a:lnTo>
                  <a:lnTo>
                    <a:pt x="101786" y="64044"/>
                  </a:lnTo>
                  <a:close/>
                  <a:moveTo>
                    <a:pt x="102128" y="65581"/>
                  </a:moveTo>
                  <a:lnTo>
                    <a:pt x="101786" y="67460"/>
                  </a:lnTo>
                  <a:lnTo>
                    <a:pt x="101957" y="66094"/>
                  </a:lnTo>
                  <a:lnTo>
                    <a:pt x="102128" y="65581"/>
                  </a:lnTo>
                  <a:close/>
                  <a:moveTo>
                    <a:pt x="103153" y="61312"/>
                  </a:moveTo>
                  <a:lnTo>
                    <a:pt x="102982" y="64386"/>
                  </a:lnTo>
                  <a:lnTo>
                    <a:pt x="102640" y="67460"/>
                  </a:lnTo>
                  <a:lnTo>
                    <a:pt x="102469" y="67802"/>
                  </a:lnTo>
                  <a:lnTo>
                    <a:pt x="102469" y="67631"/>
                  </a:lnTo>
                  <a:lnTo>
                    <a:pt x="102469" y="67460"/>
                  </a:lnTo>
                  <a:lnTo>
                    <a:pt x="102299" y="67631"/>
                  </a:lnTo>
                  <a:lnTo>
                    <a:pt x="101957" y="68485"/>
                  </a:lnTo>
                  <a:lnTo>
                    <a:pt x="102299" y="66435"/>
                  </a:lnTo>
                  <a:lnTo>
                    <a:pt x="102640" y="64386"/>
                  </a:lnTo>
                  <a:lnTo>
                    <a:pt x="102811" y="63532"/>
                  </a:lnTo>
                  <a:lnTo>
                    <a:pt x="102811" y="62678"/>
                  </a:lnTo>
                  <a:lnTo>
                    <a:pt x="102640" y="62678"/>
                  </a:lnTo>
                  <a:lnTo>
                    <a:pt x="102640" y="62337"/>
                  </a:lnTo>
                  <a:lnTo>
                    <a:pt x="103153" y="61312"/>
                  </a:lnTo>
                  <a:close/>
                  <a:moveTo>
                    <a:pt x="100762" y="65411"/>
                  </a:moveTo>
                  <a:lnTo>
                    <a:pt x="100591" y="66094"/>
                  </a:lnTo>
                  <a:lnTo>
                    <a:pt x="100249" y="67972"/>
                  </a:lnTo>
                  <a:lnTo>
                    <a:pt x="99737" y="68656"/>
                  </a:lnTo>
                  <a:lnTo>
                    <a:pt x="100420" y="65752"/>
                  </a:lnTo>
                  <a:lnTo>
                    <a:pt x="100762" y="65411"/>
                  </a:lnTo>
                  <a:close/>
                  <a:moveTo>
                    <a:pt x="99908" y="66265"/>
                  </a:moveTo>
                  <a:lnTo>
                    <a:pt x="99225" y="69168"/>
                  </a:lnTo>
                  <a:lnTo>
                    <a:pt x="97517" y="71046"/>
                  </a:lnTo>
                  <a:lnTo>
                    <a:pt x="98029" y="69339"/>
                  </a:lnTo>
                  <a:lnTo>
                    <a:pt x="98712" y="67460"/>
                  </a:lnTo>
                  <a:lnTo>
                    <a:pt x="99908" y="66265"/>
                  </a:lnTo>
                  <a:close/>
                  <a:moveTo>
                    <a:pt x="101615" y="66606"/>
                  </a:moveTo>
                  <a:lnTo>
                    <a:pt x="101615" y="68314"/>
                  </a:lnTo>
                  <a:lnTo>
                    <a:pt x="101274" y="70022"/>
                  </a:lnTo>
                  <a:lnTo>
                    <a:pt x="99908" y="71388"/>
                  </a:lnTo>
                  <a:lnTo>
                    <a:pt x="100420" y="69509"/>
                  </a:lnTo>
                  <a:lnTo>
                    <a:pt x="100932" y="67631"/>
                  </a:lnTo>
                  <a:lnTo>
                    <a:pt x="101615" y="66606"/>
                  </a:lnTo>
                  <a:close/>
                  <a:moveTo>
                    <a:pt x="100420" y="63532"/>
                  </a:moveTo>
                  <a:lnTo>
                    <a:pt x="100078" y="65752"/>
                  </a:lnTo>
                  <a:lnTo>
                    <a:pt x="98712" y="67118"/>
                  </a:lnTo>
                  <a:lnTo>
                    <a:pt x="99054" y="65923"/>
                  </a:lnTo>
                  <a:lnTo>
                    <a:pt x="98883" y="65752"/>
                  </a:lnTo>
                  <a:lnTo>
                    <a:pt x="98371" y="67460"/>
                  </a:lnTo>
                  <a:lnTo>
                    <a:pt x="96834" y="68997"/>
                  </a:lnTo>
                  <a:lnTo>
                    <a:pt x="98200" y="67802"/>
                  </a:lnTo>
                  <a:lnTo>
                    <a:pt x="97517" y="69680"/>
                  </a:lnTo>
                  <a:lnTo>
                    <a:pt x="96834" y="71388"/>
                  </a:lnTo>
                  <a:lnTo>
                    <a:pt x="95297" y="72071"/>
                  </a:lnTo>
                  <a:lnTo>
                    <a:pt x="96492" y="68997"/>
                  </a:lnTo>
                  <a:lnTo>
                    <a:pt x="97517" y="65923"/>
                  </a:lnTo>
                  <a:lnTo>
                    <a:pt x="98541" y="65240"/>
                  </a:lnTo>
                  <a:lnTo>
                    <a:pt x="98712" y="65240"/>
                  </a:lnTo>
                  <a:lnTo>
                    <a:pt x="98712" y="65069"/>
                  </a:lnTo>
                  <a:lnTo>
                    <a:pt x="100420" y="63532"/>
                  </a:lnTo>
                  <a:close/>
                  <a:moveTo>
                    <a:pt x="99737" y="68997"/>
                  </a:moveTo>
                  <a:lnTo>
                    <a:pt x="99225" y="70876"/>
                  </a:lnTo>
                  <a:lnTo>
                    <a:pt x="98712" y="72242"/>
                  </a:lnTo>
                  <a:lnTo>
                    <a:pt x="98371" y="72413"/>
                  </a:lnTo>
                  <a:lnTo>
                    <a:pt x="99395" y="69339"/>
                  </a:lnTo>
                  <a:lnTo>
                    <a:pt x="99737" y="68997"/>
                  </a:lnTo>
                  <a:close/>
                  <a:moveTo>
                    <a:pt x="101957" y="69339"/>
                  </a:moveTo>
                  <a:lnTo>
                    <a:pt x="101786" y="70363"/>
                  </a:lnTo>
                  <a:lnTo>
                    <a:pt x="101615" y="71388"/>
                  </a:lnTo>
                  <a:lnTo>
                    <a:pt x="101445" y="72071"/>
                  </a:lnTo>
                  <a:lnTo>
                    <a:pt x="101274" y="72071"/>
                  </a:lnTo>
                  <a:lnTo>
                    <a:pt x="100762" y="72584"/>
                  </a:lnTo>
                  <a:lnTo>
                    <a:pt x="101786" y="69509"/>
                  </a:lnTo>
                  <a:lnTo>
                    <a:pt x="101957" y="69339"/>
                  </a:lnTo>
                  <a:close/>
                  <a:moveTo>
                    <a:pt x="101103" y="70363"/>
                  </a:moveTo>
                  <a:lnTo>
                    <a:pt x="100762" y="71388"/>
                  </a:lnTo>
                  <a:lnTo>
                    <a:pt x="100591" y="71730"/>
                  </a:lnTo>
                  <a:lnTo>
                    <a:pt x="100249" y="73096"/>
                  </a:lnTo>
                  <a:lnTo>
                    <a:pt x="99908" y="73437"/>
                  </a:lnTo>
                  <a:lnTo>
                    <a:pt x="100591" y="71730"/>
                  </a:lnTo>
                  <a:lnTo>
                    <a:pt x="99737" y="73437"/>
                  </a:lnTo>
                  <a:lnTo>
                    <a:pt x="98200" y="74804"/>
                  </a:lnTo>
                  <a:lnTo>
                    <a:pt x="98200" y="74804"/>
                  </a:lnTo>
                  <a:lnTo>
                    <a:pt x="99054" y="73267"/>
                  </a:lnTo>
                  <a:lnTo>
                    <a:pt x="99737" y="71730"/>
                  </a:lnTo>
                  <a:lnTo>
                    <a:pt x="101103" y="70363"/>
                  </a:lnTo>
                  <a:close/>
                  <a:moveTo>
                    <a:pt x="101274" y="72242"/>
                  </a:moveTo>
                  <a:lnTo>
                    <a:pt x="100591" y="73608"/>
                  </a:lnTo>
                  <a:lnTo>
                    <a:pt x="99737" y="74804"/>
                  </a:lnTo>
                  <a:lnTo>
                    <a:pt x="99737" y="74804"/>
                  </a:lnTo>
                  <a:lnTo>
                    <a:pt x="100591" y="73096"/>
                  </a:lnTo>
                  <a:lnTo>
                    <a:pt x="101274" y="72242"/>
                  </a:lnTo>
                  <a:close/>
                  <a:moveTo>
                    <a:pt x="96663" y="71730"/>
                  </a:moveTo>
                  <a:lnTo>
                    <a:pt x="96663" y="71900"/>
                  </a:lnTo>
                  <a:lnTo>
                    <a:pt x="96492" y="72071"/>
                  </a:lnTo>
                  <a:lnTo>
                    <a:pt x="94955" y="74804"/>
                  </a:lnTo>
                  <a:lnTo>
                    <a:pt x="93760" y="74974"/>
                  </a:lnTo>
                  <a:lnTo>
                    <a:pt x="95126" y="72242"/>
                  </a:lnTo>
                  <a:lnTo>
                    <a:pt x="96663" y="71730"/>
                  </a:lnTo>
                  <a:close/>
                  <a:moveTo>
                    <a:pt x="101786" y="72071"/>
                  </a:moveTo>
                  <a:lnTo>
                    <a:pt x="101615" y="72925"/>
                  </a:lnTo>
                  <a:lnTo>
                    <a:pt x="100762" y="74291"/>
                  </a:lnTo>
                  <a:lnTo>
                    <a:pt x="99737" y="75658"/>
                  </a:lnTo>
                  <a:lnTo>
                    <a:pt x="100932" y="73950"/>
                  </a:lnTo>
                  <a:lnTo>
                    <a:pt x="101786" y="72071"/>
                  </a:lnTo>
                  <a:close/>
                  <a:moveTo>
                    <a:pt x="99908" y="73608"/>
                  </a:moveTo>
                  <a:lnTo>
                    <a:pt x="99566" y="74804"/>
                  </a:lnTo>
                  <a:lnTo>
                    <a:pt x="99566" y="74974"/>
                  </a:lnTo>
                  <a:lnTo>
                    <a:pt x="99737" y="74804"/>
                  </a:lnTo>
                  <a:lnTo>
                    <a:pt x="98200" y="77024"/>
                  </a:lnTo>
                  <a:lnTo>
                    <a:pt x="97688" y="77536"/>
                  </a:lnTo>
                  <a:lnTo>
                    <a:pt x="97688" y="77536"/>
                  </a:lnTo>
                  <a:lnTo>
                    <a:pt x="96150" y="78390"/>
                  </a:lnTo>
                  <a:lnTo>
                    <a:pt x="94613" y="78902"/>
                  </a:lnTo>
                  <a:lnTo>
                    <a:pt x="94613" y="78902"/>
                  </a:lnTo>
                  <a:lnTo>
                    <a:pt x="96492" y="76853"/>
                  </a:lnTo>
                  <a:lnTo>
                    <a:pt x="96150" y="77536"/>
                  </a:lnTo>
                  <a:lnTo>
                    <a:pt x="96150" y="77707"/>
                  </a:lnTo>
                  <a:lnTo>
                    <a:pt x="96321" y="77707"/>
                  </a:lnTo>
                  <a:lnTo>
                    <a:pt x="97175" y="76512"/>
                  </a:lnTo>
                  <a:lnTo>
                    <a:pt x="97858" y="75487"/>
                  </a:lnTo>
                  <a:lnTo>
                    <a:pt x="99395" y="74291"/>
                  </a:lnTo>
                  <a:lnTo>
                    <a:pt x="97688" y="77536"/>
                  </a:lnTo>
                  <a:lnTo>
                    <a:pt x="99566" y="74121"/>
                  </a:lnTo>
                  <a:lnTo>
                    <a:pt x="99908" y="73608"/>
                  </a:lnTo>
                  <a:close/>
                  <a:moveTo>
                    <a:pt x="99054" y="69680"/>
                  </a:moveTo>
                  <a:lnTo>
                    <a:pt x="98200" y="72584"/>
                  </a:lnTo>
                  <a:lnTo>
                    <a:pt x="96150" y="73779"/>
                  </a:lnTo>
                  <a:lnTo>
                    <a:pt x="98200" y="72754"/>
                  </a:lnTo>
                  <a:lnTo>
                    <a:pt x="98371" y="72754"/>
                  </a:lnTo>
                  <a:lnTo>
                    <a:pt x="98371" y="72584"/>
                  </a:lnTo>
                  <a:lnTo>
                    <a:pt x="98712" y="72413"/>
                  </a:lnTo>
                  <a:lnTo>
                    <a:pt x="98712" y="72413"/>
                  </a:lnTo>
                  <a:lnTo>
                    <a:pt x="97517" y="74804"/>
                  </a:lnTo>
                  <a:lnTo>
                    <a:pt x="97004" y="75658"/>
                  </a:lnTo>
                  <a:lnTo>
                    <a:pt x="95467" y="76512"/>
                  </a:lnTo>
                  <a:lnTo>
                    <a:pt x="93760" y="77195"/>
                  </a:lnTo>
                  <a:lnTo>
                    <a:pt x="93589" y="77365"/>
                  </a:lnTo>
                  <a:lnTo>
                    <a:pt x="93760" y="77365"/>
                  </a:lnTo>
                  <a:lnTo>
                    <a:pt x="95297" y="76853"/>
                  </a:lnTo>
                  <a:lnTo>
                    <a:pt x="96663" y="76170"/>
                  </a:lnTo>
                  <a:lnTo>
                    <a:pt x="96663" y="76170"/>
                  </a:lnTo>
                  <a:lnTo>
                    <a:pt x="95638" y="77707"/>
                  </a:lnTo>
                  <a:lnTo>
                    <a:pt x="94272" y="79073"/>
                  </a:lnTo>
                  <a:lnTo>
                    <a:pt x="93076" y="79244"/>
                  </a:lnTo>
                  <a:lnTo>
                    <a:pt x="91539" y="79415"/>
                  </a:lnTo>
                  <a:lnTo>
                    <a:pt x="91539" y="79415"/>
                  </a:lnTo>
                  <a:lnTo>
                    <a:pt x="93589" y="77195"/>
                  </a:lnTo>
                  <a:lnTo>
                    <a:pt x="95297" y="74974"/>
                  </a:lnTo>
                  <a:lnTo>
                    <a:pt x="96492" y="74633"/>
                  </a:lnTo>
                  <a:lnTo>
                    <a:pt x="96663" y="74462"/>
                  </a:lnTo>
                  <a:lnTo>
                    <a:pt x="96492" y="74462"/>
                  </a:lnTo>
                  <a:lnTo>
                    <a:pt x="95467" y="74633"/>
                  </a:lnTo>
                  <a:lnTo>
                    <a:pt x="96492" y="73096"/>
                  </a:lnTo>
                  <a:lnTo>
                    <a:pt x="97346" y="71388"/>
                  </a:lnTo>
                  <a:lnTo>
                    <a:pt x="99054" y="69680"/>
                  </a:lnTo>
                  <a:close/>
                  <a:moveTo>
                    <a:pt x="101274" y="74121"/>
                  </a:moveTo>
                  <a:lnTo>
                    <a:pt x="100762" y="75316"/>
                  </a:lnTo>
                  <a:lnTo>
                    <a:pt x="98541" y="77878"/>
                  </a:lnTo>
                  <a:lnTo>
                    <a:pt x="96150" y="80269"/>
                  </a:lnTo>
                  <a:lnTo>
                    <a:pt x="96834" y="79073"/>
                  </a:lnTo>
                  <a:lnTo>
                    <a:pt x="97004" y="78732"/>
                  </a:lnTo>
                  <a:lnTo>
                    <a:pt x="98712" y="77365"/>
                  </a:lnTo>
                  <a:lnTo>
                    <a:pt x="98712" y="77195"/>
                  </a:lnTo>
                  <a:lnTo>
                    <a:pt x="98541" y="77195"/>
                  </a:lnTo>
                  <a:lnTo>
                    <a:pt x="100078" y="75658"/>
                  </a:lnTo>
                  <a:lnTo>
                    <a:pt x="100591" y="74974"/>
                  </a:lnTo>
                  <a:lnTo>
                    <a:pt x="101274" y="74121"/>
                  </a:lnTo>
                  <a:close/>
                  <a:moveTo>
                    <a:pt x="18445" y="78390"/>
                  </a:moveTo>
                  <a:lnTo>
                    <a:pt x="19469" y="78902"/>
                  </a:lnTo>
                  <a:lnTo>
                    <a:pt x="20494" y="79415"/>
                  </a:lnTo>
                  <a:lnTo>
                    <a:pt x="22714" y="80098"/>
                  </a:lnTo>
                  <a:lnTo>
                    <a:pt x="25105" y="80781"/>
                  </a:lnTo>
                  <a:lnTo>
                    <a:pt x="27154" y="81464"/>
                  </a:lnTo>
                  <a:lnTo>
                    <a:pt x="24763" y="81293"/>
                  </a:lnTo>
                  <a:lnTo>
                    <a:pt x="22373" y="80781"/>
                  </a:lnTo>
                  <a:lnTo>
                    <a:pt x="21348" y="80269"/>
                  </a:lnTo>
                  <a:lnTo>
                    <a:pt x="20323" y="79756"/>
                  </a:lnTo>
                  <a:lnTo>
                    <a:pt x="19298" y="79073"/>
                  </a:lnTo>
                  <a:lnTo>
                    <a:pt x="18445" y="78390"/>
                  </a:lnTo>
                  <a:close/>
                  <a:moveTo>
                    <a:pt x="40305" y="36548"/>
                  </a:moveTo>
                  <a:lnTo>
                    <a:pt x="42525" y="36719"/>
                  </a:lnTo>
                  <a:lnTo>
                    <a:pt x="44745" y="37061"/>
                  </a:lnTo>
                  <a:lnTo>
                    <a:pt x="46965" y="37744"/>
                  </a:lnTo>
                  <a:lnTo>
                    <a:pt x="49185" y="38427"/>
                  </a:lnTo>
                  <a:lnTo>
                    <a:pt x="51235" y="39452"/>
                  </a:lnTo>
                  <a:lnTo>
                    <a:pt x="53455" y="40476"/>
                  </a:lnTo>
                  <a:lnTo>
                    <a:pt x="55675" y="42013"/>
                  </a:lnTo>
                  <a:lnTo>
                    <a:pt x="57724" y="43551"/>
                  </a:lnTo>
                  <a:lnTo>
                    <a:pt x="59603" y="45600"/>
                  </a:lnTo>
                  <a:lnTo>
                    <a:pt x="60969" y="47649"/>
                  </a:lnTo>
                  <a:lnTo>
                    <a:pt x="61652" y="48674"/>
                  </a:lnTo>
                  <a:lnTo>
                    <a:pt x="62165" y="49869"/>
                  </a:lnTo>
                  <a:lnTo>
                    <a:pt x="62506" y="51065"/>
                  </a:lnTo>
                  <a:lnTo>
                    <a:pt x="62677" y="52431"/>
                  </a:lnTo>
                  <a:lnTo>
                    <a:pt x="62848" y="53627"/>
                  </a:lnTo>
                  <a:lnTo>
                    <a:pt x="63019" y="54993"/>
                  </a:lnTo>
                  <a:lnTo>
                    <a:pt x="62848" y="56359"/>
                  </a:lnTo>
                  <a:lnTo>
                    <a:pt x="62677" y="57725"/>
                  </a:lnTo>
                  <a:lnTo>
                    <a:pt x="62506" y="58409"/>
                  </a:lnTo>
                  <a:lnTo>
                    <a:pt x="62336" y="58579"/>
                  </a:lnTo>
                  <a:lnTo>
                    <a:pt x="62336" y="58750"/>
                  </a:lnTo>
                  <a:lnTo>
                    <a:pt x="61823" y="60458"/>
                  </a:lnTo>
                  <a:lnTo>
                    <a:pt x="60969" y="62166"/>
                  </a:lnTo>
                  <a:lnTo>
                    <a:pt x="60115" y="63703"/>
                  </a:lnTo>
                  <a:lnTo>
                    <a:pt x="59091" y="65240"/>
                  </a:lnTo>
                  <a:lnTo>
                    <a:pt x="58066" y="66777"/>
                  </a:lnTo>
                  <a:lnTo>
                    <a:pt x="56871" y="68143"/>
                  </a:lnTo>
                  <a:lnTo>
                    <a:pt x="55504" y="69509"/>
                  </a:lnTo>
                  <a:lnTo>
                    <a:pt x="54138" y="70705"/>
                  </a:lnTo>
                  <a:lnTo>
                    <a:pt x="51064" y="73096"/>
                  </a:lnTo>
                  <a:lnTo>
                    <a:pt x="47990" y="74974"/>
                  </a:lnTo>
                  <a:lnTo>
                    <a:pt x="44745" y="76853"/>
                  </a:lnTo>
                  <a:lnTo>
                    <a:pt x="41329" y="78219"/>
                  </a:lnTo>
                  <a:lnTo>
                    <a:pt x="38255" y="79415"/>
                  </a:lnTo>
                  <a:lnTo>
                    <a:pt x="34840" y="80440"/>
                  </a:lnTo>
                  <a:lnTo>
                    <a:pt x="32961" y="80952"/>
                  </a:lnTo>
                  <a:lnTo>
                    <a:pt x="31082" y="81293"/>
                  </a:lnTo>
                  <a:lnTo>
                    <a:pt x="29375" y="81464"/>
                  </a:lnTo>
                  <a:lnTo>
                    <a:pt x="27496" y="81464"/>
                  </a:lnTo>
                  <a:lnTo>
                    <a:pt x="27496" y="81293"/>
                  </a:lnTo>
                  <a:lnTo>
                    <a:pt x="26301" y="80610"/>
                  </a:lnTo>
                  <a:lnTo>
                    <a:pt x="24934" y="80098"/>
                  </a:lnTo>
                  <a:lnTo>
                    <a:pt x="22202" y="79244"/>
                  </a:lnTo>
                  <a:lnTo>
                    <a:pt x="19469" y="78390"/>
                  </a:lnTo>
                  <a:lnTo>
                    <a:pt x="18103" y="77707"/>
                  </a:lnTo>
                  <a:lnTo>
                    <a:pt x="17078" y="76853"/>
                  </a:lnTo>
                  <a:lnTo>
                    <a:pt x="16907" y="76682"/>
                  </a:lnTo>
                  <a:lnTo>
                    <a:pt x="16054" y="75658"/>
                  </a:lnTo>
                  <a:lnTo>
                    <a:pt x="15541" y="74462"/>
                  </a:lnTo>
                  <a:lnTo>
                    <a:pt x="15029" y="73267"/>
                  </a:lnTo>
                  <a:lnTo>
                    <a:pt x="14687" y="71900"/>
                  </a:lnTo>
                  <a:lnTo>
                    <a:pt x="14346" y="70705"/>
                  </a:lnTo>
                  <a:lnTo>
                    <a:pt x="14346" y="69339"/>
                  </a:lnTo>
                  <a:lnTo>
                    <a:pt x="14346" y="66777"/>
                  </a:lnTo>
                  <a:lnTo>
                    <a:pt x="14687" y="64215"/>
                  </a:lnTo>
                  <a:lnTo>
                    <a:pt x="15370" y="61483"/>
                  </a:lnTo>
                  <a:lnTo>
                    <a:pt x="16395" y="59092"/>
                  </a:lnTo>
                  <a:lnTo>
                    <a:pt x="17420" y="56701"/>
                  </a:lnTo>
                  <a:lnTo>
                    <a:pt x="18615" y="54651"/>
                  </a:lnTo>
                  <a:lnTo>
                    <a:pt x="20152" y="52602"/>
                  </a:lnTo>
                  <a:lnTo>
                    <a:pt x="23056" y="48674"/>
                  </a:lnTo>
                  <a:lnTo>
                    <a:pt x="25788" y="44917"/>
                  </a:lnTo>
                  <a:lnTo>
                    <a:pt x="27154" y="43209"/>
                  </a:lnTo>
                  <a:lnTo>
                    <a:pt x="28691" y="41330"/>
                  </a:lnTo>
                  <a:lnTo>
                    <a:pt x="30058" y="39964"/>
                  </a:lnTo>
                  <a:lnTo>
                    <a:pt x="31766" y="38769"/>
                  </a:lnTo>
                  <a:lnTo>
                    <a:pt x="33473" y="37744"/>
                  </a:lnTo>
                  <a:lnTo>
                    <a:pt x="34498" y="37402"/>
                  </a:lnTo>
                  <a:lnTo>
                    <a:pt x="35352" y="37061"/>
                  </a:lnTo>
                  <a:lnTo>
                    <a:pt x="35694" y="37061"/>
                  </a:lnTo>
                  <a:lnTo>
                    <a:pt x="35694" y="36719"/>
                  </a:lnTo>
                  <a:lnTo>
                    <a:pt x="37914" y="36548"/>
                  </a:lnTo>
                  <a:close/>
                  <a:moveTo>
                    <a:pt x="85562" y="35695"/>
                  </a:moveTo>
                  <a:lnTo>
                    <a:pt x="86757" y="35865"/>
                  </a:lnTo>
                  <a:lnTo>
                    <a:pt x="88807" y="36378"/>
                  </a:lnTo>
                  <a:lnTo>
                    <a:pt x="90856" y="37232"/>
                  </a:lnTo>
                  <a:lnTo>
                    <a:pt x="90685" y="39452"/>
                  </a:lnTo>
                  <a:lnTo>
                    <a:pt x="90515" y="40476"/>
                  </a:lnTo>
                  <a:lnTo>
                    <a:pt x="90173" y="41672"/>
                  </a:lnTo>
                  <a:lnTo>
                    <a:pt x="90344" y="41672"/>
                  </a:lnTo>
                  <a:lnTo>
                    <a:pt x="90856" y="40647"/>
                  </a:lnTo>
                  <a:lnTo>
                    <a:pt x="91027" y="39452"/>
                  </a:lnTo>
                  <a:lnTo>
                    <a:pt x="91027" y="38427"/>
                  </a:lnTo>
                  <a:lnTo>
                    <a:pt x="91027" y="37232"/>
                  </a:lnTo>
                  <a:lnTo>
                    <a:pt x="93247" y="38427"/>
                  </a:lnTo>
                  <a:lnTo>
                    <a:pt x="93076" y="38769"/>
                  </a:lnTo>
                  <a:lnTo>
                    <a:pt x="92906" y="38427"/>
                  </a:lnTo>
                  <a:lnTo>
                    <a:pt x="92735" y="38427"/>
                  </a:lnTo>
                  <a:lnTo>
                    <a:pt x="92735" y="38598"/>
                  </a:lnTo>
                  <a:lnTo>
                    <a:pt x="93076" y="39110"/>
                  </a:lnTo>
                  <a:lnTo>
                    <a:pt x="92393" y="41160"/>
                  </a:lnTo>
                  <a:lnTo>
                    <a:pt x="92222" y="41160"/>
                  </a:lnTo>
                  <a:lnTo>
                    <a:pt x="92222" y="41330"/>
                  </a:lnTo>
                  <a:lnTo>
                    <a:pt x="92393" y="41501"/>
                  </a:lnTo>
                  <a:lnTo>
                    <a:pt x="91539" y="43380"/>
                  </a:lnTo>
                  <a:lnTo>
                    <a:pt x="90685" y="45258"/>
                  </a:lnTo>
                  <a:lnTo>
                    <a:pt x="89832" y="47308"/>
                  </a:lnTo>
                  <a:lnTo>
                    <a:pt x="89148" y="49186"/>
                  </a:lnTo>
                  <a:lnTo>
                    <a:pt x="89148" y="49357"/>
                  </a:lnTo>
                  <a:lnTo>
                    <a:pt x="89319" y="49357"/>
                  </a:lnTo>
                  <a:lnTo>
                    <a:pt x="91027" y="45771"/>
                  </a:lnTo>
                  <a:lnTo>
                    <a:pt x="91881" y="43892"/>
                  </a:lnTo>
                  <a:lnTo>
                    <a:pt x="92564" y="42013"/>
                  </a:lnTo>
                  <a:lnTo>
                    <a:pt x="93589" y="44917"/>
                  </a:lnTo>
                  <a:lnTo>
                    <a:pt x="92222" y="47649"/>
                  </a:lnTo>
                  <a:lnTo>
                    <a:pt x="90515" y="50211"/>
                  </a:lnTo>
                  <a:lnTo>
                    <a:pt x="90515" y="50382"/>
                  </a:lnTo>
                  <a:lnTo>
                    <a:pt x="90685" y="50382"/>
                  </a:lnTo>
                  <a:lnTo>
                    <a:pt x="91539" y="49186"/>
                  </a:lnTo>
                  <a:lnTo>
                    <a:pt x="92393" y="47820"/>
                  </a:lnTo>
                  <a:lnTo>
                    <a:pt x="93760" y="45258"/>
                  </a:lnTo>
                  <a:lnTo>
                    <a:pt x="94443" y="48503"/>
                  </a:lnTo>
                  <a:lnTo>
                    <a:pt x="92735" y="50894"/>
                  </a:lnTo>
                  <a:lnTo>
                    <a:pt x="91027" y="53456"/>
                  </a:lnTo>
                  <a:lnTo>
                    <a:pt x="92906" y="51065"/>
                  </a:lnTo>
                  <a:lnTo>
                    <a:pt x="94613" y="48674"/>
                  </a:lnTo>
                  <a:lnTo>
                    <a:pt x="94955" y="51236"/>
                  </a:lnTo>
                  <a:lnTo>
                    <a:pt x="95126" y="53797"/>
                  </a:lnTo>
                  <a:lnTo>
                    <a:pt x="95297" y="56188"/>
                  </a:lnTo>
                  <a:lnTo>
                    <a:pt x="93930" y="57384"/>
                  </a:lnTo>
                  <a:lnTo>
                    <a:pt x="92564" y="58238"/>
                  </a:lnTo>
                  <a:lnTo>
                    <a:pt x="89490" y="59946"/>
                  </a:lnTo>
                  <a:lnTo>
                    <a:pt x="89661" y="59946"/>
                  </a:lnTo>
                  <a:lnTo>
                    <a:pt x="92564" y="58409"/>
                  </a:lnTo>
                  <a:lnTo>
                    <a:pt x="93930" y="57555"/>
                  </a:lnTo>
                  <a:lnTo>
                    <a:pt x="95297" y="56530"/>
                  </a:lnTo>
                  <a:lnTo>
                    <a:pt x="95467" y="59262"/>
                  </a:lnTo>
                  <a:lnTo>
                    <a:pt x="95467" y="59433"/>
                  </a:lnTo>
                  <a:lnTo>
                    <a:pt x="95638" y="59262"/>
                  </a:lnTo>
                  <a:lnTo>
                    <a:pt x="95638" y="56359"/>
                  </a:lnTo>
                  <a:lnTo>
                    <a:pt x="97004" y="55164"/>
                  </a:lnTo>
                  <a:lnTo>
                    <a:pt x="98029" y="53627"/>
                  </a:lnTo>
                  <a:lnTo>
                    <a:pt x="98200" y="55164"/>
                  </a:lnTo>
                  <a:lnTo>
                    <a:pt x="98200" y="56188"/>
                  </a:lnTo>
                  <a:lnTo>
                    <a:pt x="97004" y="57896"/>
                  </a:lnTo>
                  <a:lnTo>
                    <a:pt x="95638" y="59604"/>
                  </a:lnTo>
                  <a:lnTo>
                    <a:pt x="93930" y="61141"/>
                  </a:lnTo>
                  <a:lnTo>
                    <a:pt x="92393" y="62678"/>
                  </a:lnTo>
                  <a:lnTo>
                    <a:pt x="92393" y="62849"/>
                  </a:lnTo>
                  <a:lnTo>
                    <a:pt x="94101" y="61312"/>
                  </a:lnTo>
                  <a:lnTo>
                    <a:pt x="95638" y="59946"/>
                  </a:lnTo>
                  <a:lnTo>
                    <a:pt x="97175" y="58409"/>
                  </a:lnTo>
                  <a:lnTo>
                    <a:pt x="98371" y="56530"/>
                  </a:lnTo>
                  <a:lnTo>
                    <a:pt x="98371" y="58750"/>
                  </a:lnTo>
                  <a:lnTo>
                    <a:pt x="98371" y="59775"/>
                  </a:lnTo>
                  <a:lnTo>
                    <a:pt x="98200" y="59946"/>
                  </a:lnTo>
                  <a:lnTo>
                    <a:pt x="98371" y="59946"/>
                  </a:lnTo>
                  <a:lnTo>
                    <a:pt x="98200" y="60970"/>
                  </a:lnTo>
                  <a:lnTo>
                    <a:pt x="96321" y="62849"/>
                  </a:lnTo>
                  <a:lnTo>
                    <a:pt x="94272" y="64557"/>
                  </a:lnTo>
                  <a:lnTo>
                    <a:pt x="92052" y="65923"/>
                  </a:lnTo>
                  <a:lnTo>
                    <a:pt x="89661" y="67118"/>
                  </a:lnTo>
                  <a:lnTo>
                    <a:pt x="89490" y="67289"/>
                  </a:lnTo>
                  <a:lnTo>
                    <a:pt x="89661" y="67289"/>
                  </a:lnTo>
                  <a:lnTo>
                    <a:pt x="92052" y="66094"/>
                  </a:lnTo>
                  <a:lnTo>
                    <a:pt x="94272" y="64728"/>
                  </a:lnTo>
                  <a:lnTo>
                    <a:pt x="96321" y="63190"/>
                  </a:lnTo>
                  <a:lnTo>
                    <a:pt x="98200" y="61312"/>
                  </a:lnTo>
                  <a:lnTo>
                    <a:pt x="98200" y="61312"/>
                  </a:lnTo>
                  <a:lnTo>
                    <a:pt x="97858" y="63532"/>
                  </a:lnTo>
                  <a:lnTo>
                    <a:pt x="97517" y="64728"/>
                  </a:lnTo>
                  <a:lnTo>
                    <a:pt x="93930" y="66606"/>
                  </a:lnTo>
                  <a:lnTo>
                    <a:pt x="92222" y="67289"/>
                  </a:lnTo>
                  <a:lnTo>
                    <a:pt x="90344" y="67972"/>
                  </a:lnTo>
                  <a:lnTo>
                    <a:pt x="90344" y="67972"/>
                  </a:lnTo>
                  <a:lnTo>
                    <a:pt x="92222" y="67631"/>
                  </a:lnTo>
                  <a:lnTo>
                    <a:pt x="94101" y="66948"/>
                  </a:lnTo>
                  <a:lnTo>
                    <a:pt x="95809" y="65923"/>
                  </a:lnTo>
                  <a:lnTo>
                    <a:pt x="97517" y="64898"/>
                  </a:lnTo>
                  <a:lnTo>
                    <a:pt x="97346" y="65752"/>
                  </a:lnTo>
                  <a:lnTo>
                    <a:pt x="96834" y="66094"/>
                  </a:lnTo>
                  <a:lnTo>
                    <a:pt x="96834" y="66265"/>
                  </a:lnTo>
                  <a:lnTo>
                    <a:pt x="97175" y="66094"/>
                  </a:lnTo>
                  <a:lnTo>
                    <a:pt x="97175" y="66094"/>
                  </a:lnTo>
                  <a:lnTo>
                    <a:pt x="96321" y="69168"/>
                  </a:lnTo>
                  <a:lnTo>
                    <a:pt x="95126" y="72071"/>
                  </a:lnTo>
                  <a:lnTo>
                    <a:pt x="92906" y="72584"/>
                  </a:lnTo>
                  <a:lnTo>
                    <a:pt x="90685" y="73096"/>
                  </a:lnTo>
                  <a:lnTo>
                    <a:pt x="90515" y="73096"/>
                  </a:lnTo>
                  <a:lnTo>
                    <a:pt x="90685" y="73267"/>
                  </a:lnTo>
                  <a:lnTo>
                    <a:pt x="92906" y="72754"/>
                  </a:lnTo>
                  <a:lnTo>
                    <a:pt x="94955" y="72413"/>
                  </a:lnTo>
                  <a:lnTo>
                    <a:pt x="93589" y="74974"/>
                  </a:lnTo>
                  <a:lnTo>
                    <a:pt x="91027" y="75316"/>
                  </a:lnTo>
                  <a:lnTo>
                    <a:pt x="88294" y="75145"/>
                  </a:lnTo>
                  <a:lnTo>
                    <a:pt x="88124" y="75145"/>
                  </a:lnTo>
                  <a:lnTo>
                    <a:pt x="88124" y="75316"/>
                  </a:lnTo>
                  <a:lnTo>
                    <a:pt x="90856" y="75487"/>
                  </a:lnTo>
                  <a:lnTo>
                    <a:pt x="92052" y="75487"/>
                  </a:lnTo>
                  <a:lnTo>
                    <a:pt x="93418" y="75316"/>
                  </a:lnTo>
                  <a:lnTo>
                    <a:pt x="92393" y="77195"/>
                  </a:lnTo>
                  <a:lnTo>
                    <a:pt x="93589" y="75316"/>
                  </a:lnTo>
                  <a:lnTo>
                    <a:pt x="94784" y="75145"/>
                  </a:lnTo>
                  <a:lnTo>
                    <a:pt x="93076" y="77365"/>
                  </a:lnTo>
                  <a:lnTo>
                    <a:pt x="91198" y="79244"/>
                  </a:lnTo>
                  <a:lnTo>
                    <a:pt x="89661" y="79244"/>
                  </a:lnTo>
                  <a:lnTo>
                    <a:pt x="87953" y="78732"/>
                  </a:lnTo>
                  <a:lnTo>
                    <a:pt x="86416" y="78219"/>
                  </a:lnTo>
                  <a:lnTo>
                    <a:pt x="84708" y="77536"/>
                  </a:lnTo>
                  <a:lnTo>
                    <a:pt x="84708" y="77707"/>
                  </a:lnTo>
                  <a:lnTo>
                    <a:pt x="86245" y="78390"/>
                  </a:lnTo>
                  <a:lnTo>
                    <a:pt x="87782" y="79073"/>
                  </a:lnTo>
                  <a:lnTo>
                    <a:pt x="89319" y="79415"/>
                  </a:lnTo>
                  <a:lnTo>
                    <a:pt x="90856" y="79756"/>
                  </a:lnTo>
                  <a:lnTo>
                    <a:pt x="90173" y="80269"/>
                  </a:lnTo>
                  <a:lnTo>
                    <a:pt x="90173" y="80440"/>
                  </a:lnTo>
                  <a:lnTo>
                    <a:pt x="90344" y="80440"/>
                  </a:lnTo>
                  <a:lnTo>
                    <a:pt x="91198" y="79756"/>
                  </a:lnTo>
                  <a:lnTo>
                    <a:pt x="92564" y="79756"/>
                  </a:lnTo>
                  <a:lnTo>
                    <a:pt x="93930" y="79415"/>
                  </a:lnTo>
                  <a:lnTo>
                    <a:pt x="92393" y="80952"/>
                  </a:lnTo>
                  <a:lnTo>
                    <a:pt x="92222" y="81123"/>
                  </a:lnTo>
                  <a:lnTo>
                    <a:pt x="92393" y="81123"/>
                  </a:lnTo>
                  <a:lnTo>
                    <a:pt x="94443" y="79244"/>
                  </a:lnTo>
                  <a:lnTo>
                    <a:pt x="95980" y="78732"/>
                  </a:lnTo>
                  <a:lnTo>
                    <a:pt x="97346" y="78049"/>
                  </a:lnTo>
                  <a:lnTo>
                    <a:pt x="97175" y="78219"/>
                  </a:lnTo>
                  <a:lnTo>
                    <a:pt x="94955" y="79927"/>
                  </a:lnTo>
                  <a:lnTo>
                    <a:pt x="92393" y="81293"/>
                  </a:lnTo>
                  <a:lnTo>
                    <a:pt x="90002" y="81464"/>
                  </a:lnTo>
                  <a:lnTo>
                    <a:pt x="88807" y="81293"/>
                  </a:lnTo>
                  <a:lnTo>
                    <a:pt x="87611" y="81123"/>
                  </a:lnTo>
                  <a:lnTo>
                    <a:pt x="86587" y="80781"/>
                  </a:lnTo>
                  <a:lnTo>
                    <a:pt x="85562" y="80269"/>
                  </a:lnTo>
                  <a:lnTo>
                    <a:pt x="84537" y="79756"/>
                  </a:lnTo>
                  <a:lnTo>
                    <a:pt x="83342" y="78902"/>
                  </a:lnTo>
                  <a:lnTo>
                    <a:pt x="83342" y="79073"/>
                  </a:lnTo>
                  <a:lnTo>
                    <a:pt x="84366" y="79756"/>
                  </a:lnTo>
                  <a:lnTo>
                    <a:pt x="85391" y="80440"/>
                  </a:lnTo>
                  <a:lnTo>
                    <a:pt x="86587" y="81123"/>
                  </a:lnTo>
                  <a:lnTo>
                    <a:pt x="87782" y="81464"/>
                  </a:lnTo>
                  <a:lnTo>
                    <a:pt x="88978" y="81635"/>
                  </a:lnTo>
                  <a:lnTo>
                    <a:pt x="90173" y="81806"/>
                  </a:lnTo>
                  <a:lnTo>
                    <a:pt x="91369" y="81635"/>
                  </a:lnTo>
                  <a:lnTo>
                    <a:pt x="92735" y="81464"/>
                  </a:lnTo>
                  <a:lnTo>
                    <a:pt x="92735" y="81293"/>
                  </a:lnTo>
                  <a:lnTo>
                    <a:pt x="94613" y="80440"/>
                  </a:lnTo>
                  <a:lnTo>
                    <a:pt x="96321" y="79415"/>
                  </a:lnTo>
                  <a:lnTo>
                    <a:pt x="96321" y="79415"/>
                  </a:lnTo>
                  <a:lnTo>
                    <a:pt x="95809" y="79927"/>
                  </a:lnTo>
                  <a:lnTo>
                    <a:pt x="95809" y="80098"/>
                  </a:lnTo>
                  <a:lnTo>
                    <a:pt x="96663" y="79244"/>
                  </a:lnTo>
                  <a:lnTo>
                    <a:pt x="96663" y="79244"/>
                  </a:lnTo>
                  <a:lnTo>
                    <a:pt x="95980" y="80269"/>
                  </a:lnTo>
                  <a:lnTo>
                    <a:pt x="94272" y="81293"/>
                  </a:lnTo>
                  <a:lnTo>
                    <a:pt x="92393" y="81977"/>
                  </a:lnTo>
                  <a:lnTo>
                    <a:pt x="90344" y="82489"/>
                  </a:lnTo>
                  <a:lnTo>
                    <a:pt x="88294" y="83001"/>
                  </a:lnTo>
                  <a:lnTo>
                    <a:pt x="86245" y="82318"/>
                  </a:lnTo>
                  <a:lnTo>
                    <a:pt x="84196" y="81293"/>
                  </a:lnTo>
                  <a:lnTo>
                    <a:pt x="82317" y="80098"/>
                  </a:lnTo>
                  <a:lnTo>
                    <a:pt x="80609" y="78732"/>
                  </a:lnTo>
                  <a:lnTo>
                    <a:pt x="79072" y="77365"/>
                  </a:lnTo>
                  <a:lnTo>
                    <a:pt x="77535" y="75658"/>
                  </a:lnTo>
                  <a:lnTo>
                    <a:pt x="76169" y="73950"/>
                  </a:lnTo>
                  <a:lnTo>
                    <a:pt x="74973" y="72242"/>
                  </a:lnTo>
                  <a:lnTo>
                    <a:pt x="73949" y="70193"/>
                  </a:lnTo>
                  <a:lnTo>
                    <a:pt x="73095" y="68314"/>
                  </a:lnTo>
                  <a:lnTo>
                    <a:pt x="72412" y="66094"/>
                  </a:lnTo>
                  <a:lnTo>
                    <a:pt x="71899" y="64044"/>
                  </a:lnTo>
                  <a:lnTo>
                    <a:pt x="71729" y="61824"/>
                  </a:lnTo>
                  <a:lnTo>
                    <a:pt x="71558" y="59775"/>
                  </a:lnTo>
                  <a:lnTo>
                    <a:pt x="71729" y="57725"/>
                  </a:lnTo>
                  <a:lnTo>
                    <a:pt x="71899" y="55505"/>
                  </a:lnTo>
                  <a:lnTo>
                    <a:pt x="72241" y="53456"/>
                  </a:lnTo>
                  <a:lnTo>
                    <a:pt x="72583" y="51407"/>
                  </a:lnTo>
                  <a:lnTo>
                    <a:pt x="73778" y="47308"/>
                  </a:lnTo>
                  <a:lnTo>
                    <a:pt x="74973" y="44234"/>
                  </a:lnTo>
                  <a:lnTo>
                    <a:pt x="75657" y="42526"/>
                  </a:lnTo>
                  <a:lnTo>
                    <a:pt x="76340" y="40989"/>
                  </a:lnTo>
                  <a:lnTo>
                    <a:pt x="77364" y="39452"/>
                  </a:lnTo>
                  <a:lnTo>
                    <a:pt x="78389" y="38256"/>
                  </a:lnTo>
                  <a:lnTo>
                    <a:pt x="79755" y="37061"/>
                  </a:lnTo>
                  <a:lnTo>
                    <a:pt x="81122" y="36207"/>
                  </a:lnTo>
                  <a:lnTo>
                    <a:pt x="81805" y="36036"/>
                  </a:lnTo>
                  <a:lnTo>
                    <a:pt x="82317" y="35865"/>
                  </a:lnTo>
                  <a:lnTo>
                    <a:pt x="83513" y="35695"/>
                  </a:lnTo>
                  <a:close/>
                  <a:moveTo>
                    <a:pt x="99395" y="77878"/>
                  </a:moveTo>
                  <a:lnTo>
                    <a:pt x="98712" y="79073"/>
                  </a:lnTo>
                  <a:lnTo>
                    <a:pt x="97858" y="80098"/>
                  </a:lnTo>
                  <a:lnTo>
                    <a:pt x="97004" y="80952"/>
                  </a:lnTo>
                  <a:lnTo>
                    <a:pt x="95809" y="81806"/>
                  </a:lnTo>
                  <a:lnTo>
                    <a:pt x="94955" y="82318"/>
                  </a:lnTo>
                  <a:lnTo>
                    <a:pt x="94101" y="82830"/>
                  </a:lnTo>
                  <a:lnTo>
                    <a:pt x="93247" y="83172"/>
                  </a:lnTo>
                  <a:lnTo>
                    <a:pt x="92222" y="83343"/>
                  </a:lnTo>
                  <a:lnTo>
                    <a:pt x="90515" y="83343"/>
                  </a:lnTo>
                  <a:lnTo>
                    <a:pt x="88636" y="83172"/>
                  </a:lnTo>
                  <a:lnTo>
                    <a:pt x="90344" y="82830"/>
                  </a:lnTo>
                  <a:lnTo>
                    <a:pt x="92052" y="82318"/>
                  </a:lnTo>
                  <a:lnTo>
                    <a:pt x="93760" y="81806"/>
                  </a:lnTo>
                  <a:lnTo>
                    <a:pt x="95297" y="81123"/>
                  </a:lnTo>
                  <a:lnTo>
                    <a:pt x="95297" y="81123"/>
                  </a:lnTo>
                  <a:lnTo>
                    <a:pt x="94101" y="82318"/>
                  </a:lnTo>
                  <a:lnTo>
                    <a:pt x="94101" y="82489"/>
                  </a:lnTo>
                  <a:lnTo>
                    <a:pt x="96834" y="80440"/>
                  </a:lnTo>
                  <a:lnTo>
                    <a:pt x="98200" y="79244"/>
                  </a:lnTo>
                  <a:lnTo>
                    <a:pt x="99395" y="77878"/>
                  </a:lnTo>
                  <a:close/>
                  <a:moveTo>
                    <a:pt x="63531" y="60116"/>
                  </a:moveTo>
                  <a:lnTo>
                    <a:pt x="66093" y="62337"/>
                  </a:lnTo>
                  <a:lnTo>
                    <a:pt x="67459" y="63361"/>
                  </a:lnTo>
                  <a:lnTo>
                    <a:pt x="68484" y="64728"/>
                  </a:lnTo>
                  <a:lnTo>
                    <a:pt x="69338" y="65752"/>
                  </a:lnTo>
                  <a:lnTo>
                    <a:pt x="69850" y="66948"/>
                  </a:lnTo>
                  <a:lnTo>
                    <a:pt x="70192" y="67972"/>
                  </a:lnTo>
                  <a:lnTo>
                    <a:pt x="70533" y="69339"/>
                  </a:lnTo>
                  <a:lnTo>
                    <a:pt x="70704" y="70534"/>
                  </a:lnTo>
                  <a:lnTo>
                    <a:pt x="70704" y="71730"/>
                  </a:lnTo>
                  <a:lnTo>
                    <a:pt x="70533" y="74291"/>
                  </a:lnTo>
                  <a:lnTo>
                    <a:pt x="70192" y="76853"/>
                  </a:lnTo>
                  <a:lnTo>
                    <a:pt x="69850" y="79586"/>
                  </a:lnTo>
                  <a:lnTo>
                    <a:pt x="69338" y="82318"/>
                  </a:lnTo>
                  <a:lnTo>
                    <a:pt x="68484" y="84880"/>
                  </a:lnTo>
                  <a:lnTo>
                    <a:pt x="67630" y="87612"/>
                  </a:lnTo>
                  <a:lnTo>
                    <a:pt x="66605" y="90003"/>
                  </a:lnTo>
                  <a:lnTo>
                    <a:pt x="65239" y="92394"/>
                  </a:lnTo>
                  <a:lnTo>
                    <a:pt x="63702" y="94444"/>
                  </a:lnTo>
                  <a:lnTo>
                    <a:pt x="62848" y="95298"/>
                  </a:lnTo>
                  <a:lnTo>
                    <a:pt x="61994" y="95981"/>
                  </a:lnTo>
                  <a:lnTo>
                    <a:pt x="61140" y="96664"/>
                  </a:lnTo>
                  <a:lnTo>
                    <a:pt x="60286" y="97005"/>
                  </a:lnTo>
                  <a:lnTo>
                    <a:pt x="59261" y="97347"/>
                  </a:lnTo>
                  <a:lnTo>
                    <a:pt x="58408" y="97518"/>
                  </a:lnTo>
                  <a:lnTo>
                    <a:pt x="56358" y="97518"/>
                  </a:lnTo>
                  <a:lnTo>
                    <a:pt x="54480" y="97176"/>
                  </a:lnTo>
                  <a:lnTo>
                    <a:pt x="52601" y="96322"/>
                  </a:lnTo>
                  <a:lnTo>
                    <a:pt x="50722" y="95127"/>
                  </a:lnTo>
                  <a:lnTo>
                    <a:pt x="49015" y="93931"/>
                  </a:lnTo>
                  <a:lnTo>
                    <a:pt x="47648" y="92394"/>
                  </a:lnTo>
                  <a:lnTo>
                    <a:pt x="46282" y="90857"/>
                  </a:lnTo>
                  <a:lnTo>
                    <a:pt x="45257" y="89149"/>
                  </a:lnTo>
                  <a:lnTo>
                    <a:pt x="44233" y="87442"/>
                  </a:lnTo>
                  <a:lnTo>
                    <a:pt x="43550" y="85563"/>
                  </a:lnTo>
                  <a:lnTo>
                    <a:pt x="42866" y="83684"/>
                  </a:lnTo>
                  <a:lnTo>
                    <a:pt x="42525" y="81635"/>
                  </a:lnTo>
                  <a:lnTo>
                    <a:pt x="42354" y="79586"/>
                  </a:lnTo>
                  <a:lnTo>
                    <a:pt x="45599" y="78219"/>
                  </a:lnTo>
                  <a:lnTo>
                    <a:pt x="48502" y="76512"/>
                  </a:lnTo>
                  <a:lnTo>
                    <a:pt x="50893" y="75145"/>
                  </a:lnTo>
                  <a:lnTo>
                    <a:pt x="53284" y="73437"/>
                  </a:lnTo>
                  <a:lnTo>
                    <a:pt x="55504" y="71730"/>
                  </a:lnTo>
                  <a:lnTo>
                    <a:pt x="57554" y="69680"/>
                  </a:lnTo>
                  <a:lnTo>
                    <a:pt x="59432" y="67460"/>
                  </a:lnTo>
                  <a:lnTo>
                    <a:pt x="61140" y="65240"/>
                  </a:lnTo>
                  <a:lnTo>
                    <a:pt x="62506" y="62678"/>
                  </a:lnTo>
                  <a:lnTo>
                    <a:pt x="63531" y="60116"/>
                  </a:lnTo>
                  <a:close/>
                  <a:moveTo>
                    <a:pt x="48161" y="1"/>
                  </a:moveTo>
                  <a:lnTo>
                    <a:pt x="47819" y="172"/>
                  </a:lnTo>
                  <a:lnTo>
                    <a:pt x="47307" y="513"/>
                  </a:lnTo>
                  <a:lnTo>
                    <a:pt x="46965" y="855"/>
                  </a:lnTo>
                  <a:lnTo>
                    <a:pt x="46794" y="1538"/>
                  </a:lnTo>
                  <a:lnTo>
                    <a:pt x="46794" y="2050"/>
                  </a:lnTo>
                  <a:lnTo>
                    <a:pt x="47136" y="2563"/>
                  </a:lnTo>
                  <a:lnTo>
                    <a:pt x="47307" y="3246"/>
                  </a:lnTo>
                  <a:lnTo>
                    <a:pt x="45940" y="3075"/>
                  </a:lnTo>
                  <a:lnTo>
                    <a:pt x="44574" y="3075"/>
                  </a:lnTo>
                  <a:lnTo>
                    <a:pt x="43379" y="3246"/>
                  </a:lnTo>
                  <a:lnTo>
                    <a:pt x="42012" y="3587"/>
                  </a:lnTo>
                  <a:lnTo>
                    <a:pt x="39963" y="3587"/>
                  </a:lnTo>
                  <a:lnTo>
                    <a:pt x="38084" y="3929"/>
                  </a:lnTo>
                  <a:lnTo>
                    <a:pt x="36206" y="4271"/>
                  </a:lnTo>
                  <a:lnTo>
                    <a:pt x="34327" y="4954"/>
                  </a:lnTo>
                  <a:lnTo>
                    <a:pt x="32619" y="5808"/>
                  </a:lnTo>
                  <a:lnTo>
                    <a:pt x="30912" y="6832"/>
                  </a:lnTo>
                  <a:lnTo>
                    <a:pt x="29204" y="7857"/>
                  </a:lnTo>
                  <a:lnTo>
                    <a:pt x="27667" y="9052"/>
                  </a:lnTo>
                  <a:lnTo>
                    <a:pt x="26301" y="10419"/>
                  </a:lnTo>
                  <a:lnTo>
                    <a:pt x="24934" y="11956"/>
                  </a:lnTo>
                  <a:lnTo>
                    <a:pt x="23739" y="13493"/>
                  </a:lnTo>
                  <a:lnTo>
                    <a:pt x="22714" y="15201"/>
                  </a:lnTo>
                  <a:lnTo>
                    <a:pt x="21689" y="16908"/>
                  </a:lnTo>
                  <a:lnTo>
                    <a:pt x="20835" y="18787"/>
                  </a:lnTo>
                  <a:lnTo>
                    <a:pt x="20152" y="20495"/>
                  </a:lnTo>
                  <a:lnTo>
                    <a:pt x="19640" y="22373"/>
                  </a:lnTo>
                  <a:lnTo>
                    <a:pt x="19298" y="24081"/>
                  </a:lnTo>
                  <a:lnTo>
                    <a:pt x="19128" y="25789"/>
                  </a:lnTo>
                  <a:lnTo>
                    <a:pt x="19298" y="25960"/>
                  </a:lnTo>
                  <a:lnTo>
                    <a:pt x="19298" y="27155"/>
                  </a:lnTo>
                  <a:lnTo>
                    <a:pt x="19640" y="28180"/>
                  </a:lnTo>
                  <a:lnTo>
                    <a:pt x="19982" y="29205"/>
                  </a:lnTo>
                  <a:lnTo>
                    <a:pt x="20323" y="30229"/>
                  </a:lnTo>
                  <a:lnTo>
                    <a:pt x="21006" y="31254"/>
                  </a:lnTo>
                  <a:lnTo>
                    <a:pt x="21689" y="32108"/>
                  </a:lnTo>
                  <a:lnTo>
                    <a:pt x="22543" y="32791"/>
                  </a:lnTo>
                  <a:lnTo>
                    <a:pt x="23568" y="33474"/>
                  </a:lnTo>
                  <a:lnTo>
                    <a:pt x="24422" y="33987"/>
                  </a:lnTo>
                  <a:lnTo>
                    <a:pt x="24422" y="34328"/>
                  </a:lnTo>
                  <a:lnTo>
                    <a:pt x="21348" y="36207"/>
                  </a:lnTo>
                  <a:lnTo>
                    <a:pt x="18103" y="38256"/>
                  </a:lnTo>
                  <a:lnTo>
                    <a:pt x="16054" y="39452"/>
                  </a:lnTo>
                  <a:lnTo>
                    <a:pt x="15883" y="39452"/>
                  </a:lnTo>
                  <a:lnTo>
                    <a:pt x="15883" y="39623"/>
                  </a:lnTo>
                  <a:lnTo>
                    <a:pt x="16054" y="39623"/>
                  </a:lnTo>
                  <a:lnTo>
                    <a:pt x="15200" y="40135"/>
                  </a:lnTo>
                  <a:lnTo>
                    <a:pt x="14858" y="40306"/>
                  </a:lnTo>
                  <a:lnTo>
                    <a:pt x="14858" y="40647"/>
                  </a:lnTo>
                  <a:lnTo>
                    <a:pt x="14517" y="40476"/>
                  </a:lnTo>
                  <a:lnTo>
                    <a:pt x="14346" y="40647"/>
                  </a:lnTo>
                  <a:lnTo>
                    <a:pt x="14175" y="40818"/>
                  </a:lnTo>
                  <a:lnTo>
                    <a:pt x="12126" y="42013"/>
                  </a:lnTo>
                  <a:lnTo>
                    <a:pt x="10247" y="43551"/>
                  </a:lnTo>
                  <a:lnTo>
                    <a:pt x="8710" y="44746"/>
                  </a:lnTo>
                  <a:lnTo>
                    <a:pt x="7344" y="46283"/>
                  </a:lnTo>
                  <a:lnTo>
                    <a:pt x="4611" y="49186"/>
                  </a:lnTo>
                  <a:lnTo>
                    <a:pt x="2220" y="52431"/>
                  </a:lnTo>
                  <a:lnTo>
                    <a:pt x="171" y="55676"/>
                  </a:lnTo>
                  <a:lnTo>
                    <a:pt x="0" y="56018"/>
                  </a:lnTo>
                  <a:lnTo>
                    <a:pt x="854" y="56018"/>
                  </a:lnTo>
                  <a:lnTo>
                    <a:pt x="3245" y="55847"/>
                  </a:lnTo>
                  <a:lnTo>
                    <a:pt x="6148" y="55334"/>
                  </a:lnTo>
                  <a:lnTo>
                    <a:pt x="9393" y="54651"/>
                  </a:lnTo>
                  <a:lnTo>
                    <a:pt x="12296" y="53797"/>
                  </a:lnTo>
                  <a:lnTo>
                    <a:pt x="14858" y="52944"/>
                  </a:lnTo>
                  <a:lnTo>
                    <a:pt x="17761" y="51748"/>
                  </a:lnTo>
                  <a:lnTo>
                    <a:pt x="17591" y="51919"/>
                  </a:lnTo>
                  <a:lnTo>
                    <a:pt x="17761" y="52090"/>
                  </a:lnTo>
                  <a:lnTo>
                    <a:pt x="17932" y="52090"/>
                  </a:lnTo>
                  <a:lnTo>
                    <a:pt x="18103" y="51577"/>
                  </a:lnTo>
                  <a:lnTo>
                    <a:pt x="19298" y="50894"/>
                  </a:lnTo>
                  <a:lnTo>
                    <a:pt x="20494" y="50040"/>
                  </a:lnTo>
                  <a:lnTo>
                    <a:pt x="18615" y="52773"/>
                  </a:lnTo>
                  <a:lnTo>
                    <a:pt x="16737" y="55676"/>
                  </a:lnTo>
                  <a:lnTo>
                    <a:pt x="15200" y="58579"/>
                  </a:lnTo>
                  <a:lnTo>
                    <a:pt x="14517" y="60287"/>
                  </a:lnTo>
                  <a:lnTo>
                    <a:pt x="14004" y="61824"/>
                  </a:lnTo>
                  <a:lnTo>
                    <a:pt x="13663" y="63532"/>
                  </a:lnTo>
                  <a:lnTo>
                    <a:pt x="13321" y="65069"/>
                  </a:lnTo>
                  <a:lnTo>
                    <a:pt x="13150" y="66777"/>
                  </a:lnTo>
                  <a:lnTo>
                    <a:pt x="13150" y="68485"/>
                  </a:lnTo>
                  <a:lnTo>
                    <a:pt x="13150" y="70022"/>
                  </a:lnTo>
                  <a:lnTo>
                    <a:pt x="13492" y="71730"/>
                  </a:lnTo>
                  <a:lnTo>
                    <a:pt x="13833" y="73267"/>
                  </a:lnTo>
                  <a:lnTo>
                    <a:pt x="14517" y="74633"/>
                  </a:lnTo>
                  <a:lnTo>
                    <a:pt x="15200" y="76170"/>
                  </a:lnTo>
                  <a:lnTo>
                    <a:pt x="16054" y="77365"/>
                  </a:lnTo>
                  <a:lnTo>
                    <a:pt x="16907" y="78561"/>
                  </a:lnTo>
                  <a:lnTo>
                    <a:pt x="18103" y="79756"/>
                  </a:lnTo>
                  <a:lnTo>
                    <a:pt x="19298" y="80610"/>
                  </a:lnTo>
                  <a:lnTo>
                    <a:pt x="20835" y="81464"/>
                  </a:lnTo>
                  <a:lnTo>
                    <a:pt x="22373" y="82147"/>
                  </a:lnTo>
                  <a:lnTo>
                    <a:pt x="24080" y="82489"/>
                  </a:lnTo>
                  <a:lnTo>
                    <a:pt x="26301" y="82830"/>
                  </a:lnTo>
                  <a:lnTo>
                    <a:pt x="28521" y="83001"/>
                  </a:lnTo>
                  <a:lnTo>
                    <a:pt x="30912" y="82830"/>
                  </a:lnTo>
                  <a:lnTo>
                    <a:pt x="33132" y="82489"/>
                  </a:lnTo>
                  <a:lnTo>
                    <a:pt x="35352" y="81977"/>
                  </a:lnTo>
                  <a:lnTo>
                    <a:pt x="37743" y="81464"/>
                  </a:lnTo>
                  <a:lnTo>
                    <a:pt x="39963" y="80610"/>
                  </a:lnTo>
                  <a:lnTo>
                    <a:pt x="42012" y="79756"/>
                  </a:lnTo>
                  <a:lnTo>
                    <a:pt x="42183" y="81635"/>
                  </a:lnTo>
                  <a:lnTo>
                    <a:pt x="42354" y="83514"/>
                  </a:lnTo>
                  <a:lnTo>
                    <a:pt x="42866" y="85563"/>
                  </a:lnTo>
                  <a:lnTo>
                    <a:pt x="43720" y="87612"/>
                  </a:lnTo>
                  <a:lnTo>
                    <a:pt x="44745" y="89491"/>
                  </a:lnTo>
                  <a:lnTo>
                    <a:pt x="45940" y="91370"/>
                  </a:lnTo>
                  <a:lnTo>
                    <a:pt x="47136" y="93077"/>
                  </a:lnTo>
                  <a:lnTo>
                    <a:pt x="48673" y="94614"/>
                  </a:lnTo>
                  <a:lnTo>
                    <a:pt x="50210" y="96151"/>
                  </a:lnTo>
                  <a:lnTo>
                    <a:pt x="51918" y="97176"/>
                  </a:lnTo>
                  <a:lnTo>
                    <a:pt x="53796" y="98030"/>
                  </a:lnTo>
                  <a:lnTo>
                    <a:pt x="55675" y="98542"/>
                  </a:lnTo>
                  <a:lnTo>
                    <a:pt x="57554" y="98713"/>
                  </a:lnTo>
                  <a:lnTo>
                    <a:pt x="58408" y="98713"/>
                  </a:lnTo>
                  <a:lnTo>
                    <a:pt x="59432" y="98372"/>
                  </a:lnTo>
                  <a:lnTo>
                    <a:pt x="60286" y="98201"/>
                  </a:lnTo>
                  <a:lnTo>
                    <a:pt x="61311" y="97689"/>
                  </a:lnTo>
                  <a:lnTo>
                    <a:pt x="62165" y="97176"/>
                  </a:lnTo>
                  <a:lnTo>
                    <a:pt x="63189" y="96493"/>
                  </a:lnTo>
                  <a:lnTo>
                    <a:pt x="64214" y="95639"/>
                  </a:lnTo>
                  <a:lnTo>
                    <a:pt x="65068" y="94614"/>
                  </a:lnTo>
                  <a:lnTo>
                    <a:pt x="66093" y="93419"/>
                  </a:lnTo>
                  <a:lnTo>
                    <a:pt x="66776" y="92223"/>
                  </a:lnTo>
                  <a:lnTo>
                    <a:pt x="68142" y="89662"/>
                  </a:lnTo>
                  <a:lnTo>
                    <a:pt x="69167" y="86758"/>
                  </a:lnTo>
                  <a:lnTo>
                    <a:pt x="70021" y="83855"/>
                  </a:lnTo>
                  <a:lnTo>
                    <a:pt x="70704" y="80781"/>
                  </a:lnTo>
                  <a:lnTo>
                    <a:pt x="71216" y="78049"/>
                  </a:lnTo>
                  <a:lnTo>
                    <a:pt x="71558" y="75316"/>
                  </a:lnTo>
                  <a:lnTo>
                    <a:pt x="71899" y="72754"/>
                  </a:lnTo>
                  <a:lnTo>
                    <a:pt x="71899" y="70193"/>
                  </a:lnTo>
                  <a:lnTo>
                    <a:pt x="71729" y="68997"/>
                  </a:lnTo>
                  <a:lnTo>
                    <a:pt x="71387" y="67802"/>
                  </a:lnTo>
                  <a:lnTo>
                    <a:pt x="71045" y="66606"/>
                  </a:lnTo>
                  <a:lnTo>
                    <a:pt x="70533" y="65411"/>
                  </a:lnTo>
                  <a:lnTo>
                    <a:pt x="69508" y="64044"/>
                  </a:lnTo>
                  <a:lnTo>
                    <a:pt x="68313" y="62678"/>
                  </a:lnTo>
                  <a:lnTo>
                    <a:pt x="66947" y="61312"/>
                  </a:lnTo>
                  <a:lnTo>
                    <a:pt x="65580" y="60116"/>
                  </a:lnTo>
                  <a:lnTo>
                    <a:pt x="64897" y="58750"/>
                  </a:lnTo>
                  <a:lnTo>
                    <a:pt x="64385" y="57384"/>
                  </a:lnTo>
                  <a:lnTo>
                    <a:pt x="64556" y="55847"/>
                  </a:lnTo>
                  <a:lnTo>
                    <a:pt x="64727" y="54310"/>
                  </a:lnTo>
                  <a:lnTo>
                    <a:pt x="64727" y="53114"/>
                  </a:lnTo>
                  <a:lnTo>
                    <a:pt x="64556" y="52090"/>
                  </a:lnTo>
                  <a:lnTo>
                    <a:pt x="64897" y="50553"/>
                  </a:lnTo>
                  <a:lnTo>
                    <a:pt x="65922" y="46112"/>
                  </a:lnTo>
                  <a:lnTo>
                    <a:pt x="66093" y="43721"/>
                  </a:lnTo>
                  <a:lnTo>
                    <a:pt x="66264" y="42355"/>
                  </a:lnTo>
                  <a:lnTo>
                    <a:pt x="66434" y="41672"/>
                  </a:lnTo>
                  <a:lnTo>
                    <a:pt x="66264" y="41501"/>
                  </a:lnTo>
                  <a:lnTo>
                    <a:pt x="66093" y="41501"/>
                  </a:lnTo>
                  <a:lnTo>
                    <a:pt x="65922" y="41843"/>
                  </a:lnTo>
                  <a:lnTo>
                    <a:pt x="65580" y="42184"/>
                  </a:lnTo>
                  <a:lnTo>
                    <a:pt x="65410" y="43380"/>
                  </a:lnTo>
                  <a:lnTo>
                    <a:pt x="65410" y="44575"/>
                  </a:lnTo>
                  <a:lnTo>
                    <a:pt x="65239" y="45429"/>
                  </a:lnTo>
                  <a:lnTo>
                    <a:pt x="64043" y="50211"/>
                  </a:lnTo>
                  <a:lnTo>
                    <a:pt x="63189" y="48162"/>
                  </a:lnTo>
                  <a:lnTo>
                    <a:pt x="63360" y="48162"/>
                  </a:lnTo>
                  <a:lnTo>
                    <a:pt x="63531" y="47991"/>
                  </a:lnTo>
                  <a:lnTo>
                    <a:pt x="63873" y="47479"/>
                  </a:lnTo>
                  <a:lnTo>
                    <a:pt x="63873" y="46795"/>
                  </a:lnTo>
                  <a:lnTo>
                    <a:pt x="64043" y="45600"/>
                  </a:lnTo>
                  <a:lnTo>
                    <a:pt x="64043" y="44063"/>
                  </a:lnTo>
                  <a:lnTo>
                    <a:pt x="63873" y="42697"/>
                  </a:lnTo>
                  <a:lnTo>
                    <a:pt x="63702" y="42526"/>
                  </a:lnTo>
                  <a:lnTo>
                    <a:pt x="65922" y="41330"/>
                  </a:lnTo>
                  <a:lnTo>
                    <a:pt x="67971" y="39964"/>
                  </a:lnTo>
                  <a:lnTo>
                    <a:pt x="72070" y="36890"/>
                  </a:lnTo>
                  <a:lnTo>
                    <a:pt x="79926" y="30571"/>
                  </a:lnTo>
                  <a:lnTo>
                    <a:pt x="79926" y="30742"/>
                  </a:lnTo>
                  <a:lnTo>
                    <a:pt x="79926" y="32108"/>
                  </a:lnTo>
                  <a:lnTo>
                    <a:pt x="79926" y="33474"/>
                  </a:lnTo>
                  <a:lnTo>
                    <a:pt x="79926" y="34670"/>
                  </a:lnTo>
                  <a:lnTo>
                    <a:pt x="79926" y="35353"/>
                  </a:lnTo>
                  <a:lnTo>
                    <a:pt x="80268" y="35865"/>
                  </a:lnTo>
                  <a:lnTo>
                    <a:pt x="79755" y="36207"/>
                  </a:lnTo>
                  <a:lnTo>
                    <a:pt x="79585" y="36548"/>
                  </a:lnTo>
                  <a:lnTo>
                    <a:pt x="78731" y="37232"/>
                  </a:lnTo>
                  <a:lnTo>
                    <a:pt x="77877" y="37915"/>
                  </a:lnTo>
                  <a:lnTo>
                    <a:pt x="77023" y="38939"/>
                  </a:lnTo>
                  <a:lnTo>
                    <a:pt x="76340" y="39964"/>
                  </a:lnTo>
                  <a:lnTo>
                    <a:pt x="75144" y="42013"/>
                  </a:lnTo>
                  <a:lnTo>
                    <a:pt x="74290" y="44063"/>
                  </a:lnTo>
                  <a:lnTo>
                    <a:pt x="72753" y="47991"/>
                  </a:lnTo>
                  <a:lnTo>
                    <a:pt x="71729" y="51919"/>
                  </a:lnTo>
                  <a:lnTo>
                    <a:pt x="71045" y="55847"/>
                  </a:lnTo>
                  <a:lnTo>
                    <a:pt x="70875" y="59946"/>
                  </a:lnTo>
                  <a:lnTo>
                    <a:pt x="70875" y="62166"/>
                  </a:lnTo>
                  <a:lnTo>
                    <a:pt x="71216" y="64386"/>
                  </a:lnTo>
                  <a:lnTo>
                    <a:pt x="71558" y="66606"/>
                  </a:lnTo>
                  <a:lnTo>
                    <a:pt x="72241" y="68656"/>
                  </a:lnTo>
                  <a:lnTo>
                    <a:pt x="73095" y="70705"/>
                  </a:lnTo>
                  <a:lnTo>
                    <a:pt x="74120" y="72584"/>
                  </a:lnTo>
                  <a:lnTo>
                    <a:pt x="75315" y="74462"/>
                  </a:lnTo>
                  <a:lnTo>
                    <a:pt x="76681" y="76341"/>
                  </a:lnTo>
                  <a:lnTo>
                    <a:pt x="78048" y="77707"/>
                  </a:lnTo>
                  <a:lnTo>
                    <a:pt x="79585" y="79244"/>
                  </a:lnTo>
                  <a:lnTo>
                    <a:pt x="81122" y="80610"/>
                  </a:lnTo>
                  <a:lnTo>
                    <a:pt x="82659" y="81806"/>
                  </a:lnTo>
                  <a:lnTo>
                    <a:pt x="84537" y="82830"/>
                  </a:lnTo>
                  <a:lnTo>
                    <a:pt x="86416" y="83684"/>
                  </a:lnTo>
                  <a:lnTo>
                    <a:pt x="88294" y="84197"/>
                  </a:lnTo>
                  <a:lnTo>
                    <a:pt x="90344" y="84538"/>
                  </a:lnTo>
                  <a:lnTo>
                    <a:pt x="92222" y="84538"/>
                  </a:lnTo>
                  <a:lnTo>
                    <a:pt x="93930" y="84197"/>
                  </a:lnTo>
                  <a:lnTo>
                    <a:pt x="95467" y="83514"/>
                  </a:lnTo>
                  <a:lnTo>
                    <a:pt x="96834" y="82660"/>
                  </a:lnTo>
                  <a:lnTo>
                    <a:pt x="98029" y="81635"/>
                  </a:lnTo>
                  <a:lnTo>
                    <a:pt x="99225" y="80440"/>
                  </a:lnTo>
                  <a:lnTo>
                    <a:pt x="100078" y="79073"/>
                  </a:lnTo>
                  <a:lnTo>
                    <a:pt x="100932" y="77536"/>
                  </a:lnTo>
                  <a:lnTo>
                    <a:pt x="101615" y="75828"/>
                  </a:lnTo>
                  <a:lnTo>
                    <a:pt x="102299" y="74121"/>
                  </a:lnTo>
                  <a:lnTo>
                    <a:pt x="103153" y="70705"/>
                  </a:lnTo>
                  <a:lnTo>
                    <a:pt x="103836" y="67289"/>
                  </a:lnTo>
                  <a:lnTo>
                    <a:pt x="104006" y="64044"/>
                  </a:lnTo>
                  <a:lnTo>
                    <a:pt x="104177" y="59262"/>
                  </a:lnTo>
                  <a:lnTo>
                    <a:pt x="104177" y="56872"/>
                  </a:lnTo>
                  <a:lnTo>
                    <a:pt x="104006" y="54481"/>
                  </a:lnTo>
                  <a:lnTo>
                    <a:pt x="103665" y="52090"/>
                  </a:lnTo>
                  <a:lnTo>
                    <a:pt x="103153" y="49869"/>
                  </a:lnTo>
                  <a:lnTo>
                    <a:pt x="102469" y="47479"/>
                  </a:lnTo>
                  <a:lnTo>
                    <a:pt x="101445" y="45258"/>
                  </a:lnTo>
                  <a:lnTo>
                    <a:pt x="101445" y="45088"/>
                  </a:lnTo>
                  <a:lnTo>
                    <a:pt x="101445" y="44404"/>
                  </a:lnTo>
                  <a:lnTo>
                    <a:pt x="101274" y="44404"/>
                  </a:lnTo>
                  <a:lnTo>
                    <a:pt x="101274" y="44917"/>
                  </a:lnTo>
                  <a:lnTo>
                    <a:pt x="100249" y="43380"/>
                  </a:lnTo>
                  <a:lnTo>
                    <a:pt x="99225" y="41843"/>
                  </a:lnTo>
                  <a:lnTo>
                    <a:pt x="97858" y="40647"/>
                  </a:lnTo>
                  <a:lnTo>
                    <a:pt x="96492" y="39281"/>
                  </a:lnTo>
                  <a:lnTo>
                    <a:pt x="95126" y="38256"/>
                  </a:lnTo>
                  <a:lnTo>
                    <a:pt x="93589" y="37232"/>
                  </a:lnTo>
                  <a:lnTo>
                    <a:pt x="91881" y="36378"/>
                  </a:lnTo>
                  <a:lnTo>
                    <a:pt x="90344" y="35695"/>
                  </a:lnTo>
                  <a:lnTo>
                    <a:pt x="87953" y="34841"/>
                  </a:lnTo>
                  <a:lnTo>
                    <a:pt x="86757" y="34670"/>
                  </a:lnTo>
                  <a:lnTo>
                    <a:pt x="85562" y="34499"/>
                  </a:lnTo>
                  <a:lnTo>
                    <a:pt x="83171" y="34499"/>
                  </a:lnTo>
                  <a:lnTo>
                    <a:pt x="82146" y="34841"/>
                  </a:lnTo>
                  <a:lnTo>
                    <a:pt x="80951" y="35353"/>
                  </a:lnTo>
                  <a:lnTo>
                    <a:pt x="80780" y="33474"/>
                  </a:lnTo>
                  <a:lnTo>
                    <a:pt x="80609" y="30742"/>
                  </a:lnTo>
                  <a:lnTo>
                    <a:pt x="80438" y="30400"/>
                  </a:lnTo>
                  <a:lnTo>
                    <a:pt x="80268" y="30400"/>
                  </a:lnTo>
                  <a:lnTo>
                    <a:pt x="81976" y="29034"/>
                  </a:lnTo>
                  <a:lnTo>
                    <a:pt x="84537" y="27155"/>
                  </a:lnTo>
                  <a:lnTo>
                    <a:pt x="84708" y="27326"/>
                  </a:lnTo>
                  <a:lnTo>
                    <a:pt x="84879" y="27326"/>
                  </a:lnTo>
                  <a:lnTo>
                    <a:pt x="87270" y="25106"/>
                  </a:lnTo>
                  <a:lnTo>
                    <a:pt x="88978" y="23911"/>
                  </a:lnTo>
                  <a:lnTo>
                    <a:pt x="89148" y="23911"/>
                  </a:lnTo>
                  <a:lnTo>
                    <a:pt x="89319" y="23740"/>
                  </a:lnTo>
                  <a:lnTo>
                    <a:pt x="92564" y="21178"/>
                  </a:lnTo>
                  <a:lnTo>
                    <a:pt x="91539" y="22886"/>
                  </a:lnTo>
                  <a:lnTo>
                    <a:pt x="91539" y="23057"/>
                  </a:lnTo>
                  <a:lnTo>
                    <a:pt x="91710" y="23057"/>
                  </a:lnTo>
                  <a:lnTo>
                    <a:pt x="93930" y="20153"/>
                  </a:lnTo>
                  <a:lnTo>
                    <a:pt x="95980" y="18104"/>
                  </a:lnTo>
                  <a:lnTo>
                    <a:pt x="98200" y="16225"/>
                  </a:lnTo>
                  <a:lnTo>
                    <a:pt x="100249" y="14005"/>
                  </a:lnTo>
                  <a:lnTo>
                    <a:pt x="101957" y="11785"/>
                  </a:lnTo>
                  <a:lnTo>
                    <a:pt x="102128" y="11614"/>
                  </a:lnTo>
                  <a:lnTo>
                    <a:pt x="101957" y="11443"/>
                  </a:lnTo>
                  <a:lnTo>
                    <a:pt x="102128" y="10931"/>
                  </a:lnTo>
                  <a:lnTo>
                    <a:pt x="102299" y="10248"/>
                  </a:lnTo>
                  <a:lnTo>
                    <a:pt x="101957" y="9052"/>
                  </a:lnTo>
                  <a:lnTo>
                    <a:pt x="101615" y="7857"/>
                  </a:lnTo>
                  <a:lnTo>
                    <a:pt x="101103" y="6832"/>
                  </a:lnTo>
                  <a:lnTo>
                    <a:pt x="100762" y="5978"/>
                  </a:lnTo>
                  <a:lnTo>
                    <a:pt x="100078" y="5295"/>
                  </a:lnTo>
                  <a:lnTo>
                    <a:pt x="99225" y="4783"/>
                  </a:lnTo>
                  <a:lnTo>
                    <a:pt x="98712" y="4612"/>
                  </a:lnTo>
                  <a:lnTo>
                    <a:pt x="98200" y="4612"/>
                  </a:lnTo>
                  <a:lnTo>
                    <a:pt x="98200" y="4441"/>
                  </a:lnTo>
                  <a:lnTo>
                    <a:pt x="98029" y="4271"/>
                  </a:lnTo>
                  <a:lnTo>
                    <a:pt x="97858" y="4271"/>
                  </a:lnTo>
                  <a:lnTo>
                    <a:pt x="97688" y="4441"/>
                  </a:lnTo>
                  <a:lnTo>
                    <a:pt x="96492" y="5808"/>
                  </a:lnTo>
                  <a:lnTo>
                    <a:pt x="95297" y="7003"/>
                  </a:lnTo>
                  <a:lnTo>
                    <a:pt x="92906" y="9394"/>
                  </a:lnTo>
                  <a:lnTo>
                    <a:pt x="90173" y="11614"/>
                  </a:lnTo>
                  <a:lnTo>
                    <a:pt x="87441" y="13834"/>
                  </a:lnTo>
                  <a:lnTo>
                    <a:pt x="85562" y="15713"/>
                  </a:lnTo>
                  <a:lnTo>
                    <a:pt x="83854" y="17592"/>
                  </a:lnTo>
                  <a:lnTo>
                    <a:pt x="83854" y="17421"/>
                  </a:lnTo>
                  <a:lnTo>
                    <a:pt x="84025" y="17250"/>
                  </a:lnTo>
                  <a:lnTo>
                    <a:pt x="84025" y="17079"/>
                  </a:lnTo>
                  <a:lnTo>
                    <a:pt x="83854" y="16908"/>
                  </a:lnTo>
                  <a:lnTo>
                    <a:pt x="83854" y="16738"/>
                  </a:lnTo>
                  <a:lnTo>
                    <a:pt x="81634" y="16738"/>
                  </a:lnTo>
                  <a:lnTo>
                    <a:pt x="79414" y="16908"/>
                  </a:lnTo>
                  <a:lnTo>
                    <a:pt x="77023" y="17079"/>
                  </a:lnTo>
                  <a:lnTo>
                    <a:pt x="74803" y="17250"/>
                  </a:lnTo>
                  <a:lnTo>
                    <a:pt x="70704" y="17250"/>
                  </a:lnTo>
                  <a:lnTo>
                    <a:pt x="68825" y="17592"/>
                  </a:lnTo>
                  <a:lnTo>
                    <a:pt x="66776" y="18104"/>
                  </a:lnTo>
                  <a:lnTo>
                    <a:pt x="65410" y="16567"/>
                  </a:lnTo>
                  <a:lnTo>
                    <a:pt x="64043" y="14859"/>
                  </a:lnTo>
                  <a:lnTo>
                    <a:pt x="63360" y="13151"/>
                  </a:lnTo>
                  <a:lnTo>
                    <a:pt x="62336" y="11443"/>
                  </a:lnTo>
                  <a:lnTo>
                    <a:pt x="61140" y="9736"/>
                  </a:lnTo>
                  <a:lnTo>
                    <a:pt x="59603" y="8369"/>
                  </a:lnTo>
                  <a:lnTo>
                    <a:pt x="59774" y="8199"/>
                  </a:lnTo>
                  <a:lnTo>
                    <a:pt x="59774" y="8028"/>
                  </a:lnTo>
                  <a:lnTo>
                    <a:pt x="59603" y="7515"/>
                  </a:lnTo>
                  <a:lnTo>
                    <a:pt x="59261" y="7003"/>
                  </a:lnTo>
                  <a:lnTo>
                    <a:pt x="58237" y="6149"/>
                  </a:lnTo>
                  <a:lnTo>
                    <a:pt x="56358" y="4441"/>
                  </a:lnTo>
                  <a:lnTo>
                    <a:pt x="53626" y="2392"/>
                  </a:lnTo>
                  <a:lnTo>
                    <a:pt x="52259" y="1367"/>
                  </a:lnTo>
                  <a:lnTo>
                    <a:pt x="50722" y="513"/>
                  </a:lnTo>
                  <a:lnTo>
                    <a:pt x="49698" y="172"/>
                  </a:lnTo>
                  <a:lnTo>
                    <a:pt x="4867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0" name="Google Shape;816;p32"/>
            <p:cNvSpPr/>
            <p:nvPr/>
          </p:nvSpPr>
          <p:spPr>
            <a:xfrm>
              <a:off x="8251560" y="982800"/>
              <a:ext cx="694080" cy="657720"/>
            </a:xfrm>
            <a:custGeom>
              <a:avLst/>
              <a:gdLst>
                <a:gd name="textAreaLeft" fmla="*/ 0 w 694080"/>
                <a:gd name="textAreaRight" fmla="*/ 694440 w 694080"/>
                <a:gd name="textAreaTop" fmla="*/ 0 h 657720"/>
                <a:gd name="textAreaBottom" fmla="*/ 658080 h 657720"/>
              </a:gdLst>
              <a:ahLst/>
              <a:cxnLst/>
              <a:rect l="textAreaLeft" t="textAreaTop" r="textAreaRight" b="textAreaBottom"/>
              <a:pathLst>
                <a:path w="104519" h="99054">
                  <a:moveTo>
                    <a:pt x="49698" y="1366"/>
                  </a:moveTo>
                  <a:lnTo>
                    <a:pt x="50210" y="1537"/>
                  </a:lnTo>
                  <a:lnTo>
                    <a:pt x="51064" y="1879"/>
                  </a:lnTo>
                  <a:lnTo>
                    <a:pt x="51918" y="2391"/>
                  </a:lnTo>
                  <a:lnTo>
                    <a:pt x="53626" y="3587"/>
                  </a:lnTo>
                  <a:lnTo>
                    <a:pt x="53797" y="3928"/>
                  </a:lnTo>
                  <a:lnTo>
                    <a:pt x="56529" y="6148"/>
                  </a:lnTo>
                  <a:lnTo>
                    <a:pt x="54821" y="5294"/>
                  </a:lnTo>
                  <a:lnTo>
                    <a:pt x="53284" y="4611"/>
                  </a:lnTo>
                  <a:lnTo>
                    <a:pt x="51577" y="3928"/>
                  </a:lnTo>
                  <a:lnTo>
                    <a:pt x="49869" y="3587"/>
                  </a:lnTo>
                  <a:lnTo>
                    <a:pt x="48844" y="3416"/>
                  </a:lnTo>
                  <a:lnTo>
                    <a:pt x="48502" y="2733"/>
                  </a:lnTo>
                  <a:lnTo>
                    <a:pt x="48332" y="2220"/>
                  </a:lnTo>
                  <a:lnTo>
                    <a:pt x="48502" y="1708"/>
                  </a:lnTo>
                  <a:lnTo>
                    <a:pt x="48673" y="1537"/>
                  </a:lnTo>
                  <a:lnTo>
                    <a:pt x="49186" y="1366"/>
                  </a:lnTo>
                  <a:close/>
                  <a:moveTo>
                    <a:pt x="49186" y="1025"/>
                  </a:moveTo>
                  <a:lnTo>
                    <a:pt x="48502" y="1196"/>
                  </a:lnTo>
                  <a:lnTo>
                    <a:pt x="48161" y="1537"/>
                  </a:lnTo>
                  <a:lnTo>
                    <a:pt x="47990" y="1708"/>
                  </a:lnTo>
                  <a:lnTo>
                    <a:pt x="47990" y="2050"/>
                  </a:lnTo>
                  <a:lnTo>
                    <a:pt x="47990" y="2391"/>
                  </a:lnTo>
                  <a:lnTo>
                    <a:pt x="48161" y="2904"/>
                  </a:lnTo>
                  <a:lnTo>
                    <a:pt x="48673" y="3587"/>
                  </a:lnTo>
                  <a:lnTo>
                    <a:pt x="48673" y="3757"/>
                  </a:lnTo>
                  <a:lnTo>
                    <a:pt x="49869" y="3928"/>
                  </a:lnTo>
                  <a:lnTo>
                    <a:pt x="51918" y="4441"/>
                  </a:lnTo>
                  <a:lnTo>
                    <a:pt x="53967" y="5124"/>
                  </a:lnTo>
                  <a:lnTo>
                    <a:pt x="55846" y="6148"/>
                  </a:lnTo>
                  <a:lnTo>
                    <a:pt x="57725" y="7173"/>
                  </a:lnTo>
                  <a:lnTo>
                    <a:pt x="57895" y="7173"/>
                  </a:lnTo>
                  <a:lnTo>
                    <a:pt x="57895" y="7002"/>
                  </a:lnTo>
                  <a:lnTo>
                    <a:pt x="57383" y="6490"/>
                  </a:lnTo>
                  <a:lnTo>
                    <a:pt x="55675" y="4953"/>
                  </a:lnTo>
                  <a:lnTo>
                    <a:pt x="53967" y="3587"/>
                  </a:lnTo>
                  <a:lnTo>
                    <a:pt x="53797" y="3416"/>
                  </a:lnTo>
                  <a:lnTo>
                    <a:pt x="52089" y="2220"/>
                  </a:lnTo>
                  <a:lnTo>
                    <a:pt x="51235" y="1708"/>
                  </a:lnTo>
                  <a:lnTo>
                    <a:pt x="50210" y="1196"/>
                  </a:lnTo>
                  <a:lnTo>
                    <a:pt x="49698" y="1025"/>
                  </a:lnTo>
                  <a:close/>
                  <a:moveTo>
                    <a:pt x="101274" y="10930"/>
                  </a:moveTo>
                  <a:lnTo>
                    <a:pt x="101445" y="11443"/>
                  </a:lnTo>
                  <a:lnTo>
                    <a:pt x="100762" y="12126"/>
                  </a:lnTo>
                  <a:lnTo>
                    <a:pt x="100762" y="11955"/>
                  </a:lnTo>
                  <a:lnTo>
                    <a:pt x="100420" y="11784"/>
                  </a:lnTo>
                  <a:lnTo>
                    <a:pt x="101274" y="10930"/>
                  </a:lnTo>
                  <a:close/>
                  <a:moveTo>
                    <a:pt x="101274" y="10418"/>
                  </a:moveTo>
                  <a:lnTo>
                    <a:pt x="99566" y="12297"/>
                  </a:lnTo>
                  <a:lnTo>
                    <a:pt x="99566" y="12467"/>
                  </a:lnTo>
                  <a:lnTo>
                    <a:pt x="99737" y="12467"/>
                  </a:lnTo>
                  <a:lnTo>
                    <a:pt x="100249" y="12297"/>
                  </a:lnTo>
                  <a:lnTo>
                    <a:pt x="99054" y="13321"/>
                  </a:lnTo>
                  <a:lnTo>
                    <a:pt x="98371" y="14004"/>
                  </a:lnTo>
                  <a:lnTo>
                    <a:pt x="98200" y="14004"/>
                  </a:lnTo>
                  <a:lnTo>
                    <a:pt x="97688" y="15029"/>
                  </a:lnTo>
                  <a:lnTo>
                    <a:pt x="97688" y="15200"/>
                  </a:lnTo>
                  <a:lnTo>
                    <a:pt x="97859" y="15200"/>
                  </a:lnTo>
                  <a:lnTo>
                    <a:pt x="98883" y="14175"/>
                  </a:lnTo>
                  <a:lnTo>
                    <a:pt x="99566" y="13492"/>
                  </a:lnTo>
                  <a:lnTo>
                    <a:pt x="99908" y="13492"/>
                  </a:lnTo>
                  <a:lnTo>
                    <a:pt x="101616" y="11613"/>
                  </a:lnTo>
                  <a:lnTo>
                    <a:pt x="101786" y="11443"/>
                  </a:lnTo>
                  <a:lnTo>
                    <a:pt x="101445" y="10589"/>
                  </a:lnTo>
                  <a:lnTo>
                    <a:pt x="101445" y="10418"/>
                  </a:lnTo>
                  <a:close/>
                  <a:moveTo>
                    <a:pt x="95126" y="12467"/>
                  </a:moveTo>
                  <a:lnTo>
                    <a:pt x="94784" y="15029"/>
                  </a:lnTo>
                  <a:lnTo>
                    <a:pt x="94614" y="15371"/>
                  </a:lnTo>
                  <a:lnTo>
                    <a:pt x="94784" y="14004"/>
                  </a:lnTo>
                  <a:lnTo>
                    <a:pt x="94955" y="12638"/>
                  </a:lnTo>
                  <a:lnTo>
                    <a:pt x="95126" y="12467"/>
                  </a:lnTo>
                  <a:close/>
                  <a:moveTo>
                    <a:pt x="88295" y="17932"/>
                  </a:moveTo>
                  <a:lnTo>
                    <a:pt x="88124" y="19811"/>
                  </a:lnTo>
                  <a:lnTo>
                    <a:pt x="87851" y="21177"/>
                  </a:lnTo>
                  <a:lnTo>
                    <a:pt x="88124" y="18445"/>
                  </a:lnTo>
                  <a:lnTo>
                    <a:pt x="88295" y="17932"/>
                  </a:lnTo>
                  <a:close/>
                  <a:moveTo>
                    <a:pt x="98712" y="5294"/>
                  </a:moveTo>
                  <a:lnTo>
                    <a:pt x="99054" y="5465"/>
                  </a:lnTo>
                  <a:lnTo>
                    <a:pt x="99737" y="6148"/>
                  </a:lnTo>
                  <a:lnTo>
                    <a:pt x="100249" y="7002"/>
                  </a:lnTo>
                  <a:lnTo>
                    <a:pt x="100762" y="8027"/>
                  </a:lnTo>
                  <a:lnTo>
                    <a:pt x="100933" y="8881"/>
                  </a:lnTo>
                  <a:lnTo>
                    <a:pt x="101103" y="9735"/>
                  </a:lnTo>
                  <a:lnTo>
                    <a:pt x="97346" y="13150"/>
                  </a:lnTo>
                  <a:lnTo>
                    <a:pt x="97346" y="13150"/>
                  </a:lnTo>
                  <a:lnTo>
                    <a:pt x="97517" y="12809"/>
                  </a:lnTo>
                  <a:lnTo>
                    <a:pt x="97859" y="9906"/>
                  </a:lnTo>
                  <a:lnTo>
                    <a:pt x="97859" y="8369"/>
                  </a:lnTo>
                  <a:lnTo>
                    <a:pt x="97517" y="6832"/>
                  </a:lnTo>
                  <a:lnTo>
                    <a:pt x="97346" y="6661"/>
                  </a:lnTo>
                  <a:lnTo>
                    <a:pt x="97175" y="7002"/>
                  </a:lnTo>
                  <a:lnTo>
                    <a:pt x="97346" y="8027"/>
                  </a:lnTo>
                  <a:lnTo>
                    <a:pt x="97346" y="8881"/>
                  </a:lnTo>
                  <a:lnTo>
                    <a:pt x="97005" y="10930"/>
                  </a:lnTo>
                  <a:lnTo>
                    <a:pt x="96834" y="12297"/>
                  </a:lnTo>
                  <a:lnTo>
                    <a:pt x="96834" y="13834"/>
                  </a:lnTo>
                  <a:lnTo>
                    <a:pt x="96321" y="14175"/>
                  </a:lnTo>
                  <a:lnTo>
                    <a:pt x="94955" y="15371"/>
                  </a:lnTo>
                  <a:lnTo>
                    <a:pt x="95126" y="15200"/>
                  </a:lnTo>
                  <a:lnTo>
                    <a:pt x="95468" y="12638"/>
                  </a:lnTo>
                  <a:lnTo>
                    <a:pt x="95638" y="10076"/>
                  </a:lnTo>
                  <a:lnTo>
                    <a:pt x="95468" y="9906"/>
                  </a:lnTo>
                  <a:lnTo>
                    <a:pt x="95297" y="9735"/>
                  </a:lnTo>
                  <a:lnTo>
                    <a:pt x="95126" y="9906"/>
                  </a:lnTo>
                  <a:lnTo>
                    <a:pt x="94955" y="10076"/>
                  </a:lnTo>
                  <a:lnTo>
                    <a:pt x="94955" y="11272"/>
                  </a:lnTo>
                  <a:lnTo>
                    <a:pt x="94614" y="12638"/>
                  </a:lnTo>
                  <a:lnTo>
                    <a:pt x="94443" y="14346"/>
                  </a:lnTo>
                  <a:lnTo>
                    <a:pt x="94272" y="16054"/>
                  </a:lnTo>
                  <a:lnTo>
                    <a:pt x="93247" y="16908"/>
                  </a:lnTo>
                  <a:lnTo>
                    <a:pt x="93077" y="16737"/>
                  </a:lnTo>
                  <a:lnTo>
                    <a:pt x="93077" y="16225"/>
                  </a:lnTo>
                  <a:lnTo>
                    <a:pt x="93077" y="14175"/>
                  </a:lnTo>
                  <a:lnTo>
                    <a:pt x="93077" y="13663"/>
                  </a:lnTo>
                  <a:lnTo>
                    <a:pt x="93077" y="12467"/>
                  </a:lnTo>
                  <a:lnTo>
                    <a:pt x="93077" y="11784"/>
                  </a:lnTo>
                  <a:lnTo>
                    <a:pt x="92735" y="11272"/>
                  </a:lnTo>
                  <a:lnTo>
                    <a:pt x="92393" y="11272"/>
                  </a:lnTo>
                  <a:lnTo>
                    <a:pt x="92393" y="11443"/>
                  </a:lnTo>
                  <a:lnTo>
                    <a:pt x="92564" y="11955"/>
                  </a:lnTo>
                  <a:lnTo>
                    <a:pt x="92564" y="12638"/>
                  </a:lnTo>
                  <a:lnTo>
                    <a:pt x="92393" y="14175"/>
                  </a:lnTo>
                  <a:lnTo>
                    <a:pt x="92223" y="15029"/>
                  </a:lnTo>
                  <a:lnTo>
                    <a:pt x="92223" y="15200"/>
                  </a:lnTo>
                  <a:lnTo>
                    <a:pt x="92223" y="16395"/>
                  </a:lnTo>
                  <a:lnTo>
                    <a:pt x="92223" y="17078"/>
                  </a:lnTo>
                  <a:lnTo>
                    <a:pt x="92564" y="17591"/>
                  </a:lnTo>
                  <a:lnTo>
                    <a:pt x="88295" y="21177"/>
                  </a:lnTo>
                  <a:lnTo>
                    <a:pt x="88465" y="19469"/>
                  </a:lnTo>
                  <a:lnTo>
                    <a:pt x="88636" y="17762"/>
                  </a:lnTo>
                  <a:lnTo>
                    <a:pt x="88636" y="14517"/>
                  </a:lnTo>
                  <a:lnTo>
                    <a:pt x="88465" y="14346"/>
                  </a:lnTo>
                  <a:lnTo>
                    <a:pt x="89490" y="13492"/>
                  </a:lnTo>
                  <a:lnTo>
                    <a:pt x="91881" y="11613"/>
                  </a:lnTo>
                  <a:lnTo>
                    <a:pt x="93589" y="10247"/>
                  </a:lnTo>
                  <a:lnTo>
                    <a:pt x="95297" y="8710"/>
                  </a:lnTo>
                  <a:lnTo>
                    <a:pt x="96834" y="7002"/>
                  </a:lnTo>
                  <a:lnTo>
                    <a:pt x="98200" y="5294"/>
                  </a:lnTo>
                  <a:close/>
                  <a:moveTo>
                    <a:pt x="88124" y="14688"/>
                  </a:moveTo>
                  <a:lnTo>
                    <a:pt x="87953" y="16566"/>
                  </a:lnTo>
                  <a:lnTo>
                    <a:pt x="87782" y="18445"/>
                  </a:lnTo>
                  <a:lnTo>
                    <a:pt x="87441" y="21860"/>
                  </a:lnTo>
                  <a:lnTo>
                    <a:pt x="86416" y="22714"/>
                  </a:lnTo>
                  <a:lnTo>
                    <a:pt x="86416" y="21860"/>
                  </a:lnTo>
                  <a:lnTo>
                    <a:pt x="86416" y="19982"/>
                  </a:lnTo>
                  <a:lnTo>
                    <a:pt x="86587" y="18103"/>
                  </a:lnTo>
                  <a:lnTo>
                    <a:pt x="86928" y="15883"/>
                  </a:lnTo>
                  <a:lnTo>
                    <a:pt x="87099" y="15712"/>
                  </a:lnTo>
                  <a:lnTo>
                    <a:pt x="88124" y="14688"/>
                  </a:lnTo>
                  <a:close/>
                  <a:moveTo>
                    <a:pt x="65068" y="17762"/>
                  </a:moveTo>
                  <a:lnTo>
                    <a:pt x="65410" y="18274"/>
                  </a:lnTo>
                  <a:lnTo>
                    <a:pt x="65922" y="18615"/>
                  </a:lnTo>
                  <a:lnTo>
                    <a:pt x="66605" y="19469"/>
                  </a:lnTo>
                  <a:lnTo>
                    <a:pt x="66435" y="19469"/>
                  </a:lnTo>
                  <a:lnTo>
                    <a:pt x="66435" y="19640"/>
                  </a:lnTo>
                  <a:lnTo>
                    <a:pt x="66093" y="22202"/>
                  </a:lnTo>
                  <a:lnTo>
                    <a:pt x="66093" y="22373"/>
                  </a:lnTo>
                  <a:lnTo>
                    <a:pt x="65922" y="23056"/>
                  </a:lnTo>
                  <a:lnTo>
                    <a:pt x="65751" y="23056"/>
                  </a:lnTo>
                  <a:lnTo>
                    <a:pt x="65581" y="22885"/>
                  </a:lnTo>
                  <a:lnTo>
                    <a:pt x="65410" y="22885"/>
                  </a:lnTo>
                  <a:lnTo>
                    <a:pt x="65581" y="22031"/>
                  </a:lnTo>
                  <a:lnTo>
                    <a:pt x="65751" y="20665"/>
                  </a:lnTo>
                  <a:lnTo>
                    <a:pt x="65751" y="19299"/>
                  </a:lnTo>
                  <a:lnTo>
                    <a:pt x="65751" y="19128"/>
                  </a:lnTo>
                  <a:lnTo>
                    <a:pt x="65410" y="19128"/>
                  </a:lnTo>
                  <a:lnTo>
                    <a:pt x="65410" y="19299"/>
                  </a:lnTo>
                  <a:lnTo>
                    <a:pt x="65239" y="20665"/>
                  </a:lnTo>
                  <a:lnTo>
                    <a:pt x="64898" y="22202"/>
                  </a:lnTo>
                  <a:lnTo>
                    <a:pt x="64727" y="22543"/>
                  </a:lnTo>
                  <a:lnTo>
                    <a:pt x="64556" y="22714"/>
                  </a:lnTo>
                  <a:lnTo>
                    <a:pt x="64044" y="22543"/>
                  </a:lnTo>
                  <a:lnTo>
                    <a:pt x="64556" y="20494"/>
                  </a:lnTo>
                  <a:lnTo>
                    <a:pt x="65068" y="18274"/>
                  </a:lnTo>
                  <a:lnTo>
                    <a:pt x="65068" y="17762"/>
                  </a:lnTo>
                  <a:close/>
                  <a:moveTo>
                    <a:pt x="66776" y="19640"/>
                  </a:moveTo>
                  <a:lnTo>
                    <a:pt x="69167" y="22031"/>
                  </a:lnTo>
                  <a:lnTo>
                    <a:pt x="69850" y="22714"/>
                  </a:lnTo>
                  <a:lnTo>
                    <a:pt x="70533" y="23397"/>
                  </a:lnTo>
                  <a:lnTo>
                    <a:pt x="69509" y="23397"/>
                  </a:lnTo>
                  <a:lnTo>
                    <a:pt x="67288" y="23227"/>
                  </a:lnTo>
                  <a:lnTo>
                    <a:pt x="67288" y="23056"/>
                  </a:lnTo>
                  <a:lnTo>
                    <a:pt x="67288" y="22885"/>
                  </a:lnTo>
                  <a:lnTo>
                    <a:pt x="67459" y="22031"/>
                  </a:lnTo>
                  <a:lnTo>
                    <a:pt x="67288" y="21860"/>
                  </a:lnTo>
                  <a:lnTo>
                    <a:pt x="67118" y="22031"/>
                  </a:lnTo>
                  <a:lnTo>
                    <a:pt x="66947" y="22885"/>
                  </a:lnTo>
                  <a:lnTo>
                    <a:pt x="66776" y="22885"/>
                  </a:lnTo>
                  <a:lnTo>
                    <a:pt x="66776" y="23056"/>
                  </a:lnTo>
                  <a:lnTo>
                    <a:pt x="66605" y="23056"/>
                  </a:lnTo>
                  <a:lnTo>
                    <a:pt x="66605" y="22543"/>
                  </a:lnTo>
                  <a:lnTo>
                    <a:pt x="66776" y="21860"/>
                  </a:lnTo>
                  <a:lnTo>
                    <a:pt x="66776" y="21690"/>
                  </a:lnTo>
                  <a:lnTo>
                    <a:pt x="66776" y="19640"/>
                  </a:lnTo>
                  <a:close/>
                  <a:moveTo>
                    <a:pt x="83684" y="17932"/>
                  </a:moveTo>
                  <a:lnTo>
                    <a:pt x="79926" y="22202"/>
                  </a:lnTo>
                  <a:lnTo>
                    <a:pt x="78902" y="23397"/>
                  </a:lnTo>
                  <a:lnTo>
                    <a:pt x="77706" y="23227"/>
                  </a:lnTo>
                  <a:lnTo>
                    <a:pt x="73949" y="23227"/>
                  </a:lnTo>
                  <a:lnTo>
                    <a:pt x="72412" y="23397"/>
                  </a:lnTo>
                  <a:lnTo>
                    <a:pt x="71900" y="22714"/>
                  </a:lnTo>
                  <a:lnTo>
                    <a:pt x="71216" y="22202"/>
                  </a:lnTo>
                  <a:lnTo>
                    <a:pt x="70875" y="21860"/>
                  </a:lnTo>
                  <a:lnTo>
                    <a:pt x="67972" y="18957"/>
                  </a:lnTo>
                  <a:lnTo>
                    <a:pt x="67801" y="18786"/>
                  </a:lnTo>
                  <a:lnTo>
                    <a:pt x="72070" y="18445"/>
                  </a:lnTo>
                  <a:lnTo>
                    <a:pt x="77194" y="18445"/>
                  </a:lnTo>
                  <a:lnTo>
                    <a:pt x="78902" y="18615"/>
                  </a:lnTo>
                  <a:lnTo>
                    <a:pt x="80439" y="18615"/>
                  </a:lnTo>
                  <a:lnTo>
                    <a:pt x="82147" y="18274"/>
                  </a:lnTo>
                  <a:lnTo>
                    <a:pt x="83684" y="17932"/>
                  </a:lnTo>
                  <a:close/>
                  <a:moveTo>
                    <a:pt x="90003" y="21348"/>
                  </a:moveTo>
                  <a:lnTo>
                    <a:pt x="89661" y="21860"/>
                  </a:lnTo>
                  <a:lnTo>
                    <a:pt x="87612" y="23568"/>
                  </a:lnTo>
                  <a:lnTo>
                    <a:pt x="85391" y="25105"/>
                  </a:lnTo>
                  <a:lnTo>
                    <a:pt x="85391" y="25105"/>
                  </a:lnTo>
                  <a:lnTo>
                    <a:pt x="90003" y="21348"/>
                  </a:lnTo>
                  <a:close/>
                  <a:moveTo>
                    <a:pt x="86071" y="16926"/>
                  </a:moveTo>
                  <a:lnTo>
                    <a:pt x="85733" y="18615"/>
                  </a:lnTo>
                  <a:lnTo>
                    <a:pt x="85562" y="20153"/>
                  </a:lnTo>
                  <a:lnTo>
                    <a:pt x="85391" y="21860"/>
                  </a:lnTo>
                  <a:lnTo>
                    <a:pt x="85562" y="23397"/>
                  </a:lnTo>
                  <a:lnTo>
                    <a:pt x="83171" y="25276"/>
                  </a:lnTo>
                  <a:lnTo>
                    <a:pt x="83854" y="22885"/>
                  </a:lnTo>
                  <a:lnTo>
                    <a:pt x="84025" y="21006"/>
                  </a:lnTo>
                  <a:lnTo>
                    <a:pt x="84196" y="18957"/>
                  </a:lnTo>
                  <a:lnTo>
                    <a:pt x="86071" y="16926"/>
                  </a:lnTo>
                  <a:close/>
                  <a:moveTo>
                    <a:pt x="78048" y="24422"/>
                  </a:moveTo>
                  <a:lnTo>
                    <a:pt x="77194" y="25447"/>
                  </a:lnTo>
                  <a:lnTo>
                    <a:pt x="76852" y="25788"/>
                  </a:lnTo>
                  <a:lnTo>
                    <a:pt x="76169" y="25105"/>
                  </a:lnTo>
                  <a:lnTo>
                    <a:pt x="75315" y="24593"/>
                  </a:lnTo>
                  <a:lnTo>
                    <a:pt x="76682" y="24593"/>
                  </a:lnTo>
                  <a:lnTo>
                    <a:pt x="78048" y="24422"/>
                  </a:lnTo>
                  <a:close/>
                  <a:moveTo>
                    <a:pt x="63360" y="23056"/>
                  </a:moveTo>
                  <a:lnTo>
                    <a:pt x="63190" y="23397"/>
                  </a:lnTo>
                  <a:lnTo>
                    <a:pt x="63360" y="23568"/>
                  </a:lnTo>
                  <a:lnTo>
                    <a:pt x="63360" y="23739"/>
                  </a:lnTo>
                  <a:lnTo>
                    <a:pt x="63531" y="23739"/>
                  </a:lnTo>
                  <a:lnTo>
                    <a:pt x="63702" y="23568"/>
                  </a:lnTo>
                  <a:lnTo>
                    <a:pt x="63873" y="23227"/>
                  </a:lnTo>
                  <a:lnTo>
                    <a:pt x="64556" y="23397"/>
                  </a:lnTo>
                  <a:lnTo>
                    <a:pt x="64556" y="23739"/>
                  </a:lnTo>
                  <a:lnTo>
                    <a:pt x="64898" y="24081"/>
                  </a:lnTo>
                  <a:lnTo>
                    <a:pt x="65239" y="24081"/>
                  </a:lnTo>
                  <a:lnTo>
                    <a:pt x="66093" y="25276"/>
                  </a:lnTo>
                  <a:lnTo>
                    <a:pt x="67288" y="26130"/>
                  </a:lnTo>
                  <a:lnTo>
                    <a:pt x="67288" y="26130"/>
                  </a:lnTo>
                  <a:lnTo>
                    <a:pt x="64214" y="25447"/>
                  </a:lnTo>
                  <a:lnTo>
                    <a:pt x="62677" y="25105"/>
                  </a:lnTo>
                  <a:lnTo>
                    <a:pt x="62677" y="24934"/>
                  </a:lnTo>
                  <a:lnTo>
                    <a:pt x="62507" y="24764"/>
                  </a:lnTo>
                  <a:lnTo>
                    <a:pt x="62336" y="24764"/>
                  </a:lnTo>
                  <a:lnTo>
                    <a:pt x="62336" y="24934"/>
                  </a:lnTo>
                  <a:lnTo>
                    <a:pt x="62336" y="25105"/>
                  </a:lnTo>
                  <a:lnTo>
                    <a:pt x="62165" y="25105"/>
                  </a:lnTo>
                  <a:lnTo>
                    <a:pt x="62165" y="24934"/>
                  </a:lnTo>
                  <a:lnTo>
                    <a:pt x="63360" y="23056"/>
                  </a:lnTo>
                  <a:close/>
                  <a:moveTo>
                    <a:pt x="83513" y="19640"/>
                  </a:moveTo>
                  <a:lnTo>
                    <a:pt x="83171" y="22714"/>
                  </a:lnTo>
                  <a:lnTo>
                    <a:pt x="82488" y="25959"/>
                  </a:lnTo>
                  <a:lnTo>
                    <a:pt x="81976" y="26130"/>
                  </a:lnTo>
                  <a:lnTo>
                    <a:pt x="81634" y="26471"/>
                  </a:lnTo>
                  <a:lnTo>
                    <a:pt x="81976" y="25276"/>
                  </a:lnTo>
                  <a:lnTo>
                    <a:pt x="82317" y="23910"/>
                  </a:lnTo>
                  <a:lnTo>
                    <a:pt x="82488" y="22373"/>
                  </a:lnTo>
                  <a:lnTo>
                    <a:pt x="82488" y="21006"/>
                  </a:lnTo>
                  <a:lnTo>
                    <a:pt x="83513" y="19640"/>
                  </a:lnTo>
                  <a:close/>
                  <a:moveTo>
                    <a:pt x="65581" y="23739"/>
                  </a:moveTo>
                  <a:lnTo>
                    <a:pt x="65922" y="23910"/>
                  </a:lnTo>
                  <a:lnTo>
                    <a:pt x="66093" y="24081"/>
                  </a:lnTo>
                  <a:lnTo>
                    <a:pt x="66435" y="24081"/>
                  </a:lnTo>
                  <a:lnTo>
                    <a:pt x="68142" y="24251"/>
                  </a:lnTo>
                  <a:lnTo>
                    <a:pt x="70192" y="24422"/>
                  </a:lnTo>
                  <a:lnTo>
                    <a:pt x="71729" y="24593"/>
                  </a:lnTo>
                  <a:lnTo>
                    <a:pt x="74120" y="24593"/>
                  </a:lnTo>
                  <a:lnTo>
                    <a:pt x="75315" y="25276"/>
                  </a:lnTo>
                  <a:lnTo>
                    <a:pt x="76511" y="26130"/>
                  </a:lnTo>
                  <a:lnTo>
                    <a:pt x="75486" y="27155"/>
                  </a:lnTo>
                  <a:lnTo>
                    <a:pt x="72241" y="26813"/>
                  </a:lnTo>
                  <a:lnTo>
                    <a:pt x="68826" y="26471"/>
                  </a:lnTo>
                  <a:lnTo>
                    <a:pt x="67118" y="25447"/>
                  </a:lnTo>
                  <a:lnTo>
                    <a:pt x="65581" y="23910"/>
                  </a:lnTo>
                  <a:lnTo>
                    <a:pt x="65581" y="23739"/>
                  </a:lnTo>
                  <a:close/>
                  <a:moveTo>
                    <a:pt x="64385" y="16737"/>
                  </a:moveTo>
                  <a:lnTo>
                    <a:pt x="64385" y="16908"/>
                  </a:lnTo>
                  <a:lnTo>
                    <a:pt x="64385" y="18786"/>
                  </a:lnTo>
                  <a:lnTo>
                    <a:pt x="63873" y="20665"/>
                  </a:lnTo>
                  <a:lnTo>
                    <a:pt x="63190" y="22543"/>
                  </a:lnTo>
                  <a:lnTo>
                    <a:pt x="63190" y="22714"/>
                  </a:lnTo>
                  <a:lnTo>
                    <a:pt x="62507" y="23910"/>
                  </a:lnTo>
                  <a:lnTo>
                    <a:pt x="61653" y="24934"/>
                  </a:lnTo>
                  <a:lnTo>
                    <a:pt x="61653" y="25105"/>
                  </a:lnTo>
                  <a:lnTo>
                    <a:pt x="61823" y="25276"/>
                  </a:lnTo>
                  <a:lnTo>
                    <a:pt x="62165" y="25447"/>
                  </a:lnTo>
                  <a:lnTo>
                    <a:pt x="62336" y="25447"/>
                  </a:lnTo>
                  <a:lnTo>
                    <a:pt x="64044" y="25788"/>
                  </a:lnTo>
                  <a:lnTo>
                    <a:pt x="67972" y="26642"/>
                  </a:lnTo>
                  <a:lnTo>
                    <a:pt x="68313" y="26642"/>
                  </a:lnTo>
                  <a:lnTo>
                    <a:pt x="68313" y="26471"/>
                  </a:lnTo>
                  <a:lnTo>
                    <a:pt x="68655" y="26813"/>
                  </a:lnTo>
                  <a:lnTo>
                    <a:pt x="72070" y="27155"/>
                  </a:lnTo>
                  <a:lnTo>
                    <a:pt x="75657" y="27496"/>
                  </a:lnTo>
                  <a:lnTo>
                    <a:pt x="76852" y="26301"/>
                  </a:lnTo>
                  <a:lnTo>
                    <a:pt x="76852" y="26130"/>
                  </a:lnTo>
                  <a:lnTo>
                    <a:pt x="77023" y="26130"/>
                  </a:lnTo>
                  <a:lnTo>
                    <a:pt x="77023" y="25959"/>
                  </a:lnTo>
                  <a:lnTo>
                    <a:pt x="77535" y="25618"/>
                  </a:lnTo>
                  <a:lnTo>
                    <a:pt x="78560" y="24251"/>
                  </a:lnTo>
                  <a:lnTo>
                    <a:pt x="78560" y="24081"/>
                  </a:lnTo>
                  <a:lnTo>
                    <a:pt x="78389" y="24081"/>
                  </a:lnTo>
                  <a:lnTo>
                    <a:pt x="76682" y="24251"/>
                  </a:lnTo>
                  <a:lnTo>
                    <a:pt x="74632" y="24251"/>
                  </a:lnTo>
                  <a:lnTo>
                    <a:pt x="74461" y="24422"/>
                  </a:lnTo>
                  <a:lnTo>
                    <a:pt x="74291" y="24251"/>
                  </a:lnTo>
                  <a:lnTo>
                    <a:pt x="71729" y="24251"/>
                  </a:lnTo>
                  <a:lnTo>
                    <a:pt x="70192" y="24081"/>
                  </a:lnTo>
                  <a:lnTo>
                    <a:pt x="68142" y="23910"/>
                  </a:lnTo>
                  <a:lnTo>
                    <a:pt x="66435" y="23568"/>
                  </a:lnTo>
                  <a:lnTo>
                    <a:pt x="66264" y="23739"/>
                  </a:lnTo>
                  <a:lnTo>
                    <a:pt x="66264" y="23568"/>
                  </a:lnTo>
                  <a:lnTo>
                    <a:pt x="66093" y="23568"/>
                  </a:lnTo>
                  <a:lnTo>
                    <a:pt x="65581" y="23397"/>
                  </a:lnTo>
                  <a:lnTo>
                    <a:pt x="65239" y="23568"/>
                  </a:lnTo>
                  <a:lnTo>
                    <a:pt x="65239" y="23739"/>
                  </a:lnTo>
                  <a:lnTo>
                    <a:pt x="65068" y="23739"/>
                  </a:lnTo>
                  <a:lnTo>
                    <a:pt x="64898" y="23568"/>
                  </a:lnTo>
                  <a:lnTo>
                    <a:pt x="64898" y="23397"/>
                  </a:lnTo>
                  <a:lnTo>
                    <a:pt x="64727" y="23227"/>
                  </a:lnTo>
                  <a:lnTo>
                    <a:pt x="64214" y="22885"/>
                  </a:lnTo>
                  <a:lnTo>
                    <a:pt x="64727" y="23056"/>
                  </a:lnTo>
                  <a:lnTo>
                    <a:pt x="64898" y="23056"/>
                  </a:lnTo>
                  <a:lnTo>
                    <a:pt x="65068" y="22543"/>
                  </a:lnTo>
                  <a:lnTo>
                    <a:pt x="65196" y="22287"/>
                  </a:lnTo>
                  <a:lnTo>
                    <a:pt x="65196" y="22287"/>
                  </a:lnTo>
                  <a:lnTo>
                    <a:pt x="65068" y="23056"/>
                  </a:lnTo>
                  <a:lnTo>
                    <a:pt x="65239" y="23227"/>
                  </a:lnTo>
                  <a:lnTo>
                    <a:pt x="65581" y="23227"/>
                  </a:lnTo>
                  <a:lnTo>
                    <a:pt x="65922" y="23397"/>
                  </a:lnTo>
                  <a:lnTo>
                    <a:pt x="66264" y="23397"/>
                  </a:lnTo>
                  <a:lnTo>
                    <a:pt x="66264" y="23227"/>
                  </a:lnTo>
                  <a:lnTo>
                    <a:pt x="66435" y="23397"/>
                  </a:lnTo>
                  <a:lnTo>
                    <a:pt x="66947" y="23397"/>
                  </a:lnTo>
                  <a:lnTo>
                    <a:pt x="67118" y="23568"/>
                  </a:lnTo>
                  <a:lnTo>
                    <a:pt x="69509" y="23739"/>
                  </a:lnTo>
                  <a:lnTo>
                    <a:pt x="70875" y="23739"/>
                  </a:lnTo>
                  <a:lnTo>
                    <a:pt x="71046" y="23568"/>
                  </a:lnTo>
                  <a:lnTo>
                    <a:pt x="71046" y="23397"/>
                  </a:lnTo>
                  <a:lnTo>
                    <a:pt x="70021" y="22373"/>
                  </a:lnTo>
                  <a:lnTo>
                    <a:pt x="69509" y="21860"/>
                  </a:lnTo>
                  <a:lnTo>
                    <a:pt x="66093" y="18445"/>
                  </a:lnTo>
                  <a:lnTo>
                    <a:pt x="65751" y="17932"/>
                  </a:lnTo>
                  <a:lnTo>
                    <a:pt x="64727" y="16908"/>
                  </a:lnTo>
                  <a:lnTo>
                    <a:pt x="64385" y="16737"/>
                  </a:lnTo>
                  <a:close/>
                  <a:moveTo>
                    <a:pt x="66605" y="27155"/>
                  </a:moveTo>
                  <a:lnTo>
                    <a:pt x="66435" y="27667"/>
                  </a:lnTo>
                  <a:lnTo>
                    <a:pt x="66264" y="28009"/>
                  </a:lnTo>
                  <a:lnTo>
                    <a:pt x="66435" y="27155"/>
                  </a:lnTo>
                  <a:close/>
                  <a:moveTo>
                    <a:pt x="81976" y="21519"/>
                  </a:moveTo>
                  <a:lnTo>
                    <a:pt x="81805" y="22714"/>
                  </a:lnTo>
                  <a:lnTo>
                    <a:pt x="81634" y="23910"/>
                  </a:lnTo>
                  <a:lnTo>
                    <a:pt x="80951" y="26130"/>
                  </a:lnTo>
                  <a:lnTo>
                    <a:pt x="80609" y="27325"/>
                  </a:lnTo>
                  <a:lnTo>
                    <a:pt x="80097" y="27667"/>
                  </a:lnTo>
                  <a:lnTo>
                    <a:pt x="79585" y="28009"/>
                  </a:lnTo>
                  <a:lnTo>
                    <a:pt x="79926" y="27325"/>
                  </a:lnTo>
                  <a:lnTo>
                    <a:pt x="80439" y="25276"/>
                  </a:lnTo>
                  <a:lnTo>
                    <a:pt x="80609" y="23056"/>
                  </a:lnTo>
                  <a:lnTo>
                    <a:pt x="81976" y="21519"/>
                  </a:lnTo>
                  <a:close/>
                  <a:moveTo>
                    <a:pt x="66093" y="27325"/>
                  </a:moveTo>
                  <a:lnTo>
                    <a:pt x="65857" y="28114"/>
                  </a:lnTo>
                  <a:lnTo>
                    <a:pt x="65751" y="28009"/>
                  </a:lnTo>
                  <a:lnTo>
                    <a:pt x="66093" y="27325"/>
                  </a:lnTo>
                  <a:close/>
                  <a:moveTo>
                    <a:pt x="79585" y="27155"/>
                  </a:moveTo>
                  <a:lnTo>
                    <a:pt x="79585" y="27325"/>
                  </a:lnTo>
                  <a:lnTo>
                    <a:pt x="79175" y="28282"/>
                  </a:lnTo>
                  <a:lnTo>
                    <a:pt x="79585" y="27155"/>
                  </a:lnTo>
                  <a:close/>
                  <a:moveTo>
                    <a:pt x="67118" y="27325"/>
                  </a:moveTo>
                  <a:lnTo>
                    <a:pt x="67801" y="27496"/>
                  </a:lnTo>
                  <a:lnTo>
                    <a:pt x="66947" y="28350"/>
                  </a:lnTo>
                  <a:lnTo>
                    <a:pt x="66947" y="28179"/>
                  </a:lnTo>
                  <a:lnTo>
                    <a:pt x="67118" y="27325"/>
                  </a:lnTo>
                  <a:close/>
                  <a:moveTo>
                    <a:pt x="68655" y="27667"/>
                  </a:moveTo>
                  <a:lnTo>
                    <a:pt x="69850" y="27838"/>
                  </a:lnTo>
                  <a:lnTo>
                    <a:pt x="68655" y="28521"/>
                  </a:lnTo>
                  <a:lnTo>
                    <a:pt x="68655" y="27667"/>
                  </a:lnTo>
                  <a:close/>
                  <a:moveTo>
                    <a:pt x="53797" y="20323"/>
                  </a:moveTo>
                  <a:lnTo>
                    <a:pt x="53797" y="20494"/>
                  </a:lnTo>
                  <a:lnTo>
                    <a:pt x="53626" y="20836"/>
                  </a:lnTo>
                  <a:lnTo>
                    <a:pt x="53284" y="21006"/>
                  </a:lnTo>
                  <a:lnTo>
                    <a:pt x="53284" y="21177"/>
                  </a:lnTo>
                  <a:lnTo>
                    <a:pt x="53284" y="21348"/>
                  </a:lnTo>
                  <a:lnTo>
                    <a:pt x="52943" y="21519"/>
                  </a:lnTo>
                  <a:lnTo>
                    <a:pt x="52772" y="21690"/>
                  </a:lnTo>
                  <a:lnTo>
                    <a:pt x="51064" y="23568"/>
                  </a:lnTo>
                  <a:lnTo>
                    <a:pt x="49186" y="25276"/>
                  </a:lnTo>
                  <a:lnTo>
                    <a:pt x="49186" y="25105"/>
                  </a:lnTo>
                  <a:lnTo>
                    <a:pt x="49015" y="25105"/>
                  </a:lnTo>
                  <a:lnTo>
                    <a:pt x="48161" y="25618"/>
                  </a:lnTo>
                  <a:lnTo>
                    <a:pt x="45941" y="26984"/>
                  </a:lnTo>
                  <a:lnTo>
                    <a:pt x="43379" y="28009"/>
                  </a:lnTo>
                  <a:lnTo>
                    <a:pt x="40817" y="28862"/>
                  </a:lnTo>
                  <a:lnTo>
                    <a:pt x="38255" y="29375"/>
                  </a:lnTo>
                  <a:lnTo>
                    <a:pt x="38085" y="29546"/>
                  </a:lnTo>
                  <a:lnTo>
                    <a:pt x="37914" y="29546"/>
                  </a:lnTo>
                  <a:lnTo>
                    <a:pt x="36035" y="29716"/>
                  </a:lnTo>
                  <a:lnTo>
                    <a:pt x="34157" y="29716"/>
                  </a:lnTo>
                  <a:lnTo>
                    <a:pt x="37060" y="29375"/>
                  </a:lnTo>
                  <a:lnTo>
                    <a:pt x="39793" y="28862"/>
                  </a:lnTo>
                  <a:lnTo>
                    <a:pt x="42525" y="28009"/>
                  </a:lnTo>
                  <a:lnTo>
                    <a:pt x="45087" y="26984"/>
                  </a:lnTo>
                  <a:lnTo>
                    <a:pt x="47478" y="25618"/>
                  </a:lnTo>
                  <a:lnTo>
                    <a:pt x="49698" y="24081"/>
                  </a:lnTo>
                  <a:lnTo>
                    <a:pt x="51747" y="22373"/>
                  </a:lnTo>
                  <a:lnTo>
                    <a:pt x="53797" y="20323"/>
                  </a:lnTo>
                  <a:close/>
                  <a:moveTo>
                    <a:pt x="68142" y="28009"/>
                  </a:moveTo>
                  <a:lnTo>
                    <a:pt x="68142" y="28350"/>
                  </a:lnTo>
                  <a:lnTo>
                    <a:pt x="68142" y="28692"/>
                  </a:lnTo>
                  <a:lnTo>
                    <a:pt x="68142" y="28862"/>
                  </a:lnTo>
                  <a:lnTo>
                    <a:pt x="66605" y="29887"/>
                  </a:lnTo>
                  <a:lnTo>
                    <a:pt x="67118" y="29204"/>
                  </a:lnTo>
                  <a:lnTo>
                    <a:pt x="67630" y="28521"/>
                  </a:lnTo>
                  <a:lnTo>
                    <a:pt x="67972" y="28179"/>
                  </a:lnTo>
                  <a:lnTo>
                    <a:pt x="68142" y="28009"/>
                  </a:lnTo>
                  <a:close/>
                  <a:moveTo>
                    <a:pt x="80097" y="23739"/>
                  </a:moveTo>
                  <a:lnTo>
                    <a:pt x="79585" y="26130"/>
                  </a:lnTo>
                  <a:lnTo>
                    <a:pt x="78560" y="28862"/>
                  </a:lnTo>
                  <a:lnTo>
                    <a:pt x="77023" y="29887"/>
                  </a:lnTo>
                  <a:lnTo>
                    <a:pt x="77023" y="29716"/>
                  </a:lnTo>
                  <a:lnTo>
                    <a:pt x="77194" y="29033"/>
                  </a:lnTo>
                  <a:lnTo>
                    <a:pt x="78048" y="26813"/>
                  </a:lnTo>
                  <a:lnTo>
                    <a:pt x="78048" y="26471"/>
                  </a:lnTo>
                  <a:lnTo>
                    <a:pt x="77877" y="26301"/>
                  </a:lnTo>
                  <a:lnTo>
                    <a:pt x="78048" y="26130"/>
                  </a:lnTo>
                  <a:lnTo>
                    <a:pt x="80097" y="23739"/>
                  </a:lnTo>
                  <a:close/>
                  <a:moveTo>
                    <a:pt x="82488" y="28009"/>
                  </a:moveTo>
                  <a:lnTo>
                    <a:pt x="81805" y="28521"/>
                  </a:lnTo>
                  <a:lnTo>
                    <a:pt x="79813" y="30015"/>
                  </a:lnTo>
                  <a:lnTo>
                    <a:pt x="81122" y="29033"/>
                  </a:lnTo>
                  <a:lnTo>
                    <a:pt x="82488" y="28009"/>
                  </a:lnTo>
                  <a:close/>
                  <a:moveTo>
                    <a:pt x="66093" y="30058"/>
                  </a:moveTo>
                  <a:lnTo>
                    <a:pt x="66264" y="30229"/>
                  </a:lnTo>
                  <a:lnTo>
                    <a:pt x="65922" y="30399"/>
                  </a:lnTo>
                  <a:lnTo>
                    <a:pt x="66093" y="30058"/>
                  </a:lnTo>
                  <a:close/>
                  <a:moveTo>
                    <a:pt x="20665" y="27155"/>
                  </a:moveTo>
                  <a:lnTo>
                    <a:pt x="22373" y="28179"/>
                  </a:lnTo>
                  <a:lnTo>
                    <a:pt x="24251" y="29033"/>
                  </a:lnTo>
                  <a:lnTo>
                    <a:pt x="26301" y="29887"/>
                  </a:lnTo>
                  <a:lnTo>
                    <a:pt x="28350" y="30399"/>
                  </a:lnTo>
                  <a:lnTo>
                    <a:pt x="30741" y="30570"/>
                  </a:lnTo>
                  <a:lnTo>
                    <a:pt x="33132" y="30570"/>
                  </a:lnTo>
                  <a:lnTo>
                    <a:pt x="35352" y="30229"/>
                  </a:lnTo>
                  <a:lnTo>
                    <a:pt x="37572" y="29887"/>
                  </a:lnTo>
                  <a:lnTo>
                    <a:pt x="35181" y="30399"/>
                  </a:lnTo>
                  <a:lnTo>
                    <a:pt x="32790" y="30741"/>
                  </a:lnTo>
                  <a:lnTo>
                    <a:pt x="30570" y="30741"/>
                  </a:lnTo>
                  <a:lnTo>
                    <a:pt x="28350" y="30570"/>
                  </a:lnTo>
                  <a:lnTo>
                    <a:pt x="26301" y="30058"/>
                  </a:lnTo>
                  <a:lnTo>
                    <a:pt x="24422" y="29375"/>
                  </a:lnTo>
                  <a:lnTo>
                    <a:pt x="22544" y="28350"/>
                  </a:lnTo>
                  <a:lnTo>
                    <a:pt x="20665" y="27155"/>
                  </a:lnTo>
                  <a:close/>
                  <a:moveTo>
                    <a:pt x="66669" y="27859"/>
                  </a:moveTo>
                  <a:lnTo>
                    <a:pt x="66605" y="28179"/>
                  </a:lnTo>
                  <a:lnTo>
                    <a:pt x="66435" y="28862"/>
                  </a:lnTo>
                  <a:lnTo>
                    <a:pt x="66605" y="29033"/>
                  </a:lnTo>
                  <a:lnTo>
                    <a:pt x="66776" y="29033"/>
                  </a:lnTo>
                  <a:lnTo>
                    <a:pt x="66264" y="29716"/>
                  </a:lnTo>
                  <a:lnTo>
                    <a:pt x="66264" y="29546"/>
                  </a:lnTo>
                  <a:lnTo>
                    <a:pt x="66435" y="29375"/>
                  </a:lnTo>
                  <a:lnTo>
                    <a:pt x="66264" y="29204"/>
                  </a:lnTo>
                  <a:lnTo>
                    <a:pt x="66093" y="29204"/>
                  </a:lnTo>
                  <a:lnTo>
                    <a:pt x="65751" y="29716"/>
                  </a:lnTo>
                  <a:lnTo>
                    <a:pt x="65239" y="30741"/>
                  </a:lnTo>
                  <a:lnTo>
                    <a:pt x="65239" y="30399"/>
                  </a:lnTo>
                  <a:lnTo>
                    <a:pt x="65751" y="28179"/>
                  </a:lnTo>
                  <a:lnTo>
                    <a:pt x="65837" y="28179"/>
                  </a:lnTo>
                  <a:lnTo>
                    <a:pt x="65581" y="29033"/>
                  </a:lnTo>
                  <a:lnTo>
                    <a:pt x="65751" y="29375"/>
                  </a:lnTo>
                  <a:lnTo>
                    <a:pt x="65922" y="29204"/>
                  </a:lnTo>
                  <a:lnTo>
                    <a:pt x="66669" y="27859"/>
                  </a:lnTo>
                  <a:close/>
                  <a:moveTo>
                    <a:pt x="76852" y="27325"/>
                  </a:moveTo>
                  <a:lnTo>
                    <a:pt x="76340" y="28692"/>
                  </a:lnTo>
                  <a:lnTo>
                    <a:pt x="76340" y="29033"/>
                  </a:lnTo>
                  <a:lnTo>
                    <a:pt x="75998" y="29887"/>
                  </a:lnTo>
                  <a:lnTo>
                    <a:pt x="75998" y="30570"/>
                  </a:lnTo>
                  <a:lnTo>
                    <a:pt x="74803" y="31424"/>
                  </a:lnTo>
                  <a:lnTo>
                    <a:pt x="74803" y="30741"/>
                  </a:lnTo>
                  <a:lnTo>
                    <a:pt x="74803" y="30058"/>
                  </a:lnTo>
                  <a:lnTo>
                    <a:pt x="74803" y="29887"/>
                  </a:lnTo>
                  <a:lnTo>
                    <a:pt x="74632" y="29716"/>
                  </a:lnTo>
                  <a:lnTo>
                    <a:pt x="74461" y="29716"/>
                  </a:lnTo>
                  <a:lnTo>
                    <a:pt x="76852" y="27325"/>
                  </a:lnTo>
                  <a:close/>
                  <a:moveTo>
                    <a:pt x="60799" y="28350"/>
                  </a:moveTo>
                  <a:lnTo>
                    <a:pt x="60286" y="31083"/>
                  </a:lnTo>
                  <a:lnTo>
                    <a:pt x="60116" y="32449"/>
                  </a:lnTo>
                  <a:lnTo>
                    <a:pt x="60286" y="30570"/>
                  </a:lnTo>
                  <a:lnTo>
                    <a:pt x="60628" y="28692"/>
                  </a:lnTo>
                  <a:lnTo>
                    <a:pt x="60799" y="28350"/>
                  </a:lnTo>
                  <a:close/>
                  <a:moveTo>
                    <a:pt x="46111" y="4270"/>
                  </a:moveTo>
                  <a:lnTo>
                    <a:pt x="48332" y="4611"/>
                  </a:lnTo>
                  <a:lnTo>
                    <a:pt x="48673" y="4782"/>
                  </a:lnTo>
                  <a:lnTo>
                    <a:pt x="48844" y="4953"/>
                  </a:lnTo>
                  <a:lnTo>
                    <a:pt x="49015" y="4953"/>
                  </a:lnTo>
                  <a:lnTo>
                    <a:pt x="49356" y="4782"/>
                  </a:lnTo>
                  <a:lnTo>
                    <a:pt x="51235" y="5294"/>
                  </a:lnTo>
                  <a:lnTo>
                    <a:pt x="53114" y="5807"/>
                  </a:lnTo>
                  <a:lnTo>
                    <a:pt x="54821" y="6661"/>
                  </a:lnTo>
                  <a:lnTo>
                    <a:pt x="56358" y="7685"/>
                  </a:lnTo>
                  <a:lnTo>
                    <a:pt x="57895" y="8710"/>
                  </a:lnTo>
                  <a:lnTo>
                    <a:pt x="59262" y="9906"/>
                  </a:lnTo>
                  <a:lnTo>
                    <a:pt x="60457" y="11101"/>
                  </a:lnTo>
                  <a:lnTo>
                    <a:pt x="61653" y="12638"/>
                  </a:lnTo>
                  <a:lnTo>
                    <a:pt x="62165" y="14004"/>
                  </a:lnTo>
                  <a:lnTo>
                    <a:pt x="63019" y="15371"/>
                  </a:lnTo>
                  <a:lnTo>
                    <a:pt x="63531" y="17249"/>
                  </a:lnTo>
                  <a:lnTo>
                    <a:pt x="63531" y="18957"/>
                  </a:lnTo>
                  <a:lnTo>
                    <a:pt x="63190" y="20665"/>
                  </a:lnTo>
                  <a:lnTo>
                    <a:pt x="62336" y="22202"/>
                  </a:lnTo>
                  <a:lnTo>
                    <a:pt x="61653" y="23227"/>
                  </a:lnTo>
                  <a:lnTo>
                    <a:pt x="60799" y="24251"/>
                  </a:lnTo>
                  <a:lnTo>
                    <a:pt x="59945" y="25276"/>
                  </a:lnTo>
                  <a:lnTo>
                    <a:pt x="58920" y="26130"/>
                  </a:lnTo>
                  <a:lnTo>
                    <a:pt x="56700" y="27838"/>
                  </a:lnTo>
                  <a:lnTo>
                    <a:pt x="54138" y="29204"/>
                  </a:lnTo>
                  <a:lnTo>
                    <a:pt x="51406" y="30570"/>
                  </a:lnTo>
                  <a:lnTo>
                    <a:pt x="48844" y="31595"/>
                  </a:lnTo>
                  <a:lnTo>
                    <a:pt x="46282" y="32278"/>
                  </a:lnTo>
                  <a:lnTo>
                    <a:pt x="44062" y="32961"/>
                  </a:lnTo>
                  <a:lnTo>
                    <a:pt x="43037" y="33132"/>
                  </a:lnTo>
                  <a:lnTo>
                    <a:pt x="42867" y="32961"/>
                  </a:lnTo>
                  <a:lnTo>
                    <a:pt x="42696" y="32790"/>
                  </a:lnTo>
                  <a:lnTo>
                    <a:pt x="39622" y="33303"/>
                  </a:lnTo>
                  <a:lnTo>
                    <a:pt x="36548" y="33474"/>
                  </a:lnTo>
                  <a:lnTo>
                    <a:pt x="33815" y="33644"/>
                  </a:lnTo>
                  <a:lnTo>
                    <a:pt x="31253" y="33474"/>
                  </a:lnTo>
                  <a:lnTo>
                    <a:pt x="28692" y="33132"/>
                  </a:lnTo>
                  <a:lnTo>
                    <a:pt x="26301" y="32620"/>
                  </a:lnTo>
                  <a:lnTo>
                    <a:pt x="24081" y="31766"/>
                  </a:lnTo>
                  <a:lnTo>
                    <a:pt x="21860" y="30741"/>
                  </a:lnTo>
                  <a:lnTo>
                    <a:pt x="21348" y="30058"/>
                  </a:lnTo>
                  <a:lnTo>
                    <a:pt x="21006" y="29204"/>
                  </a:lnTo>
                  <a:lnTo>
                    <a:pt x="20665" y="28179"/>
                  </a:lnTo>
                  <a:lnTo>
                    <a:pt x="20323" y="27155"/>
                  </a:lnTo>
                  <a:lnTo>
                    <a:pt x="22202" y="28521"/>
                  </a:lnTo>
                  <a:lnTo>
                    <a:pt x="24251" y="29716"/>
                  </a:lnTo>
                  <a:lnTo>
                    <a:pt x="26301" y="30399"/>
                  </a:lnTo>
                  <a:lnTo>
                    <a:pt x="28692" y="30912"/>
                  </a:lnTo>
                  <a:lnTo>
                    <a:pt x="30912" y="31083"/>
                  </a:lnTo>
                  <a:lnTo>
                    <a:pt x="33303" y="31083"/>
                  </a:lnTo>
                  <a:lnTo>
                    <a:pt x="35865" y="30741"/>
                  </a:lnTo>
                  <a:lnTo>
                    <a:pt x="38426" y="30058"/>
                  </a:lnTo>
                  <a:lnTo>
                    <a:pt x="38426" y="29887"/>
                  </a:lnTo>
                  <a:lnTo>
                    <a:pt x="38597" y="29716"/>
                  </a:lnTo>
                  <a:lnTo>
                    <a:pt x="40988" y="29204"/>
                  </a:lnTo>
                  <a:lnTo>
                    <a:pt x="43208" y="28521"/>
                  </a:lnTo>
                  <a:lnTo>
                    <a:pt x="45428" y="27667"/>
                  </a:lnTo>
                  <a:lnTo>
                    <a:pt x="47649" y="26471"/>
                  </a:lnTo>
                  <a:lnTo>
                    <a:pt x="47649" y="26471"/>
                  </a:lnTo>
                  <a:lnTo>
                    <a:pt x="45428" y="28179"/>
                  </a:lnTo>
                  <a:lnTo>
                    <a:pt x="43379" y="29887"/>
                  </a:lnTo>
                  <a:lnTo>
                    <a:pt x="43208" y="30058"/>
                  </a:lnTo>
                  <a:lnTo>
                    <a:pt x="43208" y="30229"/>
                  </a:lnTo>
                  <a:lnTo>
                    <a:pt x="43550" y="30229"/>
                  </a:lnTo>
                  <a:lnTo>
                    <a:pt x="46111" y="28350"/>
                  </a:lnTo>
                  <a:lnTo>
                    <a:pt x="48502" y="26471"/>
                  </a:lnTo>
                  <a:lnTo>
                    <a:pt x="50893" y="24251"/>
                  </a:lnTo>
                  <a:lnTo>
                    <a:pt x="53114" y="21860"/>
                  </a:lnTo>
                  <a:lnTo>
                    <a:pt x="53455" y="21690"/>
                  </a:lnTo>
                  <a:lnTo>
                    <a:pt x="53626" y="21348"/>
                  </a:lnTo>
                  <a:lnTo>
                    <a:pt x="53626" y="21177"/>
                  </a:lnTo>
                  <a:lnTo>
                    <a:pt x="53797" y="21006"/>
                  </a:lnTo>
                  <a:lnTo>
                    <a:pt x="54138" y="20665"/>
                  </a:lnTo>
                  <a:lnTo>
                    <a:pt x="54309" y="20323"/>
                  </a:lnTo>
                  <a:lnTo>
                    <a:pt x="54138" y="20153"/>
                  </a:lnTo>
                  <a:lnTo>
                    <a:pt x="53797" y="19982"/>
                  </a:lnTo>
                  <a:lnTo>
                    <a:pt x="53455" y="20153"/>
                  </a:lnTo>
                  <a:lnTo>
                    <a:pt x="51406" y="22202"/>
                  </a:lnTo>
                  <a:lnTo>
                    <a:pt x="49186" y="24081"/>
                  </a:lnTo>
                  <a:lnTo>
                    <a:pt x="46795" y="25618"/>
                  </a:lnTo>
                  <a:lnTo>
                    <a:pt x="44233" y="26984"/>
                  </a:lnTo>
                  <a:lnTo>
                    <a:pt x="41330" y="28009"/>
                  </a:lnTo>
                  <a:lnTo>
                    <a:pt x="38597" y="28862"/>
                  </a:lnTo>
                  <a:lnTo>
                    <a:pt x="35523" y="29204"/>
                  </a:lnTo>
                  <a:lnTo>
                    <a:pt x="32449" y="29375"/>
                  </a:lnTo>
                  <a:lnTo>
                    <a:pt x="32107" y="29546"/>
                  </a:lnTo>
                  <a:lnTo>
                    <a:pt x="32107" y="29716"/>
                  </a:lnTo>
                  <a:lnTo>
                    <a:pt x="32107" y="29887"/>
                  </a:lnTo>
                  <a:lnTo>
                    <a:pt x="32278" y="30058"/>
                  </a:lnTo>
                  <a:lnTo>
                    <a:pt x="34157" y="30058"/>
                  </a:lnTo>
                  <a:lnTo>
                    <a:pt x="31253" y="30229"/>
                  </a:lnTo>
                  <a:lnTo>
                    <a:pt x="29887" y="30229"/>
                  </a:lnTo>
                  <a:lnTo>
                    <a:pt x="28350" y="30058"/>
                  </a:lnTo>
                  <a:lnTo>
                    <a:pt x="26130" y="29546"/>
                  </a:lnTo>
                  <a:lnTo>
                    <a:pt x="24081" y="28692"/>
                  </a:lnTo>
                  <a:lnTo>
                    <a:pt x="22031" y="27496"/>
                  </a:lnTo>
                  <a:lnTo>
                    <a:pt x="20323" y="26301"/>
                  </a:lnTo>
                  <a:lnTo>
                    <a:pt x="20153" y="25788"/>
                  </a:lnTo>
                  <a:lnTo>
                    <a:pt x="20323" y="23910"/>
                  </a:lnTo>
                  <a:lnTo>
                    <a:pt x="20665" y="21860"/>
                  </a:lnTo>
                  <a:lnTo>
                    <a:pt x="21348" y="19982"/>
                  </a:lnTo>
                  <a:lnTo>
                    <a:pt x="22202" y="18274"/>
                  </a:lnTo>
                  <a:lnTo>
                    <a:pt x="23056" y="16395"/>
                  </a:lnTo>
                  <a:lnTo>
                    <a:pt x="24251" y="14858"/>
                  </a:lnTo>
                  <a:lnTo>
                    <a:pt x="26472" y="11955"/>
                  </a:lnTo>
                  <a:lnTo>
                    <a:pt x="27838" y="10418"/>
                  </a:lnTo>
                  <a:lnTo>
                    <a:pt x="29375" y="9052"/>
                  </a:lnTo>
                  <a:lnTo>
                    <a:pt x="30912" y="7856"/>
                  </a:lnTo>
                  <a:lnTo>
                    <a:pt x="32620" y="6661"/>
                  </a:lnTo>
                  <a:lnTo>
                    <a:pt x="34498" y="5807"/>
                  </a:lnTo>
                  <a:lnTo>
                    <a:pt x="36377" y="5124"/>
                  </a:lnTo>
                  <a:lnTo>
                    <a:pt x="38255" y="4611"/>
                  </a:lnTo>
                  <a:lnTo>
                    <a:pt x="40134" y="4270"/>
                  </a:lnTo>
                  <a:lnTo>
                    <a:pt x="39793" y="4441"/>
                  </a:lnTo>
                  <a:lnTo>
                    <a:pt x="39622" y="4611"/>
                  </a:lnTo>
                  <a:lnTo>
                    <a:pt x="39622" y="4953"/>
                  </a:lnTo>
                  <a:lnTo>
                    <a:pt x="39793" y="5294"/>
                  </a:lnTo>
                  <a:lnTo>
                    <a:pt x="40134" y="5294"/>
                  </a:lnTo>
                  <a:lnTo>
                    <a:pt x="42013" y="4611"/>
                  </a:lnTo>
                  <a:lnTo>
                    <a:pt x="44062" y="4441"/>
                  </a:lnTo>
                  <a:lnTo>
                    <a:pt x="46111" y="4270"/>
                  </a:lnTo>
                  <a:close/>
                  <a:moveTo>
                    <a:pt x="54821" y="34327"/>
                  </a:moveTo>
                  <a:lnTo>
                    <a:pt x="54821" y="34498"/>
                  </a:lnTo>
                  <a:lnTo>
                    <a:pt x="54651" y="34669"/>
                  </a:lnTo>
                  <a:lnTo>
                    <a:pt x="54821" y="34327"/>
                  </a:lnTo>
                  <a:close/>
                  <a:moveTo>
                    <a:pt x="41330" y="34669"/>
                  </a:moveTo>
                  <a:lnTo>
                    <a:pt x="41159" y="34840"/>
                  </a:lnTo>
                  <a:lnTo>
                    <a:pt x="40988" y="35011"/>
                  </a:lnTo>
                  <a:lnTo>
                    <a:pt x="40817" y="35011"/>
                  </a:lnTo>
                  <a:lnTo>
                    <a:pt x="40817" y="34840"/>
                  </a:lnTo>
                  <a:lnTo>
                    <a:pt x="40988" y="34669"/>
                  </a:lnTo>
                  <a:close/>
                  <a:moveTo>
                    <a:pt x="43208" y="34327"/>
                  </a:moveTo>
                  <a:lnTo>
                    <a:pt x="43037" y="34840"/>
                  </a:lnTo>
                  <a:lnTo>
                    <a:pt x="43037" y="35181"/>
                  </a:lnTo>
                  <a:lnTo>
                    <a:pt x="41842" y="35011"/>
                  </a:lnTo>
                  <a:lnTo>
                    <a:pt x="42354" y="34498"/>
                  </a:lnTo>
                  <a:lnTo>
                    <a:pt x="43208" y="34327"/>
                  </a:lnTo>
                  <a:close/>
                  <a:moveTo>
                    <a:pt x="59561" y="27795"/>
                  </a:moveTo>
                  <a:lnTo>
                    <a:pt x="59432" y="29204"/>
                  </a:lnTo>
                  <a:lnTo>
                    <a:pt x="58920" y="31253"/>
                  </a:lnTo>
                  <a:lnTo>
                    <a:pt x="58237" y="33303"/>
                  </a:lnTo>
                  <a:lnTo>
                    <a:pt x="57212" y="35181"/>
                  </a:lnTo>
                  <a:lnTo>
                    <a:pt x="57725" y="33474"/>
                  </a:lnTo>
                  <a:lnTo>
                    <a:pt x="58408" y="31937"/>
                  </a:lnTo>
                  <a:lnTo>
                    <a:pt x="59091" y="29716"/>
                  </a:lnTo>
                  <a:lnTo>
                    <a:pt x="59432" y="28692"/>
                  </a:lnTo>
                  <a:lnTo>
                    <a:pt x="59561" y="27795"/>
                  </a:lnTo>
                  <a:close/>
                  <a:moveTo>
                    <a:pt x="61653" y="25618"/>
                  </a:moveTo>
                  <a:lnTo>
                    <a:pt x="62165" y="25959"/>
                  </a:lnTo>
                  <a:lnTo>
                    <a:pt x="61823" y="27496"/>
                  </a:lnTo>
                  <a:lnTo>
                    <a:pt x="61311" y="29204"/>
                  </a:lnTo>
                  <a:lnTo>
                    <a:pt x="60799" y="30912"/>
                  </a:lnTo>
                  <a:lnTo>
                    <a:pt x="60457" y="32790"/>
                  </a:lnTo>
                  <a:lnTo>
                    <a:pt x="60457" y="32961"/>
                  </a:lnTo>
                  <a:lnTo>
                    <a:pt x="60628" y="33132"/>
                  </a:lnTo>
                  <a:lnTo>
                    <a:pt x="60799" y="33132"/>
                  </a:lnTo>
                  <a:lnTo>
                    <a:pt x="60970" y="32961"/>
                  </a:lnTo>
                  <a:lnTo>
                    <a:pt x="61311" y="32449"/>
                  </a:lnTo>
                  <a:lnTo>
                    <a:pt x="61994" y="31595"/>
                  </a:lnTo>
                  <a:lnTo>
                    <a:pt x="61994" y="31424"/>
                  </a:lnTo>
                  <a:lnTo>
                    <a:pt x="61823" y="31253"/>
                  </a:lnTo>
                  <a:lnTo>
                    <a:pt x="61653" y="31253"/>
                  </a:lnTo>
                  <a:lnTo>
                    <a:pt x="61482" y="31595"/>
                  </a:lnTo>
                  <a:lnTo>
                    <a:pt x="61140" y="31937"/>
                  </a:lnTo>
                  <a:lnTo>
                    <a:pt x="61653" y="29716"/>
                  </a:lnTo>
                  <a:lnTo>
                    <a:pt x="62165" y="27838"/>
                  </a:lnTo>
                  <a:lnTo>
                    <a:pt x="62507" y="25959"/>
                  </a:lnTo>
                  <a:lnTo>
                    <a:pt x="65751" y="26984"/>
                  </a:lnTo>
                  <a:lnTo>
                    <a:pt x="65239" y="28350"/>
                  </a:lnTo>
                  <a:lnTo>
                    <a:pt x="64556" y="29546"/>
                  </a:lnTo>
                  <a:lnTo>
                    <a:pt x="64214" y="30058"/>
                  </a:lnTo>
                  <a:lnTo>
                    <a:pt x="64214" y="30058"/>
                  </a:lnTo>
                  <a:lnTo>
                    <a:pt x="64385" y="29546"/>
                  </a:lnTo>
                  <a:lnTo>
                    <a:pt x="64385" y="29375"/>
                  </a:lnTo>
                  <a:lnTo>
                    <a:pt x="64385" y="29204"/>
                  </a:lnTo>
                  <a:lnTo>
                    <a:pt x="64044" y="29204"/>
                  </a:lnTo>
                  <a:lnTo>
                    <a:pt x="63702" y="29716"/>
                  </a:lnTo>
                  <a:lnTo>
                    <a:pt x="63531" y="30399"/>
                  </a:lnTo>
                  <a:lnTo>
                    <a:pt x="63190" y="30912"/>
                  </a:lnTo>
                  <a:lnTo>
                    <a:pt x="63190" y="31083"/>
                  </a:lnTo>
                  <a:lnTo>
                    <a:pt x="63360" y="31253"/>
                  </a:lnTo>
                  <a:lnTo>
                    <a:pt x="63531" y="31424"/>
                  </a:lnTo>
                  <a:lnTo>
                    <a:pt x="63702" y="31253"/>
                  </a:lnTo>
                  <a:lnTo>
                    <a:pt x="64385" y="30570"/>
                  </a:lnTo>
                  <a:lnTo>
                    <a:pt x="65068" y="29887"/>
                  </a:lnTo>
                  <a:lnTo>
                    <a:pt x="64898" y="30229"/>
                  </a:lnTo>
                  <a:lnTo>
                    <a:pt x="64898" y="30570"/>
                  </a:lnTo>
                  <a:lnTo>
                    <a:pt x="65068" y="30912"/>
                  </a:lnTo>
                  <a:lnTo>
                    <a:pt x="63019" y="32278"/>
                  </a:lnTo>
                  <a:lnTo>
                    <a:pt x="60286" y="33815"/>
                  </a:lnTo>
                  <a:lnTo>
                    <a:pt x="57725" y="35181"/>
                  </a:lnTo>
                  <a:lnTo>
                    <a:pt x="58579" y="33303"/>
                  </a:lnTo>
                  <a:lnTo>
                    <a:pt x="59262" y="31253"/>
                  </a:lnTo>
                  <a:lnTo>
                    <a:pt x="59774" y="29204"/>
                  </a:lnTo>
                  <a:lnTo>
                    <a:pt x="59945" y="27325"/>
                  </a:lnTo>
                  <a:lnTo>
                    <a:pt x="60628" y="26642"/>
                  </a:lnTo>
                  <a:lnTo>
                    <a:pt x="60286" y="28692"/>
                  </a:lnTo>
                  <a:lnTo>
                    <a:pt x="59945" y="31083"/>
                  </a:lnTo>
                  <a:lnTo>
                    <a:pt x="59774" y="32278"/>
                  </a:lnTo>
                  <a:lnTo>
                    <a:pt x="59774" y="33474"/>
                  </a:lnTo>
                  <a:lnTo>
                    <a:pt x="59945" y="33644"/>
                  </a:lnTo>
                  <a:lnTo>
                    <a:pt x="60116" y="33815"/>
                  </a:lnTo>
                  <a:lnTo>
                    <a:pt x="60286" y="33644"/>
                  </a:lnTo>
                  <a:lnTo>
                    <a:pt x="60286" y="33474"/>
                  </a:lnTo>
                  <a:lnTo>
                    <a:pt x="60628" y="31083"/>
                  </a:lnTo>
                  <a:lnTo>
                    <a:pt x="60970" y="28521"/>
                  </a:lnTo>
                  <a:lnTo>
                    <a:pt x="61311" y="25959"/>
                  </a:lnTo>
                  <a:lnTo>
                    <a:pt x="61653" y="25618"/>
                  </a:lnTo>
                  <a:close/>
                  <a:moveTo>
                    <a:pt x="44404" y="34157"/>
                  </a:moveTo>
                  <a:lnTo>
                    <a:pt x="44233" y="35352"/>
                  </a:lnTo>
                  <a:lnTo>
                    <a:pt x="43550" y="35352"/>
                  </a:lnTo>
                  <a:lnTo>
                    <a:pt x="43721" y="34498"/>
                  </a:lnTo>
                  <a:lnTo>
                    <a:pt x="43721" y="34327"/>
                  </a:lnTo>
                  <a:lnTo>
                    <a:pt x="44404" y="34157"/>
                  </a:lnTo>
                  <a:close/>
                  <a:moveTo>
                    <a:pt x="45941" y="33815"/>
                  </a:moveTo>
                  <a:lnTo>
                    <a:pt x="45770" y="34669"/>
                  </a:lnTo>
                  <a:lnTo>
                    <a:pt x="45599" y="35694"/>
                  </a:lnTo>
                  <a:lnTo>
                    <a:pt x="44745" y="35523"/>
                  </a:lnTo>
                  <a:lnTo>
                    <a:pt x="44916" y="33986"/>
                  </a:lnTo>
                  <a:lnTo>
                    <a:pt x="45941" y="33815"/>
                  </a:lnTo>
                  <a:close/>
                  <a:moveTo>
                    <a:pt x="40476" y="34840"/>
                  </a:moveTo>
                  <a:lnTo>
                    <a:pt x="40476" y="35011"/>
                  </a:lnTo>
                  <a:lnTo>
                    <a:pt x="38939" y="35011"/>
                  </a:lnTo>
                  <a:lnTo>
                    <a:pt x="37402" y="35352"/>
                  </a:lnTo>
                  <a:lnTo>
                    <a:pt x="36035" y="35694"/>
                  </a:lnTo>
                  <a:lnTo>
                    <a:pt x="34669" y="36206"/>
                  </a:lnTo>
                  <a:lnTo>
                    <a:pt x="34669" y="35352"/>
                  </a:lnTo>
                  <a:lnTo>
                    <a:pt x="38597" y="35011"/>
                  </a:lnTo>
                  <a:lnTo>
                    <a:pt x="40476" y="34840"/>
                  </a:lnTo>
                  <a:close/>
                  <a:moveTo>
                    <a:pt x="54138" y="31424"/>
                  </a:moveTo>
                  <a:lnTo>
                    <a:pt x="52772" y="35352"/>
                  </a:lnTo>
                  <a:lnTo>
                    <a:pt x="52943" y="35523"/>
                  </a:lnTo>
                  <a:lnTo>
                    <a:pt x="52494" y="36270"/>
                  </a:lnTo>
                  <a:lnTo>
                    <a:pt x="52430" y="36206"/>
                  </a:lnTo>
                  <a:lnTo>
                    <a:pt x="53114" y="34157"/>
                  </a:lnTo>
                  <a:lnTo>
                    <a:pt x="53797" y="32107"/>
                  </a:lnTo>
                  <a:lnTo>
                    <a:pt x="54138" y="31424"/>
                  </a:lnTo>
                  <a:close/>
                  <a:moveTo>
                    <a:pt x="49015" y="32961"/>
                  </a:moveTo>
                  <a:lnTo>
                    <a:pt x="48844" y="34498"/>
                  </a:lnTo>
                  <a:lnTo>
                    <a:pt x="48332" y="36035"/>
                  </a:lnTo>
                  <a:lnTo>
                    <a:pt x="48161" y="36377"/>
                  </a:lnTo>
                  <a:lnTo>
                    <a:pt x="47649" y="36377"/>
                  </a:lnTo>
                  <a:lnTo>
                    <a:pt x="47819" y="35352"/>
                  </a:lnTo>
                  <a:lnTo>
                    <a:pt x="48161" y="33986"/>
                  </a:lnTo>
                  <a:lnTo>
                    <a:pt x="48161" y="33815"/>
                  </a:lnTo>
                  <a:lnTo>
                    <a:pt x="47990" y="33644"/>
                  </a:lnTo>
                  <a:lnTo>
                    <a:pt x="47819" y="33644"/>
                  </a:lnTo>
                  <a:lnTo>
                    <a:pt x="47649" y="33815"/>
                  </a:lnTo>
                  <a:lnTo>
                    <a:pt x="47478" y="34327"/>
                  </a:lnTo>
                  <a:lnTo>
                    <a:pt x="46965" y="36035"/>
                  </a:lnTo>
                  <a:lnTo>
                    <a:pt x="46282" y="35865"/>
                  </a:lnTo>
                  <a:lnTo>
                    <a:pt x="46282" y="35694"/>
                  </a:lnTo>
                  <a:lnTo>
                    <a:pt x="46282" y="34840"/>
                  </a:lnTo>
                  <a:lnTo>
                    <a:pt x="46453" y="33986"/>
                  </a:lnTo>
                  <a:lnTo>
                    <a:pt x="46282" y="33644"/>
                  </a:lnTo>
                  <a:lnTo>
                    <a:pt x="49015" y="32961"/>
                  </a:lnTo>
                  <a:close/>
                  <a:moveTo>
                    <a:pt x="34157" y="35523"/>
                  </a:moveTo>
                  <a:lnTo>
                    <a:pt x="33986" y="36548"/>
                  </a:lnTo>
                  <a:lnTo>
                    <a:pt x="33815" y="36548"/>
                  </a:lnTo>
                  <a:lnTo>
                    <a:pt x="33644" y="36889"/>
                  </a:lnTo>
                  <a:lnTo>
                    <a:pt x="33132" y="37060"/>
                  </a:lnTo>
                  <a:lnTo>
                    <a:pt x="33303" y="36718"/>
                  </a:lnTo>
                  <a:lnTo>
                    <a:pt x="33474" y="35523"/>
                  </a:lnTo>
                  <a:close/>
                  <a:moveTo>
                    <a:pt x="33132" y="35352"/>
                  </a:moveTo>
                  <a:lnTo>
                    <a:pt x="32961" y="36718"/>
                  </a:lnTo>
                  <a:lnTo>
                    <a:pt x="32790" y="37231"/>
                  </a:lnTo>
                  <a:lnTo>
                    <a:pt x="32790" y="36718"/>
                  </a:lnTo>
                  <a:lnTo>
                    <a:pt x="33132" y="35352"/>
                  </a:lnTo>
                  <a:close/>
                  <a:moveTo>
                    <a:pt x="51918" y="32107"/>
                  </a:moveTo>
                  <a:lnTo>
                    <a:pt x="51064" y="34498"/>
                  </a:lnTo>
                  <a:lnTo>
                    <a:pt x="50039" y="37231"/>
                  </a:lnTo>
                  <a:lnTo>
                    <a:pt x="48673" y="36718"/>
                  </a:lnTo>
                  <a:lnTo>
                    <a:pt x="49186" y="34669"/>
                  </a:lnTo>
                  <a:lnTo>
                    <a:pt x="49527" y="32790"/>
                  </a:lnTo>
                  <a:lnTo>
                    <a:pt x="51918" y="32107"/>
                  </a:lnTo>
                  <a:close/>
                  <a:moveTo>
                    <a:pt x="59262" y="28009"/>
                  </a:moveTo>
                  <a:lnTo>
                    <a:pt x="58749" y="29887"/>
                  </a:lnTo>
                  <a:lnTo>
                    <a:pt x="58066" y="31766"/>
                  </a:lnTo>
                  <a:lnTo>
                    <a:pt x="57383" y="33474"/>
                  </a:lnTo>
                  <a:lnTo>
                    <a:pt x="56871" y="35181"/>
                  </a:lnTo>
                  <a:lnTo>
                    <a:pt x="57042" y="35523"/>
                  </a:lnTo>
                  <a:lnTo>
                    <a:pt x="54309" y="36718"/>
                  </a:lnTo>
                  <a:lnTo>
                    <a:pt x="51577" y="37743"/>
                  </a:lnTo>
                  <a:lnTo>
                    <a:pt x="51064" y="37572"/>
                  </a:lnTo>
                  <a:lnTo>
                    <a:pt x="51577" y="37060"/>
                  </a:lnTo>
                  <a:lnTo>
                    <a:pt x="51577" y="36889"/>
                  </a:lnTo>
                  <a:lnTo>
                    <a:pt x="51406" y="36718"/>
                  </a:lnTo>
                  <a:lnTo>
                    <a:pt x="51235" y="36718"/>
                  </a:lnTo>
                  <a:lnTo>
                    <a:pt x="51064" y="37060"/>
                  </a:lnTo>
                  <a:lnTo>
                    <a:pt x="51918" y="34498"/>
                  </a:lnTo>
                  <a:lnTo>
                    <a:pt x="52601" y="31766"/>
                  </a:lnTo>
                  <a:lnTo>
                    <a:pt x="53967" y="31253"/>
                  </a:lnTo>
                  <a:lnTo>
                    <a:pt x="53455" y="32107"/>
                  </a:lnTo>
                  <a:lnTo>
                    <a:pt x="52772" y="34157"/>
                  </a:lnTo>
                  <a:lnTo>
                    <a:pt x="52089" y="36206"/>
                  </a:lnTo>
                  <a:lnTo>
                    <a:pt x="52089" y="36377"/>
                  </a:lnTo>
                  <a:lnTo>
                    <a:pt x="52260" y="36548"/>
                  </a:lnTo>
                  <a:lnTo>
                    <a:pt x="52601" y="36718"/>
                  </a:lnTo>
                  <a:lnTo>
                    <a:pt x="52772" y="36548"/>
                  </a:lnTo>
                  <a:lnTo>
                    <a:pt x="53284" y="35694"/>
                  </a:lnTo>
                  <a:lnTo>
                    <a:pt x="53967" y="34669"/>
                  </a:lnTo>
                  <a:lnTo>
                    <a:pt x="53967" y="34498"/>
                  </a:lnTo>
                  <a:lnTo>
                    <a:pt x="53967" y="34327"/>
                  </a:lnTo>
                  <a:lnTo>
                    <a:pt x="53626" y="34327"/>
                  </a:lnTo>
                  <a:lnTo>
                    <a:pt x="53455" y="34669"/>
                  </a:lnTo>
                  <a:lnTo>
                    <a:pt x="54651" y="30741"/>
                  </a:lnTo>
                  <a:lnTo>
                    <a:pt x="56017" y="30058"/>
                  </a:lnTo>
                  <a:lnTo>
                    <a:pt x="55505" y="31424"/>
                  </a:lnTo>
                  <a:lnTo>
                    <a:pt x="54821" y="33303"/>
                  </a:lnTo>
                  <a:lnTo>
                    <a:pt x="54138" y="35181"/>
                  </a:lnTo>
                  <a:lnTo>
                    <a:pt x="54138" y="35352"/>
                  </a:lnTo>
                  <a:lnTo>
                    <a:pt x="54309" y="35523"/>
                  </a:lnTo>
                  <a:lnTo>
                    <a:pt x="54651" y="35523"/>
                  </a:lnTo>
                  <a:lnTo>
                    <a:pt x="54821" y="35352"/>
                  </a:lnTo>
                  <a:lnTo>
                    <a:pt x="54821" y="35181"/>
                  </a:lnTo>
                  <a:lnTo>
                    <a:pt x="54821" y="35011"/>
                  </a:lnTo>
                  <a:lnTo>
                    <a:pt x="55334" y="34327"/>
                  </a:lnTo>
                  <a:lnTo>
                    <a:pt x="55505" y="34157"/>
                  </a:lnTo>
                  <a:lnTo>
                    <a:pt x="55334" y="33986"/>
                  </a:lnTo>
                  <a:lnTo>
                    <a:pt x="55846" y="32449"/>
                  </a:lnTo>
                  <a:lnTo>
                    <a:pt x="56700" y="29716"/>
                  </a:lnTo>
                  <a:lnTo>
                    <a:pt x="57725" y="29204"/>
                  </a:lnTo>
                  <a:lnTo>
                    <a:pt x="57725" y="29204"/>
                  </a:lnTo>
                  <a:lnTo>
                    <a:pt x="56529" y="31766"/>
                  </a:lnTo>
                  <a:lnTo>
                    <a:pt x="56188" y="32790"/>
                  </a:lnTo>
                  <a:lnTo>
                    <a:pt x="56017" y="33132"/>
                  </a:lnTo>
                  <a:lnTo>
                    <a:pt x="55334" y="34669"/>
                  </a:lnTo>
                  <a:lnTo>
                    <a:pt x="55163" y="35352"/>
                  </a:lnTo>
                  <a:lnTo>
                    <a:pt x="55334" y="35694"/>
                  </a:lnTo>
                  <a:lnTo>
                    <a:pt x="55505" y="35865"/>
                  </a:lnTo>
                  <a:lnTo>
                    <a:pt x="55675" y="35865"/>
                  </a:lnTo>
                  <a:lnTo>
                    <a:pt x="55675" y="35694"/>
                  </a:lnTo>
                  <a:lnTo>
                    <a:pt x="55846" y="35523"/>
                  </a:lnTo>
                  <a:lnTo>
                    <a:pt x="55846" y="35011"/>
                  </a:lnTo>
                  <a:lnTo>
                    <a:pt x="56017" y="34327"/>
                  </a:lnTo>
                  <a:lnTo>
                    <a:pt x="56700" y="32961"/>
                  </a:lnTo>
                  <a:lnTo>
                    <a:pt x="57042" y="32107"/>
                  </a:lnTo>
                  <a:lnTo>
                    <a:pt x="57212" y="31424"/>
                  </a:lnTo>
                  <a:lnTo>
                    <a:pt x="57895" y="30058"/>
                  </a:lnTo>
                  <a:lnTo>
                    <a:pt x="58237" y="28692"/>
                  </a:lnTo>
                  <a:lnTo>
                    <a:pt x="59262" y="28009"/>
                  </a:lnTo>
                  <a:close/>
                  <a:moveTo>
                    <a:pt x="32620" y="35523"/>
                  </a:moveTo>
                  <a:lnTo>
                    <a:pt x="32449" y="36548"/>
                  </a:lnTo>
                  <a:lnTo>
                    <a:pt x="32449" y="36718"/>
                  </a:lnTo>
                  <a:lnTo>
                    <a:pt x="32449" y="37402"/>
                  </a:lnTo>
                  <a:lnTo>
                    <a:pt x="31253" y="37914"/>
                  </a:lnTo>
                  <a:lnTo>
                    <a:pt x="31253" y="37743"/>
                  </a:lnTo>
                  <a:lnTo>
                    <a:pt x="31253" y="37231"/>
                  </a:lnTo>
                  <a:lnTo>
                    <a:pt x="31595" y="35694"/>
                  </a:lnTo>
                  <a:lnTo>
                    <a:pt x="31595" y="35523"/>
                  </a:lnTo>
                  <a:close/>
                  <a:moveTo>
                    <a:pt x="29204" y="36718"/>
                  </a:moveTo>
                  <a:lnTo>
                    <a:pt x="29204" y="36889"/>
                  </a:lnTo>
                  <a:lnTo>
                    <a:pt x="29204" y="37231"/>
                  </a:lnTo>
                  <a:lnTo>
                    <a:pt x="29204" y="37572"/>
                  </a:lnTo>
                  <a:lnTo>
                    <a:pt x="29033" y="38085"/>
                  </a:lnTo>
                  <a:lnTo>
                    <a:pt x="29033" y="37914"/>
                  </a:lnTo>
                  <a:lnTo>
                    <a:pt x="29033" y="37743"/>
                  </a:lnTo>
                  <a:lnTo>
                    <a:pt x="29204" y="36718"/>
                  </a:lnTo>
                  <a:close/>
                  <a:moveTo>
                    <a:pt x="24081" y="35011"/>
                  </a:moveTo>
                  <a:lnTo>
                    <a:pt x="20494" y="37231"/>
                  </a:lnTo>
                  <a:lnTo>
                    <a:pt x="18957" y="38255"/>
                  </a:lnTo>
                  <a:lnTo>
                    <a:pt x="18786" y="38426"/>
                  </a:lnTo>
                  <a:lnTo>
                    <a:pt x="18684" y="38426"/>
                  </a:lnTo>
                  <a:lnTo>
                    <a:pt x="19640" y="37743"/>
                  </a:lnTo>
                  <a:lnTo>
                    <a:pt x="21860" y="36377"/>
                  </a:lnTo>
                  <a:lnTo>
                    <a:pt x="24081" y="35011"/>
                  </a:lnTo>
                  <a:close/>
                  <a:moveTo>
                    <a:pt x="27838" y="36718"/>
                  </a:moveTo>
                  <a:lnTo>
                    <a:pt x="27496" y="38939"/>
                  </a:lnTo>
                  <a:lnTo>
                    <a:pt x="26984" y="41159"/>
                  </a:lnTo>
                  <a:lnTo>
                    <a:pt x="27155" y="39109"/>
                  </a:lnTo>
                  <a:lnTo>
                    <a:pt x="27667" y="37231"/>
                  </a:lnTo>
                  <a:lnTo>
                    <a:pt x="27838" y="36718"/>
                  </a:lnTo>
                  <a:close/>
                  <a:moveTo>
                    <a:pt x="93760" y="39109"/>
                  </a:moveTo>
                  <a:lnTo>
                    <a:pt x="94614" y="39622"/>
                  </a:lnTo>
                  <a:lnTo>
                    <a:pt x="95468" y="40305"/>
                  </a:lnTo>
                  <a:lnTo>
                    <a:pt x="95297" y="40817"/>
                  </a:lnTo>
                  <a:lnTo>
                    <a:pt x="95126" y="41159"/>
                  </a:lnTo>
                  <a:lnTo>
                    <a:pt x="94955" y="41159"/>
                  </a:lnTo>
                  <a:lnTo>
                    <a:pt x="94784" y="40476"/>
                  </a:lnTo>
                  <a:lnTo>
                    <a:pt x="93931" y="39451"/>
                  </a:lnTo>
                  <a:lnTo>
                    <a:pt x="93760" y="39109"/>
                  </a:lnTo>
                  <a:close/>
                  <a:moveTo>
                    <a:pt x="29033" y="35352"/>
                  </a:moveTo>
                  <a:lnTo>
                    <a:pt x="28862" y="36377"/>
                  </a:lnTo>
                  <a:lnTo>
                    <a:pt x="28862" y="36718"/>
                  </a:lnTo>
                  <a:lnTo>
                    <a:pt x="28692" y="37743"/>
                  </a:lnTo>
                  <a:lnTo>
                    <a:pt x="28692" y="38085"/>
                  </a:lnTo>
                  <a:lnTo>
                    <a:pt x="28692" y="38255"/>
                  </a:lnTo>
                  <a:lnTo>
                    <a:pt x="28692" y="38597"/>
                  </a:lnTo>
                  <a:lnTo>
                    <a:pt x="28862" y="38768"/>
                  </a:lnTo>
                  <a:lnTo>
                    <a:pt x="29033" y="38768"/>
                  </a:lnTo>
                  <a:lnTo>
                    <a:pt x="29375" y="38597"/>
                  </a:lnTo>
                  <a:lnTo>
                    <a:pt x="29375" y="38255"/>
                  </a:lnTo>
                  <a:lnTo>
                    <a:pt x="29546" y="37572"/>
                  </a:lnTo>
                  <a:lnTo>
                    <a:pt x="29546" y="37402"/>
                  </a:lnTo>
                  <a:lnTo>
                    <a:pt x="29546" y="36889"/>
                  </a:lnTo>
                  <a:lnTo>
                    <a:pt x="29716" y="35523"/>
                  </a:lnTo>
                  <a:lnTo>
                    <a:pt x="31083" y="35523"/>
                  </a:lnTo>
                  <a:lnTo>
                    <a:pt x="30912" y="36718"/>
                  </a:lnTo>
                  <a:lnTo>
                    <a:pt x="30741" y="37572"/>
                  </a:lnTo>
                  <a:lnTo>
                    <a:pt x="30741" y="38255"/>
                  </a:lnTo>
                  <a:lnTo>
                    <a:pt x="28862" y="39793"/>
                  </a:lnTo>
                  <a:lnTo>
                    <a:pt x="27155" y="41671"/>
                  </a:lnTo>
                  <a:lnTo>
                    <a:pt x="27155" y="41500"/>
                  </a:lnTo>
                  <a:lnTo>
                    <a:pt x="27838" y="38426"/>
                  </a:lnTo>
                  <a:lnTo>
                    <a:pt x="28350" y="35352"/>
                  </a:lnTo>
                  <a:close/>
                  <a:moveTo>
                    <a:pt x="75828" y="33132"/>
                  </a:moveTo>
                  <a:lnTo>
                    <a:pt x="71387" y="36889"/>
                  </a:lnTo>
                  <a:lnTo>
                    <a:pt x="67801" y="39451"/>
                  </a:lnTo>
                  <a:lnTo>
                    <a:pt x="64214" y="41842"/>
                  </a:lnTo>
                  <a:lnTo>
                    <a:pt x="66093" y="40134"/>
                  </a:lnTo>
                  <a:lnTo>
                    <a:pt x="67118" y="39109"/>
                  </a:lnTo>
                  <a:lnTo>
                    <a:pt x="67630" y="38597"/>
                  </a:lnTo>
                  <a:lnTo>
                    <a:pt x="70704" y="36718"/>
                  </a:lnTo>
                  <a:lnTo>
                    <a:pt x="74120" y="34157"/>
                  </a:lnTo>
                  <a:lnTo>
                    <a:pt x="74461" y="34157"/>
                  </a:lnTo>
                  <a:lnTo>
                    <a:pt x="75828" y="33132"/>
                  </a:lnTo>
                  <a:close/>
                  <a:moveTo>
                    <a:pt x="74461" y="28179"/>
                  </a:moveTo>
                  <a:lnTo>
                    <a:pt x="72754" y="29716"/>
                  </a:lnTo>
                  <a:lnTo>
                    <a:pt x="70875" y="31253"/>
                  </a:lnTo>
                  <a:lnTo>
                    <a:pt x="66605" y="34669"/>
                  </a:lnTo>
                  <a:lnTo>
                    <a:pt x="64385" y="36206"/>
                  </a:lnTo>
                  <a:lnTo>
                    <a:pt x="62165" y="37914"/>
                  </a:lnTo>
                  <a:lnTo>
                    <a:pt x="60116" y="39793"/>
                  </a:lnTo>
                  <a:lnTo>
                    <a:pt x="59262" y="40817"/>
                  </a:lnTo>
                  <a:lnTo>
                    <a:pt x="58408" y="42013"/>
                  </a:lnTo>
                  <a:lnTo>
                    <a:pt x="56188" y="40305"/>
                  </a:lnTo>
                  <a:lnTo>
                    <a:pt x="53626" y="38768"/>
                  </a:lnTo>
                  <a:lnTo>
                    <a:pt x="52430" y="38255"/>
                  </a:lnTo>
                  <a:lnTo>
                    <a:pt x="53626" y="37914"/>
                  </a:lnTo>
                  <a:lnTo>
                    <a:pt x="54821" y="37572"/>
                  </a:lnTo>
                  <a:lnTo>
                    <a:pt x="57212" y="36718"/>
                  </a:lnTo>
                  <a:lnTo>
                    <a:pt x="59432" y="35523"/>
                  </a:lnTo>
                  <a:lnTo>
                    <a:pt x="61653" y="34327"/>
                  </a:lnTo>
                  <a:lnTo>
                    <a:pt x="62165" y="34157"/>
                  </a:lnTo>
                  <a:lnTo>
                    <a:pt x="63873" y="33132"/>
                  </a:lnTo>
                  <a:lnTo>
                    <a:pt x="67972" y="30741"/>
                  </a:lnTo>
                  <a:lnTo>
                    <a:pt x="70021" y="29546"/>
                  </a:lnTo>
                  <a:lnTo>
                    <a:pt x="71729" y="28179"/>
                  </a:lnTo>
                  <a:close/>
                  <a:moveTo>
                    <a:pt x="95980" y="40646"/>
                  </a:moveTo>
                  <a:lnTo>
                    <a:pt x="96151" y="40817"/>
                  </a:lnTo>
                  <a:lnTo>
                    <a:pt x="96151" y="42013"/>
                  </a:lnTo>
                  <a:lnTo>
                    <a:pt x="95638" y="41500"/>
                  </a:lnTo>
                  <a:lnTo>
                    <a:pt x="95980" y="40646"/>
                  </a:lnTo>
                  <a:close/>
                  <a:moveTo>
                    <a:pt x="49015" y="342"/>
                  </a:moveTo>
                  <a:lnTo>
                    <a:pt x="50039" y="513"/>
                  </a:lnTo>
                  <a:lnTo>
                    <a:pt x="50893" y="854"/>
                  </a:lnTo>
                  <a:lnTo>
                    <a:pt x="52260" y="1708"/>
                  </a:lnTo>
                  <a:lnTo>
                    <a:pt x="53797" y="2733"/>
                  </a:lnTo>
                  <a:lnTo>
                    <a:pt x="56358" y="4782"/>
                  </a:lnTo>
                  <a:lnTo>
                    <a:pt x="57212" y="5636"/>
                  </a:lnTo>
                  <a:lnTo>
                    <a:pt x="58749" y="6832"/>
                  </a:lnTo>
                  <a:lnTo>
                    <a:pt x="59432" y="7515"/>
                  </a:lnTo>
                  <a:lnTo>
                    <a:pt x="59774" y="8198"/>
                  </a:lnTo>
                  <a:lnTo>
                    <a:pt x="59774" y="8369"/>
                  </a:lnTo>
                  <a:lnTo>
                    <a:pt x="59603" y="8539"/>
                  </a:lnTo>
                  <a:lnTo>
                    <a:pt x="59603" y="8710"/>
                  </a:lnTo>
                  <a:lnTo>
                    <a:pt x="61140" y="10076"/>
                  </a:lnTo>
                  <a:lnTo>
                    <a:pt x="62507" y="11784"/>
                  </a:lnTo>
                  <a:lnTo>
                    <a:pt x="63360" y="13492"/>
                  </a:lnTo>
                  <a:lnTo>
                    <a:pt x="64044" y="15200"/>
                  </a:lnTo>
                  <a:lnTo>
                    <a:pt x="65239" y="16737"/>
                  </a:lnTo>
                  <a:lnTo>
                    <a:pt x="66776" y="18445"/>
                  </a:lnTo>
                  <a:lnTo>
                    <a:pt x="66947" y="18445"/>
                  </a:lnTo>
                  <a:lnTo>
                    <a:pt x="68826" y="17932"/>
                  </a:lnTo>
                  <a:lnTo>
                    <a:pt x="70704" y="17591"/>
                  </a:lnTo>
                  <a:lnTo>
                    <a:pt x="74974" y="17591"/>
                  </a:lnTo>
                  <a:lnTo>
                    <a:pt x="77023" y="17420"/>
                  </a:lnTo>
                  <a:lnTo>
                    <a:pt x="79072" y="17249"/>
                  </a:lnTo>
                  <a:lnTo>
                    <a:pt x="81463" y="17078"/>
                  </a:lnTo>
                  <a:lnTo>
                    <a:pt x="83854" y="17078"/>
                  </a:lnTo>
                  <a:lnTo>
                    <a:pt x="84025" y="17249"/>
                  </a:lnTo>
                  <a:lnTo>
                    <a:pt x="84025" y="17420"/>
                  </a:lnTo>
                  <a:lnTo>
                    <a:pt x="83684" y="17420"/>
                  </a:lnTo>
                  <a:lnTo>
                    <a:pt x="82317" y="17932"/>
                  </a:lnTo>
                  <a:lnTo>
                    <a:pt x="80609" y="18274"/>
                  </a:lnTo>
                  <a:lnTo>
                    <a:pt x="78902" y="18274"/>
                  </a:lnTo>
                  <a:lnTo>
                    <a:pt x="77194" y="18103"/>
                  </a:lnTo>
                  <a:lnTo>
                    <a:pt x="75998" y="18103"/>
                  </a:lnTo>
                  <a:lnTo>
                    <a:pt x="71900" y="18274"/>
                  </a:lnTo>
                  <a:lnTo>
                    <a:pt x="67288" y="18445"/>
                  </a:lnTo>
                  <a:lnTo>
                    <a:pt x="67288" y="18615"/>
                  </a:lnTo>
                  <a:lnTo>
                    <a:pt x="67288" y="18786"/>
                  </a:lnTo>
                  <a:lnTo>
                    <a:pt x="67459" y="18957"/>
                  </a:lnTo>
                  <a:lnTo>
                    <a:pt x="67801" y="19299"/>
                  </a:lnTo>
                  <a:lnTo>
                    <a:pt x="70704" y="22031"/>
                  </a:lnTo>
                  <a:lnTo>
                    <a:pt x="71046" y="22373"/>
                  </a:lnTo>
                  <a:lnTo>
                    <a:pt x="71729" y="23056"/>
                  </a:lnTo>
                  <a:lnTo>
                    <a:pt x="72241" y="23568"/>
                  </a:lnTo>
                  <a:lnTo>
                    <a:pt x="72412" y="23739"/>
                  </a:lnTo>
                  <a:lnTo>
                    <a:pt x="73949" y="23568"/>
                  </a:lnTo>
                  <a:lnTo>
                    <a:pt x="77706" y="23568"/>
                  </a:lnTo>
                  <a:lnTo>
                    <a:pt x="78902" y="23739"/>
                  </a:lnTo>
                  <a:lnTo>
                    <a:pt x="79072" y="23739"/>
                  </a:lnTo>
                  <a:lnTo>
                    <a:pt x="80268" y="22373"/>
                  </a:lnTo>
                  <a:lnTo>
                    <a:pt x="84025" y="18103"/>
                  </a:lnTo>
                  <a:lnTo>
                    <a:pt x="84025" y="17932"/>
                  </a:lnTo>
                  <a:lnTo>
                    <a:pt x="86075" y="15883"/>
                  </a:lnTo>
                  <a:lnTo>
                    <a:pt x="87782" y="14175"/>
                  </a:lnTo>
                  <a:lnTo>
                    <a:pt x="91198" y="11272"/>
                  </a:lnTo>
                  <a:lnTo>
                    <a:pt x="92906" y="9735"/>
                  </a:lnTo>
                  <a:lnTo>
                    <a:pt x="94784" y="8198"/>
                  </a:lnTo>
                  <a:lnTo>
                    <a:pt x="96321" y="6490"/>
                  </a:lnTo>
                  <a:lnTo>
                    <a:pt x="97859" y="4611"/>
                  </a:lnTo>
                  <a:lnTo>
                    <a:pt x="98029" y="4611"/>
                  </a:lnTo>
                  <a:lnTo>
                    <a:pt x="98200" y="4782"/>
                  </a:lnTo>
                  <a:lnTo>
                    <a:pt x="98371" y="4953"/>
                  </a:lnTo>
                  <a:lnTo>
                    <a:pt x="97859" y="4953"/>
                  </a:lnTo>
                  <a:lnTo>
                    <a:pt x="96663" y="6832"/>
                  </a:lnTo>
                  <a:lnTo>
                    <a:pt x="95126" y="8369"/>
                  </a:lnTo>
                  <a:lnTo>
                    <a:pt x="93418" y="9906"/>
                  </a:lnTo>
                  <a:lnTo>
                    <a:pt x="91540" y="11272"/>
                  </a:lnTo>
                  <a:lnTo>
                    <a:pt x="89149" y="13321"/>
                  </a:lnTo>
                  <a:lnTo>
                    <a:pt x="86758" y="15541"/>
                  </a:lnTo>
                  <a:lnTo>
                    <a:pt x="86587" y="15712"/>
                  </a:lnTo>
                  <a:lnTo>
                    <a:pt x="86587" y="15883"/>
                  </a:lnTo>
                  <a:lnTo>
                    <a:pt x="86587" y="16054"/>
                  </a:lnTo>
                  <a:lnTo>
                    <a:pt x="86416" y="16054"/>
                  </a:lnTo>
                  <a:lnTo>
                    <a:pt x="83854" y="18786"/>
                  </a:lnTo>
                  <a:lnTo>
                    <a:pt x="83854" y="18957"/>
                  </a:lnTo>
                  <a:lnTo>
                    <a:pt x="83684" y="18957"/>
                  </a:lnTo>
                  <a:lnTo>
                    <a:pt x="82147" y="20836"/>
                  </a:lnTo>
                  <a:lnTo>
                    <a:pt x="81976" y="21006"/>
                  </a:lnTo>
                  <a:lnTo>
                    <a:pt x="80268" y="22885"/>
                  </a:lnTo>
                  <a:lnTo>
                    <a:pt x="80268" y="23056"/>
                  </a:lnTo>
                  <a:lnTo>
                    <a:pt x="77706" y="25788"/>
                  </a:lnTo>
                  <a:lnTo>
                    <a:pt x="75657" y="28179"/>
                  </a:lnTo>
                  <a:lnTo>
                    <a:pt x="73266" y="30399"/>
                  </a:lnTo>
                  <a:lnTo>
                    <a:pt x="70875" y="32449"/>
                  </a:lnTo>
                  <a:lnTo>
                    <a:pt x="68313" y="34327"/>
                  </a:lnTo>
                  <a:lnTo>
                    <a:pt x="68142" y="34327"/>
                  </a:lnTo>
                  <a:lnTo>
                    <a:pt x="65581" y="36206"/>
                  </a:lnTo>
                  <a:lnTo>
                    <a:pt x="63190" y="38085"/>
                  </a:lnTo>
                  <a:lnTo>
                    <a:pt x="60799" y="40134"/>
                  </a:lnTo>
                  <a:lnTo>
                    <a:pt x="58579" y="42354"/>
                  </a:lnTo>
                  <a:lnTo>
                    <a:pt x="58579" y="42354"/>
                  </a:lnTo>
                  <a:lnTo>
                    <a:pt x="59432" y="41159"/>
                  </a:lnTo>
                  <a:lnTo>
                    <a:pt x="60286" y="40134"/>
                  </a:lnTo>
                  <a:lnTo>
                    <a:pt x="62336" y="38255"/>
                  </a:lnTo>
                  <a:lnTo>
                    <a:pt x="64556" y="36548"/>
                  </a:lnTo>
                  <a:lnTo>
                    <a:pt x="66776" y="34840"/>
                  </a:lnTo>
                  <a:lnTo>
                    <a:pt x="69167" y="33132"/>
                  </a:lnTo>
                  <a:lnTo>
                    <a:pt x="71387" y="31424"/>
                  </a:lnTo>
                  <a:lnTo>
                    <a:pt x="73266" y="29716"/>
                  </a:lnTo>
                  <a:lnTo>
                    <a:pt x="75144" y="28179"/>
                  </a:lnTo>
                  <a:lnTo>
                    <a:pt x="75144" y="27838"/>
                  </a:lnTo>
                  <a:lnTo>
                    <a:pt x="71558" y="27838"/>
                  </a:lnTo>
                  <a:lnTo>
                    <a:pt x="69850" y="29204"/>
                  </a:lnTo>
                  <a:lnTo>
                    <a:pt x="67801" y="30399"/>
                  </a:lnTo>
                  <a:lnTo>
                    <a:pt x="63702" y="32790"/>
                  </a:lnTo>
                  <a:lnTo>
                    <a:pt x="61994" y="33815"/>
                  </a:lnTo>
                  <a:lnTo>
                    <a:pt x="61482" y="34157"/>
                  </a:lnTo>
                  <a:lnTo>
                    <a:pt x="59262" y="35352"/>
                  </a:lnTo>
                  <a:lnTo>
                    <a:pt x="57042" y="36377"/>
                  </a:lnTo>
                  <a:lnTo>
                    <a:pt x="54651" y="37402"/>
                  </a:lnTo>
                  <a:lnTo>
                    <a:pt x="53455" y="37572"/>
                  </a:lnTo>
                  <a:lnTo>
                    <a:pt x="52260" y="37914"/>
                  </a:lnTo>
                  <a:lnTo>
                    <a:pt x="52260" y="37914"/>
                  </a:lnTo>
                  <a:lnTo>
                    <a:pt x="54821" y="36889"/>
                  </a:lnTo>
                  <a:lnTo>
                    <a:pt x="57554" y="35694"/>
                  </a:lnTo>
                  <a:lnTo>
                    <a:pt x="60286" y="34157"/>
                  </a:lnTo>
                  <a:lnTo>
                    <a:pt x="63190" y="32620"/>
                  </a:lnTo>
                  <a:lnTo>
                    <a:pt x="65239" y="31253"/>
                  </a:lnTo>
                  <a:lnTo>
                    <a:pt x="65239" y="31424"/>
                  </a:lnTo>
                  <a:lnTo>
                    <a:pt x="65410" y="31424"/>
                  </a:lnTo>
                  <a:lnTo>
                    <a:pt x="65581" y="31253"/>
                  </a:lnTo>
                  <a:lnTo>
                    <a:pt x="65581" y="31083"/>
                  </a:lnTo>
                  <a:lnTo>
                    <a:pt x="65751" y="30912"/>
                  </a:lnTo>
                  <a:lnTo>
                    <a:pt x="68142" y="29375"/>
                  </a:lnTo>
                  <a:lnTo>
                    <a:pt x="70533" y="28009"/>
                  </a:lnTo>
                  <a:lnTo>
                    <a:pt x="70533" y="27838"/>
                  </a:lnTo>
                  <a:lnTo>
                    <a:pt x="70363" y="27667"/>
                  </a:lnTo>
                  <a:lnTo>
                    <a:pt x="68484" y="27325"/>
                  </a:lnTo>
                  <a:lnTo>
                    <a:pt x="68142" y="27325"/>
                  </a:lnTo>
                  <a:lnTo>
                    <a:pt x="67118" y="26984"/>
                  </a:lnTo>
                  <a:lnTo>
                    <a:pt x="66947" y="27155"/>
                  </a:lnTo>
                  <a:lnTo>
                    <a:pt x="66947" y="26984"/>
                  </a:lnTo>
                  <a:lnTo>
                    <a:pt x="66605" y="26984"/>
                  </a:lnTo>
                  <a:lnTo>
                    <a:pt x="66264" y="26813"/>
                  </a:lnTo>
                  <a:lnTo>
                    <a:pt x="66093" y="26813"/>
                  </a:lnTo>
                  <a:lnTo>
                    <a:pt x="62507" y="25618"/>
                  </a:lnTo>
                  <a:lnTo>
                    <a:pt x="62336" y="25618"/>
                  </a:lnTo>
                  <a:lnTo>
                    <a:pt x="61653" y="25276"/>
                  </a:lnTo>
                  <a:lnTo>
                    <a:pt x="61482" y="25276"/>
                  </a:lnTo>
                  <a:lnTo>
                    <a:pt x="61140" y="25618"/>
                  </a:lnTo>
                  <a:lnTo>
                    <a:pt x="60970" y="25788"/>
                  </a:lnTo>
                  <a:lnTo>
                    <a:pt x="60970" y="25959"/>
                  </a:lnTo>
                  <a:lnTo>
                    <a:pt x="60799" y="25959"/>
                  </a:lnTo>
                  <a:lnTo>
                    <a:pt x="59774" y="2715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432" y="27496"/>
                  </a:lnTo>
                  <a:lnTo>
                    <a:pt x="58066" y="28521"/>
                  </a:lnTo>
                  <a:lnTo>
                    <a:pt x="57895" y="28521"/>
                  </a:lnTo>
                  <a:lnTo>
                    <a:pt x="56529" y="29375"/>
                  </a:lnTo>
                  <a:lnTo>
                    <a:pt x="56529" y="29546"/>
                  </a:lnTo>
                  <a:lnTo>
                    <a:pt x="56188" y="29546"/>
                  </a:lnTo>
                  <a:lnTo>
                    <a:pt x="54480" y="30570"/>
                  </a:lnTo>
                  <a:lnTo>
                    <a:pt x="54309" y="30741"/>
                  </a:lnTo>
                  <a:lnTo>
                    <a:pt x="54138" y="30741"/>
                  </a:lnTo>
                  <a:lnTo>
                    <a:pt x="52260" y="31424"/>
                  </a:lnTo>
                  <a:lnTo>
                    <a:pt x="52260" y="31595"/>
                  </a:lnTo>
                  <a:lnTo>
                    <a:pt x="52089" y="31595"/>
                  </a:lnTo>
                  <a:lnTo>
                    <a:pt x="49356" y="32620"/>
                  </a:lnTo>
                  <a:lnTo>
                    <a:pt x="49186" y="32620"/>
                  </a:lnTo>
                  <a:lnTo>
                    <a:pt x="46965" y="33132"/>
                  </a:lnTo>
                  <a:lnTo>
                    <a:pt x="44745" y="33644"/>
                  </a:lnTo>
                  <a:lnTo>
                    <a:pt x="44745" y="33815"/>
                  </a:lnTo>
                  <a:lnTo>
                    <a:pt x="44574" y="33815"/>
                  </a:lnTo>
                  <a:lnTo>
                    <a:pt x="43550" y="33986"/>
                  </a:lnTo>
                  <a:lnTo>
                    <a:pt x="43379" y="33986"/>
                  </a:lnTo>
                  <a:lnTo>
                    <a:pt x="42183" y="34157"/>
                  </a:lnTo>
                  <a:lnTo>
                    <a:pt x="42183" y="34327"/>
                  </a:lnTo>
                  <a:lnTo>
                    <a:pt x="42013" y="34157"/>
                  </a:lnTo>
                  <a:lnTo>
                    <a:pt x="40988" y="34327"/>
                  </a:lnTo>
                  <a:lnTo>
                    <a:pt x="40817" y="34327"/>
                  </a:lnTo>
                  <a:lnTo>
                    <a:pt x="38597" y="34669"/>
                  </a:lnTo>
                  <a:lnTo>
                    <a:pt x="34498" y="35011"/>
                  </a:lnTo>
                  <a:lnTo>
                    <a:pt x="34498" y="35181"/>
                  </a:lnTo>
                  <a:lnTo>
                    <a:pt x="33303" y="35181"/>
                  </a:lnTo>
                  <a:lnTo>
                    <a:pt x="33132" y="35352"/>
                  </a:lnTo>
                  <a:lnTo>
                    <a:pt x="32961" y="35181"/>
                  </a:lnTo>
                  <a:lnTo>
                    <a:pt x="29546" y="35181"/>
                  </a:lnTo>
                  <a:lnTo>
                    <a:pt x="29375" y="35011"/>
                  </a:lnTo>
                  <a:lnTo>
                    <a:pt x="28009" y="35011"/>
                  </a:lnTo>
                  <a:lnTo>
                    <a:pt x="26472" y="34669"/>
                  </a:lnTo>
                  <a:lnTo>
                    <a:pt x="26301" y="34669"/>
                  </a:lnTo>
                  <a:lnTo>
                    <a:pt x="26301" y="34498"/>
                  </a:lnTo>
                  <a:lnTo>
                    <a:pt x="25447" y="34327"/>
                  </a:lnTo>
                  <a:lnTo>
                    <a:pt x="25276" y="34327"/>
                  </a:lnTo>
                  <a:lnTo>
                    <a:pt x="25105" y="34498"/>
                  </a:lnTo>
                  <a:lnTo>
                    <a:pt x="24934" y="34498"/>
                  </a:lnTo>
                  <a:lnTo>
                    <a:pt x="24764" y="34669"/>
                  </a:lnTo>
                  <a:lnTo>
                    <a:pt x="24764" y="34840"/>
                  </a:lnTo>
                  <a:lnTo>
                    <a:pt x="24593" y="34669"/>
                  </a:lnTo>
                  <a:lnTo>
                    <a:pt x="24764" y="34669"/>
                  </a:lnTo>
                  <a:lnTo>
                    <a:pt x="24764" y="34498"/>
                  </a:lnTo>
                  <a:lnTo>
                    <a:pt x="24764" y="34157"/>
                  </a:lnTo>
                  <a:lnTo>
                    <a:pt x="24764" y="33986"/>
                  </a:lnTo>
                  <a:lnTo>
                    <a:pt x="23910" y="33474"/>
                  </a:lnTo>
                  <a:lnTo>
                    <a:pt x="22885" y="32961"/>
                  </a:lnTo>
                  <a:lnTo>
                    <a:pt x="22202" y="32278"/>
                  </a:lnTo>
                  <a:lnTo>
                    <a:pt x="21348" y="31424"/>
                  </a:lnTo>
                  <a:lnTo>
                    <a:pt x="20836" y="30399"/>
                  </a:lnTo>
                  <a:lnTo>
                    <a:pt x="20323" y="29546"/>
                  </a:lnTo>
                  <a:lnTo>
                    <a:pt x="19982" y="28350"/>
                  </a:lnTo>
                  <a:lnTo>
                    <a:pt x="19640" y="27325"/>
                  </a:lnTo>
                  <a:lnTo>
                    <a:pt x="19640" y="26130"/>
                  </a:lnTo>
                  <a:lnTo>
                    <a:pt x="19469" y="25959"/>
                  </a:lnTo>
                  <a:lnTo>
                    <a:pt x="19640" y="24251"/>
                  </a:lnTo>
                  <a:lnTo>
                    <a:pt x="19982" y="22714"/>
                  </a:lnTo>
                  <a:lnTo>
                    <a:pt x="20494" y="20665"/>
                  </a:lnTo>
                  <a:lnTo>
                    <a:pt x="21177" y="18957"/>
                  </a:lnTo>
                  <a:lnTo>
                    <a:pt x="21860" y="17249"/>
                  </a:lnTo>
                  <a:lnTo>
                    <a:pt x="22714" y="15712"/>
                  </a:lnTo>
                  <a:lnTo>
                    <a:pt x="23739" y="14175"/>
                  </a:lnTo>
                  <a:lnTo>
                    <a:pt x="24764" y="12809"/>
                  </a:lnTo>
                  <a:lnTo>
                    <a:pt x="25959" y="11443"/>
                  </a:lnTo>
                  <a:lnTo>
                    <a:pt x="26984" y="10247"/>
                  </a:lnTo>
                  <a:lnTo>
                    <a:pt x="28350" y="9222"/>
                  </a:lnTo>
                  <a:lnTo>
                    <a:pt x="29546" y="8198"/>
                  </a:lnTo>
                  <a:lnTo>
                    <a:pt x="30912" y="7344"/>
                  </a:lnTo>
                  <a:lnTo>
                    <a:pt x="32107" y="6490"/>
                  </a:lnTo>
                  <a:lnTo>
                    <a:pt x="33269" y="6012"/>
                  </a:lnTo>
                  <a:lnTo>
                    <a:pt x="33269" y="6012"/>
                  </a:lnTo>
                  <a:lnTo>
                    <a:pt x="32961" y="6148"/>
                  </a:lnTo>
                  <a:lnTo>
                    <a:pt x="31424" y="7002"/>
                  </a:lnTo>
                  <a:lnTo>
                    <a:pt x="30058" y="8027"/>
                  </a:lnTo>
                  <a:lnTo>
                    <a:pt x="28692" y="9052"/>
                  </a:lnTo>
                  <a:lnTo>
                    <a:pt x="27325" y="10418"/>
                  </a:lnTo>
                  <a:lnTo>
                    <a:pt x="26130" y="11613"/>
                  </a:lnTo>
                  <a:lnTo>
                    <a:pt x="23910" y="14688"/>
                  </a:lnTo>
                  <a:lnTo>
                    <a:pt x="22714" y="16225"/>
                  </a:lnTo>
                  <a:lnTo>
                    <a:pt x="21860" y="18103"/>
                  </a:lnTo>
                  <a:lnTo>
                    <a:pt x="21006" y="19982"/>
                  </a:lnTo>
                  <a:lnTo>
                    <a:pt x="20323" y="21860"/>
                  </a:lnTo>
                  <a:lnTo>
                    <a:pt x="19982" y="23910"/>
                  </a:lnTo>
                  <a:lnTo>
                    <a:pt x="19811" y="25788"/>
                  </a:lnTo>
                  <a:lnTo>
                    <a:pt x="19982" y="26471"/>
                  </a:lnTo>
                  <a:lnTo>
                    <a:pt x="19982" y="26642"/>
                  </a:lnTo>
                  <a:lnTo>
                    <a:pt x="19982" y="26813"/>
                  </a:lnTo>
                  <a:lnTo>
                    <a:pt x="20153" y="28009"/>
                  </a:lnTo>
                  <a:lnTo>
                    <a:pt x="20494" y="29204"/>
                  </a:lnTo>
                  <a:lnTo>
                    <a:pt x="21006" y="30229"/>
                  </a:lnTo>
                  <a:lnTo>
                    <a:pt x="21690" y="31083"/>
                  </a:lnTo>
                  <a:lnTo>
                    <a:pt x="22373" y="31424"/>
                  </a:lnTo>
                  <a:lnTo>
                    <a:pt x="22373" y="31766"/>
                  </a:lnTo>
                  <a:lnTo>
                    <a:pt x="23056" y="32449"/>
                  </a:lnTo>
                  <a:lnTo>
                    <a:pt x="23910" y="32961"/>
                  </a:lnTo>
                  <a:lnTo>
                    <a:pt x="24934" y="33474"/>
                  </a:lnTo>
                  <a:lnTo>
                    <a:pt x="26130" y="33815"/>
                  </a:lnTo>
                  <a:lnTo>
                    <a:pt x="27325" y="34157"/>
                  </a:lnTo>
                  <a:lnTo>
                    <a:pt x="28692" y="34498"/>
                  </a:lnTo>
                  <a:lnTo>
                    <a:pt x="31595" y="34669"/>
                  </a:lnTo>
                  <a:lnTo>
                    <a:pt x="31766" y="34669"/>
                  </a:lnTo>
                  <a:lnTo>
                    <a:pt x="31766" y="34498"/>
                  </a:lnTo>
                  <a:lnTo>
                    <a:pt x="31595" y="34327"/>
                  </a:lnTo>
                  <a:lnTo>
                    <a:pt x="29204" y="33986"/>
                  </a:lnTo>
                  <a:lnTo>
                    <a:pt x="26813" y="33303"/>
                  </a:lnTo>
                  <a:lnTo>
                    <a:pt x="24593" y="32620"/>
                  </a:lnTo>
                  <a:lnTo>
                    <a:pt x="22714" y="31595"/>
                  </a:lnTo>
                  <a:lnTo>
                    <a:pt x="24764" y="32449"/>
                  </a:lnTo>
                  <a:lnTo>
                    <a:pt x="26984" y="33132"/>
                  </a:lnTo>
                  <a:lnTo>
                    <a:pt x="29204" y="33474"/>
                  </a:lnTo>
                  <a:lnTo>
                    <a:pt x="31595" y="33815"/>
                  </a:lnTo>
                  <a:lnTo>
                    <a:pt x="34157" y="33986"/>
                  </a:lnTo>
                  <a:lnTo>
                    <a:pt x="36718" y="33815"/>
                  </a:lnTo>
                  <a:lnTo>
                    <a:pt x="39622" y="33644"/>
                  </a:lnTo>
                  <a:lnTo>
                    <a:pt x="42525" y="33303"/>
                  </a:lnTo>
                  <a:lnTo>
                    <a:pt x="42525" y="33474"/>
                  </a:lnTo>
                  <a:lnTo>
                    <a:pt x="42696" y="33474"/>
                  </a:lnTo>
                  <a:lnTo>
                    <a:pt x="44062" y="33303"/>
                  </a:lnTo>
                  <a:lnTo>
                    <a:pt x="46624" y="32620"/>
                  </a:lnTo>
                  <a:lnTo>
                    <a:pt x="49186" y="31766"/>
                  </a:lnTo>
                  <a:lnTo>
                    <a:pt x="51747" y="30741"/>
                  </a:lnTo>
                  <a:lnTo>
                    <a:pt x="54309" y="29546"/>
                  </a:lnTo>
                  <a:lnTo>
                    <a:pt x="57042" y="28009"/>
                  </a:lnTo>
                  <a:lnTo>
                    <a:pt x="59432" y="26130"/>
                  </a:lnTo>
                  <a:lnTo>
                    <a:pt x="61311" y="24422"/>
                  </a:lnTo>
                  <a:lnTo>
                    <a:pt x="61994" y="23397"/>
                  </a:lnTo>
                  <a:lnTo>
                    <a:pt x="62677" y="22373"/>
                  </a:lnTo>
                  <a:lnTo>
                    <a:pt x="63360" y="20665"/>
                  </a:lnTo>
                  <a:lnTo>
                    <a:pt x="63873" y="18957"/>
                  </a:lnTo>
                  <a:lnTo>
                    <a:pt x="63873" y="17078"/>
                  </a:lnTo>
                  <a:lnTo>
                    <a:pt x="63360" y="15371"/>
                  </a:lnTo>
                  <a:lnTo>
                    <a:pt x="63360" y="15200"/>
                  </a:lnTo>
                  <a:lnTo>
                    <a:pt x="62507" y="13834"/>
                  </a:lnTo>
                  <a:lnTo>
                    <a:pt x="61994" y="12467"/>
                  </a:lnTo>
                  <a:lnTo>
                    <a:pt x="61823" y="12467"/>
                  </a:lnTo>
                  <a:lnTo>
                    <a:pt x="60799" y="10930"/>
                  </a:lnTo>
                  <a:lnTo>
                    <a:pt x="59603" y="9564"/>
                  </a:lnTo>
                  <a:lnTo>
                    <a:pt x="58066" y="8369"/>
                  </a:lnTo>
                  <a:lnTo>
                    <a:pt x="56529" y="7344"/>
                  </a:lnTo>
                  <a:lnTo>
                    <a:pt x="54821" y="6319"/>
                  </a:lnTo>
                  <a:lnTo>
                    <a:pt x="53114" y="5465"/>
                  </a:lnTo>
                  <a:lnTo>
                    <a:pt x="51235" y="4782"/>
                  </a:lnTo>
                  <a:lnTo>
                    <a:pt x="49356" y="4441"/>
                  </a:lnTo>
                  <a:lnTo>
                    <a:pt x="49186" y="4441"/>
                  </a:lnTo>
                  <a:lnTo>
                    <a:pt x="49015" y="4611"/>
                  </a:lnTo>
                  <a:lnTo>
                    <a:pt x="48844" y="4611"/>
                  </a:lnTo>
                  <a:lnTo>
                    <a:pt x="48502" y="4270"/>
                  </a:lnTo>
                  <a:lnTo>
                    <a:pt x="46282" y="3928"/>
                  </a:lnTo>
                  <a:lnTo>
                    <a:pt x="44062" y="4099"/>
                  </a:lnTo>
                  <a:lnTo>
                    <a:pt x="42013" y="4270"/>
                  </a:lnTo>
                  <a:lnTo>
                    <a:pt x="39963" y="4953"/>
                  </a:lnTo>
                  <a:lnTo>
                    <a:pt x="39963" y="4782"/>
                  </a:lnTo>
                  <a:lnTo>
                    <a:pt x="41500" y="4099"/>
                  </a:lnTo>
                  <a:lnTo>
                    <a:pt x="41671" y="3928"/>
                  </a:lnTo>
                  <a:lnTo>
                    <a:pt x="42183" y="3928"/>
                  </a:lnTo>
                  <a:lnTo>
                    <a:pt x="43379" y="3587"/>
                  </a:lnTo>
                  <a:lnTo>
                    <a:pt x="44745" y="3416"/>
                  </a:lnTo>
                  <a:lnTo>
                    <a:pt x="46111" y="3416"/>
                  </a:lnTo>
                  <a:lnTo>
                    <a:pt x="47478" y="3587"/>
                  </a:lnTo>
                  <a:lnTo>
                    <a:pt x="47649" y="3416"/>
                  </a:lnTo>
                  <a:lnTo>
                    <a:pt x="47649" y="3245"/>
                  </a:lnTo>
                  <a:lnTo>
                    <a:pt x="47307" y="2562"/>
                  </a:lnTo>
                  <a:lnTo>
                    <a:pt x="47136" y="2050"/>
                  </a:lnTo>
                  <a:lnTo>
                    <a:pt x="47136" y="1537"/>
                  </a:lnTo>
                  <a:lnTo>
                    <a:pt x="47307" y="1196"/>
                  </a:lnTo>
                  <a:lnTo>
                    <a:pt x="47649" y="854"/>
                  </a:lnTo>
                  <a:lnTo>
                    <a:pt x="47990" y="513"/>
                  </a:lnTo>
                  <a:lnTo>
                    <a:pt x="48502" y="342"/>
                  </a:lnTo>
                  <a:close/>
                  <a:moveTo>
                    <a:pt x="74291" y="29887"/>
                  </a:moveTo>
                  <a:lnTo>
                    <a:pt x="74291" y="30058"/>
                  </a:lnTo>
                  <a:lnTo>
                    <a:pt x="73949" y="31424"/>
                  </a:lnTo>
                  <a:lnTo>
                    <a:pt x="73607" y="31937"/>
                  </a:lnTo>
                  <a:lnTo>
                    <a:pt x="73437" y="32278"/>
                  </a:lnTo>
                  <a:lnTo>
                    <a:pt x="71729" y="33303"/>
                  </a:lnTo>
                  <a:lnTo>
                    <a:pt x="68484" y="35352"/>
                  </a:lnTo>
                  <a:lnTo>
                    <a:pt x="65239" y="37402"/>
                  </a:lnTo>
                  <a:lnTo>
                    <a:pt x="62165" y="39793"/>
                  </a:lnTo>
                  <a:lnTo>
                    <a:pt x="60628" y="41159"/>
                  </a:lnTo>
                  <a:lnTo>
                    <a:pt x="59262" y="42525"/>
                  </a:lnTo>
                  <a:lnTo>
                    <a:pt x="59262" y="42696"/>
                  </a:lnTo>
                  <a:lnTo>
                    <a:pt x="59091" y="42525"/>
                  </a:lnTo>
                  <a:lnTo>
                    <a:pt x="61140" y="40305"/>
                  </a:lnTo>
                  <a:lnTo>
                    <a:pt x="63531" y="38255"/>
                  </a:lnTo>
                  <a:lnTo>
                    <a:pt x="65922" y="36377"/>
                  </a:lnTo>
                  <a:lnTo>
                    <a:pt x="68313" y="34669"/>
                  </a:lnTo>
                  <a:lnTo>
                    <a:pt x="68484" y="34669"/>
                  </a:lnTo>
                  <a:lnTo>
                    <a:pt x="71558" y="32278"/>
                  </a:lnTo>
                  <a:lnTo>
                    <a:pt x="74291" y="29887"/>
                  </a:lnTo>
                  <a:close/>
                  <a:moveTo>
                    <a:pt x="96492" y="41159"/>
                  </a:moveTo>
                  <a:lnTo>
                    <a:pt x="97517" y="42183"/>
                  </a:lnTo>
                  <a:lnTo>
                    <a:pt x="97517" y="42354"/>
                  </a:lnTo>
                  <a:lnTo>
                    <a:pt x="97346" y="42354"/>
                  </a:lnTo>
                  <a:lnTo>
                    <a:pt x="97175" y="42525"/>
                  </a:lnTo>
                  <a:lnTo>
                    <a:pt x="97005" y="43037"/>
                  </a:lnTo>
                  <a:lnTo>
                    <a:pt x="96663" y="42525"/>
                  </a:lnTo>
                  <a:lnTo>
                    <a:pt x="96492" y="41159"/>
                  </a:lnTo>
                  <a:close/>
                  <a:moveTo>
                    <a:pt x="26642" y="35011"/>
                  </a:moveTo>
                  <a:lnTo>
                    <a:pt x="27838" y="35181"/>
                  </a:lnTo>
                  <a:lnTo>
                    <a:pt x="27325" y="37060"/>
                  </a:lnTo>
                  <a:lnTo>
                    <a:pt x="26813" y="39280"/>
                  </a:lnTo>
                  <a:lnTo>
                    <a:pt x="26642" y="40305"/>
                  </a:lnTo>
                  <a:lnTo>
                    <a:pt x="26472" y="41500"/>
                  </a:lnTo>
                  <a:lnTo>
                    <a:pt x="26642" y="41671"/>
                  </a:lnTo>
                  <a:lnTo>
                    <a:pt x="26984" y="41671"/>
                  </a:lnTo>
                  <a:lnTo>
                    <a:pt x="25618" y="43550"/>
                  </a:lnTo>
                  <a:lnTo>
                    <a:pt x="25618" y="42696"/>
                  </a:lnTo>
                  <a:lnTo>
                    <a:pt x="25788" y="42183"/>
                  </a:lnTo>
                  <a:lnTo>
                    <a:pt x="26130" y="40476"/>
                  </a:lnTo>
                  <a:lnTo>
                    <a:pt x="26472" y="38939"/>
                  </a:lnTo>
                  <a:lnTo>
                    <a:pt x="26472" y="38768"/>
                  </a:lnTo>
                  <a:lnTo>
                    <a:pt x="26813" y="36889"/>
                  </a:lnTo>
                  <a:lnTo>
                    <a:pt x="26813" y="35865"/>
                  </a:lnTo>
                  <a:lnTo>
                    <a:pt x="26642" y="35011"/>
                  </a:lnTo>
                  <a:close/>
                  <a:moveTo>
                    <a:pt x="97517" y="42867"/>
                  </a:moveTo>
                  <a:lnTo>
                    <a:pt x="97517" y="43550"/>
                  </a:lnTo>
                  <a:lnTo>
                    <a:pt x="97346" y="43379"/>
                  </a:lnTo>
                  <a:lnTo>
                    <a:pt x="97517" y="42867"/>
                  </a:lnTo>
                  <a:close/>
                  <a:moveTo>
                    <a:pt x="26472" y="35865"/>
                  </a:moveTo>
                  <a:lnTo>
                    <a:pt x="26472" y="37231"/>
                  </a:lnTo>
                  <a:lnTo>
                    <a:pt x="26130" y="38597"/>
                  </a:lnTo>
                  <a:lnTo>
                    <a:pt x="26130" y="38768"/>
                  </a:lnTo>
                  <a:lnTo>
                    <a:pt x="25788" y="40476"/>
                  </a:lnTo>
                  <a:lnTo>
                    <a:pt x="25447" y="42183"/>
                  </a:lnTo>
                  <a:lnTo>
                    <a:pt x="25276" y="42696"/>
                  </a:lnTo>
                  <a:lnTo>
                    <a:pt x="25105" y="43721"/>
                  </a:lnTo>
                  <a:lnTo>
                    <a:pt x="25105" y="43037"/>
                  </a:lnTo>
                  <a:lnTo>
                    <a:pt x="25105" y="42354"/>
                  </a:lnTo>
                  <a:lnTo>
                    <a:pt x="25618" y="40817"/>
                  </a:lnTo>
                  <a:lnTo>
                    <a:pt x="25788" y="39793"/>
                  </a:lnTo>
                  <a:lnTo>
                    <a:pt x="25959" y="39280"/>
                  </a:lnTo>
                  <a:lnTo>
                    <a:pt x="26301" y="37572"/>
                  </a:lnTo>
                  <a:lnTo>
                    <a:pt x="26472" y="35865"/>
                  </a:lnTo>
                  <a:close/>
                  <a:moveTo>
                    <a:pt x="65068" y="39451"/>
                  </a:moveTo>
                  <a:lnTo>
                    <a:pt x="63531" y="40817"/>
                  </a:lnTo>
                  <a:lnTo>
                    <a:pt x="62165" y="42183"/>
                  </a:lnTo>
                  <a:lnTo>
                    <a:pt x="61994" y="42525"/>
                  </a:lnTo>
                  <a:lnTo>
                    <a:pt x="62165" y="42696"/>
                  </a:lnTo>
                  <a:lnTo>
                    <a:pt x="62336" y="42867"/>
                  </a:lnTo>
                  <a:lnTo>
                    <a:pt x="61823" y="43208"/>
                  </a:lnTo>
                  <a:lnTo>
                    <a:pt x="60628" y="44062"/>
                  </a:lnTo>
                  <a:lnTo>
                    <a:pt x="59945" y="43379"/>
                  </a:lnTo>
                  <a:lnTo>
                    <a:pt x="59945" y="43208"/>
                  </a:lnTo>
                  <a:lnTo>
                    <a:pt x="62507" y="41330"/>
                  </a:lnTo>
                  <a:lnTo>
                    <a:pt x="65068" y="39451"/>
                  </a:lnTo>
                  <a:close/>
                  <a:moveTo>
                    <a:pt x="93589" y="39963"/>
                  </a:moveTo>
                  <a:lnTo>
                    <a:pt x="94955" y="42013"/>
                  </a:lnTo>
                  <a:lnTo>
                    <a:pt x="93931" y="44062"/>
                  </a:lnTo>
                  <a:lnTo>
                    <a:pt x="93077" y="41842"/>
                  </a:lnTo>
                  <a:lnTo>
                    <a:pt x="93589" y="39963"/>
                  </a:lnTo>
                  <a:close/>
                  <a:moveTo>
                    <a:pt x="96663" y="43721"/>
                  </a:moveTo>
                  <a:lnTo>
                    <a:pt x="96834" y="43891"/>
                  </a:lnTo>
                  <a:lnTo>
                    <a:pt x="96834" y="44062"/>
                  </a:lnTo>
                  <a:lnTo>
                    <a:pt x="96663" y="43721"/>
                  </a:lnTo>
                  <a:close/>
                  <a:moveTo>
                    <a:pt x="95297" y="41500"/>
                  </a:moveTo>
                  <a:lnTo>
                    <a:pt x="95297" y="41671"/>
                  </a:lnTo>
                  <a:lnTo>
                    <a:pt x="95980" y="42354"/>
                  </a:lnTo>
                  <a:lnTo>
                    <a:pt x="96151" y="42525"/>
                  </a:lnTo>
                  <a:lnTo>
                    <a:pt x="96321" y="42696"/>
                  </a:lnTo>
                  <a:lnTo>
                    <a:pt x="96492" y="42867"/>
                  </a:lnTo>
                  <a:lnTo>
                    <a:pt x="96321" y="42867"/>
                  </a:lnTo>
                  <a:lnTo>
                    <a:pt x="96321" y="43037"/>
                  </a:lnTo>
                  <a:lnTo>
                    <a:pt x="96151" y="43379"/>
                  </a:lnTo>
                  <a:lnTo>
                    <a:pt x="96321" y="43379"/>
                  </a:lnTo>
                  <a:lnTo>
                    <a:pt x="96492" y="44404"/>
                  </a:lnTo>
                  <a:lnTo>
                    <a:pt x="95297" y="42013"/>
                  </a:lnTo>
                  <a:lnTo>
                    <a:pt x="95297" y="41842"/>
                  </a:lnTo>
                  <a:lnTo>
                    <a:pt x="94955" y="41500"/>
                  </a:lnTo>
                  <a:close/>
                  <a:moveTo>
                    <a:pt x="94101" y="44745"/>
                  </a:moveTo>
                  <a:lnTo>
                    <a:pt x="93931" y="44916"/>
                  </a:lnTo>
                  <a:lnTo>
                    <a:pt x="93931" y="44745"/>
                  </a:lnTo>
                  <a:close/>
                  <a:moveTo>
                    <a:pt x="97859" y="42525"/>
                  </a:moveTo>
                  <a:lnTo>
                    <a:pt x="98542" y="43379"/>
                  </a:lnTo>
                  <a:lnTo>
                    <a:pt x="98712" y="45087"/>
                  </a:lnTo>
                  <a:lnTo>
                    <a:pt x="98712" y="45087"/>
                  </a:lnTo>
                  <a:lnTo>
                    <a:pt x="98029" y="44062"/>
                  </a:lnTo>
                  <a:lnTo>
                    <a:pt x="97859" y="42525"/>
                  </a:lnTo>
                  <a:close/>
                  <a:moveTo>
                    <a:pt x="96663" y="44574"/>
                  </a:moveTo>
                  <a:lnTo>
                    <a:pt x="96663" y="44745"/>
                  </a:lnTo>
                  <a:lnTo>
                    <a:pt x="96794" y="45087"/>
                  </a:lnTo>
                  <a:lnTo>
                    <a:pt x="96663" y="45087"/>
                  </a:lnTo>
                  <a:lnTo>
                    <a:pt x="96663" y="44916"/>
                  </a:lnTo>
                  <a:lnTo>
                    <a:pt x="96492" y="44574"/>
                  </a:lnTo>
                  <a:close/>
                  <a:moveTo>
                    <a:pt x="93931" y="45087"/>
                  </a:moveTo>
                  <a:lnTo>
                    <a:pt x="94101" y="45258"/>
                  </a:lnTo>
                  <a:lnTo>
                    <a:pt x="93931" y="45258"/>
                  </a:lnTo>
                  <a:lnTo>
                    <a:pt x="93931" y="45087"/>
                  </a:lnTo>
                  <a:close/>
                  <a:moveTo>
                    <a:pt x="99566" y="44745"/>
                  </a:moveTo>
                  <a:lnTo>
                    <a:pt x="99566" y="44916"/>
                  </a:lnTo>
                  <a:lnTo>
                    <a:pt x="99566" y="45428"/>
                  </a:lnTo>
                  <a:lnTo>
                    <a:pt x="99396" y="44916"/>
                  </a:lnTo>
                  <a:lnTo>
                    <a:pt x="99566" y="44745"/>
                  </a:lnTo>
                  <a:close/>
                  <a:moveTo>
                    <a:pt x="96834" y="45189"/>
                  </a:moveTo>
                  <a:lnTo>
                    <a:pt x="96948" y="45485"/>
                  </a:lnTo>
                  <a:lnTo>
                    <a:pt x="96834" y="45258"/>
                  </a:lnTo>
                  <a:lnTo>
                    <a:pt x="96834" y="45189"/>
                  </a:lnTo>
                  <a:close/>
                  <a:moveTo>
                    <a:pt x="15883" y="43037"/>
                  </a:moveTo>
                  <a:lnTo>
                    <a:pt x="15371" y="45599"/>
                  </a:lnTo>
                  <a:lnTo>
                    <a:pt x="15371" y="45258"/>
                  </a:lnTo>
                  <a:lnTo>
                    <a:pt x="15883" y="43037"/>
                  </a:lnTo>
                  <a:close/>
                  <a:moveTo>
                    <a:pt x="97175" y="44233"/>
                  </a:moveTo>
                  <a:lnTo>
                    <a:pt x="97517" y="44745"/>
                  </a:lnTo>
                  <a:lnTo>
                    <a:pt x="97517" y="45770"/>
                  </a:lnTo>
                  <a:lnTo>
                    <a:pt x="97005" y="44574"/>
                  </a:lnTo>
                  <a:lnTo>
                    <a:pt x="97175" y="44233"/>
                  </a:lnTo>
                  <a:close/>
                  <a:moveTo>
                    <a:pt x="25447" y="34669"/>
                  </a:moveTo>
                  <a:lnTo>
                    <a:pt x="25959" y="34840"/>
                  </a:lnTo>
                  <a:lnTo>
                    <a:pt x="26130" y="35865"/>
                  </a:lnTo>
                  <a:lnTo>
                    <a:pt x="25959" y="37060"/>
                  </a:lnTo>
                  <a:lnTo>
                    <a:pt x="25618" y="39280"/>
                  </a:lnTo>
                  <a:lnTo>
                    <a:pt x="25447" y="39793"/>
                  </a:lnTo>
                  <a:lnTo>
                    <a:pt x="25276" y="40646"/>
                  </a:lnTo>
                  <a:lnTo>
                    <a:pt x="24764" y="42354"/>
                  </a:lnTo>
                  <a:lnTo>
                    <a:pt x="24764" y="43208"/>
                  </a:lnTo>
                  <a:lnTo>
                    <a:pt x="24934" y="44062"/>
                  </a:lnTo>
                  <a:lnTo>
                    <a:pt x="25105" y="44233"/>
                  </a:lnTo>
                  <a:lnTo>
                    <a:pt x="24081" y="45599"/>
                  </a:lnTo>
                  <a:lnTo>
                    <a:pt x="23739" y="45770"/>
                  </a:lnTo>
                  <a:lnTo>
                    <a:pt x="23397" y="46282"/>
                  </a:lnTo>
                  <a:lnTo>
                    <a:pt x="23397" y="46282"/>
                  </a:lnTo>
                  <a:lnTo>
                    <a:pt x="23910" y="44745"/>
                  </a:lnTo>
                  <a:lnTo>
                    <a:pt x="24081" y="43208"/>
                  </a:lnTo>
                  <a:lnTo>
                    <a:pt x="24422" y="41842"/>
                  </a:lnTo>
                  <a:lnTo>
                    <a:pt x="24934" y="38597"/>
                  </a:lnTo>
                  <a:lnTo>
                    <a:pt x="25105" y="36718"/>
                  </a:lnTo>
                  <a:lnTo>
                    <a:pt x="25105" y="34840"/>
                  </a:lnTo>
                  <a:lnTo>
                    <a:pt x="25276" y="34669"/>
                  </a:lnTo>
                  <a:close/>
                  <a:moveTo>
                    <a:pt x="18445" y="42525"/>
                  </a:moveTo>
                  <a:lnTo>
                    <a:pt x="17762" y="45428"/>
                  </a:lnTo>
                  <a:lnTo>
                    <a:pt x="17420" y="46624"/>
                  </a:lnTo>
                  <a:lnTo>
                    <a:pt x="18445" y="42525"/>
                  </a:lnTo>
                  <a:close/>
                  <a:moveTo>
                    <a:pt x="98029" y="45258"/>
                  </a:moveTo>
                  <a:lnTo>
                    <a:pt x="98542" y="45941"/>
                  </a:lnTo>
                  <a:lnTo>
                    <a:pt x="98542" y="46111"/>
                  </a:lnTo>
                  <a:lnTo>
                    <a:pt x="97859" y="46795"/>
                  </a:lnTo>
                  <a:lnTo>
                    <a:pt x="97688" y="46111"/>
                  </a:lnTo>
                  <a:lnTo>
                    <a:pt x="97859" y="46111"/>
                  </a:lnTo>
                  <a:lnTo>
                    <a:pt x="98029" y="45941"/>
                  </a:lnTo>
                  <a:lnTo>
                    <a:pt x="98029" y="45258"/>
                  </a:lnTo>
                  <a:close/>
                  <a:moveTo>
                    <a:pt x="63360" y="43208"/>
                  </a:moveTo>
                  <a:lnTo>
                    <a:pt x="63360" y="44916"/>
                  </a:lnTo>
                  <a:lnTo>
                    <a:pt x="63190" y="45599"/>
                  </a:lnTo>
                  <a:lnTo>
                    <a:pt x="63190" y="46453"/>
                  </a:lnTo>
                  <a:lnTo>
                    <a:pt x="63019" y="47307"/>
                  </a:lnTo>
                  <a:lnTo>
                    <a:pt x="62165" y="45770"/>
                  </a:lnTo>
                  <a:lnTo>
                    <a:pt x="60970" y="44404"/>
                  </a:lnTo>
                  <a:lnTo>
                    <a:pt x="63360" y="43208"/>
                  </a:lnTo>
                  <a:close/>
                  <a:moveTo>
                    <a:pt x="95297" y="42525"/>
                  </a:moveTo>
                  <a:lnTo>
                    <a:pt x="96151" y="44574"/>
                  </a:lnTo>
                  <a:lnTo>
                    <a:pt x="96151" y="44745"/>
                  </a:lnTo>
                  <a:lnTo>
                    <a:pt x="96321" y="44745"/>
                  </a:lnTo>
                  <a:lnTo>
                    <a:pt x="96321" y="45087"/>
                  </a:lnTo>
                  <a:lnTo>
                    <a:pt x="95809" y="46453"/>
                  </a:lnTo>
                  <a:lnTo>
                    <a:pt x="95126" y="47649"/>
                  </a:lnTo>
                  <a:lnTo>
                    <a:pt x="94272" y="44916"/>
                  </a:lnTo>
                  <a:lnTo>
                    <a:pt x="95297" y="42525"/>
                  </a:lnTo>
                  <a:close/>
                  <a:moveTo>
                    <a:pt x="100079" y="45428"/>
                  </a:moveTo>
                  <a:lnTo>
                    <a:pt x="100933" y="47136"/>
                  </a:lnTo>
                  <a:lnTo>
                    <a:pt x="100762" y="47478"/>
                  </a:lnTo>
                  <a:lnTo>
                    <a:pt x="100591" y="47649"/>
                  </a:lnTo>
                  <a:lnTo>
                    <a:pt x="100420" y="47478"/>
                  </a:lnTo>
                  <a:lnTo>
                    <a:pt x="99908" y="46795"/>
                  </a:lnTo>
                  <a:lnTo>
                    <a:pt x="99908" y="46624"/>
                  </a:lnTo>
                  <a:lnTo>
                    <a:pt x="100079" y="45428"/>
                  </a:lnTo>
                  <a:close/>
                  <a:moveTo>
                    <a:pt x="93077" y="40476"/>
                  </a:moveTo>
                  <a:lnTo>
                    <a:pt x="92735" y="41842"/>
                  </a:lnTo>
                  <a:lnTo>
                    <a:pt x="92735" y="42013"/>
                  </a:lnTo>
                  <a:lnTo>
                    <a:pt x="92564" y="42183"/>
                  </a:lnTo>
                  <a:lnTo>
                    <a:pt x="91369" y="45258"/>
                  </a:lnTo>
                  <a:lnTo>
                    <a:pt x="89832" y="48332"/>
                  </a:lnTo>
                  <a:lnTo>
                    <a:pt x="90515" y="46624"/>
                  </a:lnTo>
                  <a:lnTo>
                    <a:pt x="91369" y="44745"/>
                  </a:lnTo>
                  <a:lnTo>
                    <a:pt x="92735" y="41671"/>
                  </a:lnTo>
                  <a:lnTo>
                    <a:pt x="92564" y="41671"/>
                  </a:lnTo>
                  <a:lnTo>
                    <a:pt x="92564" y="41500"/>
                  </a:lnTo>
                  <a:lnTo>
                    <a:pt x="92735" y="41500"/>
                  </a:lnTo>
                  <a:lnTo>
                    <a:pt x="93077" y="40476"/>
                  </a:lnTo>
                  <a:close/>
                  <a:moveTo>
                    <a:pt x="22202" y="39622"/>
                  </a:moveTo>
                  <a:lnTo>
                    <a:pt x="21348" y="44062"/>
                  </a:lnTo>
                  <a:lnTo>
                    <a:pt x="20665" y="48673"/>
                  </a:lnTo>
                  <a:lnTo>
                    <a:pt x="20665" y="46453"/>
                  </a:lnTo>
                  <a:lnTo>
                    <a:pt x="21006" y="44062"/>
                  </a:lnTo>
                  <a:lnTo>
                    <a:pt x="21519" y="41842"/>
                  </a:lnTo>
                  <a:lnTo>
                    <a:pt x="22202" y="39622"/>
                  </a:lnTo>
                  <a:close/>
                  <a:moveTo>
                    <a:pt x="94101" y="45599"/>
                  </a:moveTo>
                  <a:lnTo>
                    <a:pt x="94784" y="48161"/>
                  </a:lnTo>
                  <a:lnTo>
                    <a:pt x="94784" y="48332"/>
                  </a:lnTo>
                  <a:lnTo>
                    <a:pt x="94870" y="48759"/>
                  </a:lnTo>
                  <a:lnTo>
                    <a:pt x="94870" y="48759"/>
                  </a:lnTo>
                  <a:lnTo>
                    <a:pt x="94784" y="48673"/>
                  </a:lnTo>
                  <a:lnTo>
                    <a:pt x="94101" y="45599"/>
                  </a:lnTo>
                  <a:close/>
                  <a:moveTo>
                    <a:pt x="98542" y="46795"/>
                  </a:moveTo>
                  <a:lnTo>
                    <a:pt x="98883" y="48161"/>
                  </a:lnTo>
                  <a:lnTo>
                    <a:pt x="98542" y="48844"/>
                  </a:lnTo>
                  <a:lnTo>
                    <a:pt x="98029" y="47307"/>
                  </a:lnTo>
                  <a:lnTo>
                    <a:pt x="98200" y="47136"/>
                  </a:lnTo>
                  <a:lnTo>
                    <a:pt x="98542" y="46795"/>
                  </a:lnTo>
                  <a:close/>
                  <a:moveTo>
                    <a:pt x="101274" y="47819"/>
                  </a:moveTo>
                  <a:lnTo>
                    <a:pt x="101616" y="48844"/>
                  </a:lnTo>
                  <a:lnTo>
                    <a:pt x="101616" y="49015"/>
                  </a:lnTo>
                  <a:lnTo>
                    <a:pt x="101103" y="47990"/>
                  </a:lnTo>
                  <a:lnTo>
                    <a:pt x="101274" y="47819"/>
                  </a:lnTo>
                  <a:close/>
                  <a:moveTo>
                    <a:pt x="15029" y="47307"/>
                  </a:moveTo>
                  <a:lnTo>
                    <a:pt x="15029" y="48161"/>
                  </a:lnTo>
                  <a:lnTo>
                    <a:pt x="14858" y="49186"/>
                  </a:lnTo>
                  <a:lnTo>
                    <a:pt x="14688" y="49698"/>
                  </a:lnTo>
                  <a:lnTo>
                    <a:pt x="14688" y="49186"/>
                  </a:lnTo>
                  <a:lnTo>
                    <a:pt x="15029" y="47307"/>
                  </a:lnTo>
                  <a:close/>
                  <a:moveTo>
                    <a:pt x="66093" y="41671"/>
                  </a:moveTo>
                  <a:lnTo>
                    <a:pt x="65751" y="42183"/>
                  </a:lnTo>
                  <a:lnTo>
                    <a:pt x="65581" y="42867"/>
                  </a:lnTo>
                  <a:lnTo>
                    <a:pt x="65410" y="44404"/>
                  </a:lnTo>
                  <a:lnTo>
                    <a:pt x="65239" y="45599"/>
                  </a:lnTo>
                  <a:lnTo>
                    <a:pt x="64556" y="48673"/>
                  </a:lnTo>
                  <a:lnTo>
                    <a:pt x="64214" y="49698"/>
                  </a:lnTo>
                  <a:lnTo>
                    <a:pt x="63702" y="48502"/>
                  </a:lnTo>
                  <a:lnTo>
                    <a:pt x="63873" y="48161"/>
                  </a:lnTo>
                  <a:lnTo>
                    <a:pt x="64044" y="47649"/>
                  </a:lnTo>
                  <a:lnTo>
                    <a:pt x="64214" y="47136"/>
                  </a:lnTo>
                  <a:lnTo>
                    <a:pt x="64385" y="46111"/>
                  </a:lnTo>
                  <a:lnTo>
                    <a:pt x="64385" y="45770"/>
                  </a:lnTo>
                  <a:lnTo>
                    <a:pt x="64385" y="44062"/>
                  </a:lnTo>
                  <a:lnTo>
                    <a:pt x="64214" y="42867"/>
                  </a:lnTo>
                  <a:lnTo>
                    <a:pt x="64214" y="42696"/>
                  </a:lnTo>
                  <a:lnTo>
                    <a:pt x="66093" y="41671"/>
                  </a:lnTo>
                  <a:close/>
                  <a:moveTo>
                    <a:pt x="99054" y="49015"/>
                  </a:moveTo>
                  <a:lnTo>
                    <a:pt x="99225" y="49869"/>
                  </a:lnTo>
                  <a:lnTo>
                    <a:pt x="99054" y="49869"/>
                  </a:lnTo>
                  <a:lnTo>
                    <a:pt x="98883" y="50039"/>
                  </a:lnTo>
                  <a:lnTo>
                    <a:pt x="98712" y="49527"/>
                  </a:lnTo>
                  <a:lnTo>
                    <a:pt x="99054" y="49015"/>
                  </a:lnTo>
                  <a:close/>
                  <a:moveTo>
                    <a:pt x="100933" y="49015"/>
                  </a:moveTo>
                  <a:lnTo>
                    <a:pt x="101274" y="50039"/>
                  </a:lnTo>
                  <a:lnTo>
                    <a:pt x="101274" y="50210"/>
                  </a:lnTo>
                  <a:lnTo>
                    <a:pt x="100933" y="49015"/>
                  </a:lnTo>
                  <a:close/>
                  <a:moveTo>
                    <a:pt x="24422" y="35181"/>
                  </a:moveTo>
                  <a:lnTo>
                    <a:pt x="24081" y="38255"/>
                  </a:lnTo>
                  <a:lnTo>
                    <a:pt x="23568" y="41671"/>
                  </a:lnTo>
                  <a:lnTo>
                    <a:pt x="22885" y="43891"/>
                  </a:lnTo>
                  <a:lnTo>
                    <a:pt x="22373" y="45941"/>
                  </a:lnTo>
                  <a:lnTo>
                    <a:pt x="22202" y="46965"/>
                  </a:lnTo>
                  <a:lnTo>
                    <a:pt x="22031" y="47990"/>
                  </a:lnTo>
                  <a:lnTo>
                    <a:pt x="22031" y="48161"/>
                  </a:lnTo>
                  <a:lnTo>
                    <a:pt x="21860" y="48332"/>
                  </a:lnTo>
                  <a:lnTo>
                    <a:pt x="21006" y="48844"/>
                  </a:lnTo>
                  <a:lnTo>
                    <a:pt x="21860" y="43037"/>
                  </a:lnTo>
                  <a:lnTo>
                    <a:pt x="22373" y="40134"/>
                  </a:lnTo>
                  <a:lnTo>
                    <a:pt x="22885" y="37402"/>
                  </a:lnTo>
                  <a:lnTo>
                    <a:pt x="22885" y="37231"/>
                  </a:lnTo>
                  <a:lnTo>
                    <a:pt x="22714" y="37060"/>
                  </a:lnTo>
                  <a:lnTo>
                    <a:pt x="22544" y="37060"/>
                  </a:lnTo>
                  <a:lnTo>
                    <a:pt x="22373" y="37231"/>
                  </a:lnTo>
                  <a:lnTo>
                    <a:pt x="22373" y="37402"/>
                  </a:lnTo>
                  <a:lnTo>
                    <a:pt x="21519" y="40305"/>
                  </a:lnTo>
                  <a:lnTo>
                    <a:pt x="20836" y="43208"/>
                  </a:lnTo>
                  <a:lnTo>
                    <a:pt x="20323" y="46111"/>
                  </a:lnTo>
                  <a:lnTo>
                    <a:pt x="20323" y="47649"/>
                  </a:lnTo>
                  <a:lnTo>
                    <a:pt x="20323" y="49186"/>
                  </a:lnTo>
                  <a:lnTo>
                    <a:pt x="19128" y="49869"/>
                  </a:lnTo>
                  <a:lnTo>
                    <a:pt x="18445" y="50381"/>
                  </a:lnTo>
                  <a:lnTo>
                    <a:pt x="18445" y="50381"/>
                  </a:lnTo>
                  <a:lnTo>
                    <a:pt x="18957" y="47990"/>
                  </a:lnTo>
                  <a:lnTo>
                    <a:pt x="18957" y="47478"/>
                  </a:lnTo>
                  <a:lnTo>
                    <a:pt x="19640" y="44574"/>
                  </a:lnTo>
                  <a:lnTo>
                    <a:pt x="20323" y="40988"/>
                  </a:lnTo>
                  <a:lnTo>
                    <a:pt x="20836" y="37402"/>
                  </a:lnTo>
                  <a:lnTo>
                    <a:pt x="24422" y="35181"/>
                  </a:lnTo>
                  <a:close/>
                  <a:moveTo>
                    <a:pt x="17420" y="46624"/>
                  </a:moveTo>
                  <a:lnTo>
                    <a:pt x="16737" y="49015"/>
                  </a:lnTo>
                  <a:lnTo>
                    <a:pt x="16566" y="50039"/>
                  </a:lnTo>
                  <a:lnTo>
                    <a:pt x="16566" y="50210"/>
                  </a:lnTo>
                  <a:lnTo>
                    <a:pt x="16054" y="50723"/>
                  </a:lnTo>
                  <a:lnTo>
                    <a:pt x="16225" y="50381"/>
                  </a:lnTo>
                  <a:lnTo>
                    <a:pt x="17420" y="46624"/>
                  </a:lnTo>
                  <a:close/>
                  <a:moveTo>
                    <a:pt x="101616" y="51064"/>
                  </a:moveTo>
                  <a:lnTo>
                    <a:pt x="101616" y="51235"/>
                  </a:lnTo>
                  <a:lnTo>
                    <a:pt x="101445" y="51406"/>
                  </a:lnTo>
                  <a:lnTo>
                    <a:pt x="101445" y="51235"/>
                  </a:lnTo>
                  <a:lnTo>
                    <a:pt x="101616" y="51064"/>
                  </a:lnTo>
                  <a:close/>
                  <a:moveTo>
                    <a:pt x="14346" y="42354"/>
                  </a:moveTo>
                  <a:lnTo>
                    <a:pt x="14346" y="43721"/>
                  </a:lnTo>
                  <a:lnTo>
                    <a:pt x="14175" y="45087"/>
                  </a:lnTo>
                  <a:lnTo>
                    <a:pt x="14004" y="46624"/>
                  </a:lnTo>
                  <a:lnTo>
                    <a:pt x="13663" y="47990"/>
                  </a:lnTo>
                  <a:lnTo>
                    <a:pt x="13151" y="49356"/>
                  </a:lnTo>
                  <a:lnTo>
                    <a:pt x="12638" y="50723"/>
                  </a:lnTo>
                  <a:lnTo>
                    <a:pt x="12126" y="51747"/>
                  </a:lnTo>
                  <a:lnTo>
                    <a:pt x="12297" y="51064"/>
                  </a:lnTo>
                  <a:lnTo>
                    <a:pt x="13151" y="49356"/>
                  </a:lnTo>
                  <a:lnTo>
                    <a:pt x="13663" y="47307"/>
                  </a:lnTo>
                  <a:lnTo>
                    <a:pt x="14175" y="44745"/>
                  </a:lnTo>
                  <a:lnTo>
                    <a:pt x="14346" y="42354"/>
                  </a:lnTo>
                  <a:close/>
                  <a:moveTo>
                    <a:pt x="101957" y="49869"/>
                  </a:moveTo>
                  <a:lnTo>
                    <a:pt x="101957" y="50210"/>
                  </a:lnTo>
                  <a:lnTo>
                    <a:pt x="102299" y="51918"/>
                  </a:lnTo>
                  <a:lnTo>
                    <a:pt x="101786" y="50039"/>
                  </a:lnTo>
                  <a:lnTo>
                    <a:pt x="101957" y="49869"/>
                  </a:lnTo>
                  <a:close/>
                  <a:moveTo>
                    <a:pt x="11955" y="47136"/>
                  </a:moveTo>
                  <a:lnTo>
                    <a:pt x="11101" y="49698"/>
                  </a:lnTo>
                  <a:lnTo>
                    <a:pt x="11101" y="49869"/>
                  </a:lnTo>
                  <a:lnTo>
                    <a:pt x="10930" y="50039"/>
                  </a:lnTo>
                  <a:lnTo>
                    <a:pt x="10247" y="51747"/>
                  </a:lnTo>
                  <a:lnTo>
                    <a:pt x="9741" y="52658"/>
                  </a:lnTo>
                  <a:lnTo>
                    <a:pt x="9741" y="52658"/>
                  </a:lnTo>
                  <a:lnTo>
                    <a:pt x="10760" y="50039"/>
                  </a:lnTo>
                  <a:lnTo>
                    <a:pt x="11955" y="47136"/>
                  </a:lnTo>
                  <a:close/>
                  <a:moveTo>
                    <a:pt x="97021" y="45676"/>
                  </a:moveTo>
                  <a:lnTo>
                    <a:pt x="97517" y="46965"/>
                  </a:lnTo>
                  <a:lnTo>
                    <a:pt x="98371" y="49356"/>
                  </a:lnTo>
                  <a:lnTo>
                    <a:pt x="98371" y="49527"/>
                  </a:lnTo>
                  <a:lnTo>
                    <a:pt x="98712" y="50893"/>
                  </a:lnTo>
                  <a:lnTo>
                    <a:pt x="98883" y="51064"/>
                  </a:lnTo>
                  <a:lnTo>
                    <a:pt x="98883" y="51406"/>
                  </a:lnTo>
                  <a:lnTo>
                    <a:pt x="98883" y="51577"/>
                  </a:lnTo>
                  <a:lnTo>
                    <a:pt x="99225" y="52943"/>
                  </a:lnTo>
                  <a:lnTo>
                    <a:pt x="99054" y="52430"/>
                  </a:lnTo>
                  <a:lnTo>
                    <a:pt x="99054" y="52260"/>
                  </a:lnTo>
                  <a:lnTo>
                    <a:pt x="98883" y="52089"/>
                  </a:lnTo>
                  <a:lnTo>
                    <a:pt x="98883" y="51918"/>
                  </a:lnTo>
                  <a:lnTo>
                    <a:pt x="98883" y="51747"/>
                  </a:lnTo>
                  <a:lnTo>
                    <a:pt x="98542" y="50552"/>
                  </a:lnTo>
                  <a:lnTo>
                    <a:pt x="98371" y="49869"/>
                  </a:lnTo>
                  <a:lnTo>
                    <a:pt x="97859" y="47990"/>
                  </a:lnTo>
                  <a:lnTo>
                    <a:pt x="97517" y="47990"/>
                  </a:lnTo>
                  <a:lnTo>
                    <a:pt x="97021" y="45676"/>
                  </a:lnTo>
                  <a:close/>
                  <a:moveTo>
                    <a:pt x="99396" y="51406"/>
                  </a:moveTo>
                  <a:lnTo>
                    <a:pt x="99566" y="52943"/>
                  </a:lnTo>
                  <a:lnTo>
                    <a:pt x="99225" y="51577"/>
                  </a:lnTo>
                  <a:lnTo>
                    <a:pt x="99396" y="51406"/>
                  </a:lnTo>
                  <a:close/>
                  <a:moveTo>
                    <a:pt x="20323" y="37743"/>
                  </a:moveTo>
                  <a:lnTo>
                    <a:pt x="19128" y="43550"/>
                  </a:lnTo>
                  <a:lnTo>
                    <a:pt x="18445" y="47136"/>
                  </a:lnTo>
                  <a:lnTo>
                    <a:pt x="17762" y="50723"/>
                  </a:lnTo>
                  <a:lnTo>
                    <a:pt x="17078" y="51064"/>
                  </a:lnTo>
                  <a:lnTo>
                    <a:pt x="14517" y="52260"/>
                  </a:lnTo>
                  <a:lnTo>
                    <a:pt x="11784" y="53114"/>
                  </a:lnTo>
                  <a:lnTo>
                    <a:pt x="12467" y="51918"/>
                  </a:lnTo>
                  <a:lnTo>
                    <a:pt x="13151" y="50381"/>
                  </a:lnTo>
                  <a:lnTo>
                    <a:pt x="13663" y="49015"/>
                  </a:lnTo>
                  <a:lnTo>
                    <a:pt x="14175" y="47478"/>
                  </a:lnTo>
                  <a:lnTo>
                    <a:pt x="14517" y="45941"/>
                  </a:lnTo>
                  <a:lnTo>
                    <a:pt x="14688" y="44404"/>
                  </a:lnTo>
                  <a:lnTo>
                    <a:pt x="14688" y="42867"/>
                  </a:lnTo>
                  <a:lnTo>
                    <a:pt x="14688" y="41330"/>
                  </a:lnTo>
                  <a:lnTo>
                    <a:pt x="15712" y="40646"/>
                  </a:lnTo>
                  <a:lnTo>
                    <a:pt x="15883" y="40646"/>
                  </a:lnTo>
                  <a:lnTo>
                    <a:pt x="15541" y="42867"/>
                  </a:lnTo>
                  <a:lnTo>
                    <a:pt x="15029" y="45087"/>
                  </a:lnTo>
                  <a:lnTo>
                    <a:pt x="15029" y="45770"/>
                  </a:lnTo>
                  <a:lnTo>
                    <a:pt x="14688" y="47307"/>
                  </a:lnTo>
                  <a:lnTo>
                    <a:pt x="14346" y="49015"/>
                  </a:lnTo>
                  <a:lnTo>
                    <a:pt x="14346" y="49527"/>
                  </a:lnTo>
                  <a:lnTo>
                    <a:pt x="14175" y="50552"/>
                  </a:lnTo>
                  <a:lnTo>
                    <a:pt x="14004" y="51064"/>
                  </a:lnTo>
                  <a:lnTo>
                    <a:pt x="14004" y="51406"/>
                  </a:lnTo>
                  <a:lnTo>
                    <a:pt x="13834" y="51406"/>
                  </a:lnTo>
                  <a:lnTo>
                    <a:pt x="13834" y="51577"/>
                  </a:lnTo>
                  <a:lnTo>
                    <a:pt x="14004" y="51747"/>
                  </a:lnTo>
                  <a:lnTo>
                    <a:pt x="14175" y="51747"/>
                  </a:lnTo>
                  <a:lnTo>
                    <a:pt x="14688" y="51064"/>
                  </a:lnTo>
                  <a:lnTo>
                    <a:pt x="15029" y="50210"/>
                  </a:lnTo>
                  <a:lnTo>
                    <a:pt x="15371" y="48161"/>
                  </a:lnTo>
                  <a:lnTo>
                    <a:pt x="15371" y="47307"/>
                  </a:lnTo>
                  <a:lnTo>
                    <a:pt x="16054" y="43721"/>
                  </a:lnTo>
                  <a:lnTo>
                    <a:pt x="16225" y="42013"/>
                  </a:lnTo>
                  <a:lnTo>
                    <a:pt x="16395" y="40305"/>
                  </a:lnTo>
                  <a:lnTo>
                    <a:pt x="18616" y="38768"/>
                  </a:lnTo>
                  <a:lnTo>
                    <a:pt x="18616" y="38768"/>
                  </a:lnTo>
                  <a:lnTo>
                    <a:pt x="18274" y="41842"/>
                  </a:lnTo>
                  <a:lnTo>
                    <a:pt x="17591" y="44745"/>
                  </a:lnTo>
                  <a:lnTo>
                    <a:pt x="16737" y="47478"/>
                  </a:lnTo>
                  <a:lnTo>
                    <a:pt x="15883" y="50381"/>
                  </a:lnTo>
                  <a:lnTo>
                    <a:pt x="15883" y="50723"/>
                  </a:lnTo>
                  <a:lnTo>
                    <a:pt x="15883" y="50893"/>
                  </a:lnTo>
                  <a:lnTo>
                    <a:pt x="15883" y="51064"/>
                  </a:lnTo>
                  <a:lnTo>
                    <a:pt x="16225" y="51235"/>
                  </a:lnTo>
                  <a:lnTo>
                    <a:pt x="16395" y="51064"/>
                  </a:lnTo>
                  <a:lnTo>
                    <a:pt x="17078" y="50210"/>
                  </a:lnTo>
                  <a:lnTo>
                    <a:pt x="17762" y="49186"/>
                  </a:lnTo>
                  <a:lnTo>
                    <a:pt x="17762" y="49015"/>
                  </a:lnTo>
                  <a:lnTo>
                    <a:pt x="17591" y="48844"/>
                  </a:lnTo>
                  <a:lnTo>
                    <a:pt x="17420" y="48844"/>
                  </a:lnTo>
                  <a:lnTo>
                    <a:pt x="17249" y="49015"/>
                  </a:lnTo>
                  <a:lnTo>
                    <a:pt x="17078" y="49186"/>
                  </a:lnTo>
                  <a:lnTo>
                    <a:pt x="17078" y="49186"/>
                  </a:lnTo>
                  <a:lnTo>
                    <a:pt x="18103" y="45599"/>
                  </a:lnTo>
                  <a:lnTo>
                    <a:pt x="18616" y="43721"/>
                  </a:lnTo>
                  <a:lnTo>
                    <a:pt x="18957" y="42013"/>
                  </a:lnTo>
                  <a:lnTo>
                    <a:pt x="19128" y="40305"/>
                  </a:lnTo>
                  <a:lnTo>
                    <a:pt x="19128" y="38426"/>
                  </a:lnTo>
                  <a:lnTo>
                    <a:pt x="20323" y="37743"/>
                  </a:lnTo>
                  <a:close/>
                  <a:moveTo>
                    <a:pt x="96663" y="45599"/>
                  </a:moveTo>
                  <a:lnTo>
                    <a:pt x="96663" y="45770"/>
                  </a:lnTo>
                  <a:lnTo>
                    <a:pt x="97688" y="51064"/>
                  </a:lnTo>
                  <a:lnTo>
                    <a:pt x="95809" y="53114"/>
                  </a:lnTo>
                  <a:lnTo>
                    <a:pt x="95638" y="50723"/>
                  </a:lnTo>
                  <a:lnTo>
                    <a:pt x="95126" y="48332"/>
                  </a:lnTo>
                  <a:lnTo>
                    <a:pt x="95980" y="46965"/>
                  </a:lnTo>
                  <a:lnTo>
                    <a:pt x="96663" y="45599"/>
                  </a:lnTo>
                  <a:close/>
                  <a:moveTo>
                    <a:pt x="11662" y="52601"/>
                  </a:moveTo>
                  <a:lnTo>
                    <a:pt x="11272" y="53284"/>
                  </a:lnTo>
                  <a:lnTo>
                    <a:pt x="11613" y="52601"/>
                  </a:lnTo>
                  <a:close/>
                  <a:moveTo>
                    <a:pt x="101786" y="52260"/>
                  </a:moveTo>
                  <a:lnTo>
                    <a:pt x="101957" y="53455"/>
                  </a:lnTo>
                  <a:lnTo>
                    <a:pt x="101616" y="52601"/>
                  </a:lnTo>
                  <a:lnTo>
                    <a:pt x="101786" y="52260"/>
                  </a:lnTo>
                  <a:close/>
                  <a:moveTo>
                    <a:pt x="98883" y="52772"/>
                  </a:moveTo>
                  <a:lnTo>
                    <a:pt x="99225" y="53967"/>
                  </a:lnTo>
                  <a:lnTo>
                    <a:pt x="99054" y="54309"/>
                  </a:lnTo>
                  <a:lnTo>
                    <a:pt x="98883" y="54480"/>
                  </a:lnTo>
                  <a:lnTo>
                    <a:pt x="98712" y="53114"/>
                  </a:lnTo>
                  <a:lnTo>
                    <a:pt x="98883" y="52772"/>
                  </a:lnTo>
                  <a:close/>
                  <a:moveTo>
                    <a:pt x="14175" y="41842"/>
                  </a:moveTo>
                  <a:lnTo>
                    <a:pt x="13834" y="44574"/>
                  </a:lnTo>
                  <a:lnTo>
                    <a:pt x="13321" y="47136"/>
                  </a:lnTo>
                  <a:lnTo>
                    <a:pt x="12809" y="49186"/>
                  </a:lnTo>
                  <a:lnTo>
                    <a:pt x="11955" y="51064"/>
                  </a:lnTo>
                  <a:lnTo>
                    <a:pt x="11784" y="51577"/>
                  </a:lnTo>
                  <a:lnTo>
                    <a:pt x="11443" y="52430"/>
                  </a:lnTo>
                  <a:lnTo>
                    <a:pt x="10930" y="53114"/>
                  </a:lnTo>
                  <a:lnTo>
                    <a:pt x="10930" y="53284"/>
                  </a:lnTo>
                  <a:lnTo>
                    <a:pt x="11101" y="53455"/>
                  </a:lnTo>
                  <a:lnTo>
                    <a:pt x="9393" y="53797"/>
                  </a:lnTo>
                  <a:lnTo>
                    <a:pt x="10418" y="52089"/>
                  </a:lnTo>
                  <a:lnTo>
                    <a:pt x="11272" y="50210"/>
                  </a:lnTo>
                  <a:lnTo>
                    <a:pt x="11443" y="49869"/>
                  </a:lnTo>
                  <a:lnTo>
                    <a:pt x="11443" y="49698"/>
                  </a:lnTo>
                  <a:lnTo>
                    <a:pt x="12809" y="45599"/>
                  </a:lnTo>
                  <a:lnTo>
                    <a:pt x="13492" y="42867"/>
                  </a:lnTo>
                  <a:lnTo>
                    <a:pt x="13492" y="42696"/>
                  </a:lnTo>
                  <a:lnTo>
                    <a:pt x="13151" y="42696"/>
                  </a:lnTo>
                  <a:lnTo>
                    <a:pt x="11955" y="46282"/>
                  </a:lnTo>
                  <a:lnTo>
                    <a:pt x="10589" y="50039"/>
                  </a:lnTo>
                  <a:lnTo>
                    <a:pt x="9223" y="52943"/>
                  </a:lnTo>
                  <a:lnTo>
                    <a:pt x="9052" y="53284"/>
                  </a:lnTo>
                  <a:lnTo>
                    <a:pt x="8881" y="53455"/>
                  </a:lnTo>
                  <a:lnTo>
                    <a:pt x="8710" y="53967"/>
                  </a:lnTo>
                  <a:lnTo>
                    <a:pt x="5978" y="54651"/>
                  </a:lnTo>
                  <a:lnTo>
                    <a:pt x="3245" y="55163"/>
                  </a:lnTo>
                  <a:lnTo>
                    <a:pt x="2904" y="55163"/>
                  </a:lnTo>
                  <a:lnTo>
                    <a:pt x="3757" y="53284"/>
                  </a:lnTo>
                  <a:lnTo>
                    <a:pt x="4270" y="52089"/>
                  </a:lnTo>
                  <a:lnTo>
                    <a:pt x="5636" y="49869"/>
                  </a:lnTo>
                  <a:lnTo>
                    <a:pt x="7856" y="47136"/>
                  </a:lnTo>
                  <a:lnTo>
                    <a:pt x="9223" y="45770"/>
                  </a:lnTo>
                  <a:lnTo>
                    <a:pt x="10760" y="44404"/>
                  </a:lnTo>
                  <a:lnTo>
                    <a:pt x="14175" y="41842"/>
                  </a:lnTo>
                  <a:close/>
                  <a:moveTo>
                    <a:pt x="97688" y="44233"/>
                  </a:moveTo>
                  <a:lnTo>
                    <a:pt x="98712" y="45599"/>
                  </a:lnTo>
                  <a:lnTo>
                    <a:pt x="98883" y="45770"/>
                  </a:lnTo>
                  <a:lnTo>
                    <a:pt x="99054" y="45599"/>
                  </a:lnTo>
                  <a:lnTo>
                    <a:pt x="99054" y="45428"/>
                  </a:lnTo>
                  <a:lnTo>
                    <a:pt x="99152" y="45428"/>
                  </a:lnTo>
                  <a:lnTo>
                    <a:pt x="99396" y="46282"/>
                  </a:lnTo>
                  <a:lnTo>
                    <a:pt x="99566" y="46453"/>
                  </a:lnTo>
                  <a:lnTo>
                    <a:pt x="99566" y="46624"/>
                  </a:lnTo>
                  <a:lnTo>
                    <a:pt x="99566" y="46795"/>
                  </a:lnTo>
                  <a:lnTo>
                    <a:pt x="99566" y="46965"/>
                  </a:lnTo>
                  <a:lnTo>
                    <a:pt x="100420" y="48502"/>
                  </a:lnTo>
                  <a:lnTo>
                    <a:pt x="100591" y="48673"/>
                  </a:lnTo>
                  <a:lnTo>
                    <a:pt x="101103" y="50893"/>
                  </a:lnTo>
                  <a:lnTo>
                    <a:pt x="101274" y="51064"/>
                  </a:lnTo>
                  <a:lnTo>
                    <a:pt x="101103" y="51235"/>
                  </a:lnTo>
                  <a:lnTo>
                    <a:pt x="101274" y="52260"/>
                  </a:lnTo>
                  <a:lnTo>
                    <a:pt x="101445" y="52430"/>
                  </a:lnTo>
                  <a:lnTo>
                    <a:pt x="101274" y="52601"/>
                  </a:lnTo>
                  <a:lnTo>
                    <a:pt x="101274" y="52772"/>
                  </a:lnTo>
                  <a:lnTo>
                    <a:pt x="101616" y="53284"/>
                  </a:lnTo>
                  <a:lnTo>
                    <a:pt x="101445" y="53455"/>
                  </a:lnTo>
                  <a:lnTo>
                    <a:pt x="101445" y="55163"/>
                  </a:lnTo>
                  <a:lnTo>
                    <a:pt x="101103" y="53797"/>
                  </a:lnTo>
                  <a:lnTo>
                    <a:pt x="101103" y="53626"/>
                  </a:lnTo>
                  <a:lnTo>
                    <a:pt x="100762" y="52601"/>
                  </a:lnTo>
                  <a:lnTo>
                    <a:pt x="100762" y="52430"/>
                  </a:lnTo>
                  <a:lnTo>
                    <a:pt x="100762" y="52260"/>
                  </a:lnTo>
                  <a:lnTo>
                    <a:pt x="100079" y="50039"/>
                  </a:lnTo>
                  <a:lnTo>
                    <a:pt x="100079" y="49869"/>
                  </a:lnTo>
                  <a:lnTo>
                    <a:pt x="99566" y="47649"/>
                  </a:lnTo>
                  <a:lnTo>
                    <a:pt x="99566" y="47478"/>
                  </a:lnTo>
                  <a:lnTo>
                    <a:pt x="99566" y="47307"/>
                  </a:lnTo>
                  <a:lnTo>
                    <a:pt x="99396" y="47136"/>
                  </a:lnTo>
                  <a:lnTo>
                    <a:pt x="99396" y="46795"/>
                  </a:lnTo>
                  <a:lnTo>
                    <a:pt x="99225" y="46453"/>
                  </a:lnTo>
                  <a:lnTo>
                    <a:pt x="98883" y="46453"/>
                  </a:lnTo>
                  <a:lnTo>
                    <a:pt x="98883" y="46282"/>
                  </a:lnTo>
                  <a:lnTo>
                    <a:pt x="98883" y="46111"/>
                  </a:lnTo>
                  <a:lnTo>
                    <a:pt x="98883" y="45941"/>
                  </a:lnTo>
                  <a:lnTo>
                    <a:pt x="98712" y="45770"/>
                  </a:lnTo>
                  <a:lnTo>
                    <a:pt x="97859" y="44745"/>
                  </a:lnTo>
                  <a:lnTo>
                    <a:pt x="97859" y="44574"/>
                  </a:lnTo>
                  <a:lnTo>
                    <a:pt x="97602" y="44233"/>
                  </a:lnTo>
                  <a:close/>
                  <a:moveTo>
                    <a:pt x="95126" y="50039"/>
                  </a:moveTo>
                  <a:lnTo>
                    <a:pt x="95297" y="50893"/>
                  </a:lnTo>
                  <a:lnTo>
                    <a:pt x="95468" y="53626"/>
                  </a:lnTo>
                  <a:lnTo>
                    <a:pt x="95638" y="55334"/>
                  </a:lnTo>
                  <a:lnTo>
                    <a:pt x="95468" y="53967"/>
                  </a:lnTo>
                  <a:lnTo>
                    <a:pt x="95297" y="51235"/>
                  </a:lnTo>
                  <a:lnTo>
                    <a:pt x="95126" y="50039"/>
                  </a:lnTo>
                  <a:close/>
                  <a:moveTo>
                    <a:pt x="102299" y="53284"/>
                  </a:moveTo>
                  <a:lnTo>
                    <a:pt x="102470" y="54651"/>
                  </a:lnTo>
                  <a:lnTo>
                    <a:pt x="102470" y="55334"/>
                  </a:lnTo>
                  <a:lnTo>
                    <a:pt x="102299" y="53284"/>
                  </a:lnTo>
                  <a:close/>
                  <a:moveTo>
                    <a:pt x="2733" y="53626"/>
                  </a:moveTo>
                  <a:lnTo>
                    <a:pt x="2391" y="54992"/>
                  </a:lnTo>
                  <a:lnTo>
                    <a:pt x="2391" y="55163"/>
                  </a:lnTo>
                  <a:lnTo>
                    <a:pt x="2562" y="55163"/>
                  </a:lnTo>
                  <a:lnTo>
                    <a:pt x="1196" y="55504"/>
                  </a:lnTo>
                  <a:lnTo>
                    <a:pt x="1196" y="55504"/>
                  </a:lnTo>
                  <a:lnTo>
                    <a:pt x="2733" y="53626"/>
                  </a:lnTo>
                  <a:close/>
                  <a:moveTo>
                    <a:pt x="14858" y="40817"/>
                  </a:moveTo>
                  <a:lnTo>
                    <a:pt x="14517" y="41159"/>
                  </a:lnTo>
                  <a:lnTo>
                    <a:pt x="14346" y="41330"/>
                  </a:lnTo>
                  <a:lnTo>
                    <a:pt x="14175" y="41330"/>
                  </a:lnTo>
                  <a:lnTo>
                    <a:pt x="12297" y="42696"/>
                  </a:lnTo>
                  <a:lnTo>
                    <a:pt x="10589" y="44062"/>
                  </a:lnTo>
                  <a:lnTo>
                    <a:pt x="9052" y="45428"/>
                  </a:lnTo>
                  <a:lnTo>
                    <a:pt x="7685" y="46965"/>
                  </a:lnTo>
                  <a:lnTo>
                    <a:pt x="5295" y="49698"/>
                  </a:lnTo>
                  <a:lnTo>
                    <a:pt x="3928" y="51918"/>
                  </a:lnTo>
                  <a:lnTo>
                    <a:pt x="3416" y="53284"/>
                  </a:lnTo>
                  <a:lnTo>
                    <a:pt x="2733" y="54651"/>
                  </a:lnTo>
                  <a:lnTo>
                    <a:pt x="3074" y="53626"/>
                  </a:lnTo>
                  <a:lnTo>
                    <a:pt x="3587" y="52430"/>
                  </a:lnTo>
                  <a:lnTo>
                    <a:pt x="3587" y="52260"/>
                  </a:lnTo>
                  <a:lnTo>
                    <a:pt x="3245" y="52260"/>
                  </a:lnTo>
                  <a:lnTo>
                    <a:pt x="854" y="55504"/>
                  </a:lnTo>
                  <a:lnTo>
                    <a:pt x="3074" y="51918"/>
                  </a:lnTo>
                  <a:lnTo>
                    <a:pt x="5465" y="48844"/>
                  </a:lnTo>
                  <a:lnTo>
                    <a:pt x="8027" y="46111"/>
                  </a:lnTo>
                  <a:lnTo>
                    <a:pt x="10418" y="43891"/>
                  </a:lnTo>
                  <a:lnTo>
                    <a:pt x="12467" y="42354"/>
                  </a:lnTo>
                  <a:lnTo>
                    <a:pt x="14517" y="40988"/>
                  </a:lnTo>
                  <a:lnTo>
                    <a:pt x="14688" y="40817"/>
                  </a:lnTo>
                  <a:close/>
                  <a:moveTo>
                    <a:pt x="97688" y="51577"/>
                  </a:moveTo>
                  <a:lnTo>
                    <a:pt x="98029" y="53284"/>
                  </a:lnTo>
                  <a:lnTo>
                    <a:pt x="97175" y="54480"/>
                  </a:lnTo>
                  <a:lnTo>
                    <a:pt x="95980" y="55846"/>
                  </a:lnTo>
                  <a:lnTo>
                    <a:pt x="95809" y="53626"/>
                  </a:lnTo>
                  <a:lnTo>
                    <a:pt x="97688" y="51577"/>
                  </a:lnTo>
                  <a:close/>
                  <a:moveTo>
                    <a:pt x="102470" y="55504"/>
                  </a:moveTo>
                  <a:lnTo>
                    <a:pt x="102470" y="55846"/>
                  </a:lnTo>
                  <a:lnTo>
                    <a:pt x="102299" y="55675"/>
                  </a:lnTo>
                  <a:lnTo>
                    <a:pt x="102470" y="55504"/>
                  </a:lnTo>
                  <a:close/>
                  <a:moveTo>
                    <a:pt x="99396" y="54821"/>
                  </a:moveTo>
                  <a:lnTo>
                    <a:pt x="99396" y="54992"/>
                  </a:lnTo>
                  <a:lnTo>
                    <a:pt x="99566" y="55334"/>
                  </a:lnTo>
                  <a:lnTo>
                    <a:pt x="99737" y="55504"/>
                  </a:lnTo>
                  <a:lnTo>
                    <a:pt x="99566" y="55675"/>
                  </a:lnTo>
                  <a:lnTo>
                    <a:pt x="99225" y="56017"/>
                  </a:lnTo>
                  <a:lnTo>
                    <a:pt x="99054" y="56017"/>
                  </a:lnTo>
                  <a:lnTo>
                    <a:pt x="99396" y="54821"/>
                  </a:lnTo>
                  <a:close/>
                  <a:moveTo>
                    <a:pt x="101957" y="55675"/>
                  </a:moveTo>
                  <a:lnTo>
                    <a:pt x="102128" y="55846"/>
                  </a:lnTo>
                  <a:lnTo>
                    <a:pt x="102128" y="56017"/>
                  </a:lnTo>
                  <a:lnTo>
                    <a:pt x="102128" y="56188"/>
                  </a:lnTo>
                  <a:lnTo>
                    <a:pt x="101957" y="56358"/>
                  </a:lnTo>
                  <a:lnTo>
                    <a:pt x="101957" y="55675"/>
                  </a:lnTo>
                  <a:close/>
                  <a:moveTo>
                    <a:pt x="100933" y="54309"/>
                  </a:moveTo>
                  <a:lnTo>
                    <a:pt x="101274" y="55334"/>
                  </a:lnTo>
                  <a:lnTo>
                    <a:pt x="101274" y="56529"/>
                  </a:lnTo>
                  <a:lnTo>
                    <a:pt x="100933" y="54480"/>
                  </a:lnTo>
                  <a:lnTo>
                    <a:pt x="100933" y="54309"/>
                  </a:lnTo>
                  <a:close/>
                  <a:moveTo>
                    <a:pt x="95638" y="56529"/>
                  </a:moveTo>
                  <a:lnTo>
                    <a:pt x="95638" y="56700"/>
                  </a:lnTo>
                  <a:lnTo>
                    <a:pt x="95468" y="56700"/>
                  </a:lnTo>
                  <a:lnTo>
                    <a:pt x="95638" y="56529"/>
                  </a:lnTo>
                  <a:close/>
                  <a:moveTo>
                    <a:pt x="97517" y="48502"/>
                  </a:moveTo>
                  <a:lnTo>
                    <a:pt x="97859" y="50039"/>
                  </a:lnTo>
                  <a:lnTo>
                    <a:pt x="97859" y="50210"/>
                  </a:lnTo>
                  <a:lnTo>
                    <a:pt x="98029" y="50723"/>
                  </a:lnTo>
                  <a:lnTo>
                    <a:pt x="98371" y="52430"/>
                  </a:lnTo>
                  <a:lnTo>
                    <a:pt x="98542" y="52601"/>
                  </a:lnTo>
                  <a:lnTo>
                    <a:pt x="98371" y="52943"/>
                  </a:lnTo>
                  <a:lnTo>
                    <a:pt x="98371" y="53114"/>
                  </a:lnTo>
                  <a:lnTo>
                    <a:pt x="98712" y="54821"/>
                  </a:lnTo>
                  <a:lnTo>
                    <a:pt x="98712" y="54992"/>
                  </a:lnTo>
                  <a:lnTo>
                    <a:pt x="98712" y="55334"/>
                  </a:lnTo>
                  <a:lnTo>
                    <a:pt x="98712" y="55504"/>
                  </a:lnTo>
                  <a:lnTo>
                    <a:pt x="98883" y="55675"/>
                  </a:lnTo>
                  <a:lnTo>
                    <a:pt x="98712" y="55846"/>
                  </a:lnTo>
                  <a:lnTo>
                    <a:pt x="98712" y="56017"/>
                  </a:lnTo>
                  <a:lnTo>
                    <a:pt x="98712" y="56700"/>
                  </a:lnTo>
                  <a:lnTo>
                    <a:pt x="98542" y="56529"/>
                  </a:lnTo>
                  <a:lnTo>
                    <a:pt x="98542" y="56358"/>
                  </a:lnTo>
                  <a:lnTo>
                    <a:pt x="98542" y="56188"/>
                  </a:lnTo>
                  <a:lnTo>
                    <a:pt x="98542" y="56017"/>
                  </a:lnTo>
                  <a:lnTo>
                    <a:pt x="98542" y="55334"/>
                  </a:lnTo>
                  <a:lnTo>
                    <a:pt x="98371" y="53967"/>
                  </a:lnTo>
                  <a:lnTo>
                    <a:pt x="98371" y="53797"/>
                  </a:lnTo>
                  <a:lnTo>
                    <a:pt x="98200" y="53626"/>
                  </a:lnTo>
                  <a:lnTo>
                    <a:pt x="98200" y="53284"/>
                  </a:lnTo>
                  <a:lnTo>
                    <a:pt x="98371" y="53284"/>
                  </a:lnTo>
                  <a:lnTo>
                    <a:pt x="98029" y="51235"/>
                  </a:lnTo>
                  <a:lnTo>
                    <a:pt x="98029" y="51064"/>
                  </a:lnTo>
                  <a:lnTo>
                    <a:pt x="97517" y="48502"/>
                  </a:lnTo>
                  <a:close/>
                  <a:moveTo>
                    <a:pt x="99566" y="56188"/>
                  </a:moveTo>
                  <a:lnTo>
                    <a:pt x="99396" y="58920"/>
                  </a:lnTo>
                  <a:lnTo>
                    <a:pt x="99054" y="59262"/>
                  </a:lnTo>
                  <a:lnTo>
                    <a:pt x="99054" y="56529"/>
                  </a:lnTo>
                  <a:lnTo>
                    <a:pt x="99225" y="56529"/>
                  </a:lnTo>
                  <a:lnTo>
                    <a:pt x="99566" y="56188"/>
                  </a:lnTo>
                  <a:close/>
                  <a:moveTo>
                    <a:pt x="98029" y="54309"/>
                  </a:moveTo>
                  <a:lnTo>
                    <a:pt x="98200" y="55163"/>
                  </a:lnTo>
                  <a:lnTo>
                    <a:pt x="98200" y="55334"/>
                  </a:lnTo>
                  <a:lnTo>
                    <a:pt x="97859" y="55504"/>
                  </a:lnTo>
                  <a:lnTo>
                    <a:pt x="97859" y="55675"/>
                  </a:lnTo>
                  <a:lnTo>
                    <a:pt x="97859" y="55846"/>
                  </a:lnTo>
                  <a:lnTo>
                    <a:pt x="98200" y="55846"/>
                  </a:lnTo>
                  <a:lnTo>
                    <a:pt x="98200" y="56017"/>
                  </a:lnTo>
                  <a:lnTo>
                    <a:pt x="98200" y="56188"/>
                  </a:lnTo>
                  <a:lnTo>
                    <a:pt x="97175" y="57895"/>
                  </a:lnTo>
                  <a:lnTo>
                    <a:pt x="95980" y="59432"/>
                  </a:lnTo>
                  <a:lnTo>
                    <a:pt x="95980" y="56700"/>
                  </a:lnTo>
                  <a:lnTo>
                    <a:pt x="97175" y="55504"/>
                  </a:lnTo>
                  <a:lnTo>
                    <a:pt x="98029" y="54309"/>
                  </a:lnTo>
                  <a:close/>
                  <a:moveTo>
                    <a:pt x="103153" y="57554"/>
                  </a:moveTo>
                  <a:lnTo>
                    <a:pt x="103153" y="59262"/>
                  </a:lnTo>
                  <a:lnTo>
                    <a:pt x="102811" y="59262"/>
                  </a:lnTo>
                  <a:lnTo>
                    <a:pt x="102640" y="59432"/>
                  </a:lnTo>
                  <a:lnTo>
                    <a:pt x="102640" y="58408"/>
                  </a:lnTo>
                  <a:lnTo>
                    <a:pt x="103153" y="57554"/>
                  </a:lnTo>
                  <a:close/>
                  <a:moveTo>
                    <a:pt x="99396" y="59603"/>
                  </a:moveTo>
                  <a:lnTo>
                    <a:pt x="99054" y="60116"/>
                  </a:lnTo>
                  <a:lnTo>
                    <a:pt x="99054" y="59774"/>
                  </a:lnTo>
                  <a:lnTo>
                    <a:pt x="99396" y="59603"/>
                  </a:lnTo>
                  <a:close/>
                  <a:moveTo>
                    <a:pt x="100591" y="58749"/>
                  </a:moveTo>
                  <a:lnTo>
                    <a:pt x="100591" y="59945"/>
                  </a:lnTo>
                  <a:lnTo>
                    <a:pt x="100249" y="60286"/>
                  </a:lnTo>
                  <a:lnTo>
                    <a:pt x="100249" y="60286"/>
                  </a:lnTo>
                  <a:lnTo>
                    <a:pt x="100420" y="59091"/>
                  </a:lnTo>
                  <a:lnTo>
                    <a:pt x="100591" y="58749"/>
                  </a:lnTo>
                  <a:close/>
                  <a:moveTo>
                    <a:pt x="98712" y="60116"/>
                  </a:moveTo>
                  <a:lnTo>
                    <a:pt x="98712" y="60628"/>
                  </a:lnTo>
                  <a:lnTo>
                    <a:pt x="98712" y="60799"/>
                  </a:lnTo>
                  <a:lnTo>
                    <a:pt x="98542" y="60970"/>
                  </a:lnTo>
                  <a:lnTo>
                    <a:pt x="98542" y="60970"/>
                  </a:lnTo>
                  <a:lnTo>
                    <a:pt x="98712" y="60116"/>
                  </a:lnTo>
                  <a:close/>
                  <a:moveTo>
                    <a:pt x="99225" y="60799"/>
                  </a:moveTo>
                  <a:lnTo>
                    <a:pt x="99225" y="61482"/>
                  </a:lnTo>
                  <a:lnTo>
                    <a:pt x="98712" y="61994"/>
                  </a:lnTo>
                  <a:lnTo>
                    <a:pt x="98712" y="61311"/>
                  </a:lnTo>
                  <a:lnTo>
                    <a:pt x="99225" y="60799"/>
                  </a:lnTo>
                  <a:close/>
                  <a:moveTo>
                    <a:pt x="102640" y="61823"/>
                  </a:moveTo>
                  <a:lnTo>
                    <a:pt x="102640" y="61994"/>
                  </a:lnTo>
                  <a:lnTo>
                    <a:pt x="102470" y="62165"/>
                  </a:lnTo>
                  <a:lnTo>
                    <a:pt x="102470" y="61823"/>
                  </a:lnTo>
                  <a:close/>
                  <a:moveTo>
                    <a:pt x="103153" y="62507"/>
                  </a:moveTo>
                  <a:lnTo>
                    <a:pt x="103153" y="62677"/>
                  </a:lnTo>
                  <a:lnTo>
                    <a:pt x="102982" y="62677"/>
                  </a:lnTo>
                  <a:lnTo>
                    <a:pt x="103153" y="62507"/>
                  </a:lnTo>
                  <a:close/>
                  <a:moveTo>
                    <a:pt x="99054" y="62336"/>
                  </a:moveTo>
                  <a:lnTo>
                    <a:pt x="98542" y="62848"/>
                  </a:lnTo>
                  <a:lnTo>
                    <a:pt x="98542" y="62677"/>
                  </a:lnTo>
                  <a:lnTo>
                    <a:pt x="99054" y="62336"/>
                  </a:lnTo>
                  <a:close/>
                  <a:moveTo>
                    <a:pt x="102640" y="62507"/>
                  </a:moveTo>
                  <a:lnTo>
                    <a:pt x="102640" y="62848"/>
                  </a:lnTo>
                  <a:lnTo>
                    <a:pt x="102470" y="62848"/>
                  </a:lnTo>
                  <a:lnTo>
                    <a:pt x="102640" y="62507"/>
                  </a:lnTo>
                  <a:close/>
                  <a:moveTo>
                    <a:pt x="100762" y="61140"/>
                  </a:moveTo>
                  <a:lnTo>
                    <a:pt x="100762" y="61653"/>
                  </a:lnTo>
                  <a:lnTo>
                    <a:pt x="100591" y="63019"/>
                  </a:lnTo>
                  <a:lnTo>
                    <a:pt x="99396" y="64044"/>
                  </a:lnTo>
                  <a:lnTo>
                    <a:pt x="99396" y="64044"/>
                  </a:lnTo>
                  <a:lnTo>
                    <a:pt x="100079" y="61994"/>
                  </a:lnTo>
                  <a:lnTo>
                    <a:pt x="100762" y="61140"/>
                  </a:lnTo>
                  <a:close/>
                  <a:moveTo>
                    <a:pt x="98883" y="64727"/>
                  </a:moveTo>
                  <a:lnTo>
                    <a:pt x="99054" y="64898"/>
                  </a:lnTo>
                  <a:lnTo>
                    <a:pt x="98883" y="65068"/>
                  </a:lnTo>
                  <a:lnTo>
                    <a:pt x="98883" y="64727"/>
                  </a:lnTo>
                  <a:close/>
                  <a:moveTo>
                    <a:pt x="98883" y="63019"/>
                  </a:moveTo>
                  <a:lnTo>
                    <a:pt x="98542" y="64898"/>
                  </a:lnTo>
                  <a:lnTo>
                    <a:pt x="98029" y="65410"/>
                  </a:lnTo>
                  <a:lnTo>
                    <a:pt x="98029" y="65410"/>
                  </a:lnTo>
                  <a:lnTo>
                    <a:pt x="98371" y="63531"/>
                  </a:lnTo>
                  <a:lnTo>
                    <a:pt x="98883" y="63019"/>
                  </a:lnTo>
                  <a:close/>
                  <a:moveTo>
                    <a:pt x="100933" y="63190"/>
                  </a:moveTo>
                  <a:lnTo>
                    <a:pt x="100591" y="65239"/>
                  </a:lnTo>
                  <a:lnTo>
                    <a:pt x="100591" y="65410"/>
                  </a:lnTo>
                  <a:lnTo>
                    <a:pt x="100762" y="65410"/>
                  </a:lnTo>
                  <a:lnTo>
                    <a:pt x="100451" y="65720"/>
                  </a:lnTo>
                  <a:lnTo>
                    <a:pt x="100762" y="63702"/>
                  </a:lnTo>
                  <a:lnTo>
                    <a:pt x="100762" y="63531"/>
                  </a:lnTo>
                  <a:lnTo>
                    <a:pt x="100591" y="63531"/>
                  </a:lnTo>
                  <a:lnTo>
                    <a:pt x="100420" y="63702"/>
                  </a:lnTo>
                  <a:lnTo>
                    <a:pt x="100933" y="63190"/>
                  </a:lnTo>
                  <a:close/>
                  <a:moveTo>
                    <a:pt x="102931" y="64846"/>
                  </a:moveTo>
                  <a:lnTo>
                    <a:pt x="102640" y="67459"/>
                  </a:lnTo>
                  <a:lnTo>
                    <a:pt x="102470" y="67459"/>
                  </a:lnTo>
                  <a:lnTo>
                    <a:pt x="102931" y="64846"/>
                  </a:lnTo>
                  <a:close/>
                  <a:moveTo>
                    <a:pt x="100420" y="65922"/>
                  </a:moveTo>
                  <a:lnTo>
                    <a:pt x="99908" y="67972"/>
                  </a:lnTo>
                  <a:lnTo>
                    <a:pt x="100249" y="66435"/>
                  </a:lnTo>
                  <a:lnTo>
                    <a:pt x="100079" y="66264"/>
                  </a:lnTo>
                  <a:lnTo>
                    <a:pt x="100249" y="66093"/>
                  </a:lnTo>
                  <a:lnTo>
                    <a:pt x="100420" y="65922"/>
                  </a:lnTo>
                  <a:close/>
                  <a:moveTo>
                    <a:pt x="100420" y="64214"/>
                  </a:moveTo>
                  <a:lnTo>
                    <a:pt x="100079" y="65922"/>
                  </a:lnTo>
                  <a:lnTo>
                    <a:pt x="99225" y="66776"/>
                  </a:lnTo>
                  <a:lnTo>
                    <a:pt x="99225" y="66776"/>
                  </a:lnTo>
                  <a:lnTo>
                    <a:pt x="99396" y="66093"/>
                  </a:lnTo>
                  <a:lnTo>
                    <a:pt x="99396" y="65922"/>
                  </a:lnTo>
                  <a:lnTo>
                    <a:pt x="99225" y="65751"/>
                  </a:lnTo>
                  <a:lnTo>
                    <a:pt x="99054" y="65751"/>
                  </a:lnTo>
                  <a:lnTo>
                    <a:pt x="98883" y="65922"/>
                  </a:lnTo>
                  <a:lnTo>
                    <a:pt x="98371" y="67630"/>
                  </a:lnTo>
                  <a:lnTo>
                    <a:pt x="97005" y="68826"/>
                  </a:lnTo>
                  <a:lnTo>
                    <a:pt x="97859" y="66093"/>
                  </a:lnTo>
                  <a:lnTo>
                    <a:pt x="98712" y="65581"/>
                  </a:lnTo>
                  <a:lnTo>
                    <a:pt x="99054" y="65410"/>
                  </a:lnTo>
                  <a:lnTo>
                    <a:pt x="99054" y="65239"/>
                  </a:lnTo>
                  <a:lnTo>
                    <a:pt x="100420" y="64214"/>
                  </a:lnTo>
                  <a:close/>
                  <a:moveTo>
                    <a:pt x="99396" y="69509"/>
                  </a:moveTo>
                  <a:lnTo>
                    <a:pt x="99396" y="69850"/>
                  </a:lnTo>
                  <a:lnTo>
                    <a:pt x="99225" y="69850"/>
                  </a:lnTo>
                  <a:lnTo>
                    <a:pt x="99225" y="69679"/>
                  </a:lnTo>
                  <a:lnTo>
                    <a:pt x="99396" y="69509"/>
                  </a:lnTo>
                  <a:close/>
                  <a:moveTo>
                    <a:pt x="99737" y="66947"/>
                  </a:moveTo>
                  <a:lnTo>
                    <a:pt x="99225" y="69338"/>
                  </a:lnTo>
                  <a:lnTo>
                    <a:pt x="98029" y="70533"/>
                  </a:lnTo>
                  <a:lnTo>
                    <a:pt x="99054" y="67801"/>
                  </a:lnTo>
                  <a:lnTo>
                    <a:pt x="99737" y="66947"/>
                  </a:lnTo>
                  <a:close/>
                  <a:moveTo>
                    <a:pt x="101582" y="70226"/>
                  </a:moveTo>
                  <a:lnTo>
                    <a:pt x="101445" y="70590"/>
                  </a:lnTo>
                  <a:lnTo>
                    <a:pt x="101445" y="70533"/>
                  </a:lnTo>
                  <a:lnTo>
                    <a:pt x="101445" y="70363"/>
                  </a:lnTo>
                  <a:lnTo>
                    <a:pt x="101582" y="70226"/>
                  </a:lnTo>
                  <a:close/>
                  <a:moveTo>
                    <a:pt x="101616" y="67288"/>
                  </a:moveTo>
                  <a:lnTo>
                    <a:pt x="101616" y="68484"/>
                  </a:lnTo>
                  <a:lnTo>
                    <a:pt x="101274" y="70192"/>
                  </a:lnTo>
                  <a:lnTo>
                    <a:pt x="100420" y="71046"/>
                  </a:lnTo>
                  <a:lnTo>
                    <a:pt x="101274" y="67972"/>
                  </a:lnTo>
                  <a:lnTo>
                    <a:pt x="101616" y="67288"/>
                  </a:lnTo>
                  <a:close/>
                  <a:moveTo>
                    <a:pt x="98029" y="68484"/>
                  </a:moveTo>
                  <a:lnTo>
                    <a:pt x="96834" y="71558"/>
                  </a:lnTo>
                  <a:lnTo>
                    <a:pt x="95809" y="71900"/>
                  </a:lnTo>
                  <a:lnTo>
                    <a:pt x="96834" y="69338"/>
                  </a:lnTo>
                  <a:lnTo>
                    <a:pt x="97175" y="69338"/>
                  </a:lnTo>
                  <a:lnTo>
                    <a:pt x="98029" y="68484"/>
                  </a:lnTo>
                  <a:close/>
                  <a:moveTo>
                    <a:pt x="101018" y="71729"/>
                  </a:moveTo>
                  <a:lnTo>
                    <a:pt x="100933" y="71957"/>
                  </a:lnTo>
                  <a:lnTo>
                    <a:pt x="100933" y="71900"/>
                  </a:lnTo>
                  <a:lnTo>
                    <a:pt x="101018" y="71729"/>
                  </a:lnTo>
                  <a:close/>
                  <a:moveTo>
                    <a:pt x="101786" y="70704"/>
                  </a:moveTo>
                  <a:lnTo>
                    <a:pt x="101616" y="71558"/>
                  </a:lnTo>
                  <a:lnTo>
                    <a:pt x="101445" y="72070"/>
                  </a:lnTo>
                  <a:lnTo>
                    <a:pt x="101786" y="70704"/>
                  </a:lnTo>
                  <a:close/>
                  <a:moveTo>
                    <a:pt x="100762" y="72754"/>
                  </a:moveTo>
                  <a:lnTo>
                    <a:pt x="100762" y="72924"/>
                  </a:lnTo>
                  <a:lnTo>
                    <a:pt x="100933" y="72924"/>
                  </a:lnTo>
                  <a:lnTo>
                    <a:pt x="100591" y="73095"/>
                  </a:lnTo>
                  <a:lnTo>
                    <a:pt x="100591" y="73095"/>
                  </a:lnTo>
                  <a:lnTo>
                    <a:pt x="100762" y="72754"/>
                  </a:lnTo>
                  <a:close/>
                  <a:moveTo>
                    <a:pt x="98883" y="70533"/>
                  </a:moveTo>
                  <a:lnTo>
                    <a:pt x="98200" y="72583"/>
                  </a:lnTo>
                  <a:lnTo>
                    <a:pt x="96663" y="73607"/>
                  </a:lnTo>
                  <a:lnTo>
                    <a:pt x="96663" y="73607"/>
                  </a:lnTo>
                  <a:lnTo>
                    <a:pt x="97517" y="71729"/>
                  </a:lnTo>
                  <a:lnTo>
                    <a:pt x="97688" y="71558"/>
                  </a:lnTo>
                  <a:lnTo>
                    <a:pt x="98883" y="70533"/>
                  </a:lnTo>
                  <a:close/>
                  <a:moveTo>
                    <a:pt x="100420" y="73437"/>
                  </a:moveTo>
                  <a:lnTo>
                    <a:pt x="100249" y="73778"/>
                  </a:lnTo>
                  <a:lnTo>
                    <a:pt x="100249" y="73607"/>
                  </a:lnTo>
                  <a:lnTo>
                    <a:pt x="100420" y="73437"/>
                  </a:lnTo>
                  <a:close/>
                  <a:moveTo>
                    <a:pt x="100933" y="71216"/>
                  </a:moveTo>
                  <a:lnTo>
                    <a:pt x="100762" y="71387"/>
                  </a:lnTo>
                  <a:lnTo>
                    <a:pt x="99737" y="73607"/>
                  </a:lnTo>
                  <a:lnTo>
                    <a:pt x="99054" y="74291"/>
                  </a:lnTo>
                  <a:lnTo>
                    <a:pt x="100079" y="71900"/>
                  </a:lnTo>
                  <a:lnTo>
                    <a:pt x="100933" y="71216"/>
                  </a:lnTo>
                  <a:close/>
                  <a:moveTo>
                    <a:pt x="96492" y="72241"/>
                  </a:moveTo>
                  <a:lnTo>
                    <a:pt x="94955" y="74803"/>
                  </a:lnTo>
                  <a:lnTo>
                    <a:pt x="94272" y="74974"/>
                  </a:lnTo>
                  <a:lnTo>
                    <a:pt x="95468" y="72583"/>
                  </a:lnTo>
                  <a:lnTo>
                    <a:pt x="96492" y="72241"/>
                  </a:lnTo>
                  <a:close/>
                  <a:moveTo>
                    <a:pt x="99566" y="74974"/>
                  </a:moveTo>
                  <a:lnTo>
                    <a:pt x="99566" y="75144"/>
                  </a:lnTo>
                  <a:lnTo>
                    <a:pt x="99737" y="75144"/>
                  </a:lnTo>
                  <a:lnTo>
                    <a:pt x="98542" y="76852"/>
                  </a:lnTo>
                  <a:lnTo>
                    <a:pt x="99566" y="74974"/>
                  </a:lnTo>
                  <a:close/>
                  <a:moveTo>
                    <a:pt x="98371" y="73095"/>
                  </a:moveTo>
                  <a:lnTo>
                    <a:pt x="97517" y="74974"/>
                  </a:lnTo>
                  <a:lnTo>
                    <a:pt x="97175" y="75657"/>
                  </a:lnTo>
                  <a:lnTo>
                    <a:pt x="95638" y="76511"/>
                  </a:lnTo>
                  <a:lnTo>
                    <a:pt x="94272" y="77023"/>
                  </a:lnTo>
                  <a:lnTo>
                    <a:pt x="94272" y="77023"/>
                  </a:lnTo>
                  <a:lnTo>
                    <a:pt x="95638" y="75315"/>
                  </a:lnTo>
                  <a:lnTo>
                    <a:pt x="96834" y="74974"/>
                  </a:lnTo>
                  <a:lnTo>
                    <a:pt x="96834" y="74803"/>
                  </a:lnTo>
                  <a:lnTo>
                    <a:pt x="97005" y="74632"/>
                  </a:lnTo>
                  <a:lnTo>
                    <a:pt x="96834" y="74461"/>
                  </a:lnTo>
                  <a:lnTo>
                    <a:pt x="96663" y="74461"/>
                  </a:lnTo>
                  <a:lnTo>
                    <a:pt x="95980" y="74632"/>
                  </a:lnTo>
                  <a:lnTo>
                    <a:pt x="96321" y="74120"/>
                  </a:lnTo>
                  <a:lnTo>
                    <a:pt x="96492" y="74120"/>
                  </a:lnTo>
                  <a:lnTo>
                    <a:pt x="98371" y="73095"/>
                  </a:lnTo>
                  <a:close/>
                  <a:moveTo>
                    <a:pt x="99225" y="47649"/>
                  </a:moveTo>
                  <a:lnTo>
                    <a:pt x="99225" y="47819"/>
                  </a:lnTo>
                  <a:lnTo>
                    <a:pt x="99737" y="50210"/>
                  </a:lnTo>
                  <a:lnTo>
                    <a:pt x="99737" y="50381"/>
                  </a:lnTo>
                  <a:lnTo>
                    <a:pt x="99737" y="50723"/>
                  </a:lnTo>
                  <a:lnTo>
                    <a:pt x="100249" y="52772"/>
                  </a:lnTo>
                  <a:lnTo>
                    <a:pt x="100249" y="52943"/>
                  </a:lnTo>
                  <a:lnTo>
                    <a:pt x="100591" y="54309"/>
                  </a:lnTo>
                  <a:lnTo>
                    <a:pt x="100591" y="54480"/>
                  </a:lnTo>
                  <a:lnTo>
                    <a:pt x="100933" y="57042"/>
                  </a:lnTo>
                  <a:lnTo>
                    <a:pt x="100933" y="57212"/>
                  </a:lnTo>
                  <a:lnTo>
                    <a:pt x="100933" y="57383"/>
                  </a:lnTo>
                  <a:lnTo>
                    <a:pt x="101103" y="57383"/>
                  </a:lnTo>
                  <a:lnTo>
                    <a:pt x="101103" y="57554"/>
                  </a:lnTo>
                  <a:lnTo>
                    <a:pt x="101103" y="58749"/>
                  </a:lnTo>
                  <a:lnTo>
                    <a:pt x="101274" y="58920"/>
                  </a:lnTo>
                  <a:lnTo>
                    <a:pt x="101445" y="58749"/>
                  </a:lnTo>
                  <a:lnTo>
                    <a:pt x="101616" y="57383"/>
                  </a:lnTo>
                  <a:lnTo>
                    <a:pt x="101445" y="57212"/>
                  </a:lnTo>
                  <a:lnTo>
                    <a:pt x="101616" y="57042"/>
                  </a:lnTo>
                  <a:lnTo>
                    <a:pt x="101616" y="56700"/>
                  </a:lnTo>
                  <a:lnTo>
                    <a:pt x="101786" y="56700"/>
                  </a:lnTo>
                  <a:lnTo>
                    <a:pt x="101786" y="58579"/>
                  </a:lnTo>
                  <a:lnTo>
                    <a:pt x="101957" y="58749"/>
                  </a:lnTo>
                  <a:lnTo>
                    <a:pt x="101786" y="58920"/>
                  </a:lnTo>
                  <a:lnTo>
                    <a:pt x="101786" y="61823"/>
                  </a:lnTo>
                  <a:lnTo>
                    <a:pt x="101786" y="61994"/>
                  </a:lnTo>
                  <a:lnTo>
                    <a:pt x="101957" y="61994"/>
                  </a:lnTo>
                  <a:lnTo>
                    <a:pt x="102128" y="61823"/>
                  </a:lnTo>
                  <a:lnTo>
                    <a:pt x="102128" y="61994"/>
                  </a:lnTo>
                  <a:lnTo>
                    <a:pt x="101957" y="61994"/>
                  </a:lnTo>
                  <a:lnTo>
                    <a:pt x="101786" y="62165"/>
                  </a:lnTo>
                  <a:lnTo>
                    <a:pt x="101786" y="62336"/>
                  </a:lnTo>
                  <a:lnTo>
                    <a:pt x="101616" y="63873"/>
                  </a:lnTo>
                  <a:lnTo>
                    <a:pt x="101616" y="64044"/>
                  </a:lnTo>
                  <a:lnTo>
                    <a:pt x="101786" y="64044"/>
                  </a:lnTo>
                  <a:lnTo>
                    <a:pt x="101957" y="63873"/>
                  </a:lnTo>
                  <a:lnTo>
                    <a:pt x="102128" y="63702"/>
                  </a:lnTo>
                  <a:lnTo>
                    <a:pt x="102128" y="63531"/>
                  </a:lnTo>
                  <a:lnTo>
                    <a:pt x="102128" y="63019"/>
                  </a:lnTo>
                  <a:lnTo>
                    <a:pt x="102299" y="63190"/>
                  </a:lnTo>
                  <a:lnTo>
                    <a:pt x="102470" y="63019"/>
                  </a:lnTo>
                  <a:lnTo>
                    <a:pt x="102128" y="63702"/>
                  </a:lnTo>
                  <a:lnTo>
                    <a:pt x="102128" y="64214"/>
                  </a:lnTo>
                  <a:lnTo>
                    <a:pt x="101957" y="64044"/>
                  </a:lnTo>
                  <a:lnTo>
                    <a:pt x="101786" y="64214"/>
                  </a:lnTo>
                  <a:lnTo>
                    <a:pt x="101616" y="64214"/>
                  </a:lnTo>
                  <a:lnTo>
                    <a:pt x="101445" y="64556"/>
                  </a:lnTo>
                  <a:lnTo>
                    <a:pt x="101103" y="66605"/>
                  </a:lnTo>
                  <a:lnTo>
                    <a:pt x="101274" y="66947"/>
                  </a:lnTo>
                  <a:lnTo>
                    <a:pt x="101445" y="66776"/>
                  </a:lnTo>
                  <a:lnTo>
                    <a:pt x="101957" y="65751"/>
                  </a:lnTo>
                  <a:lnTo>
                    <a:pt x="101957" y="65068"/>
                  </a:lnTo>
                  <a:lnTo>
                    <a:pt x="102128" y="65239"/>
                  </a:lnTo>
                  <a:lnTo>
                    <a:pt x="102299" y="65068"/>
                  </a:lnTo>
                  <a:lnTo>
                    <a:pt x="102640" y="64044"/>
                  </a:lnTo>
                  <a:lnTo>
                    <a:pt x="102640" y="64556"/>
                  </a:lnTo>
                  <a:lnTo>
                    <a:pt x="102470" y="65581"/>
                  </a:lnTo>
                  <a:lnTo>
                    <a:pt x="102128" y="65581"/>
                  </a:lnTo>
                  <a:lnTo>
                    <a:pt x="101957" y="66093"/>
                  </a:lnTo>
                  <a:lnTo>
                    <a:pt x="101957" y="66264"/>
                  </a:lnTo>
                  <a:lnTo>
                    <a:pt x="101957" y="66605"/>
                  </a:lnTo>
                  <a:lnTo>
                    <a:pt x="101616" y="66605"/>
                  </a:lnTo>
                  <a:lnTo>
                    <a:pt x="100933" y="67630"/>
                  </a:lnTo>
                  <a:lnTo>
                    <a:pt x="100933" y="67801"/>
                  </a:lnTo>
                  <a:lnTo>
                    <a:pt x="100420" y="69679"/>
                  </a:lnTo>
                  <a:lnTo>
                    <a:pt x="99908" y="71558"/>
                  </a:lnTo>
                  <a:lnTo>
                    <a:pt x="99908" y="71729"/>
                  </a:lnTo>
                  <a:lnTo>
                    <a:pt x="99737" y="71729"/>
                  </a:lnTo>
                  <a:lnTo>
                    <a:pt x="99054" y="73437"/>
                  </a:lnTo>
                  <a:lnTo>
                    <a:pt x="98371" y="74803"/>
                  </a:lnTo>
                  <a:lnTo>
                    <a:pt x="98371" y="74974"/>
                  </a:lnTo>
                  <a:lnTo>
                    <a:pt x="98371" y="75144"/>
                  </a:lnTo>
                  <a:lnTo>
                    <a:pt x="98029" y="75486"/>
                  </a:lnTo>
                  <a:lnTo>
                    <a:pt x="97859" y="75486"/>
                  </a:lnTo>
                  <a:lnTo>
                    <a:pt x="96763" y="77052"/>
                  </a:lnTo>
                  <a:lnTo>
                    <a:pt x="96663" y="76852"/>
                  </a:lnTo>
                  <a:lnTo>
                    <a:pt x="97005" y="76340"/>
                  </a:lnTo>
                  <a:lnTo>
                    <a:pt x="97005" y="76169"/>
                  </a:lnTo>
                  <a:lnTo>
                    <a:pt x="97346" y="75998"/>
                  </a:lnTo>
                  <a:lnTo>
                    <a:pt x="97346" y="75828"/>
                  </a:lnTo>
                  <a:lnTo>
                    <a:pt x="97859" y="75144"/>
                  </a:lnTo>
                  <a:lnTo>
                    <a:pt x="99054" y="72754"/>
                  </a:lnTo>
                  <a:lnTo>
                    <a:pt x="98883" y="72583"/>
                  </a:lnTo>
                  <a:lnTo>
                    <a:pt x="99054" y="72412"/>
                  </a:lnTo>
                  <a:lnTo>
                    <a:pt x="99566" y="71046"/>
                  </a:lnTo>
                  <a:lnTo>
                    <a:pt x="100079" y="69167"/>
                  </a:lnTo>
                  <a:lnTo>
                    <a:pt x="100079" y="68996"/>
                  </a:lnTo>
                  <a:lnTo>
                    <a:pt x="99908" y="68996"/>
                  </a:lnTo>
                  <a:lnTo>
                    <a:pt x="99737" y="69167"/>
                  </a:lnTo>
                  <a:lnTo>
                    <a:pt x="99566" y="69338"/>
                  </a:lnTo>
                  <a:lnTo>
                    <a:pt x="99737" y="68826"/>
                  </a:lnTo>
                  <a:lnTo>
                    <a:pt x="99737" y="68996"/>
                  </a:lnTo>
                  <a:lnTo>
                    <a:pt x="99908" y="68826"/>
                  </a:lnTo>
                  <a:lnTo>
                    <a:pt x="100591" y="68142"/>
                  </a:lnTo>
                  <a:lnTo>
                    <a:pt x="100933" y="66264"/>
                  </a:lnTo>
                  <a:lnTo>
                    <a:pt x="101103" y="65922"/>
                  </a:lnTo>
                  <a:lnTo>
                    <a:pt x="101103" y="65581"/>
                  </a:lnTo>
                  <a:lnTo>
                    <a:pt x="100933" y="65410"/>
                  </a:lnTo>
                  <a:lnTo>
                    <a:pt x="101103" y="65068"/>
                  </a:lnTo>
                  <a:lnTo>
                    <a:pt x="101103" y="64898"/>
                  </a:lnTo>
                  <a:lnTo>
                    <a:pt x="101445" y="63019"/>
                  </a:lnTo>
                  <a:lnTo>
                    <a:pt x="101274" y="62848"/>
                  </a:lnTo>
                  <a:lnTo>
                    <a:pt x="101103" y="63019"/>
                  </a:lnTo>
                  <a:lnTo>
                    <a:pt x="100933" y="63019"/>
                  </a:lnTo>
                  <a:lnTo>
                    <a:pt x="101103" y="61653"/>
                  </a:lnTo>
                  <a:lnTo>
                    <a:pt x="101103" y="60286"/>
                  </a:lnTo>
                  <a:lnTo>
                    <a:pt x="100933" y="60116"/>
                  </a:lnTo>
                  <a:lnTo>
                    <a:pt x="100933" y="59945"/>
                  </a:lnTo>
                  <a:lnTo>
                    <a:pt x="100762" y="58237"/>
                  </a:lnTo>
                  <a:lnTo>
                    <a:pt x="100762" y="58066"/>
                  </a:lnTo>
                  <a:lnTo>
                    <a:pt x="100762" y="57895"/>
                  </a:lnTo>
                  <a:lnTo>
                    <a:pt x="100591" y="56017"/>
                  </a:lnTo>
                  <a:lnTo>
                    <a:pt x="100420" y="55846"/>
                  </a:lnTo>
                  <a:lnTo>
                    <a:pt x="100249" y="56017"/>
                  </a:lnTo>
                  <a:lnTo>
                    <a:pt x="100079" y="58237"/>
                  </a:lnTo>
                  <a:lnTo>
                    <a:pt x="100249" y="58408"/>
                  </a:lnTo>
                  <a:lnTo>
                    <a:pt x="100420" y="58408"/>
                  </a:lnTo>
                  <a:lnTo>
                    <a:pt x="100079" y="58920"/>
                  </a:lnTo>
                  <a:lnTo>
                    <a:pt x="99908" y="60799"/>
                  </a:lnTo>
                  <a:lnTo>
                    <a:pt x="99908" y="60970"/>
                  </a:lnTo>
                  <a:lnTo>
                    <a:pt x="99737" y="61140"/>
                  </a:lnTo>
                  <a:lnTo>
                    <a:pt x="99737" y="61311"/>
                  </a:lnTo>
                  <a:lnTo>
                    <a:pt x="99737" y="61653"/>
                  </a:lnTo>
                  <a:lnTo>
                    <a:pt x="99737" y="61823"/>
                  </a:lnTo>
                  <a:lnTo>
                    <a:pt x="99054" y="64385"/>
                  </a:lnTo>
                  <a:lnTo>
                    <a:pt x="99396" y="62507"/>
                  </a:lnTo>
                  <a:lnTo>
                    <a:pt x="99396" y="61823"/>
                  </a:lnTo>
                  <a:lnTo>
                    <a:pt x="99396" y="61653"/>
                  </a:lnTo>
                  <a:lnTo>
                    <a:pt x="99566" y="61482"/>
                  </a:lnTo>
                  <a:lnTo>
                    <a:pt x="99737" y="60116"/>
                  </a:lnTo>
                  <a:lnTo>
                    <a:pt x="99566" y="59945"/>
                  </a:lnTo>
                  <a:lnTo>
                    <a:pt x="99737" y="59774"/>
                  </a:lnTo>
                  <a:lnTo>
                    <a:pt x="99737" y="59603"/>
                  </a:lnTo>
                  <a:lnTo>
                    <a:pt x="99737" y="59432"/>
                  </a:lnTo>
                  <a:lnTo>
                    <a:pt x="99737" y="59091"/>
                  </a:lnTo>
                  <a:lnTo>
                    <a:pt x="99737" y="58920"/>
                  </a:lnTo>
                  <a:lnTo>
                    <a:pt x="99908" y="55675"/>
                  </a:lnTo>
                  <a:lnTo>
                    <a:pt x="100079" y="55504"/>
                  </a:lnTo>
                  <a:lnTo>
                    <a:pt x="100079" y="55334"/>
                  </a:lnTo>
                  <a:lnTo>
                    <a:pt x="99908" y="55163"/>
                  </a:lnTo>
                  <a:lnTo>
                    <a:pt x="99908" y="54992"/>
                  </a:lnTo>
                  <a:lnTo>
                    <a:pt x="99908" y="53797"/>
                  </a:lnTo>
                  <a:lnTo>
                    <a:pt x="99908" y="53626"/>
                  </a:lnTo>
                  <a:lnTo>
                    <a:pt x="99737" y="51235"/>
                  </a:lnTo>
                  <a:lnTo>
                    <a:pt x="99737" y="50893"/>
                  </a:lnTo>
                  <a:lnTo>
                    <a:pt x="99737" y="50723"/>
                  </a:lnTo>
                  <a:lnTo>
                    <a:pt x="99225" y="48332"/>
                  </a:lnTo>
                  <a:lnTo>
                    <a:pt x="99225" y="48161"/>
                  </a:lnTo>
                  <a:lnTo>
                    <a:pt x="99097" y="47649"/>
                  </a:lnTo>
                  <a:close/>
                  <a:moveTo>
                    <a:pt x="101786" y="72241"/>
                  </a:moveTo>
                  <a:lnTo>
                    <a:pt x="100933" y="73949"/>
                  </a:lnTo>
                  <a:lnTo>
                    <a:pt x="99908" y="75657"/>
                  </a:lnTo>
                  <a:lnTo>
                    <a:pt x="99908" y="75828"/>
                  </a:lnTo>
                  <a:lnTo>
                    <a:pt x="99908" y="75998"/>
                  </a:lnTo>
                  <a:lnTo>
                    <a:pt x="98712" y="77194"/>
                  </a:lnTo>
                  <a:lnTo>
                    <a:pt x="100079" y="75144"/>
                  </a:lnTo>
                  <a:lnTo>
                    <a:pt x="100933" y="73949"/>
                  </a:lnTo>
                  <a:lnTo>
                    <a:pt x="101616" y="72412"/>
                  </a:lnTo>
                  <a:lnTo>
                    <a:pt x="101786" y="72241"/>
                  </a:lnTo>
                  <a:close/>
                  <a:moveTo>
                    <a:pt x="98200" y="68996"/>
                  </a:moveTo>
                  <a:lnTo>
                    <a:pt x="97517" y="71216"/>
                  </a:lnTo>
                  <a:lnTo>
                    <a:pt x="97517" y="71387"/>
                  </a:lnTo>
                  <a:lnTo>
                    <a:pt x="97346" y="71387"/>
                  </a:lnTo>
                  <a:lnTo>
                    <a:pt x="97346" y="71558"/>
                  </a:lnTo>
                  <a:lnTo>
                    <a:pt x="96492" y="73095"/>
                  </a:lnTo>
                  <a:lnTo>
                    <a:pt x="95468" y="74803"/>
                  </a:lnTo>
                  <a:lnTo>
                    <a:pt x="95468" y="74974"/>
                  </a:lnTo>
                  <a:lnTo>
                    <a:pt x="95297" y="75144"/>
                  </a:lnTo>
                  <a:lnTo>
                    <a:pt x="93589" y="77365"/>
                  </a:lnTo>
                  <a:lnTo>
                    <a:pt x="94955" y="75486"/>
                  </a:lnTo>
                  <a:lnTo>
                    <a:pt x="94955" y="75144"/>
                  </a:lnTo>
                  <a:lnTo>
                    <a:pt x="95126" y="75144"/>
                  </a:lnTo>
                  <a:lnTo>
                    <a:pt x="95297" y="74974"/>
                  </a:lnTo>
                  <a:lnTo>
                    <a:pt x="96834" y="72412"/>
                  </a:lnTo>
                  <a:lnTo>
                    <a:pt x="96834" y="72241"/>
                  </a:lnTo>
                  <a:lnTo>
                    <a:pt x="97005" y="72070"/>
                  </a:lnTo>
                  <a:lnTo>
                    <a:pt x="97005" y="71900"/>
                  </a:lnTo>
                  <a:lnTo>
                    <a:pt x="97005" y="71729"/>
                  </a:lnTo>
                  <a:lnTo>
                    <a:pt x="97175" y="71729"/>
                  </a:lnTo>
                  <a:lnTo>
                    <a:pt x="98200" y="68996"/>
                  </a:lnTo>
                  <a:close/>
                  <a:moveTo>
                    <a:pt x="98542" y="77365"/>
                  </a:moveTo>
                  <a:lnTo>
                    <a:pt x="98542" y="77535"/>
                  </a:lnTo>
                  <a:lnTo>
                    <a:pt x="97517" y="78560"/>
                  </a:lnTo>
                  <a:lnTo>
                    <a:pt x="97688" y="78219"/>
                  </a:lnTo>
                  <a:lnTo>
                    <a:pt x="97688" y="78048"/>
                  </a:lnTo>
                  <a:lnTo>
                    <a:pt x="97859" y="77877"/>
                  </a:lnTo>
                  <a:lnTo>
                    <a:pt x="98542" y="77365"/>
                  </a:lnTo>
                  <a:close/>
                  <a:moveTo>
                    <a:pt x="99054" y="75144"/>
                  </a:moveTo>
                  <a:lnTo>
                    <a:pt x="97688" y="77535"/>
                  </a:lnTo>
                  <a:lnTo>
                    <a:pt x="96663" y="78219"/>
                  </a:lnTo>
                  <a:lnTo>
                    <a:pt x="95468" y="78731"/>
                  </a:lnTo>
                  <a:lnTo>
                    <a:pt x="96151" y="77877"/>
                  </a:lnTo>
                  <a:lnTo>
                    <a:pt x="96151" y="78048"/>
                  </a:lnTo>
                  <a:lnTo>
                    <a:pt x="96321" y="78048"/>
                  </a:lnTo>
                  <a:lnTo>
                    <a:pt x="96492" y="77877"/>
                  </a:lnTo>
                  <a:lnTo>
                    <a:pt x="97346" y="76852"/>
                  </a:lnTo>
                  <a:lnTo>
                    <a:pt x="98200" y="75657"/>
                  </a:lnTo>
                  <a:lnTo>
                    <a:pt x="99054" y="75144"/>
                  </a:lnTo>
                  <a:close/>
                  <a:moveTo>
                    <a:pt x="97005" y="78902"/>
                  </a:moveTo>
                  <a:lnTo>
                    <a:pt x="96834" y="79243"/>
                  </a:lnTo>
                  <a:lnTo>
                    <a:pt x="96663" y="79243"/>
                  </a:lnTo>
                  <a:lnTo>
                    <a:pt x="97005" y="78902"/>
                  </a:lnTo>
                  <a:close/>
                  <a:moveTo>
                    <a:pt x="96321" y="76852"/>
                  </a:moveTo>
                  <a:lnTo>
                    <a:pt x="94443" y="79072"/>
                  </a:lnTo>
                  <a:lnTo>
                    <a:pt x="93247" y="79243"/>
                  </a:lnTo>
                  <a:lnTo>
                    <a:pt x="93077" y="79243"/>
                  </a:lnTo>
                  <a:lnTo>
                    <a:pt x="92223" y="79414"/>
                  </a:lnTo>
                  <a:lnTo>
                    <a:pt x="93760" y="77706"/>
                  </a:lnTo>
                  <a:lnTo>
                    <a:pt x="93931" y="77706"/>
                  </a:lnTo>
                  <a:lnTo>
                    <a:pt x="95126" y="77365"/>
                  </a:lnTo>
                  <a:lnTo>
                    <a:pt x="96321" y="76852"/>
                  </a:lnTo>
                  <a:close/>
                  <a:moveTo>
                    <a:pt x="96663" y="79243"/>
                  </a:moveTo>
                  <a:lnTo>
                    <a:pt x="96663" y="79414"/>
                  </a:lnTo>
                  <a:lnTo>
                    <a:pt x="96492" y="79414"/>
                  </a:lnTo>
                  <a:lnTo>
                    <a:pt x="96663" y="79243"/>
                  </a:lnTo>
                  <a:close/>
                  <a:moveTo>
                    <a:pt x="89149" y="79414"/>
                  </a:moveTo>
                  <a:lnTo>
                    <a:pt x="91369" y="79585"/>
                  </a:lnTo>
                  <a:lnTo>
                    <a:pt x="91540" y="79585"/>
                  </a:lnTo>
                  <a:lnTo>
                    <a:pt x="91710" y="79756"/>
                  </a:lnTo>
                  <a:lnTo>
                    <a:pt x="91027" y="79756"/>
                  </a:lnTo>
                  <a:lnTo>
                    <a:pt x="89149" y="79414"/>
                  </a:lnTo>
                  <a:close/>
                  <a:moveTo>
                    <a:pt x="96492" y="78902"/>
                  </a:moveTo>
                  <a:lnTo>
                    <a:pt x="94784" y="80097"/>
                  </a:lnTo>
                  <a:lnTo>
                    <a:pt x="93247" y="80951"/>
                  </a:lnTo>
                  <a:lnTo>
                    <a:pt x="93247" y="80951"/>
                  </a:lnTo>
                  <a:lnTo>
                    <a:pt x="94784" y="79585"/>
                  </a:lnTo>
                  <a:lnTo>
                    <a:pt x="96492" y="78902"/>
                  </a:lnTo>
                  <a:close/>
                  <a:moveTo>
                    <a:pt x="20153" y="79585"/>
                  </a:moveTo>
                  <a:lnTo>
                    <a:pt x="22031" y="80268"/>
                  </a:lnTo>
                  <a:lnTo>
                    <a:pt x="24081" y="80780"/>
                  </a:lnTo>
                  <a:lnTo>
                    <a:pt x="26130" y="81463"/>
                  </a:lnTo>
                  <a:lnTo>
                    <a:pt x="26130" y="81463"/>
                  </a:lnTo>
                  <a:lnTo>
                    <a:pt x="24422" y="81122"/>
                  </a:lnTo>
                  <a:lnTo>
                    <a:pt x="22885" y="80780"/>
                  </a:lnTo>
                  <a:lnTo>
                    <a:pt x="21519" y="80268"/>
                  </a:lnTo>
                  <a:lnTo>
                    <a:pt x="20153" y="79585"/>
                  </a:lnTo>
                  <a:close/>
                  <a:moveTo>
                    <a:pt x="40305" y="36889"/>
                  </a:moveTo>
                  <a:lnTo>
                    <a:pt x="42354" y="37060"/>
                  </a:lnTo>
                  <a:lnTo>
                    <a:pt x="44574" y="37402"/>
                  </a:lnTo>
                  <a:lnTo>
                    <a:pt x="46795" y="37914"/>
                  </a:lnTo>
                  <a:lnTo>
                    <a:pt x="49015" y="38768"/>
                  </a:lnTo>
                  <a:lnTo>
                    <a:pt x="51235" y="39622"/>
                  </a:lnTo>
                  <a:lnTo>
                    <a:pt x="53455" y="40817"/>
                  </a:lnTo>
                  <a:lnTo>
                    <a:pt x="55505" y="42183"/>
                  </a:lnTo>
                  <a:lnTo>
                    <a:pt x="57554" y="43721"/>
                  </a:lnTo>
                  <a:lnTo>
                    <a:pt x="59262" y="45428"/>
                  </a:lnTo>
                  <a:lnTo>
                    <a:pt x="60799" y="47478"/>
                  </a:lnTo>
                  <a:lnTo>
                    <a:pt x="61482" y="48673"/>
                  </a:lnTo>
                  <a:lnTo>
                    <a:pt x="61994" y="49869"/>
                  </a:lnTo>
                  <a:lnTo>
                    <a:pt x="62336" y="51064"/>
                  </a:lnTo>
                  <a:lnTo>
                    <a:pt x="62677" y="52260"/>
                  </a:lnTo>
                  <a:lnTo>
                    <a:pt x="62848" y="53626"/>
                  </a:lnTo>
                  <a:lnTo>
                    <a:pt x="63019" y="54992"/>
                  </a:lnTo>
                  <a:lnTo>
                    <a:pt x="62848" y="56358"/>
                  </a:lnTo>
                  <a:lnTo>
                    <a:pt x="62677" y="57895"/>
                  </a:lnTo>
                  <a:lnTo>
                    <a:pt x="62507" y="58408"/>
                  </a:lnTo>
                  <a:lnTo>
                    <a:pt x="62336" y="58579"/>
                  </a:lnTo>
                  <a:lnTo>
                    <a:pt x="62336" y="58920"/>
                  </a:lnTo>
                  <a:lnTo>
                    <a:pt x="61653" y="60799"/>
                  </a:lnTo>
                  <a:lnTo>
                    <a:pt x="60799" y="62677"/>
                  </a:lnTo>
                  <a:lnTo>
                    <a:pt x="59945" y="64385"/>
                  </a:lnTo>
                  <a:lnTo>
                    <a:pt x="58749" y="65922"/>
                  </a:lnTo>
                  <a:lnTo>
                    <a:pt x="57554" y="67459"/>
                  </a:lnTo>
                  <a:lnTo>
                    <a:pt x="56188" y="68996"/>
                  </a:lnTo>
                  <a:lnTo>
                    <a:pt x="54651" y="70363"/>
                  </a:lnTo>
                  <a:lnTo>
                    <a:pt x="53284" y="71558"/>
                  </a:lnTo>
                  <a:lnTo>
                    <a:pt x="50210" y="73778"/>
                  </a:lnTo>
                  <a:lnTo>
                    <a:pt x="47136" y="75657"/>
                  </a:lnTo>
                  <a:lnTo>
                    <a:pt x="44062" y="77194"/>
                  </a:lnTo>
                  <a:lnTo>
                    <a:pt x="41500" y="78389"/>
                  </a:lnTo>
                  <a:lnTo>
                    <a:pt x="38597" y="79414"/>
                  </a:lnTo>
                  <a:lnTo>
                    <a:pt x="35181" y="80439"/>
                  </a:lnTo>
                  <a:lnTo>
                    <a:pt x="33474" y="80780"/>
                  </a:lnTo>
                  <a:lnTo>
                    <a:pt x="31595" y="81122"/>
                  </a:lnTo>
                  <a:lnTo>
                    <a:pt x="29716" y="81463"/>
                  </a:lnTo>
                  <a:lnTo>
                    <a:pt x="27838" y="81463"/>
                  </a:lnTo>
                  <a:lnTo>
                    <a:pt x="27667" y="81293"/>
                  </a:lnTo>
                  <a:lnTo>
                    <a:pt x="26642" y="80780"/>
                  </a:lnTo>
                  <a:lnTo>
                    <a:pt x="25447" y="80268"/>
                  </a:lnTo>
                  <a:lnTo>
                    <a:pt x="22885" y="79414"/>
                  </a:lnTo>
                  <a:lnTo>
                    <a:pt x="19811" y="78389"/>
                  </a:lnTo>
                  <a:lnTo>
                    <a:pt x="18445" y="77877"/>
                  </a:lnTo>
                  <a:lnTo>
                    <a:pt x="17249" y="77023"/>
                  </a:lnTo>
                  <a:lnTo>
                    <a:pt x="17249" y="76852"/>
                  </a:lnTo>
                  <a:lnTo>
                    <a:pt x="17078" y="76852"/>
                  </a:lnTo>
                  <a:lnTo>
                    <a:pt x="16225" y="75486"/>
                  </a:lnTo>
                  <a:lnTo>
                    <a:pt x="15541" y="73949"/>
                  </a:lnTo>
                  <a:lnTo>
                    <a:pt x="15029" y="72583"/>
                  </a:lnTo>
                  <a:lnTo>
                    <a:pt x="14688" y="71046"/>
                  </a:lnTo>
                  <a:lnTo>
                    <a:pt x="14688" y="69679"/>
                  </a:lnTo>
                  <a:lnTo>
                    <a:pt x="14517" y="68142"/>
                  </a:lnTo>
                  <a:lnTo>
                    <a:pt x="14688" y="66776"/>
                  </a:lnTo>
                  <a:lnTo>
                    <a:pt x="14858" y="65239"/>
                  </a:lnTo>
                  <a:lnTo>
                    <a:pt x="15541" y="62677"/>
                  </a:lnTo>
                  <a:lnTo>
                    <a:pt x="16225" y="60286"/>
                  </a:lnTo>
                  <a:lnTo>
                    <a:pt x="17078" y="58408"/>
                  </a:lnTo>
                  <a:lnTo>
                    <a:pt x="17762" y="57042"/>
                  </a:lnTo>
                  <a:lnTo>
                    <a:pt x="18616" y="55504"/>
                  </a:lnTo>
                  <a:lnTo>
                    <a:pt x="19640" y="53967"/>
                  </a:lnTo>
                  <a:lnTo>
                    <a:pt x="21690" y="51235"/>
                  </a:lnTo>
                  <a:lnTo>
                    <a:pt x="23397" y="49015"/>
                  </a:lnTo>
                  <a:lnTo>
                    <a:pt x="23739" y="48332"/>
                  </a:lnTo>
                  <a:lnTo>
                    <a:pt x="26301" y="44916"/>
                  </a:lnTo>
                  <a:lnTo>
                    <a:pt x="27667" y="43208"/>
                  </a:lnTo>
                  <a:lnTo>
                    <a:pt x="29033" y="41671"/>
                  </a:lnTo>
                  <a:lnTo>
                    <a:pt x="30570" y="40134"/>
                  </a:lnTo>
                  <a:lnTo>
                    <a:pt x="32278" y="38939"/>
                  </a:lnTo>
                  <a:lnTo>
                    <a:pt x="33986" y="38085"/>
                  </a:lnTo>
                  <a:lnTo>
                    <a:pt x="35694" y="37402"/>
                  </a:lnTo>
                  <a:lnTo>
                    <a:pt x="35865" y="37231"/>
                  </a:lnTo>
                  <a:lnTo>
                    <a:pt x="36035" y="37060"/>
                  </a:lnTo>
                  <a:lnTo>
                    <a:pt x="38085" y="36889"/>
                  </a:lnTo>
                  <a:close/>
                  <a:moveTo>
                    <a:pt x="95809" y="80268"/>
                  </a:moveTo>
                  <a:lnTo>
                    <a:pt x="95809" y="80439"/>
                  </a:lnTo>
                  <a:lnTo>
                    <a:pt x="95980" y="80439"/>
                  </a:lnTo>
                  <a:lnTo>
                    <a:pt x="94272" y="81293"/>
                  </a:lnTo>
                  <a:lnTo>
                    <a:pt x="93077" y="81727"/>
                  </a:lnTo>
                  <a:lnTo>
                    <a:pt x="93077" y="81727"/>
                  </a:lnTo>
                  <a:lnTo>
                    <a:pt x="93077" y="81634"/>
                  </a:lnTo>
                  <a:lnTo>
                    <a:pt x="94443" y="80951"/>
                  </a:lnTo>
                  <a:lnTo>
                    <a:pt x="95809" y="80268"/>
                  </a:lnTo>
                  <a:close/>
                  <a:moveTo>
                    <a:pt x="37914" y="36548"/>
                  </a:moveTo>
                  <a:lnTo>
                    <a:pt x="35865" y="36718"/>
                  </a:lnTo>
                  <a:lnTo>
                    <a:pt x="35694" y="36889"/>
                  </a:lnTo>
                  <a:lnTo>
                    <a:pt x="35694" y="37060"/>
                  </a:lnTo>
                  <a:lnTo>
                    <a:pt x="35523" y="37060"/>
                  </a:lnTo>
                  <a:lnTo>
                    <a:pt x="33815" y="37743"/>
                  </a:lnTo>
                  <a:lnTo>
                    <a:pt x="32107" y="38597"/>
                  </a:lnTo>
                  <a:lnTo>
                    <a:pt x="30400" y="39793"/>
                  </a:lnTo>
                  <a:lnTo>
                    <a:pt x="28692" y="41500"/>
                  </a:lnTo>
                  <a:lnTo>
                    <a:pt x="27325" y="43037"/>
                  </a:lnTo>
                  <a:lnTo>
                    <a:pt x="25959" y="44745"/>
                  </a:lnTo>
                  <a:lnTo>
                    <a:pt x="23568" y="48161"/>
                  </a:lnTo>
                  <a:lnTo>
                    <a:pt x="23056" y="48673"/>
                  </a:lnTo>
                  <a:lnTo>
                    <a:pt x="21348" y="50893"/>
                  </a:lnTo>
                  <a:lnTo>
                    <a:pt x="19299" y="53797"/>
                  </a:lnTo>
                  <a:lnTo>
                    <a:pt x="18274" y="55334"/>
                  </a:lnTo>
                  <a:lnTo>
                    <a:pt x="17420" y="56871"/>
                  </a:lnTo>
                  <a:lnTo>
                    <a:pt x="16737" y="58237"/>
                  </a:lnTo>
                  <a:lnTo>
                    <a:pt x="15883" y="60286"/>
                  </a:lnTo>
                  <a:lnTo>
                    <a:pt x="15200" y="62507"/>
                  </a:lnTo>
                  <a:lnTo>
                    <a:pt x="14517" y="65239"/>
                  </a:lnTo>
                  <a:lnTo>
                    <a:pt x="14346" y="66776"/>
                  </a:lnTo>
                  <a:lnTo>
                    <a:pt x="14175" y="68142"/>
                  </a:lnTo>
                  <a:lnTo>
                    <a:pt x="14346" y="69679"/>
                  </a:lnTo>
                  <a:lnTo>
                    <a:pt x="14517" y="71216"/>
                  </a:lnTo>
                  <a:lnTo>
                    <a:pt x="14688" y="72754"/>
                  </a:lnTo>
                  <a:lnTo>
                    <a:pt x="15200" y="74120"/>
                  </a:lnTo>
                  <a:lnTo>
                    <a:pt x="15883" y="75657"/>
                  </a:lnTo>
                  <a:lnTo>
                    <a:pt x="16908" y="77023"/>
                  </a:lnTo>
                  <a:lnTo>
                    <a:pt x="16908" y="77194"/>
                  </a:lnTo>
                  <a:lnTo>
                    <a:pt x="17078" y="77194"/>
                  </a:lnTo>
                  <a:lnTo>
                    <a:pt x="18274" y="78048"/>
                  </a:lnTo>
                  <a:lnTo>
                    <a:pt x="19811" y="78731"/>
                  </a:lnTo>
                  <a:lnTo>
                    <a:pt x="22714" y="79756"/>
                  </a:lnTo>
                  <a:lnTo>
                    <a:pt x="25105" y="80439"/>
                  </a:lnTo>
                  <a:lnTo>
                    <a:pt x="26130" y="80951"/>
                  </a:lnTo>
                  <a:lnTo>
                    <a:pt x="27155" y="81463"/>
                  </a:lnTo>
                  <a:lnTo>
                    <a:pt x="24251" y="80439"/>
                  </a:lnTo>
                  <a:lnTo>
                    <a:pt x="21348" y="79585"/>
                  </a:lnTo>
                  <a:lnTo>
                    <a:pt x="19982" y="79072"/>
                  </a:lnTo>
                  <a:lnTo>
                    <a:pt x="18616" y="78389"/>
                  </a:lnTo>
                  <a:lnTo>
                    <a:pt x="18445" y="78389"/>
                  </a:lnTo>
                  <a:lnTo>
                    <a:pt x="18445" y="78731"/>
                  </a:lnTo>
                  <a:lnTo>
                    <a:pt x="19299" y="79414"/>
                  </a:lnTo>
                  <a:lnTo>
                    <a:pt x="20323" y="79926"/>
                  </a:lnTo>
                  <a:lnTo>
                    <a:pt x="21348" y="80439"/>
                  </a:lnTo>
                  <a:lnTo>
                    <a:pt x="22373" y="80951"/>
                  </a:lnTo>
                  <a:lnTo>
                    <a:pt x="24764" y="81634"/>
                  </a:lnTo>
                  <a:lnTo>
                    <a:pt x="27325" y="81805"/>
                  </a:lnTo>
                  <a:lnTo>
                    <a:pt x="27496" y="81634"/>
                  </a:lnTo>
                  <a:lnTo>
                    <a:pt x="27667" y="81805"/>
                  </a:lnTo>
                  <a:lnTo>
                    <a:pt x="29716" y="81805"/>
                  </a:lnTo>
                  <a:lnTo>
                    <a:pt x="31595" y="81463"/>
                  </a:lnTo>
                  <a:lnTo>
                    <a:pt x="33474" y="81122"/>
                  </a:lnTo>
                  <a:lnTo>
                    <a:pt x="35352" y="80780"/>
                  </a:lnTo>
                  <a:lnTo>
                    <a:pt x="38768" y="79756"/>
                  </a:lnTo>
                  <a:lnTo>
                    <a:pt x="41671" y="78560"/>
                  </a:lnTo>
                  <a:lnTo>
                    <a:pt x="44233" y="77365"/>
                  </a:lnTo>
                  <a:lnTo>
                    <a:pt x="47307" y="75828"/>
                  </a:lnTo>
                  <a:lnTo>
                    <a:pt x="50381" y="73949"/>
                  </a:lnTo>
                  <a:lnTo>
                    <a:pt x="53455" y="71729"/>
                  </a:lnTo>
                  <a:lnTo>
                    <a:pt x="54992" y="70533"/>
                  </a:lnTo>
                  <a:lnTo>
                    <a:pt x="56358" y="69167"/>
                  </a:lnTo>
                  <a:lnTo>
                    <a:pt x="57725" y="67630"/>
                  </a:lnTo>
                  <a:lnTo>
                    <a:pt x="59091" y="66093"/>
                  </a:lnTo>
                  <a:lnTo>
                    <a:pt x="60116" y="64556"/>
                  </a:lnTo>
                  <a:lnTo>
                    <a:pt x="61140" y="62677"/>
                  </a:lnTo>
                  <a:lnTo>
                    <a:pt x="61994" y="60799"/>
                  </a:lnTo>
                  <a:lnTo>
                    <a:pt x="62677" y="58920"/>
                  </a:lnTo>
                  <a:lnTo>
                    <a:pt x="62677" y="58749"/>
                  </a:lnTo>
                  <a:lnTo>
                    <a:pt x="62848" y="58579"/>
                  </a:lnTo>
                  <a:lnTo>
                    <a:pt x="63019" y="57895"/>
                  </a:lnTo>
                  <a:lnTo>
                    <a:pt x="63190" y="56358"/>
                  </a:lnTo>
                  <a:lnTo>
                    <a:pt x="63360" y="54992"/>
                  </a:lnTo>
                  <a:lnTo>
                    <a:pt x="63190" y="53626"/>
                  </a:lnTo>
                  <a:lnTo>
                    <a:pt x="63019" y="52260"/>
                  </a:lnTo>
                  <a:lnTo>
                    <a:pt x="62677" y="50893"/>
                  </a:lnTo>
                  <a:lnTo>
                    <a:pt x="62336" y="49698"/>
                  </a:lnTo>
                  <a:lnTo>
                    <a:pt x="61823" y="48502"/>
                  </a:lnTo>
                  <a:lnTo>
                    <a:pt x="61140" y="47307"/>
                  </a:lnTo>
                  <a:lnTo>
                    <a:pt x="59603" y="45258"/>
                  </a:lnTo>
                  <a:lnTo>
                    <a:pt x="57725" y="43379"/>
                  </a:lnTo>
                  <a:lnTo>
                    <a:pt x="55846" y="41842"/>
                  </a:lnTo>
                  <a:lnTo>
                    <a:pt x="53626" y="40476"/>
                  </a:lnTo>
                  <a:lnTo>
                    <a:pt x="51406" y="39280"/>
                  </a:lnTo>
                  <a:lnTo>
                    <a:pt x="49015" y="38426"/>
                  </a:lnTo>
                  <a:lnTo>
                    <a:pt x="46795" y="37572"/>
                  </a:lnTo>
                  <a:lnTo>
                    <a:pt x="44574" y="37060"/>
                  </a:lnTo>
                  <a:lnTo>
                    <a:pt x="42354" y="36718"/>
                  </a:lnTo>
                  <a:lnTo>
                    <a:pt x="40134" y="36548"/>
                  </a:lnTo>
                  <a:close/>
                  <a:moveTo>
                    <a:pt x="98200" y="79756"/>
                  </a:moveTo>
                  <a:lnTo>
                    <a:pt x="97175" y="80951"/>
                  </a:lnTo>
                  <a:lnTo>
                    <a:pt x="95980" y="81805"/>
                  </a:lnTo>
                  <a:lnTo>
                    <a:pt x="94614" y="82659"/>
                  </a:lnTo>
                  <a:lnTo>
                    <a:pt x="96663" y="81122"/>
                  </a:lnTo>
                  <a:lnTo>
                    <a:pt x="98200" y="79756"/>
                  </a:lnTo>
                  <a:close/>
                  <a:moveTo>
                    <a:pt x="86587" y="36035"/>
                  </a:moveTo>
                  <a:lnTo>
                    <a:pt x="88636" y="36548"/>
                  </a:lnTo>
                  <a:lnTo>
                    <a:pt x="90856" y="37402"/>
                  </a:lnTo>
                  <a:lnTo>
                    <a:pt x="90686" y="39622"/>
                  </a:lnTo>
                  <a:lnTo>
                    <a:pt x="90515" y="40646"/>
                  </a:lnTo>
                  <a:lnTo>
                    <a:pt x="90173" y="41671"/>
                  </a:lnTo>
                  <a:lnTo>
                    <a:pt x="90173" y="41842"/>
                  </a:lnTo>
                  <a:lnTo>
                    <a:pt x="90344" y="42013"/>
                  </a:lnTo>
                  <a:lnTo>
                    <a:pt x="90515" y="42013"/>
                  </a:lnTo>
                  <a:lnTo>
                    <a:pt x="90686" y="41842"/>
                  </a:lnTo>
                  <a:lnTo>
                    <a:pt x="91027" y="40817"/>
                  </a:lnTo>
                  <a:lnTo>
                    <a:pt x="91369" y="39793"/>
                  </a:lnTo>
                  <a:lnTo>
                    <a:pt x="91369" y="37743"/>
                  </a:lnTo>
                  <a:lnTo>
                    <a:pt x="92906" y="38426"/>
                  </a:lnTo>
                  <a:lnTo>
                    <a:pt x="92735" y="38597"/>
                  </a:lnTo>
                  <a:lnTo>
                    <a:pt x="92735" y="38768"/>
                  </a:lnTo>
                  <a:lnTo>
                    <a:pt x="92735" y="38939"/>
                  </a:lnTo>
                  <a:lnTo>
                    <a:pt x="93077" y="39280"/>
                  </a:lnTo>
                  <a:lnTo>
                    <a:pt x="92564" y="41159"/>
                  </a:lnTo>
                  <a:lnTo>
                    <a:pt x="92393" y="41330"/>
                  </a:lnTo>
                  <a:lnTo>
                    <a:pt x="92223" y="41330"/>
                  </a:lnTo>
                  <a:lnTo>
                    <a:pt x="92223" y="41500"/>
                  </a:lnTo>
                  <a:lnTo>
                    <a:pt x="92393" y="41671"/>
                  </a:lnTo>
                  <a:lnTo>
                    <a:pt x="91027" y="44745"/>
                  </a:lnTo>
                  <a:lnTo>
                    <a:pt x="90003" y="46965"/>
                  </a:lnTo>
                  <a:lnTo>
                    <a:pt x="89149" y="49356"/>
                  </a:lnTo>
                  <a:lnTo>
                    <a:pt x="89149" y="49527"/>
                  </a:lnTo>
                  <a:lnTo>
                    <a:pt x="89319" y="49698"/>
                  </a:lnTo>
                  <a:lnTo>
                    <a:pt x="89490" y="49698"/>
                  </a:lnTo>
                  <a:lnTo>
                    <a:pt x="89661" y="49527"/>
                  </a:lnTo>
                  <a:lnTo>
                    <a:pt x="90173" y="48502"/>
                  </a:lnTo>
                  <a:lnTo>
                    <a:pt x="91540" y="45599"/>
                  </a:lnTo>
                  <a:lnTo>
                    <a:pt x="92735" y="42696"/>
                  </a:lnTo>
                  <a:lnTo>
                    <a:pt x="93589" y="45087"/>
                  </a:lnTo>
                  <a:lnTo>
                    <a:pt x="92223" y="47819"/>
                  </a:lnTo>
                  <a:lnTo>
                    <a:pt x="90686" y="50381"/>
                  </a:lnTo>
                  <a:lnTo>
                    <a:pt x="90515" y="50552"/>
                  </a:lnTo>
                  <a:lnTo>
                    <a:pt x="90686" y="50723"/>
                  </a:lnTo>
                  <a:lnTo>
                    <a:pt x="90856" y="50723"/>
                  </a:lnTo>
                  <a:lnTo>
                    <a:pt x="91027" y="50552"/>
                  </a:lnTo>
                  <a:lnTo>
                    <a:pt x="92564" y="48502"/>
                  </a:lnTo>
                  <a:lnTo>
                    <a:pt x="93931" y="45941"/>
                  </a:lnTo>
                  <a:lnTo>
                    <a:pt x="94443" y="48673"/>
                  </a:lnTo>
                  <a:lnTo>
                    <a:pt x="93077" y="50723"/>
                  </a:lnTo>
                  <a:lnTo>
                    <a:pt x="91540" y="52772"/>
                  </a:lnTo>
                  <a:lnTo>
                    <a:pt x="91027" y="53455"/>
                  </a:lnTo>
                  <a:lnTo>
                    <a:pt x="91027" y="53626"/>
                  </a:lnTo>
                  <a:lnTo>
                    <a:pt x="91027" y="53797"/>
                  </a:lnTo>
                  <a:lnTo>
                    <a:pt x="91198" y="53797"/>
                  </a:lnTo>
                  <a:lnTo>
                    <a:pt x="91369" y="53626"/>
                  </a:lnTo>
                  <a:lnTo>
                    <a:pt x="93077" y="51577"/>
                  </a:lnTo>
                  <a:lnTo>
                    <a:pt x="94614" y="49356"/>
                  </a:lnTo>
                  <a:lnTo>
                    <a:pt x="94955" y="51406"/>
                  </a:lnTo>
                  <a:lnTo>
                    <a:pt x="95126" y="53797"/>
                  </a:lnTo>
                  <a:lnTo>
                    <a:pt x="93077" y="55504"/>
                  </a:lnTo>
                  <a:lnTo>
                    <a:pt x="93077" y="55675"/>
                  </a:lnTo>
                  <a:lnTo>
                    <a:pt x="93077" y="55846"/>
                  </a:lnTo>
                  <a:lnTo>
                    <a:pt x="93418" y="55846"/>
                  </a:lnTo>
                  <a:lnTo>
                    <a:pt x="95126" y="54309"/>
                  </a:lnTo>
                  <a:lnTo>
                    <a:pt x="95297" y="56358"/>
                  </a:lnTo>
                  <a:lnTo>
                    <a:pt x="94101" y="57383"/>
                  </a:lnTo>
                  <a:lnTo>
                    <a:pt x="92735" y="58237"/>
                  </a:lnTo>
                  <a:lnTo>
                    <a:pt x="90003" y="59774"/>
                  </a:lnTo>
                  <a:lnTo>
                    <a:pt x="89661" y="59945"/>
                  </a:lnTo>
                  <a:lnTo>
                    <a:pt x="89490" y="60116"/>
                  </a:lnTo>
                  <a:lnTo>
                    <a:pt x="89490" y="60286"/>
                  </a:lnTo>
                  <a:lnTo>
                    <a:pt x="89832" y="60286"/>
                  </a:lnTo>
                  <a:lnTo>
                    <a:pt x="90173" y="60116"/>
                  </a:lnTo>
                  <a:lnTo>
                    <a:pt x="92735" y="58749"/>
                  </a:lnTo>
                  <a:lnTo>
                    <a:pt x="94101" y="58066"/>
                  </a:lnTo>
                  <a:lnTo>
                    <a:pt x="95297" y="57042"/>
                  </a:lnTo>
                  <a:lnTo>
                    <a:pt x="95468" y="59432"/>
                  </a:lnTo>
                  <a:lnTo>
                    <a:pt x="95468" y="59603"/>
                  </a:lnTo>
                  <a:lnTo>
                    <a:pt x="95638" y="59774"/>
                  </a:lnTo>
                  <a:lnTo>
                    <a:pt x="92735" y="62507"/>
                  </a:lnTo>
                  <a:lnTo>
                    <a:pt x="92393" y="62677"/>
                  </a:lnTo>
                  <a:lnTo>
                    <a:pt x="92223" y="62848"/>
                  </a:lnTo>
                  <a:lnTo>
                    <a:pt x="92393" y="63019"/>
                  </a:lnTo>
                  <a:lnTo>
                    <a:pt x="92564" y="63190"/>
                  </a:lnTo>
                  <a:lnTo>
                    <a:pt x="92735" y="63019"/>
                  </a:lnTo>
                  <a:lnTo>
                    <a:pt x="93247" y="62507"/>
                  </a:lnTo>
                  <a:lnTo>
                    <a:pt x="95980" y="60116"/>
                  </a:lnTo>
                  <a:lnTo>
                    <a:pt x="97346" y="58749"/>
                  </a:lnTo>
                  <a:lnTo>
                    <a:pt x="98371" y="57383"/>
                  </a:lnTo>
                  <a:lnTo>
                    <a:pt x="98371" y="58920"/>
                  </a:lnTo>
                  <a:lnTo>
                    <a:pt x="98371" y="59945"/>
                  </a:lnTo>
                  <a:lnTo>
                    <a:pt x="98200" y="59945"/>
                  </a:lnTo>
                  <a:lnTo>
                    <a:pt x="98200" y="60116"/>
                  </a:lnTo>
                  <a:lnTo>
                    <a:pt x="98200" y="60286"/>
                  </a:lnTo>
                  <a:lnTo>
                    <a:pt x="98371" y="60286"/>
                  </a:lnTo>
                  <a:lnTo>
                    <a:pt x="98200" y="60799"/>
                  </a:lnTo>
                  <a:lnTo>
                    <a:pt x="98200" y="61140"/>
                  </a:lnTo>
                  <a:lnTo>
                    <a:pt x="96492" y="62848"/>
                  </a:lnTo>
                  <a:lnTo>
                    <a:pt x="94443" y="64556"/>
                  </a:lnTo>
                  <a:lnTo>
                    <a:pt x="92223" y="65922"/>
                  </a:lnTo>
                  <a:lnTo>
                    <a:pt x="89661" y="67118"/>
                  </a:lnTo>
                  <a:lnTo>
                    <a:pt x="89490" y="67288"/>
                  </a:lnTo>
                  <a:lnTo>
                    <a:pt x="89490" y="67459"/>
                  </a:lnTo>
                  <a:lnTo>
                    <a:pt x="89661" y="67630"/>
                  </a:lnTo>
                  <a:lnTo>
                    <a:pt x="89832" y="67630"/>
                  </a:lnTo>
                  <a:lnTo>
                    <a:pt x="92223" y="66435"/>
                  </a:lnTo>
                  <a:lnTo>
                    <a:pt x="94443" y="65068"/>
                  </a:lnTo>
                  <a:lnTo>
                    <a:pt x="96321" y="63702"/>
                  </a:lnTo>
                  <a:lnTo>
                    <a:pt x="98029" y="62165"/>
                  </a:lnTo>
                  <a:lnTo>
                    <a:pt x="97859" y="63531"/>
                  </a:lnTo>
                  <a:lnTo>
                    <a:pt x="97517" y="63873"/>
                  </a:lnTo>
                  <a:lnTo>
                    <a:pt x="97517" y="64044"/>
                  </a:lnTo>
                  <a:lnTo>
                    <a:pt x="97688" y="64214"/>
                  </a:lnTo>
                  <a:lnTo>
                    <a:pt x="97517" y="64727"/>
                  </a:lnTo>
                  <a:lnTo>
                    <a:pt x="95980" y="65581"/>
                  </a:lnTo>
                  <a:lnTo>
                    <a:pt x="93247" y="66947"/>
                  </a:lnTo>
                  <a:lnTo>
                    <a:pt x="91881" y="67459"/>
                  </a:lnTo>
                  <a:lnTo>
                    <a:pt x="90344" y="67972"/>
                  </a:lnTo>
                  <a:lnTo>
                    <a:pt x="90344" y="68142"/>
                  </a:lnTo>
                  <a:lnTo>
                    <a:pt x="90515" y="68313"/>
                  </a:lnTo>
                  <a:lnTo>
                    <a:pt x="92393" y="67972"/>
                  </a:lnTo>
                  <a:lnTo>
                    <a:pt x="94101" y="67288"/>
                  </a:lnTo>
                  <a:lnTo>
                    <a:pt x="95809" y="66435"/>
                  </a:lnTo>
                  <a:lnTo>
                    <a:pt x="97346" y="65581"/>
                  </a:lnTo>
                  <a:lnTo>
                    <a:pt x="97346" y="65922"/>
                  </a:lnTo>
                  <a:lnTo>
                    <a:pt x="97175" y="65922"/>
                  </a:lnTo>
                  <a:lnTo>
                    <a:pt x="96834" y="66093"/>
                  </a:lnTo>
                  <a:lnTo>
                    <a:pt x="96834" y="66264"/>
                  </a:lnTo>
                  <a:lnTo>
                    <a:pt x="96834" y="66435"/>
                  </a:lnTo>
                  <a:lnTo>
                    <a:pt x="97005" y="66605"/>
                  </a:lnTo>
                  <a:lnTo>
                    <a:pt x="97175" y="66605"/>
                  </a:lnTo>
                  <a:lnTo>
                    <a:pt x="96151" y="69338"/>
                  </a:lnTo>
                  <a:lnTo>
                    <a:pt x="95126" y="72070"/>
                  </a:lnTo>
                  <a:lnTo>
                    <a:pt x="92906" y="72583"/>
                  </a:lnTo>
                  <a:lnTo>
                    <a:pt x="90686" y="73095"/>
                  </a:lnTo>
                  <a:lnTo>
                    <a:pt x="90515" y="73266"/>
                  </a:lnTo>
                  <a:lnTo>
                    <a:pt x="90686" y="73437"/>
                  </a:lnTo>
                  <a:lnTo>
                    <a:pt x="90856" y="73607"/>
                  </a:lnTo>
                  <a:lnTo>
                    <a:pt x="91027" y="73437"/>
                  </a:lnTo>
                  <a:lnTo>
                    <a:pt x="92906" y="73266"/>
                  </a:lnTo>
                  <a:lnTo>
                    <a:pt x="94784" y="72754"/>
                  </a:lnTo>
                  <a:lnTo>
                    <a:pt x="93760" y="74974"/>
                  </a:lnTo>
                  <a:lnTo>
                    <a:pt x="91027" y="75315"/>
                  </a:lnTo>
                  <a:lnTo>
                    <a:pt x="88465" y="75144"/>
                  </a:lnTo>
                  <a:lnTo>
                    <a:pt x="88295" y="75144"/>
                  </a:lnTo>
                  <a:lnTo>
                    <a:pt x="88124" y="75315"/>
                  </a:lnTo>
                  <a:lnTo>
                    <a:pt x="88295" y="75486"/>
                  </a:lnTo>
                  <a:lnTo>
                    <a:pt x="88295" y="75657"/>
                  </a:lnTo>
                  <a:lnTo>
                    <a:pt x="91027" y="75828"/>
                  </a:lnTo>
                  <a:lnTo>
                    <a:pt x="93247" y="75828"/>
                  </a:lnTo>
                  <a:lnTo>
                    <a:pt x="92393" y="77365"/>
                  </a:lnTo>
                  <a:lnTo>
                    <a:pt x="92393" y="77535"/>
                  </a:lnTo>
                  <a:lnTo>
                    <a:pt x="92564" y="77706"/>
                  </a:lnTo>
                  <a:lnTo>
                    <a:pt x="92735" y="77535"/>
                  </a:lnTo>
                  <a:lnTo>
                    <a:pt x="93760" y="75657"/>
                  </a:lnTo>
                  <a:lnTo>
                    <a:pt x="94443" y="75657"/>
                  </a:lnTo>
                  <a:lnTo>
                    <a:pt x="93077" y="77535"/>
                  </a:lnTo>
                  <a:lnTo>
                    <a:pt x="91369" y="79243"/>
                  </a:lnTo>
                  <a:lnTo>
                    <a:pt x="89661" y="79072"/>
                  </a:lnTo>
                  <a:lnTo>
                    <a:pt x="88124" y="78731"/>
                  </a:lnTo>
                  <a:lnTo>
                    <a:pt x="86587" y="78219"/>
                  </a:lnTo>
                  <a:lnTo>
                    <a:pt x="85050" y="77535"/>
                  </a:lnTo>
                  <a:lnTo>
                    <a:pt x="84879" y="77535"/>
                  </a:lnTo>
                  <a:lnTo>
                    <a:pt x="84708" y="77706"/>
                  </a:lnTo>
                  <a:lnTo>
                    <a:pt x="84708" y="77877"/>
                  </a:lnTo>
                  <a:lnTo>
                    <a:pt x="84879" y="78048"/>
                  </a:lnTo>
                  <a:lnTo>
                    <a:pt x="86416" y="78731"/>
                  </a:lnTo>
                  <a:lnTo>
                    <a:pt x="87782" y="79414"/>
                  </a:lnTo>
                  <a:lnTo>
                    <a:pt x="89319" y="79756"/>
                  </a:lnTo>
                  <a:lnTo>
                    <a:pt x="90686" y="79926"/>
                  </a:lnTo>
                  <a:lnTo>
                    <a:pt x="90344" y="80268"/>
                  </a:lnTo>
                  <a:lnTo>
                    <a:pt x="90173" y="80439"/>
                  </a:lnTo>
                  <a:lnTo>
                    <a:pt x="90344" y="80780"/>
                  </a:lnTo>
                  <a:lnTo>
                    <a:pt x="90686" y="80780"/>
                  </a:lnTo>
                  <a:lnTo>
                    <a:pt x="91369" y="80097"/>
                  </a:lnTo>
                  <a:lnTo>
                    <a:pt x="92564" y="80097"/>
                  </a:lnTo>
                  <a:lnTo>
                    <a:pt x="93589" y="79926"/>
                  </a:lnTo>
                  <a:lnTo>
                    <a:pt x="92393" y="80951"/>
                  </a:lnTo>
                  <a:lnTo>
                    <a:pt x="92223" y="81122"/>
                  </a:lnTo>
                  <a:lnTo>
                    <a:pt x="92393" y="81293"/>
                  </a:lnTo>
                  <a:lnTo>
                    <a:pt x="89832" y="81463"/>
                  </a:lnTo>
                  <a:lnTo>
                    <a:pt x="88636" y="81293"/>
                  </a:lnTo>
                  <a:lnTo>
                    <a:pt x="87441" y="80951"/>
                  </a:lnTo>
                  <a:lnTo>
                    <a:pt x="86587" y="80610"/>
                  </a:lnTo>
                  <a:lnTo>
                    <a:pt x="85562" y="80268"/>
                  </a:lnTo>
                  <a:lnTo>
                    <a:pt x="84537" y="79585"/>
                  </a:lnTo>
                  <a:lnTo>
                    <a:pt x="83684" y="78902"/>
                  </a:lnTo>
                  <a:lnTo>
                    <a:pt x="83513" y="78902"/>
                  </a:lnTo>
                  <a:lnTo>
                    <a:pt x="83342" y="79072"/>
                  </a:lnTo>
                  <a:lnTo>
                    <a:pt x="83342" y="79243"/>
                  </a:lnTo>
                  <a:lnTo>
                    <a:pt x="84537" y="80097"/>
                  </a:lnTo>
                  <a:lnTo>
                    <a:pt x="85562" y="80780"/>
                  </a:lnTo>
                  <a:lnTo>
                    <a:pt x="86758" y="81463"/>
                  </a:lnTo>
                  <a:lnTo>
                    <a:pt x="87953" y="81805"/>
                  </a:lnTo>
                  <a:lnTo>
                    <a:pt x="89149" y="81976"/>
                  </a:lnTo>
                  <a:lnTo>
                    <a:pt x="90344" y="82147"/>
                  </a:lnTo>
                  <a:lnTo>
                    <a:pt x="91710" y="81976"/>
                  </a:lnTo>
                  <a:lnTo>
                    <a:pt x="92835" y="81815"/>
                  </a:lnTo>
                  <a:lnTo>
                    <a:pt x="92835" y="81815"/>
                  </a:lnTo>
                  <a:lnTo>
                    <a:pt x="92393" y="81976"/>
                  </a:lnTo>
                  <a:lnTo>
                    <a:pt x="90515" y="82659"/>
                  </a:lnTo>
                  <a:lnTo>
                    <a:pt x="88465" y="83000"/>
                  </a:lnTo>
                  <a:lnTo>
                    <a:pt x="86245" y="82317"/>
                  </a:lnTo>
                  <a:lnTo>
                    <a:pt x="84196" y="81122"/>
                  </a:lnTo>
                  <a:lnTo>
                    <a:pt x="82488" y="79926"/>
                  </a:lnTo>
                  <a:lnTo>
                    <a:pt x="80951" y="78731"/>
                  </a:lnTo>
                  <a:lnTo>
                    <a:pt x="79243" y="77194"/>
                  </a:lnTo>
                  <a:lnTo>
                    <a:pt x="77706" y="75657"/>
                  </a:lnTo>
                  <a:lnTo>
                    <a:pt x="76340" y="73949"/>
                  </a:lnTo>
                  <a:lnTo>
                    <a:pt x="75144" y="72070"/>
                  </a:lnTo>
                  <a:lnTo>
                    <a:pt x="74120" y="70192"/>
                  </a:lnTo>
                  <a:lnTo>
                    <a:pt x="73266" y="68313"/>
                  </a:lnTo>
                  <a:lnTo>
                    <a:pt x="72754" y="66264"/>
                  </a:lnTo>
                  <a:lnTo>
                    <a:pt x="72241" y="64044"/>
                  </a:lnTo>
                  <a:lnTo>
                    <a:pt x="72070" y="61823"/>
                  </a:lnTo>
                  <a:lnTo>
                    <a:pt x="71900" y="59432"/>
                  </a:lnTo>
                  <a:lnTo>
                    <a:pt x="72070" y="57212"/>
                  </a:lnTo>
                  <a:lnTo>
                    <a:pt x="72241" y="54992"/>
                  </a:lnTo>
                  <a:lnTo>
                    <a:pt x="72583" y="52943"/>
                  </a:lnTo>
                  <a:lnTo>
                    <a:pt x="73095" y="50893"/>
                  </a:lnTo>
                  <a:lnTo>
                    <a:pt x="74120" y="47478"/>
                  </a:lnTo>
                  <a:lnTo>
                    <a:pt x="75144" y="44745"/>
                  </a:lnTo>
                  <a:lnTo>
                    <a:pt x="75828" y="43037"/>
                  </a:lnTo>
                  <a:lnTo>
                    <a:pt x="76682" y="41500"/>
                  </a:lnTo>
                  <a:lnTo>
                    <a:pt x="77535" y="39963"/>
                  </a:lnTo>
                  <a:lnTo>
                    <a:pt x="78731" y="38597"/>
                  </a:lnTo>
                  <a:lnTo>
                    <a:pt x="79926" y="37402"/>
                  </a:lnTo>
                  <a:lnTo>
                    <a:pt x="80609" y="37060"/>
                  </a:lnTo>
                  <a:lnTo>
                    <a:pt x="81293" y="36548"/>
                  </a:lnTo>
                  <a:lnTo>
                    <a:pt x="81976" y="36377"/>
                  </a:lnTo>
                  <a:lnTo>
                    <a:pt x="82488" y="36206"/>
                  </a:lnTo>
                  <a:lnTo>
                    <a:pt x="82659" y="36206"/>
                  </a:lnTo>
                  <a:lnTo>
                    <a:pt x="84537" y="36035"/>
                  </a:lnTo>
                  <a:close/>
                  <a:moveTo>
                    <a:pt x="94614" y="81805"/>
                  </a:moveTo>
                  <a:lnTo>
                    <a:pt x="94101" y="82488"/>
                  </a:lnTo>
                  <a:lnTo>
                    <a:pt x="94101" y="82659"/>
                  </a:lnTo>
                  <a:lnTo>
                    <a:pt x="94101" y="82830"/>
                  </a:lnTo>
                  <a:lnTo>
                    <a:pt x="93077" y="83171"/>
                  </a:lnTo>
                  <a:lnTo>
                    <a:pt x="92052" y="83342"/>
                  </a:lnTo>
                  <a:lnTo>
                    <a:pt x="89832" y="83342"/>
                  </a:lnTo>
                  <a:lnTo>
                    <a:pt x="92393" y="82659"/>
                  </a:lnTo>
                  <a:lnTo>
                    <a:pt x="94614" y="81805"/>
                  </a:lnTo>
                  <a:close/>
                  <a:moveTo>
                    <a:pt x="84537" y="35694"/>
                  </a:moveTo>
                  <a:lnTo>
                    <a:pt x="82488" y="35865"/>
                  </a:lnTo>
                  <a:lnTo>
                    <a:pt x="81976" y="36035"/>
                  </a:lnTo>
                  <a:lnTo>
                    <a:pt x="81122" y="36377"/>
                  </a:lnTo>
                  <a:lnTo>
                    <a:pt x="79756" y="37060"/>
                  </a:lnTo>
                  <a:lnTo>
                    <a:pt x="78560" y="38085"/>
                  </a:lnTo>
                  <a:lnTo>
                    <a:pt x="77535" y="39280"/>
                  </a:lnTo>
                  <a:lnTo>
                    <a:pt x="76682" y="40817"/>
                  </a:lnTo>
                  <a:lnTo>
                    <a:pt x="75828" y="42354"/>
                  </a:lnTo>
                  <a:lnTo>
                    <a:pt x="75144" y="44062"/>
                  </a:lnTo>
                  <a:lnTo>
                    <a:pt x="73778" y="47478"/>
                  </a:lnTo>
                  <a:lnTo>
                    <a:pt x="72754" y="50893"/>
                  </a:lnTo>
                  <a:lnTo>
                    <a:pt x="72241" y="52943"/>
                  </a:lnTo>
                  <a:lnTo>
                    <a:pt x="71900" y="54992"/>
                  </a:lnTo>
                  <a:lnTo>
                    <a:pt x="71729" y="57212"/>
                  </a:lnTo>
                  <a:lnTo>
                    <a:pt x="71558" y="59432"/>
                  </a:lnTo>
                  <a:lnTo>
                    <a:pt x="71729" y="61823"/>
                  </a:lnTo>
                  <a:lnTo>
                    <a:pt x="71900" y="64214"/>
                  </a:lnTo>
                  <a:lnTo>
                    <a:pt x="72412" y="66264"/>
                  </a:lnTo>
                  <a:lnTo>
                    <a:pt x="72924" y="68313"/>
                  </a:lnTo>
                  <a:lnTo>
                    <a:pt x="73778" y="70363"/>
                  </a:lnTo>
                  <a:lnTo>
                    <a:pt x="74803" y="72241"/>
                  </a:lnTo>
                  <a:lnTo>
                    <a:pt x="75998" y="74120"/>
                  </a:lnTo>
                  <a:lnTo>
                    <a:pt x="77365" y="75828"/>
                  </a:lnTo>
                  <a:lnTo>
                    <a:pt x="78902" y="77535"/>
                  </a:lnTo>
                  <a:lnTo>
                    <a:pt x="80780" y="79072"/>
                  </a:lnTo>
                  <a:lnTo>
                    <a:pt x="82317" y="80268"/>
                  </a:lnTo>
                  <a:lnTo>
                    <a:pt x="84196" y="81463"/>
                  </a:lnTo>
                  <a:lnTo>
                    <a:pt x="86245" y="82659"/>
                  </a:lnTo>
                  <a:lnTo>
                    <a:pt x="88465" y="83342"/>
                  </a:lnTo>
                  <a:lnTo>
                    <a:pt x="88636" y="83342"/>
                  </a:lnTo>
                  <a:lnTo>
                    <a:pt x="88807" y="83513"/>
                  </a:lnTo>
                  <a:lnTo>
                    <a:pt x="90003" y="83684"/>
                  </a:lnTo>
                  <a:lnTo>
                    <a:pt x="92564" y="83684"/>
                  </a:lnTo>
                  <a:lnTo>
                    <a:pt x="93760" y="83342"/>
                  </a:lnTo>
                  <a:lnTo>
                    <a:pt x="94955" y="82830"/>
                  </a:lnTo>
                  <a:lnTo>
                    <a:pt x="96151" y="82147"/>
                  </a:lnTo>
                  <a:lnTo>
                    <a:pt x="97175" y="81293"/>
                  </a:lnTo>
                  <a:lnTo>
                    <a:pt x="98029" y="80439"/>
                  </a:lnTo>
                  <a:lnTo>
                    <a:pt x="98883" y="79414"/>
                  </a:lnTo>
                  <a:lnTo>
                    <a:pt x="99737" y="78219"/>
                  </a:lnTo>
                  <a:lnTo>
                    <a:pt x="99737" y="77877"/>
                  </a:lnTo>
                  <a:lnTo>
                    <a:pt x="99566" y="77877"/>
                  </a:lnTo>
                  <a:lnTo>
                    <a:pt x="97517" y="79926"/>
                  </a:lnTo>
                  <a:lnTo>
                    <a:pt x="95126" y="81976"/>
                  </a:lnTo>
                  <a:lnTo>
                    <a:pt x="95638" y="81293"/>
                  </a:lnTo>
                  <a:lnTo>
                    <a:pt x="95638" y="81122"/>
                  </a:lnTo>
                  <a:lnTo>
                    <a:pt x="95468" y="81122"/>
                  </a:lnTo>
                  <a:lnTo>
                    <a:pt x="96321" y="80610"/>
                  </a:lnTo>
                  <a:lnTo>
                    <a:pt x="97005" y="79926"/>
                  </a:lnTo>
                  <a:lnTo>
                    <a:pt x="99054" y="77877"/>
                  </a:lnTo>
                  <a:lnTo>
                    <a:pt x="100933" y="75657"/>
                  </a:lnTo>
                  <a:lnTo>
                    <a:pt x="101103" y="75657"/>
                  </a:lnTo>
                  <a:lnTo>
                    <a:pt x="101445" y="74291"/>
                  </a:lnTo>
                  <a:lnTo>
                    <a:pt x="101445" y="74120"/>
                  </a:lnTo>
                  <a:lnTo>
                    <a:pt x="101786" y="73266"/>
                  </a:lnTo>
                  <a:lnTo>
                    <a:pt x="101957" y="73266"/>
                  </a:lnTo>
                  <a:lnTo>
                    <a:pt x="102128" y="72241"/>
                  </a:lnTo>
                  <a:lnTo>
                    <a:pt x="101957" y="72070"/>
                  </a:lnTo>
                  <a:lnTo>
                    <a:pt x="101786" y="72241"/>
                  </a:lnTo>
                  <a:lnTo>
                    <a:pt x="101786" y="72241"/>
                  </a:lnTo>
                  <a:lnTo>
                    <a:pt x="101957" y="71558"/>
                  </a:lnTo>
                  <a:lnTo>
                    <a:pt x="102128" y="70192"/>
                  </a:lnTo>
                  <a:lnTo>
                    <a:pt x="102299" y="69509"/>
                  </a:lnTo>
                  <a:lnTo>
                    <a:pt x="102128" y="69338"/>
                  </a:lnTo>
                  <a:lnTo>
                    <a:pt x="101957" y="69338"/>
                  </a:lnTo>
                  <a:lnTo>
                    <a:pt x="101786" y="69509"/>
                  </a:lnTo>
                  <a:lnTo>
                    <a:pt x="101786" y="69679"/>
                  </a:lnTo>
                  <a:lnTo>
                    <a:pt x="101640" y="70070"/>
                  </a:lnTo>
                  <a:lnTo>
                    <a:pt x="101957" y="68484"/>
                  </a:lnTo>
                  <a:lnTo>
                    <a:pt x="101957" y="67801"/>
                  </a:lnTo>
                  <a:lnTo>
                    <a:pt x="102128" y="67630"/>
                  </a:lnTo>
                  <a:lnTo>
                    <a:pt x="101957" y="68655"/>
                  </a:lnTo>
                  <a:lnTo>
                    <a:pt x="102128" y="68826"/>
                  </a:lnTo>
                  <a:lnTo>
                    <a:pt x="102299" y="68826"/>
                  </a:lnTo>
                  <a:lnTo>
                    <a:pt x="102470" y="67972"/>
                  </a:lnTo>
                  <a:lnTo>
                    <a:pt x="102640" y="68142"/>
                  </a:lnTo>
                  <a:lnTo>
                    <a:pt x="102811" y="67972"/>
                  </a:lnTo>
                  <a:lnTo>
                    <a:pt x="102811" y="67801"/>
                  </a:lnTo>
                  <a:lnTo>
                    <a:pt x="102982" y="67801"/>
                  </a:lnTo>
                  <a:lnTo>
                    <a:pt x="102982" y="67630"/>
                  </a:lnTo>
                  <a:lnTo>
                    <a:pt x="103324" y="64556"/>
                  </a:lnTo>
                  <a:lnTo>
                    <a:pt x="103494" y="61482"/>
                  </a:lnTo>
                  <a:lnTo>
                    <a:pt x="103324" y="61311"/>
                  </a:lnTo>
                  <a:lnTo>
                    <a:pt x="103153" y="61311"/>
                  </a:lnTo>
                  <a:lnTo>
                    <a:pt x="103494" y="60628"/>
                  </a:lnTo>
                  <a:lnTo>
                    <a:pt x="103494" y="60457"/>
                  </a:lnTo>
                  <a:lnTo>
                    <a:pt x="103494" y="57212"/>
                  </a:lnTo>
                  <a:lnTo>
                    <a:pt x="103324" y="57042"/>
                  </a:lnTo>
                  <a:lnTo>
                    <a:pt x="103153" y="57042"/>
                  </a:lnTo>
                  <a:lnTo>
                    <a:pt x="103153" y="56871"/>
                  </a:lnTo>
                  <a:lnTo>
                    <a:pt x="102982" y="54992"/>
                  </a:lnTo>
                  <a:lnTo>
                    <a:pt x="102811" y="52601"/>
                  </a:lnTo>
                  <a:lnTo>
                    <a:pt x="102299" y="50210"/>
                  </a:lnTo>
                  <a:lnTo>
                    <a:pt x="101957" y="49015"/>
                  </a:lnTo>
                  <a:lnTo>
                    <a:pt x="101957" y="48844"/>
                  </a:lnTo>
                  <a:lnTo>
                    <a:pt x="101274" y="47307"/>
                  </a:lnTo>
                  <a:lnTo>
                    <a:pt x="101274" y="47136"/>
                  </a:lnTo>
                  <a:lnTo>
                    <a:pt x="101274" y="46965"/>
                  </a:lnTo>
                  <a:lnTo>
                    <a:pt x="100420" y="45599"/>
                  </a:lnTo>
                  <a:lnTo>
                    <a:pt x="99566" y="44062"/>
                  </a:lnTo>
                  <a:lnTo>
                    <a:pt x="99396" y="44062"/>
                  </a:lnTo>
                  <a:lnTo>
                    <a:pt x="99396" y="43891"/>
                  </a:lnTo>
                  <a:lnTo>
                    <a:pt x="99225" y="43721"/>
                  </a:lnTo>
                  <a:lnTo>
                    <a:pt x="99054" y="43550"/>
                  </a:lnTo>
                  <a:lnTo>
                    <a:pt x="98883" y="43379"/>
                  </a:lnTo>
                  <a:lnTo>
                    <a:pt x="98883" y="43208"/>
                  </a:lnTo>
                  <a:lnTo>
                    <a:pt x="97859" y="42013"/>
                  </a:lnTo>
                  <a:lnTo>
                    <a:pt x="96492" y="40646"/>
                  </a:lnTo>
                  <a:lnTo>
                    <a:pt x="96151" y="40305"/>
                  </a:lnTo>
                  <a:lnTo>
                    <a:pt x="95980" y="40134"/>
                  </a:lnTo>
                  <a:lnTo>
                    <a:pt x="95809" y="40134"/>
                  </a:lnTo>
                  <a:lnTo>
                    <a:pt x="94784" y="39280"/>
                  </a:lnTo>
                  <a:lnTo>
                    <a:pt x="93760" y="38597"/>
                  </a:lnTo>
                  <a:lnTo>
                    <a:pt x="93589" y="38597"/>
                  </a:lnTo>
                  <a:lnTo>
                    <a:pt x="93418" y="38426"/>
                  </a:lnTo>
                  <a:lnTo>
                    <a:pt x="91369" y="37231"/>
                  </a:lnTo>
                  <a:lnTo>
                    <a:pt x="91198" y="37231"/>
                  </a:lnTo>
                  <a:lnTo>
                    <a:pt x="88807" y="36206"/>
                  </a:lnTo>
                  <a:lnTo>
                    <a:pt x="86587" y="35694"/>
                  </a:lnTo>
                  <a:close/>
                  <a:moveTo>
                    <a:pt x="80609" y="30741"/>
                  </a:moveTo>
                  <a:lnTo>
                    <a:pt x="80609" y="30912"/>
                  </a:lnTo>
                  <a:lnTo>
                    <a:pt x="80780" y="32620"/>
                  </a:lnTo>
                  <a:lnTo>
                    <a:pt x="80780" y="33644"/>
                  </a:lnTo>
                  <a:lnTo>
                    <a:pt x="80951" y="34498"/>
                  </a:lnTo>
                  <a:lnTo>
                    <a:pt x="80951" y="35523"/>
                  </a:lnTo>
                  <a:lnTo>
                    <a:pt x="81122" y="35694"/>
                  </a:lnTo>
                  <a:lnTo>
                    <a:pt x="81293" y="35694"/>
                  </a:lnTo>
                  <a:lnTo>
                    <a:pt x="82488" y="35011"/>
                  </a:lnTo>
                  <a:lnTo>
                    <a:pt x="83854" y="34840"/>
                  </a:lnTo>
                  <a:lnTo>
                    <a:pt x="85221" y="34669"/>
                  </a:lnTo>
                  <a:lnTo>
                    <a:pt x="86416" y="34840"/>
                  </a:lnTo>
                  <a:lnTo>
                    <a:pt x="87612" y="35011"/>
                  </a:lnTo>
                  <a:lnTo>
                    <a:pt x="88807" y="35352"/>
                  </a:lnTo>
                  <a:lnTo>
                    <a:pt x="90344" y="36035"/>
                  </a:lnTo>
                  <a:lnTo>
                    <a:pt x="92223" y="36718"/>
                  </a:lnTo>
                  <a:lnTo>
                    <a:pt x="93931" y="37743"/>
                  </a:lnTo>
                  <a:lnTo>
                    <a:pt x="95468" y="38768"/>
                  </a:lnTo>
                  <a:lnTo>
                    <a:pt x="97005" y="39963"/>
                  </a:lnTo>
                  <a:lnTo>
                    <a:pt x="98200" y="41159"/>
                  </a:lnTo>
                  <a:lnTo>
                    <a:pt x="99396" y="42354"/>
                  </a:lnTo>
                  <a:lnTo>
                    <a:pt x="100420" y="43721"/>
                  </a:lnTo>
                  <a:lnTo>
                    <a:pt x="101274" y="45087"/>
                  </a:lnTo>
                  <a:lnTo>
                    <a:pt x="101445" y="45258"/>
                  </a:lnTo>
                  <a:lnTo>
                    <a:pt x="101445" y="45428"/>
                  </a:lnTo>
                  <a:lnTo>
                    <a:pt x="101445" y="45599"/>
                  </a:lnTo>
                  <a:lnTo>
                    <a:pt x="102470" y="47819"/>
                  </a:lnTo>
                  <a:lnTo>
                    <a:pt x="103153" y="50039"/>
                  </a:lnTo>
                  <a:lnTo>
                    <a:pt x="103665" y="52260"/>
                  </a:lnTo>
                  <a:lnTo>
                    <a:pt x="104007" y="54651"/>
                  </a:lnTo>
                  <a:lnTo>
                    <a:pt x="104177" y="57042"/>
                  </a:lnTo>
                  <a:lnTo>
                    <a:pt x="104177" y="59432"/>
                  </a:lnTo>
                  <a:lnTo>
                    <a:pt x="104007" y="64214"/>
                  </a:lnTo>
                  <a:lnTo>
                    <a:pt x="103665" y="67630"/>
                  </a:lnTo>
                  <a:lnTo>
                    <a:pt x="103324" y="70021"/>
                  </a:lnTo>
                  <a:lnTo>
                    <a:pt x="102811" y="72583"/>
                  </a:lnTo>
                  <a:lnTo>
                    <a:pt x="101957" y="75144"/>
                  </a:lnTo>
                  <a:lnTo>
                    <a:pt x="100933" y="77706"/>
                  </a:lnTo>
                  <a:lnTo>
                    <a:pt x="100249" y="78902"/>
                  </a:lnTo>
                  <a:lnTo>
                    <a:pt x="99566" y="80097"/>
                  </a:lnTo>
                  <a:lnTo>
                    <a:pt x="98712" y="81122"/>
                  </a:lnTo>
                  <a:lnTo>
                    <a:pt x="97688" y="82147"/>
                  </a:lnTo>
                  <a:lnTo>
                    <a:pt x="96151" y="83342"/>
                  </a:lnTo>
                  <a:lnTo>
                    <a:pt x="94443" y="84025"/>
                  </a:lnTo>
                  <a:lnTo>
                    <a:pt x="92564" y="84538"/>
                  </a:lnTo>
                  <a:lnTo>
                    <a:pt x="90515" y="84538"/>
                  </a:lnTo>
                  <a:lnTo>
                    <a:pt x="89319" y="84367"/>
                  </a:lnTo>
                  <a:lnTo>
                    <a:pt x="88295" y="84196"/>
                  </a:lnTo>
                  <a:lnTo>
                    <a:pt x="86075" y="83513"/>
                  </a:lnTo>
                  <a:lnTo>
                    <a:pt x="84196" y="82488"/>
                  </a:lnTo>
                  <a:lnTo>
                    <a:pt x="82317" y="81293"/>
                  </a:lnTo>
                  <a:lnTo>
                    <a:pt x="80780" y="80097"/>
                  </a:lnTo>
                  <a:lnTo>
                    <a:pt x="79243" y="78731"/>
                  </a:lnTo>
                  <a:lnTo>
                    <a:pt x="77023" y="76340"/>
                  </a:lnTo>
                  <a:lnTo>
                    <a:pt x="75657" y="74461"/>
                  </a:lnTo>
                  <a:lnTo>
                    <a:pt x="74461" y="72583"/>
                  </a:lnTo>
                  <a:lnTo>
                    <a:pt x="73437" y="70704"/>
                  </a:lnTo>
                  <a:lnTo>
                    <a:pt x="72583" y="68655"/>
                  </a:lnTo>
                  <a:lnTo>
                    <a:pt x="71900" y="66605"/>
                  </a:lnTo>
                  <a:lnTo>
                    <a:pt x="71558" y="64385"/>
                  </a:lnTo>
                  <a:lnTo>
                    <a:pt x="71216" y="62336"/>
                  </a:lnTo>
                  <a:lnTo>
                    <a:pt x="71216" y="60116"/>
                  </a:lnTo>
                  <a:lnTo>
                    <a:pt x="71387" y="56017"/>
                  </a:lnTo>
                  <a:lnTo>
                    <a:pt x="72070" y="52089"/>
                  </a:lnTo>
                  <a:lnTo>
                    <a:pt x="73095" y="48161"/>
                  </a:lnTo>
                  <a:lnTo>
                    <a:pt x="74461" y="44404"/>
                  </a:lnTo>
                  <a:lnTo>
                    <a:pt x="75657" y="42013"/>
                  </a:lnTo>
                  <a:lnTo>
                    <a:pt x="76852" y="39963"/>
                  </a:lnTo>
                  <a:lnTo>
                    <a:pt x="77535" y="38939"/>
                  </a:lnTo>
                  <a:lnTo>
                    <a:pt x="78219" y="38085"/>
                  </a:lnTo>
                  <a:lnTo>
                    <a:pt x="79072" y="37402"/>
                  </a:lnTo>
                  <a:lnTo>
                    <a:pt x="79926" y="36718"/>
                  </a:lnTo>
                  <a:lnTo>
                    <a:pt x="80097" y="36548"/>
                  </a:lnTo>
                  <a:lnTo>
                    <a:pt x="80439" y="36206"/>
                  </a:lnTo>
                  <a:lnTo>
                    <a:pt x="80439" y="35865"/>
                  </a:lnTo>
                  <a:lnTo>
                    <a:pt x="80439" y="35523"/>
                  </a:lnTo>
                  <a:lnTo>
                    <a:pt x="80268" y="35011"/>
                  </a:lnTo>
                  <a:lnTo>
                    <a:pt x="80268" y="34157"/>
                  </a:lnTo>
                  <a:lnTo>
                    <a:pt x="80268" y="33644"/>
                  </a:lnTo>
                  <a:lnTo>
                    <a:pt x="80268" y="33303"/>
                  </a:lnTo>
                  <a:lnTo>
                    <a:pt x="80268" y="30912"/>
                  </a:lnTo>
                  <a:lnTo>
                    <a:pt x="80097" y="30912"/>
                  </a:lnTo>
                  <a:lnTo>
                    <a:pt x="80097" y="30741"/>
                  </a:lnTo>
                  <a:close/>
                  <a:moveTo>
                    <a:pt x="63873" y="60628"/>
                  </a:moveTo>
                  <a:lnTo>
                    <a:pt x="65581" y="62165"/>
                  </a:lnTo>
                  <a:lnTo>
                    <a:pt x="67118" y="63360"/>
                  </a:lnTo>
                  <a:lnTo>
                    <a:pt x="68655" y="64898"/>
                  </a:lnTo>
                  <a:lnTo>
                    <a:pt x="69338" y="66093"/>
                  </a:lnTo>
                  <a:lnTo>
                    <a:pt x="69850" y="67118"/>
                  </a:lnTo>
                  <a:lnTo>
                    <a:pt x="70192" y="68313"/>
                  </a:lnTo>
                  <a:lnTo>
                    <a:pt x="70533" y="69509"/>
                  </a:lnTo>
                  <a:lnTo>
                    <a:pt x="70704" y="70875"/>
                  </a:lnTo>
                  <a:lnTo>
                    <a:pt x="70704" y="72070"/>
                  </a:lnTo>
                  <a:lnTo>
                    <a:pt x="70533" y="74461"/>
                  </a:lnTo>
                  <a:lnTo>
                    <a:pt x="70192" y="77706"/>
                  </a:lnTo>
                  <a:lnTo>
                    <a:pt x="69679" y="80780"/>
                  </a:lnTo>
                  <a:lnTo>
                    <a:pt x="68996" y="83513"/>
                  </a:lnTo>
                  <a:lnTo>
                    <a:pt x="68142" y="86245"/>
                  </a:lnTo>
                  <a:lnTo>
                    <a:pt x="67288" y="88636"/>
                  </a:lnTo>
                  <a:lnTo>
                    <a:pt x="66264" y="90856"/>
                  </a:lnTo>
                  <a:lnTo>
                    <a:pt x="65068" y="92735"/>
                  </a:lnTo>
                  <a:lnTo>
                    <a:pt x="63702" y="94443"/>
                  </a:lnTo>
                  <a:lnTo>
                    <a:pt x="62507" y="95809"/>
                  </a:lnTo>
                  <a:lnTo>
                    <a:pt x="61140" y="96663"/>
                  </a:lnTo>
                  <a:lnTo>
                    <a:pt x="59774" y="97346"/>
                  </a:lnTo>
                  <a:lnTo>
                    <a:pt x="58066" y="97517"/>
                  </a:lnTo>
                  <a:lnTo>
                    <a:pt x="57042" y="97517"/>
                  </a:lnTo>
                  <a:lnTo>
                    <a:pt x="55846" y="97346"/>
                  </a:lnTo>
                  <a:lnTo>
                    <a:pt x="54821" y="97175"/>
                  </a:lnTo>
                  <a:lnTo>
                    <a:pt x="53626" y="96834"/>
                  </a:lnTo>
                  <a:lnTo>
                    <a:pt x="52601" y="96151"/>
                  </a:lnTo>
                  <a:lnTo>
                    <a:pt x="51406" y="95638"/>
                  </a:lnTo>
                  <a:lnTo>
                    <a:pt x="50381" y="94784"/>
                  </a:lnTo>
                  <a:lnTo>
                    <a:pt x="49356" y="93931"/>
                  </a:lnTo>
                  <a:lnTo>
                    <a:pt x="47990" y="92393"/>
                  </a:lnTo>
                  <a:lnTo>
                    <a:pt x="46624" y="90856"/>
                  </a:lnTo>
                  <a:lnTo>
                    <a:pt x="45599" y="89319"/>
                  </a:lnTo>
                  <a:lnTo>
                    <a:pt x="44574" y="87441"/>
                  </a:lnTo>
                  <a:lnTo>
                    <a:pt x="43891" y="85733"/>
                  </a:lnTo>
                  <a:lnTo>
                    <a:pt x="43208" y="83854"/>
                  </a:lnTo>
                  <a:lnTo>
                    <a:pt x="42867" y="81805"/>
                  </a:lnTo>
                  <a:lnTo>
                    <a:pt x="42696" y="79926"/>
                  </a:lnTo>
                  <a:lnTo>
                    <a:pt x="45770" y="78560"/>
                  </a:lnTo>
                  <a:lnTo>
                    <a:pt x="48844" y="76852"/>
                  </a:lnTo>
                  <a:lnTo>
                    <a:pt x="51406" y="75315"/>
                  </a:lnTo>
                  <a:lnTo>
                    <a:pt x="53967" y="73437"/>
                  </a:lnTo>
                  <a:lnTo>
                    <a:pt x="56188" y="71558"/>
                  </a:lnTo>
                  <a:lnTo>
                    <a:pt x="58237" y="69509"/>
                  </a:lnTo>
                  <a:lnTo>
                    <a:pt x="60116" y="67459"/>
                  </a:lnTo>
                  <a:lnTo>
                    <a:pt x="61653" y="65239"/>
                  </a:lnTo>
                  <a:lnTo>
                    <a:pt x="62848" y="62848"/>
                  </a:lnTo>
                  <a:lnTo>
                    <a:pt x="63873" y="60628"/>
                  </a:lnTo>
                  <a:close/>
                  <a:moveTo>
                    <a:pt x="98883" y="4953"/>
                  </a:moveTo>
                  <a:lnTo>
                    <a:pt x="99396" y="5124"/>
                  </a:lnTo>
                  <a:lnTo>
                    <a:pt x="100079" y="5465"/>
                  </a:lnTo>
                  <a:lnTo>
                    <a:pt x="100762" y="6319"/>
                  </a:lnTo>
                  <a:lnTo>
                    <a:pt x="101274" y="7002"/>
                  </a:lnTo>
                  <a:lnTo>
                    <a:pt x="101616" y="8027"/>
                  </a:lnTo>
                  <a:lnTo>
                    <a:pt x="101957" y="9222"/>
                  </a:lnTo>
                  <a:lnTo>
                    <a:pt x="102299" y="10418"/>
                  </a:lnTo>
                  <a:lnTo>
                    <a:pt x="102128" y="10930"/>
                  </a:lnTo>
                  <a:lnTo>
                    <a:pt x="101957" y="11443"/>
                  </a:lnTo>
                  <a:lnTo>
                    <a:pt x="102128" y="11613"/>
                  </a:lnTo>
                  <a:lnTo>
                    <a:pt x="102128" y="11784"/>
                  </a:lnTo>
                  <a:lnTo>
                    <a:pt x="101957" y="11955"/>
                  </a:lnTo>
                  <a:lnTo>
                    <a:pt x="100420" y="14004"/>
                  </a:lnTo>
                  <a:lnTo>
                    <a:pt x="98542" y="16054"/>
                  </a:lnTo>
                  <a:lnTo>
                    <a:pt x="96321" y="18103"/>
                  </a:lnTo>
                  <a:lnTo>
                    <a:pt x="93931" y="20153"/>
                  </a:lnTo>
                  <a:lnTo>
                    <a:pt x="92564" y="22031"/>
                  </a:lnTo>
                  <a:lnTo>
                    <a:pt x="92906" y="21348"/>
                  </a:lnTo>
                  <a:lnTo>
                    <a:pt x="92906" y="21177"/>
                  </a:lnTo>
                  <a:lnTo>
                    <a:pt x="92735" y="21177"/>
                  </a:lnTo>
                  <a:lnTo>
                    <a:pt x="89319" y="23739"/>
                  </a:lnTo>
                  <a:lnTo>
                    <a:pt x="89149" y="23910"/>
                  </a:lnTo>
                  <a:lnTo>
                    <a:pt x="88978" y="23910"/>
                  </a:lnTo>
                  <a:lnTo>
                    <a:pt x="87441" y="25105"/>
                  </a:lnTo>
                  <a:lnTo>
                    <a:pt x="84879" y="27325"/>
                  </a:lnTo>
                  <a:lnTo>
                    <a:pt x="84708" y="27155"/>
                  </a:lnTo>
                  <a:lnTo>
                    <a:pt x="84537" y="27155"/>
                  </a:lnTo>
                  <a:lnTo>
                    <a:pt x="82147" y="29033"/>
                  </a:lnTo>
                  <a:lnTo>
                    <a:pt x="80268" y="30399"/>
                  </a:lnTo>
                  <a:lnTo>
                    <a:pt x="80268" y="30570"/>
                  </a:lnTo>
                  <a:lnTo>
                    <a:pt x="79926" y="30570"/>
                  </a:lnTo>
                  <a:lnTo>
                    <a:pt x="76169" y="33644"/>
                  </a:lnTo>
                  <a:lnTo>
                    <a:pt x="73266" y="36035"/>
                  </a:lnTo>
                  <a:lnTo>
                    <a:pt x="70192" y="38426"/>
                  </a:lnTo>
                  <a:lnTo>
                    <a:pt x="67118" y="40646"/>
                  </a:lnTo>
                  <a:lnTo>
                    <a:pt x="63873" y="42525"/>
                  </a:lnTo>
                  <a:lnTo>
                    <a:pt x="63873" y="42696"/>
                  </a:lnTo>
                  <a:lnTo>
                    <a:pt x="63873" y="42867"/>
                  </a:lnTo>
                  <a:lnTo>
                    <a:pt x="64044" y="44233"/>
                  </a:lnTo>
                  <a:lnTo>
                    <a:pt x="64044" y="45770"/>
                  </a:lnTo>
                  <a:lnTo>
                    <a:pt x="64044" y="46111"/>
                  </a:lnTo>
                  <a:lnTo>
                    <a:pt x="63873" y="47136"/>
                  </a:lnTo>
                  <a:lnTo>
                    <a:pt x="63531" y="47990"/>
                  </a:lnTo>
                  <a:lnTo>
                    <a:pt x="63531" y="48161"/>
                  </a:lnTo>
                  <a:lnTo>
                    <a:pt x="63360" y="48161"/>
                  </a:lnTo>
                  <a:lnTo>
                    <a:pt x="63360" y="48332"/>
                  </a:lnTo>
                  <a:lnTo>
                    <a:pt x="64044" y="50381"/>
                  </a:lnTo>
                  <a:lnTo>
                    <a:pt x="64214" y="50552"/>
                  </a:lnTo>
                  <a:lnTo>
                    <a:pt x="64385" y="50381"/>
                  </a:lnTo>
                  <a:lnTo>
                    <a:pt x="64898" y="48673"/>
                  </a:lnTo>
                  <a:lnTo>
                    <a:pt x="65581" y="45599"/>
                  </a:lnTo>
                  <a:lnTo>
                    <a:pt x="65751" y="44404"/>
                  </a:lnTo>
                  <a:lnTo>
                    <a:pt x="65922" y="42867"/>
                  </a:lnTo>
                  <a:lnTo>
                    <a:pt x="66093" y="42183"/>
                  </a:lnTo>
                  <a:lnTo>
                    <a:pt x="66435" y="41842"/>
                  </a:lnTo>
                  <a:lnTo>
                    <a:pt x="66264" y="42696"/>
                  </a:lnTo>
                  <a:lnTo>
                    <a:pt x="66093" y="44745"/>
                  </a:lnTo>
                  <a:lnTo>
                    <a:pt x="65922" y="46111"/>
                  </a:lnTo>
                  <a:lnTo>
                    <a:pt x="65410" y="48332"/>
                  </a:lnTo>
                  <a:lnTo>
                    <a:pt x="64898" y="50552"/>
                  </a:lnTo>
                  <a:lnTo>
                    <a:pt x="64556" y="52260"/>
                  </a:lnTo>
                  <a:lnTo>
                    <a:pt x="64727" y="53455"/>
                  </a:lnTo>
                  <a:lnTo>
                    <a:pt x="64727" y="54480"/>
                  </a:lnTo>
                  <a:lnTo>
                    <a:pt x="64556" y="56017"/>
                  </a:lnTo>
                  <a:lnTo>
                    <a:pt x="64385" y="57383"/>
                  </a:lnTo>
                  <a:lnTo>
                    <a:pt x="64385" y="57554"/>
                  </a:lnTo>
                  <a:lnTo>
                    <a:pt x="64898" y="58920"/>
                  </a:lnTo>
                  <a:lnTo>
                    <a:pt x="65581" y="60286"/>
                  </a:lnTo>
                  <a:lnTo>
                    <a:pt x="67118" y="61482"/>
                  </a:lnTo>
                  <a:lnTo>
                    <a:pt x="68313" y="62848"/>
                  </a:lnTo>
                  <a:lnTo>
                    <a:pt x="69509" y="64385"/>
                  </a:lnTo>
                  <a:lnTo>
                    <a:pt x="70533" y="65751"/>
                  </a:lnTo>
                  <a:lnTo>
                    <a:pt x="71046" y="66947"/>
                  </a:lnTo>
                  <a:lnTo>
                    <a:pt x="71387" y="67972"/>
                  </a:lnTo>
                  <a:lnTo>
                    <a:pt x="71729" y="69338"/>
                  </a:lnTo>
                  <a:lnTo>
                    <a:pt x="71900" y="70533"/>
                  </a:lnTo>
                  <a:lnTo>
                    <a:pt x="71900" y="72924"/>
                  </a:lnTo>
                  <a:lnTo>
                    <a:pt x="71558" y="75486"/>
                  </a:lnTo>
                  <a:lnTo>
                    <a:pt x="71216" y="78219"/>
                  </a:lnTo>
                  <a:lnTo>
                    <a:pt x="70704" y="81293"/>
                  </a:lnTo>
                  <a:lnTo>
                    <a:pt x="70021" y="84196"/>
                  </a:lnTo>
                  <a:lnTo>
                    <a:pt x="69167" y="87099"/>
                  </a:lnTo>
                  <a:lnTo>
                    <a:pt x="68142" y="90003"/>
                  </a:lnTo>
                  <a:lnTo>
                    <a:pt x="66776" y="92393"/>
                  </a:lnTo>
                  <a:lnTo>
                    <a:pt x="65922" y="93589"/>
                  </a:lnTo>
                  <a:lnTo>
                    <a:pt x="65068" y="94784"/>
                  </a:lnTo>
                  <a:lnTo>
                    <a:pt x="64214" y="95638"/>
                  </a:lnTo>
                  <a:lnTo>
                    <a:pt x="63190" y="96663"/>
                  </a:lnTo>
                  <a:lnTo>
                    <a:pt x="61653" y="97517"/>
                  </a:lnTo>
                  <a:lnTo>
                    <a:pt x="60116" y="98200"/>
                  </a:lnTo>
                  <a:lnTo>
                    <a:pt x="58749" y="98542"/>
                  </a:lnTo>
                  <a:lnTo>
                    <a:pt x="57383" y="98712"/>
                  </a:lnTo>
                  <a:lnTo>
                    <a:pt x="56017" y="98542"/>
                  </a:lnTo>
                  <a:lnTo>
                    <a:pt x="54821" y="98371"/>
                  </a:lnTo>
                  <a:lnTo>
                    <a:pt x="53626" y="97859"/>
                  </a:lnTo>
                  <a:lnTo>
                    <a:pt x="52601" y="97346"/>
                  </a:lnTo>
                  <a:lnTo>
                    <a:pt x="50552" y="96151"/>
                  </a:lnTo>
                  <a:lnTo>
                    <a:pt x="48673" y="94443"/>
                  </a:lnTo>
                  <a:lnTo>
                    <a:pt x="46965" y="92564"/>
                  </a:lnTo>
                  <a:lnTo>
                    <a:pt x="45428" y="90344"/>
                  </a:lnTo>
                  <a:lnTo>
                    <a:pt x="44233" y="87953"/>
                  </a:lnTo>
                  <a:lnTo>
                    <a:pt x="43208" y="85562"/>
                  </a:lnTo>
                  <a:lnTo>
                    <a:pt x="42696" y="83171"/>
                  </a:lnTo>
                  <a:lnTo>
                    <a:pt x="42354" y="80951"/>
                  </a:lnTo>
                  <a:lnTo>
                    <a:pt x="42696" y="82659"/>
                  </a:lnTo>
                  <a:lnTo>
                    <a:pt x="43037" y="84538"/>
                  </a:lnTo>
                  <a:lnTo>
                    <a:pt x="43721" y="86416"/>
                  </a:lnTo>
                  <a:lnTo>
                    <a:pt x="44574" y="88124"/>
                  </a:lnTo>
                  <a:lnTo>
                    <a:pt x="45428" y="89661"/>
                  </a:lnTo>
                  <a:lnTo>
                    <a:pt x="46453" y="91369"/>
                  </a:lnTo>
                  <a:lnTo>
                    <a:pt x="47819" y="92735"/>
                  </a:lnTo>
                  <a:lnTo>
                    <a:pt x="49015" y="94101"/>
                  </a:lnTo>
                  <a:lnTo>
                    <a:pt x="50210" y="95126"/>
                  </a:lnTo>
                  <a:lnTo>
                    <a:pt x="51235" y="95809"/>
                  </a:lnTo>
                  <a:lnTo>
                    <a:pt x="52430" y="96492"/>
                  </a:lnTo>
                  <a:lnTo>
                    <a:pt x="53626" y="97005"/>
                  </a:lnTo>
                  <a:lnTo>
                    <a:pt x="54651" y="97517"/>
                  </a:lnTo>
                  <a:lnTo>
                    <a:pt x="55846" y="97688"/>
                  </a:lnTo>
                  <a:lnTo>
                    <a:pt x="57042" y="97859"/>
                  </a:lnTo>
                  <a:lnTo>
                    <a:pt x="58066" y="97859"/>
                  </a:lnTo>
                  <a:lnTo>
                    <a:pt x="59774" y="97688"/>
                  </a:lnTo>
                  <a:lnTo>
                    <a:pt x="61311" y="97005"/>
                  </a:lnTo>
                  <a:lnTo>
                    <a:pt x="62677" y="95980"/>
                  </a:lnTo>
                  <a:lnTo>
                    <a:pt x="64044" y="94784"/>
                  </a:lnTo>
                  <a:lnTo>
                    <a:pt x="65410" y="92906"/>
                  </a:lnTo>
                  <a:lnTo>
                    <a:pt x="66605" y="91027"/>
                  </a:lnTo>
                  <a:lnTo>
                    <a:pt x="67630" y="88807"/>
                  </a:lnTo>
                  <a:lnTo>
                    <a:pt x="68484" y="86245"/>
                  </a:lnTo>
                  <a:lnTo>
                    <a:pt x="69338" y="83684"/>
                  </a:lnTo>
                  <a:lnTo>
                    <a:pt x="70021" y="80780"/>
                  </a:lnTo>
                  <a:lnTo>
                    <a:pt x="70533" y="77706"/>
                  </a:lnTo>
                  <a:lnTo>
                    <a:pt x="70875" y="74461"/>
                  </a:lnTo>
                  <a:lnTo>
                    <a:pt x="71046" y="72070"/>
                  </a:lnTo>
                  <a:lnTo>
                    <a:pt x="71046" y="70704"/>
                  </a:lnTo>
                  <a:lnTo>
                    <a:pt x="70875" y="69509"/>
                  </a:lnTo>
                  <a:lnTo>
                    <a:pt x="70533" y="68313"/>
                  </a:lnTo>
                  <a:lnTo>
                    <a:pt x="70192" y="66947"/>
                  </a:lnTo>
                  <a:lnTo>
                    <a:pt x="69679" y="65922"/>
                  </a:lnTo>
                  <a:lnTo>
                    <a:pt x="68826" y="64727"/>
                  </a:lnTo>
                  <a:lnTo>
                    <a:pt x="67459" y="63190"/>
                  </a:lnTo>
                  <a:lnTo>
                    <a:pt x="65751" y="61823"/>
                  </a:lnTo>
                  <a:lnTo>
                    <a:pt x="63873" y="60116"/>
                  </a:lnTo>
                  <a:lnTo>
                    <a:pt x="63702" y="60116"/>
                  </a:lnTo>
                  <a:lnTo>
                    <a:pt x="63702" y="60286"/>
                  </a:lnTo>
                  <a:lnTo>
                    <a:pt x="62677" y="62507"/>
                  </a:lnTo>
                  <a:lnTo>
                    <a:pt x="61311" y="64898"/>
                  </a:lnTo>
                  <a:lnTo>
                    <a:pt x="59945" y="67118"/>
                  </a:lnTo>
                  <a:lnTo>
                    <a:pt x="58066" y="69167"/>
                  </a:lnTo>
                  <a:lnTo>
                    <a:pt x="56017" y="71216"/>
                  </a:lnTo>
                  <a:lnTo>
                    <a:pt x="53797" y="73266"/>
                  </a:lnTo>
                  <a:lnTo>
                    <a:pt x="51235" y="74974"/>
                  </a:lnTo>
                  <a:lnTo>
                    <a:pt x="48673" y="76682"/>
                  </a:lnTo>
                  <a:lnTo>
                    <a:pt x="45428" y="78219"/>
                  </a:lnTo>
                  <a:lnTo>
                    <a:pt x="42354" y="79756"/>
                  </a:lnTo>
                  <a:lnTo>
                    <a:pt x="42183" y="79756"/>
                  </a:lnTo>
                  <a:lnTo>
                    <a:pt x="39622" y="80780"/>
                  </a:lnTo>
                  <a:lnTo>
                    <a:pt x="37231" y="81634"/>
                  </a:lnTo>
                  <a:lnTo>
                    <a:pt x="34840" y="82147"/>
                  </a:lnTo>
                  <a:lnTo>
                    <a:pt x="32620" y="82659"/>
                  </a:lnTo>
                  <a:lnTo>
                    <a:pt x="30400" y="82830"/>
                  </a:lnTo>
                  <a:lnTo>
                    <a:pt x="28179" y="83000"/>
                  </a:lnTo>
                  <a:lnTo>
                    <a:pt x="26130" y="82830"/>
                  </a:lnTo>
                  <a:lnTo>
                    <a:pt x="24251" y="82488"/>
                  </a:lnTo>
                  <a:lnTo>
                    <a:pt x="22885" y="82147"/>
                  </a:lnTo>
                  <a:lnTo>
                    <a:pt x="21519" y="81634"/>
                  </a:lnTo>
                  <a:lnTo>
                    <a:pt x="20323" y="81122"/>
                  </a:lnTo>
                  <a:lnTo>
                    <a:pt x="19128" y="80439"/>
                  </a:lnTo>
                  <a:lnTo>
                    <a:pt x="18103" y="79585"/>
                  </a:lnTo>
                  <a:lnTo>
                    <a:pt x="17249" y="78560"/>
                  </a:lnTo>
                  <a:lnTo>
                    <a:pt x="16395" y="77535"/>
                  </a:lnTo>
                  <a:lnTo>
                    <a:pt x="15541" y="76340"/>
                  </a:lnTo>
                  <a:lnTo>
                    <a:pt x="14858" y="74803"/>
                  </a:lnTo>
                  <a:lnTo>
                    <a:pt x="14175" y="73266"/>
                  </a:lnTo>
                  <a:lnTo>
                    <a:pt x="13834" y="71387"/>
                  </a:lnTo>
                  <a:lnTo>
                    <a:pt x="13492" y="69679"/>
                  </a:lnTo>
                  <a:lnTo>
                    <a:pt x="13492" y="67801"/>
                  </a:lnTo>
                  <a:lnTo>
                    <a:pt x="13492" y="65922"/>
                  </a:lnTo>
                  <a:lnTo>
                    <a:pt x="13834" y="63873"/>
                  </a:lnTo>
                  <a:lnTo>
                    <a:pt x="14346" y="61994"/>
                  </a:lnTo>
                  <a:lnTo>
                    <a:pt x="14858" y="60457"/>
                  </a:lnTo>
                  <a:lnTo>
                    <a:pt x="15541" y="58920"/>
                  </a:lnTo>
                  <a:lnTo>
                    <a:pt x="17078" y="55846"/>
                  </a:lnTo>
                  <a:lnTo>
                    <a:pt x="18957" y="52943"/>
                  </a:lnTo>
                  <a:lnTo>
                    <a:pt x="20836" y="50381"/>
                  </a:lnTo>
                  <a:lnTo>
                    <a:pt x="20836" y="50210"/>
                  </a:lnTo>
                  <a:lnTo>
                    <a:pt x="20665" y="50039"/>
                  </a:lnTo>
                  <a:lnTo>
                    <a:pt x="19469" y="50893"/>
                  </a:lnTo>
                  <a:lnTo>
                    <a:pt x="18274" y="51577"/>
                  </a:lnTo>
                  <a:lnTo>
                    <a:pt x="18103" y="51577"/>
                  </a:lnTo>
                  <a:lnTo>
                    <a:pt x="18103" y="51918"/>
                  </a:lnTo>
                  <a:lnTo>
                    <a:pt x="17932" y="51918"/>
                  </a:lnTo>
                  <a:lnTo>
                    <a:pt x="17762" y="51747"/>
                  </a:lnTo>
                  <a:lnTo>
                    <a:pt x="15200" y="52943"/>
                  </a:lnTo>
                  <a:lnTo>
                    <a:pt x="12467" y="53797"/>
                  </a:lnTo>
                  <a:lnTo>
                    <a:pt x="9393" y="54651"/>
                  </a:lnTo>
                  <a:lnTo>
                    <a:pt x="6319" y="55334"/>
                  </a:lnTo>
                  <a:lnTo>
                    <a:pt x="3416" y="55846"/>
                  </a:lnTo>
                  <a:lnTo>
                    <a:pt x="1025" y="56017"/>
                  </a:lnTo>
                  <a:lnTo>
                    <a:pt x="513" y="56017"/>
                  </a:lnTo>
                  <a:lnTo>
                    <a:pt x="683" y="55675"/>
                  </a:lnTo>
                  <a:lnTo>
                    <a:pt x="683" y="55846"/>
                  </a:lnTo>
                  <a:lnTo>
                    <a:pt x="854" y="55846"/>
                  </a:lnTo>
                  <a:lnTo>
                    <a:pt x="3245" y="55504"/>
                  </a:lnTo>
                  <a:lnTo>
                    <a:pt x="5978" y="54992"/>
                  </a:lnTo>
                  <a:lnTo>
                    <a:pt x="8881" y="54309"/>
                  </a:lnTo>
                  <a:lnTo>
                    <a:pt x="9052" y="54309"/>
                  </a:lnTo>
                  <a:lnTo>
                    <a:pt x="11955" y="53455"/>
                  </a:lnTo>
                  <a:lnTo>
                    <a:pt x="14517" y="52601"/>
                  </a:lnTo>
                  <a:lnTo>
                    <a:pt x="17249" y="51406"/>
                  </a:lnTo>
                  <a:lnTo>
                    <a:pt x="17932" y="50893"/>
                  </a:lnTo>
                  <a:lnTo>
                    <a:pt x="18274" y="50893"/>
                  </a:lnTo>
                  <a:lnTo>
                    <a:pt x="19299" y="50210"/>
                  </a:lnTo>
                  <a:lnTo>
                    <a:pt x="20665" y="49356"/>
                  </a:lnTo>
                  <a:lnTo>
                    <a:pt x="20665" y="49186"/>
                  </a:lnTo>
                  <a:lnTo>
                    <a:pt x="20836" y="49186"/>
                  </a:lnTo>
                  <a:lnTo>
                    <a:pt x="22031" y="48673"/>
                  </a:lnTo>
                  <a:lnTo>
                    <a:pt x="22202" y="48673"/>
                  </a:lnTo>
                  <a:lnTo>
                    <a:pt x="22373" y="48161"/>
                  </a:lnTo>
                  <a:lnTo>
                    <a:pt x="22373" y="47990"/>
                  </a:lnTo>
                  <a:lnTo>
                    <a:pt x="22544" y="46965"/>
                  </a:lnTo>
                  <a:lnTo>
                    <a:pt x="22714" y="46111"/>
                  </a:lnTo>
                  <a:lnTo>
                    <a:pt x="23227" y="44062"/>
                  </a:lnTo>
                  <a:lnTo>
                    <a:pt x="23910" y="41671"/>
                  </a:lnTo>
                  <a:lnTo>
                    <a:pt x="24593" y="38255"/>
                  </a:lnTo>
                  <a:lnTo>
                    <a:pt x="24764" y="35181"/>
                  </a:lnTo>
                  <a:lnTo>
                    <a:pt x="24764" y="37060"/>
                  </a:lnTo>
                  <a:lnTo>
                    <a:pt x="24593" y="38768"/>
                  </a:lnTo>
                  <a:lnTo>
                    <a:pt x="24081" y="41671"/>
                  </a:lnTo>
                  <a:lnTo>
                    <a:pt x="23910" y="43037"/>
                  </a:lnTo>
                  <a:lnTo>
                    <a:pt x="23397" y="45258"/>
                  </a:lnTo>
                  <a:lnTo>
                    <a:pt x="23056" y="46282"/>
                  </a:lnTo>
                  <a:lnTo>
                    <a:pt x="22714" y="47307"/>
                  </a:lnTo>
                  <a:lnTo>
                    <a:pt x="22714" y="47478"/>
                  </a:lnTo>
                  <a:lnTo>
                    <a:pt x="23056" y="47478"/>
                  </a:lnTo>
                  <a:lnTo>
                    <a:pt x="24081" y="45941"/>
                  </a:lnTo>
                  <a:lnTo>
                    <a:pt x="24251" y="45770"/>
                  </a:lnTo>
                  <a:lnTo>
                    <a:pt x="25788" y="43721"/>
                  </a:lnTo>
                  <a:lnTo>
                    <a:pt x="27325" y="41842"/>
                  </a:lnTo>
                  <a:lnTo>
                    <a:pt x="29033" y="40134"/>
                  </a:lnTo>
                  <a:lnTo>
                    <a:pt x="30912" y="38597"/>
                  </a:lnTo>
                  <a:lnTo>
                    <a:pt x="31083" y="38426"/>
                  </a:lnTo>
                  <a:lnTo>
                    <a:pt x="31253" y="38426"/>
                  </a:lnTo>
                  <a:lnTo>
                    <a:pt x="32790" y="37572"/>
                  </a:lnTo>
                  <a:lnTo>
                    <a:pt x="32790" y="37402"/>
                  </a:lnTo>
                  <a:lnTo>
                    <a:pt x="32961" y="37402"/>
                  </a:lnTo>
                  <a:lnTo>
                    <a:pt x="33815" y="37060"/>
                  </a:lnTo>
                  <a:lnTo>
                    <a:pt x="33986" y="36889"/>
                  </a:lnTo>
                  <a:lnTo>
                    <a:pt x="34157" y="36889"/>
                  </a:lnTo>
                  <a:lnTo>
                    <a:pt x="34328" y="36718"/>
                  </a:lnTo>
                  <a:lnTo>
                    <a:pt x="34498" y="36718"/>
                  </a:lnTo>
                  <a:lnTo>
                    <a:pt x="35865" y="36035"/>
                  </a:lnTo>
                  <a:lnTo>
                    <a:pt x="37402" y="35523"/>
                  </a:lnTo>
                  <a:lnTo>
                    <a:pt x="39109" y="35352"/>
                  </a:lnTo>
                  <a:lnTo>
                    <a:pt x="41159" y="35352"/>
                  </a:lnTo>
                  <a:lnTo>
                    <a:pt x="41159" y="35181"/>
                  </a:lnTo>
                  <a:lnTo>
                    <a:pt x="41330" y="35352"/>
                  </a:lnTo>
                  <a:lnTo>
                    <a:pt x="43037" y="35523"/>
                  </a:lnTo>
                  <a:lnTo>
                    <a:pt x="43208" y="35523"/>
                  </a:lnTo>
                  <a:lnTo>
                    <a:pt x="44404" y="35694"/>
                  </a:lnTo>
                  <a:lnTo>
                    <a:pt x="44574" y="35865"/>
                  </a:lnTo>
                  <a:lnTo>
                    <a:pt x="45770" y="36035"/>
                  </a:lnTo>
                  <a:lnTo>
                    <a:pt x="45941" y="36035"/>
                  </a:lnTo>
                  <a:lnTo>
                    <a:pt x="45941" y="36206"/>
                  </a:lnTo>
                  <a:lnTo>
                    <a:pt x="46795" y="36377"/>
                  </a:lnTo>
                  <a:lnTo>
                    <a:pt x="47136" y="36377"/>
                  </a:lnTo>
                  <a:lnTo>
                    <a:pt x="47412" y="35641"/>
                  </a:lnTo>
                  <a:lnTo>
                    <a:pt x="47307" y="36377"/>
                  </a:lnTo>
                  <a:lnTo>
                    <a:pt x="47478" y="36548"/>
                  </a:lnTo>
                  <a:lnTo>
                    <a:pt x="47990" y="36718"/>
                  </a:lnTo>
                  <a:lnTo>
                    <a:pt x="48161" y="36889"/>
                  </a:lnTo>
                  <a:lnTo>
                    <a:pt x="48332" y="36889"/>
                  </a:lnTo>
                  <a:lnTo>
                    <a:pt x="50210" y="37572"/>
                  </a:lnTo>
                  <a:lnTo>
                    <a:pt x="50381" y="37402"/>
                  </a:lnTo>
                  <a:lnTo>
                    <a:pt x="51201" y="35216"/>
                  </a:lnTo>
                  <a:lnTo>
                    <a:pt x="51201" y="35216"/>
                  </a:lnTo>
                  <a:lnTo>
                    <a:pt x="50723" y="36889"/>
                  </a:lnTo>
                  <a:lnTo>
                    <a:pt x="50552" y="37231"/>
                  </a:lnTo>
                  <a:lnTo>
                    <a:pt x="50552" y="37402"/>
                  </a:lnTo>
                  <a:lnTo>
                    <a:pt x="50723" y="37572"/>
                  </a:lnTo>
                  <a:lnTo>
                    <a:pt x="50552" y="37743"/>
                  </a:lnTo>
                  <a:lnTo>
                    <a:pt x="50723" y="37743"/>
                  </a:lnTo>
                  <a:lnTo>
                    <a:pt x="51064" y="37914"/>
                  </a:lnTo>
                  <a:lnTo>
                    <a:pt x="51577" y="38255"/>
                  </a:lnTo>
                  <a:lnTo>
                    <a:pt x="51747" y="38255"/>
                  </a:lnTo>
                  <a:lnTo>
                    <a:pt x="53455" y="39109"/>
                  </a:lnTo>
                  <a:lnTo>
                    <a:pt x="56017" y="40646"/>
                  </a:lnTo>
                  <a:lnTo>
                    <a:pt x="58408" y="42354"/>
                  </a:lnTo>
                  <a:lnTo>
                    <a:pt x="58579" y="42525"/>
                  </a:lnTo>
                  <a:lnTo>
                    <a:pt x="58579" y="42354"/>
                  </a:lnTo>
                  <a:lnTo>
                    <a:pt x="58749" y="42696"/>
                  </a:lnTo>
                  <a:lnTo>
                    <a:pt x="60457" y="44404"/>
                  </a:lnTo>
                  <a:lnTo>
                    <a:pt x="61994" y="46111"/>
                  </a:lnTo>
                  <a:lnTo>
                    <a:pt x="63019" y="47990"/>
                  </a:lnTo>
                  <a:lnTo>
                    <a:pt x="63190" y="47990"/>
                  </a:lnTo>
                  <a:lnTo>
                    <a:pt x="63360" y="47819"/>
                  </a:lnTo>
                  <a:lnTo>
                    <a:pt x="63360" y="47136"/>
                  </a:lnTo>
                  <a:lnTo>
                    <a:pt x="63531" y="46453"/>
                  </a:lnTo>
                  <a:lnTo>
                    <a:pt x="63531" y="45599"/>
                  </a:lnTo>
                  <a:lnTo>
                    <a:pt x="63702" y="44916"/>
                  </a:lnTo>
                  <a:lnTo>
                    <a:pt x="63873" y="42867"/>
                  </a:lnTo>
                  <a:lnTo>
                    <a:pt x="63702" y="42696"/>
                  </a:lnTo>
                  <a:lnTo>
                    <a:pt x="63531" y="42696"/>
                  </a:lnTo>
                  <a:lnTo>
                    <a:pt x="61994" y="43550"/>
                  </a:lnTo>
                  <a:lnTo>
                    <a:pt x="61994" y="43550"/>
                  </a:lnTo>
                  <a:lnTo>
                    <a:pt x="66776" y="40476"/>
                  </a:lnTo>
                  <a:lnTo>
                    <a:pt x="69167" y="38939"/>
                  </a:lnTo>
                  <a:lnTo>
                    <a:pt x="71558" y="37060"/>
                  </a:lnTo>
                  <a:lnTo>
                    <a:pt x="76169" y="33474"/>
                  </a:lnTo>
                  <a:lnTo>
                    <a:pt x="81976" y="28862"/>
                  </a:lnTo>
                  <a:lnTo>
                    <a:pt x="86245" y="25447"/>
                  </a:lnTo>
                  <a:lnTo>
                    <a:pt x="87441" y="24422"/>
                  </a:lnTo>
                  <a:lnTo>
                    <a:pt x="87441" y="24081"/>
                  </a:lnTo>
                  <a:lnTo>
                    <a:pt x="87782" y="23910"/>
                  </a:lnTo>
                  <a:lnTo>
                    <a:pt x="90003" y="22031"/>
                  </a:lnTo>
                  <a:lnTo>
                    <a:pt x="91198" y="20323"/>
                  </a:lnTo>
                  <a:lnTo>
                    <a:pt x="91198" y="20153"/>
                  </a:lnTo>
                  <a:lnTo>
                    <a:pt x="91027" y="20153"/>
                  </a:lnTo>
                  <a:lnTo>
                    <a:pt x="86928" y="23397"/>
                  </a:lnTo>
                  <a:lnTo>
                    <a:pt x="83000" y="26471"/>
                  </a:lnTo>
                  <a:lnTo>
                    <a:pt x="82317" y="26984"/>
                  </a:lnTo>
                  <a:lnTo>
                    <a:pt x="82317" y="27155"/>
                  </a:lnTo>
                  <a:lnTo>
                    <a:pt x="82659" y="27155"/>
                  </a:lnTo>
                  <a:lnTo>
                    <a:pt x="84596" y="25963"/>
                  </a:lnTo>
                  <a:lnTo>
                    <a:pt x="80780" y="28862"/>
                  </a:lnTo>
                  <a:lnTo>
                    <a:pt x="78560" y="30570"/>
                  </a:lnTo>
                  <a:lnTo>
                    <a:pt x="76511" y="32278"/>
                  </a:lnTo>
                  <a:lnTo>
                    <a:pt x="74291" y="33815"/>
                  </a:lnTo>
                  <a:lnTo>
                    <a:pt x="73949" y="33815"/>
                  </a:lnTo>
                  <a:lnTo>
                    <a:pt x="70533" y="36377"/>
                  </a:lnTo>
                  <a:lnTo>
                    <a:pt x="67459" y="38255"/>
                  </a:lnTo>
                  <a:lnTo>
                    <a:pt x="66947" y="38768"/>
                  </a:lnTo>
                  <a:lnTo>
                    <a:pt x="65751" y="39793"/>
                  </a:lnTo>
                  <a:lnTo>
                    <a:pt x="64214" y="41330"/>
                  </a:lnTo>
                  <a:lnTo>
                    <a:pt x="63360" y="42013"/>
                  </a:lnTo>
                  <a:lnTo>
                    <a:pt x="62507" y="42525"/>
                  </a:lnTo>
                  <a:lnTo>
                    <a:pt x="62336" y="42525"/>
                  </a:lnTo>
                  <a:lnTo>
                    <a:pt x="63190" y="41500"/>
                  </a:lnTo>
                  <a:lnTo>
                    <a:pt x="64044" y="40646"/>
                  </a:lnTo>
                  <a:lnTo>
                    <a:pt x="65922" y="39109"/>
                  </a:lnTo>
                  <a:lnTo>
                    <a:pt x="66776" y="38426"/>
                  </a:lnTo>
                  <a:lnTo>
                    <a:pt x="69338" y="36548"/>
                  </a:lnTo>
                  <a:lnTo>
                    <a:pt x="69338" y="36377"/>
                  </a:lnTo>
                  <a:lnTo>
                    <a:pt x="68996" y="36206"/>
                  </a:lnTo>
                  <a:lnTo>
                    <a:pt x="64385" y="39451"/>
                  </a:lnTo>
                  <a:lnTo>
                    <a:pt x="62165" y="41159"/>
                  </a:lnTo>
                  <a:lnTo>
                    <a:pt x="59774" y="43037"/>
                  </a:lnTo>
                  <a:lnTo>
                    <a:pt x="59603" y="43037"/>
                  </a:lnTo>
                  <a:lnTo>
                    <a:pt x="59432" y="42867"/>
                  </a:lnTo>
                  <a:lnTo>
                    <a:pt x="59603" y="42696"/>
                  </a:lnTo>
                  <a:lnTo>
                    <a:pt x="60970" y="41330"/>
                  </a:lnTo>
                  <a:lnTo>
                    <a:pt x="62336" y="40134"/>
                  </a:lnTo>
                  <a:lnTo>
                    <a:pt x="65410" y="37743"/>
                  </a:lnTo>
                  <a:lnTo>
                    <a:pt x="68655" y="35523"/>
                  </a:lnTo>
                  <a:lnTo>
                    <a:pt x="71900" y="33474"/>
                  </a:lnTo>
                  <a:lnTo>
                    <a:pt x="73607" y="32449"/>
                  </a:lnTo>
                  <a:lnTo>
                    <a:pt x="73778" y="32449"/>
                  </a:lnTo>
                  <a:lnTo>
                    <a:pt x="73949" y="32107"/>
                  </a:lnTo>
                  <a:lnTo>
                    <a:pt x="74291" y="31424"/>
                  </a:lnTo>
                  <a:lnTo>
                    <a:pt x="74461" y="30399"/>
                  </a:lnTo>
                  <a:lnTo>
                    <a:pt x="74461" y="31083"/>
                  </a:lnTo>
                  <a:lnTo>
                    <a:pt x="74291" y="31766"/>
                  </a:lnTo>
                  <a:lnTo>
                    <a:pt x="74291" y="31937"/>
                  </a:lnTo>
                  <a:lnTo>
                    <a:pt x="74461" y="31937"/>
                  </a:lnTo>
                  <a:lnTo>
                    <a:pt x="76169" y="30912"/>
                  </a:lnTo>
                  <a:lnTo>
                    <a:pt x="76340" y="30741"/>
                  </a:lnTo>
                  <a:lnTo>
                    <a:pt x="76340" y="29887"/>
                  </a:lnTo>
                  <a:lnTo>
                    <a:pt x="76682" y="29033"/>
                  </a:lnTo>
                  <a:lnTo>
                    <a:pt x="76682" y="28692"/>
                  </a:lnTo>
                  <a:lnTo>
                    <a:pt x="77023" y="27667"/>
                  </a:lnTo>
                  <a:lnTo>
                    <a:pt x="77706" y="26642"/>
                  </a:lnTo>
                  <a:lnTo>
                    <a:pt x="76852" y="29033"/>
                  </a:lnTo>
                  <a:lnTo>
                    <a:pt x="76682" y="29716"/>
                  </a:lnTo>
                  <a:lnTo>
                    <a:pt x="76682" y="30229"/>
                  </a:lnTo>
                  <a:lnTo>
                    <a:pt x="76682" y="30399"/>
                  </a:lnTo>
                  <a:lnTo>
                    <a:pt x="76852" y="30399"/>
                  </a:lnTo>
                  <a:lnTo>
                    <a:pt x="78731" y="29033"/>
                  </a:lnTo>
                  <a:lnTo>
                    <a:pt x="78902" y="29033"/>
                  </a:lnTo>
                  <a:lnTo>
                    <a:pt x="79084" y="28532"/>
                  </a:lnTo>
                  <a:lnTo>
                    <a:pt x="79084" y="28532"/>
                  </a:lnTo>
                  <a:lnTo>
                    <a:pt x="79243" y="28692"/>
                  </a:lnTo>
                  <a:lnTo>
                    <a:pt x="79414" y="28692"/>
                  </a:lnTo>
                  <a:lnTo>
                    <a:pt x="79585" y="28521"/>
                  </a:lnTo>
                  <a:lnTo>
                    <a:pt x="80439" y="28009"/>
                  </a:lnTo>
                  <a:lnTo>
                    <a:pt x="80780" y="27496"/>
                  </a:lnTo>
                  <a:lnTo>
                    <a:pt x="80951" y="27496"/>
                  </a:lnTo>
                  <a:lnTo>
                    <a:pt x="81293" y="26130"/>
                  </a:lnTo>
                  <a:lnTo>
                    <a:pt x="81976" y="23739"/>
                  </a:lnTo>
                  <a:lnTo>
                    <a:pt x="81634" y="25447"/>
                  </a:lnTo>
                  <a:lnTo>
                    <a:pt x="81122" y="26984"/>
                  </a:lnTo>
                  <a:lnTo>
                    <a:pt x="81293" y="27155"/>
                  </a:lnTo>
                  <a:lnTo>
                    <a:pt x="81463" y="27155"/>
                  </a:lnTo>
                  <a:lnTo>
                    <a:pt x="82147" y="26471"/>
                  </a:lnTo>
                  <a:lnTo>
                    <a:pt x="82659" y="26130"/>
                  </a:lnTo>
                  <a:lnTo>
                    <a:pt x="82659" y="25959"/>
                  </a:lnTo>
                  <a:lnTo>
                    <a:pt x="82830" y="25788"/>
                  </a:lnTo>
                  <a:lnTo>
                    <a:pt x="83000" y="25788"/>
                  </a:lnTo>
                  <a:lnTo>
                    <a:pt x="85904" y="23568"/>
                  </a:lnTo>
                  <a:lnTo>
                    <a:pt x="85904" y="23397"/>
                  </a:lnTo>
                  <a:lnTo>
                    <a:pt x="85733" y="21860"/>
                  </a:lnTo>
                  <a:lnTo>
                    <a:pt x="85733" y="20323"/>
                  </a:lnTo>
                  <a:lnTo>
                    <a:pt x="86075" y="18615"/>
                  </a:lnTo>
                  <a:lnTo>
                    <a:pt x="86416" y="17078"/>
                  </a:lnTo>
                  <a:lnTo>
                    <a:pt x="86245" y="17932"/>
                  </a:lnTo>
                  <a:lnTo>
                    <a:pt x="86075" y="19811"/>
                  </a:lnTo>
                  <a:lnTo>
                    <a:pt x="86075" y="21860"/>
                  </a:lnTo>
                  <a:lnTo>
                    <a:pt x="85904" y="23056"/>
                  </a:lnTo>
                  <a:lnTo>
                    <a:pt x="86075" y="23227"/>
                  </a:lnTo>
                  <a:lnTo>
                    <a:pt x="86245" y="23227"/>
                  </a:lnTo>
                  <a:lnTo>
                    <a:pt x="87782" y="22031"/>
                  </a:lnTo>
                  <a:lnTo>
                    <a:pt x="87782" y="21860"/>
                  </a:lnTo>
                  <a:lnTo>
                    <a:pt x="87813" y="21550"/>
                  </a:lnTo>
                  <a:lnTo>
                    <a:pt x="87953" y="21690"/>
                  </a:lnTo>
                  <a:lnTo>
                    <a:pt x="88124" y="21690"/>
                  </a:lnTo>
                  <a:lnTo>
                    <a:pt x="92906" y="17762"/>
                  </a:lnTo>
                  <a:lnTo>
                    <a:pt x="92906" y="17591"/>
                  </a:lnTo>
                  <a:lnTo>
                    <a:pt x="92564" y="17078"/>
                  </a:lnTo>
                  <a:lnTo>
                    <a:pt x="92564" y="16395"/>
                  </a:lnTo>
                  <a:lnTo>
                    <a:pt x="92564" y="15200"/>
                  </a:lnTo>
                  <a:lnTo>
                    <a:pt x="92564" y="15029"/>
                  </a:lnTo>
                  <a:lnTo>
                    <a:pt x="92735" y="14175"/>
                  </a:lnTo>
                  <a:lnTo>
                    <a:pt x="92735" y="16225"/>
                  </a:lnTo>
                  <a:lnTo>
                    <a:pt x="92735" y="16737"/>
                  </a:lnTo>
                  <a:lnTo>
                    <a:pt x="92906" y="17420"/>
                  </a:lnTo>
                  <a:lnTo>
                    <a:pt x="93077" y="17420"/>
                  </a:lnTo>
                  <a:lnTo>
                    <a:pt x="94614" y="16225"/>
                  </a:lnTo>
                  <a:lnTo>
                    <a:pt x="94614" y="16054"/>
                  </a:lnTo>
                  <a:lnTo>
                    <a:pt x="94955" y="15883"/>
                  </a:lnTo>
                  <a:lnTo>
                    <a:pt x="96492" y="14517"/>
                  </a:lnTo>
                  <a:lnTo>
                    <a:pt x="97005" y="14004"/>
                  </a:lnTo>
                  <a:lnTo>
                    <a:pt x="97175" y="13834"/>
                  </a:lnTo>
                  <a:lnTo>
                    <a:pt x="97346" y="13834"/>
                  </a:lnTo>
                  <a:lnTo>
                    <a:pt x="101445" y="9906"/>
                  </a:lnTo>
                  <a:lnTo>
                    <a:pt x="101445" y="9735"/>
                  </a:lnTo>
                  <a:lnTo>
                    <a:pt x="101274" y="8710"/>
                  </a:lnTo>
                  <a:lnTo>
                    <a:pt x="101103" y="7856"/>
                  </a:lnTo>
                  <a:lnTo>
                    <a:pt x="100762" y="7002"/>
                  </a:lnTo>
                  <a:lnTo>
                    <a:pt x="100079" y="6148"/>
                  </a:lnTo>
                  <a:lnTo>
                    <a:pt x="99737" y="5636"/>
                  </a:lnTo>
                  <a:lnTo>
                    <a:pt x="99225" y="5294"/>
                  </a:lnTo>
                  <a:lnTo>
                    <a:pt x="98712" y="4953"/>
                  </a:lnTo>
                  <a:close/>
                  <a:moveTo>
                    <a:pt x="48844" y="0"/>
                  </a:moveTo>
                  <a:lnTo>
                    <a:pt x="48332" y="171"/>
                  </a:lnTo>
                  <a:lnTo>
                    <a:pt x="47819" y="342"/>
                  </a:lnTo>
                  <a:lnTo>
                    <a:pt x="47307" y="513"/>
                  </a:lnTo>
                  <a:lnTo>
                    <a:pt x="46965" y="1025"/>
                  </a:lnTo>
                  <a:lnTo>
                    <a:pt x="46795" y="1537"/>
                  </a:lnTo>
                  <a:lnTo>
                    <a:pt x="46795" y="2050"/>
                  </a:lnTo>
                  <a:lnTo>
                    <a:pt x="46965" y="2562"/>
                  </a:lnTo>
                  <a:lnTo>
                    <a:pt x="47307" y="3074"/>
                  </a:lnTo>
                  <a:lnTo>
                    <a:pt x="44574" y="3074"/>
                  </a:lnTo>
                  <a:lnTo>
                    <a:pt x="43379" y="3245"/>
                  </a:lnTo>
                  <a:lnTo>
                    <a:pt x="42183" y="3587"/>
                  </a:lnTo>
                  <a:lnTo>
                    <a:pt x="39622" y="3587"/>
                  </a:lnTo>
                  <a:lnTo>
                    <a:pt x="37743" y="3928"/>
                  </a:lnTo>
                  <a:lnTo>
                    <a:pt x="35694" y="4441"/>
                  </a:lnTo>
                  <a:lnTo>
                    <a:pt x="33815" y="5124"/>
                  </a:lnTo>
                  <a:lnTo>
                    <a:pt x="32107" y="5978"/>
                  </a:lnTo>
                  <a:lnTo>
                    <a:pt x="30400" y="7173"/>
                  </a:lnTo>
                  <a:lnTo>
                    <a:pt x="28862" y="8198"/>
                  </a:lnTo>
                  <a:lnTo>
                    <a:pt x="27325" y="9564"/>
                  </a:lnTo>
                  <a:lnTo>
                    <a:pt x="25959" y="10930"/>
                  </a:lnTo>
                  <a:lnTo>
                    <a:pt x="24764" y="12467"/>
                  </a:lnTo>
                  <a:lnTo>
                    <a:pt x="23568" y="14004"/>
                  </a:lnTo>
                  <a:lnTo>
                    <a:pt x="22544" y="15712"/>
                  </a:lnTo>
                  <a:lnTo>
                    <a:pt x="21519" y="17420"/>
                  </a:lnTo>
                  <a:lnTo>
                    <a:pt x="20836" y="19128"/>
                  </a:lnTo>
                  <a:lnTo>
                    <a:pt x="20153" y="20836"/>
                  </a:lnTo>
                  <a:lnTo>
                    <a:pt x="19640" y="22543"/>
                  </a:lnTo>
                  <a:lnTo>
                    <a:pt x="19299" y="24081"/>
                  </a:lnTo>
                  <a:lnTo>
                    <a:pt x="19128" y="25788"/>
                  </a:lnTo>
                  <a:lnTo>
                    <a:pt x="18957" y="25959"/>
                  </a:lnTo>
                  <a:lnTo>
                    <a:pt x="19128" y="26130"/>
                  </a:lnTo>
                  <a:lnTo>
                    <a:pt x="19299" y="26130"/>
                  </a:lnTo>
                  <a:lnTo>
                    <a:pt x="19299" y="27496"/>
                  </a:lnTo>
                  <a:lnTo>
                    <a:pt x="19640" y="28521"/>
                  </a:lnTo>
                  <a:lnTo>
                    <a:pt x="19982" y="29716"/>
                  </a:lnTo>
                  <a:lnTo>
                    <a:pt x="20494" y="30741"/>
                  </a:lnTo>
                  <a:lnTo>
                    <a:pt x="21177" y="31595"/>
                  </a:lnTo>
                  <a:lnTo>
                    <a:pt x="21860" y="32449"/>
                  </a:lnTo>
                  <a:lnTo>
                    <a:pt x="22714" y="33132"/>
                  </a:lnTo>
                  <a:lnTo>
                    <a:pt x="23739" y="33815"/>
                  </a:lnTo>
                  <a:lnTo>
                    <a:pt x="24422" y="34157"/>
                  </a:lnTo>
                  <a:lnTo>
                    <a:pt x="24422" y="34498"/>
                  </a:lnTo>
                  <a:lnTo>
                    <a:pt x="21860" y="35865"/>
                  </a:lnTo>
                  <a:lnTo>
                    <a:pt x="19469" y="37402"/>
                  </a:lnTo>
                  <a:lnTo>
                    <a:pt x="18274" y="38255"/>
                  </a:lnTo>
                  <a:lnTo>
                    <a:pt x="16908" y="39109"/>
                  </a:lnTo>
                  <a:lnTo>
                    <a:pt x="16225" y="39451"/>
                  </a:lnTo>
                  <a:lnTo>
                    <a:pt x="16054" y="39451"/>
                  </a:lnTo>
                  <a:lnTo>
                    <a:pt x="15883" y="39793"/>
                  </a:lnTo>
                  <a:lnTo>
                    <a:pt x="15712" y="39793"/>
                  </a:lnTo>
                  <a:lnTo>
                    <a:pt x="15200" y="40134"/>
                  </a:lnTo>
                  <a:lnTo>
                    <a:pt x="14858" y="40476"/>
                  </a:lnTo>
                  <a:lnTo>
                    <a:pt x="14517" y="40646"/>
                  </a:lnTo>
                  <a:lnTo>
                    <a:pt x="14346" y="40646"/>
                  </a:lnTo>
                  <a:lnTo>
                    <a:pt x="14346" y="40817"/>
                  </a:lnTo>
                  <a:lnTo>
                    <a:pt x="12297" y="42183"/>
                  </a:lnTo>
                  <a:lnTo>
                    <a:pt x="10247" y="43550"/>
                  </a:lnTo>
                  <a:lnTo>
                    <a:pt x="7685" y="45941"/>
                  </a:lnTo>
                  <a:lnTo>
                    <a:pt x="5124" y="48844"/>
                  </a:lnTo>
                  <a:lnTo>
                    <a:pt x="2562" y="52089"/>
                  </a:lnTo>
                  <a:lnTo>
                    <a:pt x="171" y="55846"/>
                  </a:lnTo>
                  <a:lnTo>
                    <a:pt x="0" y="56017"/>
                  </a:lnTo>
                  <a:lnTo>
                    <a:pt x="0" y="56358"/>
                  </a:lnTo>
                  <a:lnTo>
                    <a:pt x="1025" y="56358"/>
                  </a:lnTo>
                  <a:lnTo>
                    <a:pt x="3416" y="56188"/>
                  </a:lnTo>
                  <a:lnTo>
                    <a:pt x="6319" y="55675"/>
                  </a:lnTo>
                  <a:lnTo>
                    <a:pt x="9393" y="54992"/>
                  </a:lnTo>
                  <a:lnTo>
                    <a:pt x="12467" y="54138"/>
                  </a:lnTo>
                  <a:lnTo>
                    <a:pt x="15200" y="53284"/>
                  </a:lnTo>
                  <a:lnTo>
                    <a:pt x="17591" y="52260"/>
                  </a:lnTo>
                  <a:lnTo>
                    <a:pt x="17762" y="52430"/>
                  </a:lnTo>
                  <a:lnTo>
                    <a:pt x="18103" y="52430"/>
                  </a:lnTo>
                  <a:lnTo>
                    <a:pt x="18274" y="52260"/>
                  </a:lnTo>
                  <a:lnTo>
                    <a:pt x="18274" y="52089"/>
                  </a:lnTo>
                  <a:lnTo>
                    <a:pt x="18445" y="51918"/>
                  </a:lnTo>
                  <a:lnTo>
                    <a:pt x="19982" y="50893"/>
                  </a:lnTo>
                  <a:lnTo>
                    <a:pt x="18274" y="53455"/>
                  </a:lnTo>
                  <a:lnTo>
                    <a:pt x="16566" y="56188"/>
                  </a:lnTo>
                  <a:lnTo>
                    <a:pt x="15200" y="58920"/>
                  </a:lnTo>
                  <a:lnTo>
                    <a:pt x="14004" y="61994"/>
                  </a:lnTo>
                  <a:lnTo>
                    <a:pt x="13492" y="63873"/>
                  </a:lnTo>
                  <a:lnTo>
                    <a:pt x="13151" y="65751"/>
                  </a:lnTo>
                  <a:lnTo>
                    <a:pt x="13151" y="67801"/>
                  </a:lnTo>
                  <a:lnTo>
                    <a:pt x="13151" y="69679"/>
                  </a:lnTo>
                  <a:lnTo>
                    <a:pt x="13492" y="71558"/>
                  </a:lnTo>
                  <a:lnTo>
                    <a:pt x="13834" y="73266"/>
                  </a:lnTo>
                  <a:lnTo>
                    <a:pt x="14517" y="74974"/>
                  </a:lnTo>
                  <a:lnTo>
                    <a:pt x="15200" y="76511"/>
                  </a:lnTo>
                  <a:lnTo>
                    <a:pt x="16054" y="77706"/>
                  </a:lnTo>
                  <a:lnTo>
                    <a:pt x="16908" y="78902"/>
                  </a:lnTo>
                  <a:lnTo>
                    <a:pt x="17932" y="79756"/>
                  </a:lnTo>
                  <a:lnTo>
                    <a:pt x="18957" y="80610"/>
                  </a:lnTo>
                  <a:lnTo>
                    <a:pt x="20153" y="81463"/>
                  </a:lnTo>
                  <a:lnTo>
                    <a:pt x="21348" y="81976"/>
                  </a:lnTo>
                  <a:lnTo>
                    <a:pt x="22714" y="82488"/>
                  </a:lnTo>
                  <a:lnTo>
                    <a:pt x="24251" y="82830"/>
                  </a:lnTo>
                  <a:lnTo>
                    <a:pt x="26130" y="83171"/>
                  </a:lnTo>
                  <a:lnTo>
                    <a:pt x="28179" y="83342"/>
                  </a:lnTo>
                  <a:lnTo>
                    <a:pt x="30229" y="83171"/>
                  </a:lnTo>
                  <a:lnTo>
                    <a:pt x="32449" y="83000"/>
                  </a:lnTo>
                  <a:lnTo>
                    <a:pt x="34840" y="82488"/>
                  </a:lnTo>
                  <a:lnTo>
                    <a:pt x="37060" y="81976"/>
                  </a:lnTo>
                  <a:lnTo>
                    <a:pt x="39622" y="81122"/>
                  </a:lnTo>
                  <a:lnTo>
                    <a:pt x="42013" y="80268"/>
                  </a:lnTo>
                  <a:lnTo>
                    <a:pt x="42013" y="81463"/>
                  </a:lnTo>
                  <a:lnTo>
                    <a:pt x="42183" y="82659"/>
                  </a:lnTo>
                  <a:lnTo>
                    <a:pt x="42696" y="85221"/>
                  </a:lnTo>
                  <a:lnTo>
                    <a:pt x="43721" y="87782"/>
                  </a:lnTo>
                  <a:lnTo>
                    <a:pt x="44916" y="90173"/>
                  </a:lnTo>
                  <a:lnTo>
                    <a:pt x="46453" y="92564"/>
                  </a:lnTo>
                  <a:lnTo>
                    <a:pt x="48332" y="94614"/>
                  </a:lnTo>
                  <a:lnTo>
                    <a:pt x="50381" y="96321"/>
                  </a:lnTo>
                  <a:lnTo>
                    <a:pt x="51406" y="97005"/>
                  </a:lnTo>
                  <a:lnTo>
                    <a:pt x="52430" y="97688"/>
                  </a:lnTo>
                  <a:lnTo>
                    <a:pt x="53455" y="98200"/>
                  </a:lnTo>
                  <a:lnTo>
                    <a:pt x="54821" y="98712"/>
                  </a:lnTo>
                  <a:lnTo>
                    <a:pt x="56017" y="98883"/>
                  </a:lnTo>
                  <a:lnTo>
                    <a:pt x="57383" y="99054"/>
                  </a:lnTo>
                  <a:lnTo>
                    <a:pt x="58920" y="98883"/>
                  </a:lnTo>
                  <a:lnTo>
                    <a:pt x="60286" y="98542"/>
                  </a:lnTo>
                  <a:lnTo>
                    <a:pt x="61823" y="97859"/>
                  </a:lnTo>
                  <a:lnTo>
                    <a:pt x="63360" y="96834"/>
                  </a:lnTo>
                  <a:lnTo>
                    <a:pt x="64385" y="95980"/>
                  </a:lnTo>
                  <a:lnTo>
                    <a:pt x="65410" y="94955"/>
                  </a:lnTo>
                  <a:lnTo>
                    <a:pt x="66264" y="93931"/>
                  </a:lnTo>
                  <a:lnTo>
                    <a:pt x="66947" y="92735"/>
                  </a:lnTo>
                  <a:lnTo>
                    <a:pt x="68313" y="90173"/>
                  </a:lnTo>
                  <a:lnTo>
                    <a:pt x="69509" y="87270"/>
                  </a:lnTo>
                  <a:lnTo>
                    <a:pt x="70363" y="84367"/>
                  </a:lnTo>
                  <a:lnTo>
                    <a:pt x="71046" y="81293"/>
                  </a:lnTo>
                  <a:lnTo>
                    <a:pt x="71558" y="78389"/>
                  </a:lnTo>
                  <a:lnTo>
                    <a:pt x="71900" y="75486"/>
                  </a:lnTo>
                  <a:lnTo>
                    <a:pt x="72241" y="72924"/>
                  </a:lnTo>
                  <a:lnTo>
                    <a:pt x="72241" y="70363"/>
                  </a:lnTo>
                  <a:lnTo>
                    <a:pt x="72070" y="69167"/>
                  </a:lnTo>
                  <a:lnTo>
                    <a:pt x="71729" y="67972"/>
                  </a:lnTo>
                  <a:lnTo>
                    <a:pt x="71387" y="66776"/>
                  </a:lnTo>
                  <a:lnTo>
                    <a:pt x="70704" y="65581"/>
                  </a:lnTo>
                  <a:lnTo>
                    <a:pt x="69850" y="64044"/>
                  </a:lnTo>
                  <a:lnTo>
                    <a:pt x="68655" y="62677"/>
                  </a:lnTo>
                  <a:lnTo>
                    <a:pt x="67288" y="61311"/>
                  </a:lnTo>
                  <a:lnTo>
                    <a:pt x="65922" y="60116"/>
                  </a:lnTo>
                  <a:lnTo>
                    <a:pt x="65239" y="58920"/>
                  </a:lnTo>
                  <a:lnTo>
                    <a:pt x="64727" y="57554"/>
                  </a:lnTo>
                  <a:lnTo>
                    <a:pt x="64898" y="56017"/>
                  </a:lnTo>
                  <a:lnTo>
                    <a:pt x="65068" y="54480"/>
                  </a:lnTo>
                  <a:lnTo>
                    <a:pt x="65068" y="53455"/>
                  </a:lnTo>
                  <a:lnTo>
                    <a:pt x="64898" y="52260"/>
                  </a:lnTo>
                  <a:lnTo>
                    <a:pt x="65239" y="50723"/>
                  </a:lnTo>
                  <a:lnTo>
                    <a:pt x="65751" y="48332"/>
                  </a:lnTo>
                  <a:lnTo>
                    <a:pt x="66264" y="46282"/>
                  </a:lnTo>
                  <a:lnTo>
                    <a:pt x="66435" y="44745"/>
                  </a:lnTo>
                  <a:lnTo>
                    <a:pt x="66605" y="43208"/>
                  </a:lnTo>
                  <a:lnTo>
                    <a:pt x="66776" y="42013"/>
                  </a:lnTo>
                  <a:lnTo>
                    <a:pt x="66776" y="41842"/>
                  </a:lnTo>
                  <a:lnTo>
                    <a:pt x="66776" y="41671"/>
                  </a:lnTo>
                  <a:lnTo>
                    <a:pt x="66605" y="41500"/>
                  </a:lnTo>
                  <a:lnTo>
                    <a:pt x="66264" y="41500"/>
                  </a:lnTo>
                  <a:lnTo>
                    <a:pt x="68996" y="39793"/>
                  </a:lnTo>
                  <a:lnTo>
                    <a:pt x="71558" y="37914"/>
                  </a:lnTo>
                  <a:lnTo>
                    <a:pt x="76511" y="33986"/>
                  </a:lnTo>
                  <a:lnTo>
                    <a:pt x="79926" y="31083"/>
                  </a:lnTo>
                  <a:lnTo>
                    <a:pt x="79926" y="33303"/>
                  </a:lnTo>
                  <a:lnTo>
                    <a:pt x="79926" y="33644"/>
                  </a:lnTo>
                  <a:lnTo>
                    <a:pt x="79926" y="34157"/>
                  </a:lnTo>
                  <a:lnTo>
                    <a:pt x="79926" y="35011"/>
                  </a:lnTo>
                  <a:lnTo>
                    <a:pt x="80097" y="35865"/>
                  </a:lnTo>
                  <a:lnTo>
                    <a:pt x="79756" y="36206"/>
                  </a:lnTo>
                  <a:lnTo>
                    <a:pt x="79585" y="36548"/>
                  </a:lnTo>
                  <a:lnTo>
                    <a:pt x="78731" y="37231"/>
                  </a:lnTo>
                  <a:lnTo>
                    <a:pt x="77877" y="37914"/>
                  </a:lnTo>
                  <a:lnTo>
                    <a:pt x="77194" y="38768"/>
                  </a:lnTo>
                  <a:lnTo>
                    <a:pt x="76511" y="39793"/>
                  </a:lnTo>
                  <a:lnTo>
                    <a:pt x="75315" y="42013"/>
                  </a:lnTo>
                  <a:lnTo>
                    <a:pt x="74291" y="44233"/>
                  </a:lnTo>
                  <a:lnTo>
                    <a:pt x="72754" y="47990"/>
                  </a:lnTo>
                  <a:lnTo>
                    <a:pt x="71729" y="51918"/>
                  </a:lnTo>
                  <a:lnTo>
                    <a:pt x="71046" y="56017"/>
                  </a:lnTo>
                  <a:lnTo>
                    <a:pt x="70875" y="60116"/>
                  </a:lnTo>
                  <a:lnTo>
                    <a:pt x="70875" y="62336"/>
                  </a:lnTo>
                  <a:lnTo>
                    <a:pt x="71216" y="64556"/>
                  </a:lnTo>
                  <a:lnTo>
                    <a:pt x="71558" y="66605"/>
                  </a:lnTo>
                  <a:lnTo>
                    <a:pt x="72241" y="68655"/>
                  </a:lnTo>
                  <a:lnTo>
                    <a:pt x="73095" y="70704"/>
                  </a:lnTo>
                  <a:lnTo>
                    <a:pt x="74120" y="72754"/>
                  </a:lnTo>
                  <a:lnTo>
                    <a:pt x="75315" y="74632"/>
                  </a:lnTo>
                  <a:lnTo>
                    <a:pt x="76852" y="76511"/>
                  </a:lnTo>
                  <a:lnTo>
                    <a:pt x="77877" y="77706"/>
                  </a:lnTo>
                  <a:lnTo>
                    <a:pt x="79072" y="79072"/>
                  </a:lnTo>
                  <a:lnTo>
                    <a:pt x="80439" y="80439"/>
                  </a:lnTo>
                  <a:lnTo>
                    <a:pt x="82147" y="81634"/>
                  </a:lnTo>
                  <a:lnTo>
                    <a:pt x="84025" y="82830"/>
                  </a:lnTo>
                  <a:lnTo>
                    <a:pt x="86075" y="83854"/>
                  </a:lnTo>
                  <a:lnTo>
                    <a:pt x="88124" y="84538"/>
                  </a:lnTo>
                  <a:lnTo>
                    <a:pt x="89319" y="84708"/>
                  </a:lnTo>
                  <a:lnTo>
                    <a:pt x="90515" y="84879"/>
                  </a:lnTo>
                  <a:lnTo>
                    <a:pt x="92564" y="84879"/>
                  </a:lnTo>
                  <a:lnTo>
                    <a:pt x="94443" y="84367"/>
                  </a:lnTo>
                  <a:lnTo>
                    <a:pt x="95468" y="84025"/>
                  </a:lnTo>
                  <a:lnTo>
                    <a:pt x="96321" y="83513"/>
                  </a:lnTo>
                  <a:lnTo>
                    <a:pt x="97859" y="82317"/>
                  </a:lnTo>
                  <a:lnTo>
                    <a:pt x="98883" y="81463"/>
                  </a:lnTo>
                  <a:lnTo>
                    <a:pt x="99737" y="80268"/>
                  </a:lnTo>
                  <a:lnTo>
                    <a:pt x="100591" y="79243"/>
                  </a:lnTo>
                  <a:lnTo>
                    <a:pt x="101274" y="77877"/>
                  </a:lnTo>
                  <a:lnTo>
                    <a:pt x="102299" y="75315"/>
                  </a:lnTo>
                  <a:lnTo>
                    <a:pt x="103153" y="72583"/>
                  </a:lnTo>
                  <a:lnTo>
                    <a:pt x="103665" y="70021"/>
                  </a:lnTo>
                  <a:lnTo>
                    <a:pt x="104007" y="67630"/>
                  </a:lnTo>
                  <a:lnTo>
                    <a:pt x="104348" y="64214"/>
                  </a:lnTo>
                  <a:lnTo>
                    <a:pt x="104519" y="59432"/>
                  </a:lnTo>
                  <a:lnTo>
                    <a:pt x="104519" y="56871"/>
                  </a:lnTo>
                  <a:lnTo>
                    <a:pt x="104348" y="54480"/>
                  </a:lnTo>
                  <a:lnTo>
                    <a:pt x="104007" y="52260"/>
                  </a:lnTo>
                  <a:lnTo>
                    <a:pt x="103494" y="49869"/>
                  </a:lnTo>
                  <a:lnTo>
                    <a:pt x="102811" y="47649"/>
                  </a:lnTo>
                  <a:lnTo>
                    <a:pt x="101786" y="45428"/>
                  </a:lnTo>
                  <a:lnTo>
                    <a:pt x="101786" y="45258"/>
                  </a:lnTo>
                  <a:lnTo>
                    <a:pt x="101786" y="44574"/>
                  </a:lnTo>
                  <a:lnTo>
                    <a:pt x="101616" y="44404"/>
                  </a:lnTo>
                  <a:lnTo>
                    <a:pt x="101445" y="44404"/>
                  </a:lnTo>
                  <a:lnTo>
                    <a:pt x="101274" y="44574"/>
                  </a:lnTo>
                  <a:lnTo>
                    <a:pt x="100420" y="43208"/>
                  </a:lnTo>
                  <a:lnTo>
                    <a:pt x="99396" y="41842"/>
                  </a:lnTo>
                  <a:lnTo>
                    <a:pt x="98200" y="40646"/>
                  </a:lnTo>
                  <a:lnTo>
                    <a:pt x="97005" y="39451"/>
                  </a:lnTo>
                  <a:lnTo>
                    <a:pt x="95468" y="38426"/>
                  </a:lnTo>
                  <a:lnTo>
                    <a:pt x="93931" y="37402"/>
                  </a:lnTo>
                  <a:lnTo>
                    <a:pt x="92223" y="36377"/>
                  </a:lnTo>
                  <a:lnTo>
                    <a:pt x="90515" y="35694"/>
                  </a:lnTo>
                  <a:lnTo>
                    <a:pt x="88807" y="35011"/>
                  </a:lnTo>
                  <a:lnTo>
                    <a:pt x="87782" y="34669"/>
                  </a:lnTo>
                  <a:lnTo>
                    <a:pt x="86587" y="34498"/>
                  </a:lnTo>
                  <a:lnTo>
                    <a:pt x="85221" y="34327"/>
                  </a:lnTo>
                  <a:lnTo>
                    <a:pt x="84025" y="34498"/>
                  </a:lnTo>
                  <a:lnTo>
                    <a:pt x="82659" y="34669"/>
                  </a:lnTo>
                  <a:lnTo>
                    <a:pt x="81293" y="35181"/>
                  </a:lnTo>
                  <a:lnTo>
                    <a:pt x="81293" y="34327"/>
                  </a:lnTo>
                  <a:lnTo>
                    <a:pt x="81122" y="33474"/>
                  </a:lnTo>
                  <a:lnTo>
                    <a:pt x="81122" y="32620"/>
                  </a:lnTo>
                  <a:lnTo>
                    <a:pt x="80951" y="30912"/>
                  </a:lnTo>
                  <a:lnTo>
                    <a:pt x="80780" y="30570"/>
                  </a:lnTo>
                  <a:lnTo>
                    <a:pt x="82317" y="29204"/>
                  </a:lnTo>
                  <a:lnTo>
                    <a:pt x="84708" y="27667"/>
                  </a:lnTo>
                  <a:lnTo>
                    <a:pt x="85221" y="27667"/>
                  </a:lnTo>
                  <a:lnTo>
                    <a:pt x="87612" y="25447"/>
                  </a:lnTo>
                  <a:lnTo>
                    <a:pt x="89149" y="24251"/>
                  </a:lnTo>
                  <a:lnTo>
                    <a:pt x="89490" y="24081"/>
                  </a:lnTo>
                  <a:lnTo>
                    <a:pt x="89490" y="23910"/>
                  </a:lnTo>
                  <a:lnTo>
                    <a:pt x="92223" y="22031"/>
                  </a:lnTo>
                  <a:lnTo>
                    <a:pt x="91540" y="23056"/>
                  </a:lnTo>
                  <a:lnTo>
                    <a:pt x="91540" y="23227"/>
                  </a:lnTo>
                  <a:lnTo>
                    <a:pt x="91710" y="23397"/>
                  </a:lnTo>
                  <a:lnTo>
                    <a:pt x="91881" y="23397"/>
                  </a:lnTo>
                  <a:lnTo>
                    <a:pt x="92052" y="23227"/>
                  </a:lnTo>
                  <a:lnTo>
                    <a:pt x="94101" y="20323"/>
                  </a:lnTo>
                  <a:lnTo>
                    <a:pt x="96492" y="18274"/>
                  </a:lnTo>
                  <a:lnTo>
                    <a:pt x="98712" y="16225"/>
                  </a:lnTo>
                  <a:lnTo>
                    <a:pt x="100591" y="14175"/>
                  </a:lnTo>
                  <a:lnTo>
                    <a:pt x="102299" y="12126"/>
                  </a:lnTo>
                  <a:lnTo>
                    <a:pt x="102470" y="11784"/>
                  </a:lnTo>
                  <a:lnTo>
                    <a:pt x="102470" y="11613"/>
                  </a:lnTo>
                  <a:lnTo>
                    <a:pt x="102470" y="10930"/>
                  </a:lnTo>
                  <a:lnTo>
                    <a:pt x="102640" y="10418"/>
                  </a:lnTo>
                  <a:lnTo>
                    <a:pt x="102299" y="9222"/>
                  </a:lnTo>
                  <a:lnTo>
                    <a:pt x="101957" y="8027"/>
                  </a:lnTo>
                  <a:lnTo>
                    <a:pt x="101445" y="7002"/>
                  </a:lnTo>
                  <a:lnTo>
                    <a:pt x="101103" y="6319"/>
                  </a:lnTo>
                  <a:lnTo>
                    <a:pt x="100591" y="5465"/>
                  </a:lnTo>
                  <a:lnTo>
                    <a:pt x="99737" y="4782"/>
                  </a:lnTo>
                  <a:lnTo>
                    <a:pt x="99225" y="4611"/>
                  </a:lnTo>
                  <a:lnTo>
                    <a:pt x="98542" y="4611"/>
                  </a:lnTo>
                  <a:lnTo>
                    <a:pt x="98371" y="4441"/>
                  </a:lnTo>
                  <a:lnTo>
                    <a:pt x="98200" y="4270"/>
                  </a:lnTo>
                  <a:lnTo>
                    <a:pt x="97859" y="4270"/>
                  </a:lnTo>
                  <a:lnTo>
                    <a:pt x="97688" y="4441"/>
                  </a:lnTo>
                  <a:lnTo>
                    <a:pt x="96151" y="6319"/>
                  </a:lnTo>
                  <a:lnTo>
                    <a:pt x="94443" y="8027"/>
                  </a:lnTo>
                  <a:lnTo>
                    <a:pt x="92735" y="9564"/>
                  </a:lnTo>
                  <a:lnTo>
                    <a:pt x="90856" y="11101"/>
                  </a:lnTo>
                  <a:lnTo>
                    <a:pt x="87612" y="13834"/>
                  </a:lnTo>
                  <a:lnTo>
                    <a:pt x="84367" y="17078"/>
                  </a:lnTo>
                  <a:lnTo>
                    <a:pt x="84196" y="16908"/>
                  </a:lnTo>
                  <a:lnTo>
                    <a:pt x="84025" y="16737"/>
                  </a:lnTo>
                  <a:lnTo>
                    <a:pt x="81463" y="16737"/>
                  </a:lnTo>
                  <a:lnTo>
                    <a:pt x="79072" y="16908"/>
                  </a:lnTo>
                  <a:lnTo>
                    <a:pt x="77023" y="17078"/>
                  </a:lnTo>
                  <a:lnTo>
                    <a:pt x="74974" y="17249"/>
                  </a:lnTo>
                  <a:lnTo>
                    <a:pt x="70704" y="17249"/>
                  </a:lnTo>
                  <a:lnTo>
                    <a:pt x="68826" y="17591"/>
                  </a:lnTo>
                  <a:lnTo>
                    <a:pt x="66947" y="18103"/>
                  </a:lnTo>
                  <a:lnTo>
                    <a:pt x="65581" y="16395"/>
                  </a:lnTo>
                  <a:lnTo>
                    <a:pt x="64385" y="15029"/>
                  </a:lnTo>
                  <a:lnTo>
                    <a:pt x="63702" y="13321"/>
                  </a:lnTo>
                  <a:lnTo>
                    <a:pt x="62848" y="11613"/>
                  </a:lnTo>
                  <a:lnTo>
                    <a:pt x="61482" y="10076"/>
                  </a:lnTo>
                  <a:lnTo>
                    <a:pt x="59945" y="8539"/>
                  </a:lnTo>
                  <a:lnTo>
                    <a:pt x="60116" y="8539"/>
                  </a:lnTo>
                  <a:lnTo>
                    <a:pt x="60116" y="8198"/>
                  </a:lnTo>
                  <a:lnTo>
                    <a:pt x="59603" y="7344"/>
                  </a:lnTo>
                  <a:lnTo>
                    <a:pt x="59091" y="6661"/>
                  </a:lnTo>
                  <a:lnTo>
                    <a:pt x="57383" y="5294"/>
                  </a:lnTo>
                  <a:lnTo>
                    <a:pt x="56529" y="4611"/>
                  </a:lnTo>
                  <a:lnTo>
                    <a:pt x="53967" y="2391"/>
                  </a:lnTo>
                  <a:lnTo>
                    <a:pt x="52430" y="1366"/>
                  </a:lnTo>
                  <a:lnTo>
                    <a:pt x="51064" y="513"/>
                  </a:lnTo>
                  <a:lnTo>
                    <a:pt x="49869" y="171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1" name="Google Shape;817;p32"/>
            <p:cNvSpPr/>
            <p:nvPr/>
          </p:nvSpPr>
          <p:spPr>
            <a:xfrm>
              <a:off x="8892720" y="12722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2" name="Google Shape;818;p32"/>
            <p:cNvSpPr/>
            <p:nvPr/>
          </p:nvSpPr>
          <p:spPr>
            <a:xfrm>
              <a:off x="8891640" y="127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3" h="343">
                  <a:moveTo>
                    <a:pt x="0" y="1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2" y="17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3" name="Google Shape;819;p32"/>
            <p:cNvSpPr/>
            <p:nvPr/>
          </p:nvSpPr>
          <p:spPr>
            <a:xfrm>
              <a:off x="8889480" y="1263240"/>
              <a:ext cx="720" cy="36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72" h="1">
                  <a:moveTo>
                    <a:pt x="1" y="0"/>
                  </a:moveTo>
                  <a:lnTo>
                    <a:pt x="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4" name="Google Shape;820;p32"/>
            <p:cNvSpPr/>
            <p:nvPr/>
          </p:nvSpPr>
          <p:spPr>
            <a:xfrm>
              <a:off x="8888040" y="1262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2" h="343">
                  <a:moveTo>
                    <a:pt x="171" y="1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5" name="Google Shape;821;p32"/>
            <p:cNvSpPr/>
            <p:nvPr/>
          </p:nvSpPr>
          <p:spPr>
            <a:xfrm>
              <a:off x="8840520" y="1294920"/>
              <a:ext cx="51840" cy="193680"/>
            </a:xfrm>
            <a:custGeom>
              <a:avLst/>
              <a:gdLst>
                <a:gd name="textAreaLeft" fmla="*/ 0 w 51840"/>
                <a:gd name="textAreaRight" fmla="*/ 52200 w 51840"/>
                <a:gd name="textAreaTop" fmla="*/ 0 h 193680"/>
                <a:gd name="textAreaBottom" fmla="*/ 194040 h 193680"/>
              </a:gdLst>
              <a:ahLst/>
              <a:cxnLst/>
              <a:rect l="textAreaLeft" t="textAreaTop" r="textAreaRight" b="textAreaBottom"/>
              <a:pathLst>
                <a:path w="7857" h="29205">
                  <a:moveTo>
                    <a:pt x="6319" y="0"/>
                  </a:moveTo>
                  <a:lnTo>
                    <a:pt x="6490" y="2904"/>
                  </a:lnTo>
                  <a:lnTo>
                    <a:pt x="6661" y="5636"/>
                  </a:lnTo>
                  <a:lnTo>
                    <a:pt x="6832" y="8369"/>
                  </a:lnTo>
                  <a:lnTo>
                    <a:pt x="6832" y="11101"/>
                  </a:lnTo>
                  <a:lnTo>
                    <a:pt x="6319" y="16566"/>
                  </a:lnTo>
                  <a:lnTo>
                    <a:pt x="5636" y="22031"/>
                  </a:lnTo>
                  <a:lnTo>
                    <a:pt x="4782" y="22373"/>
                  </a:lnTo>
                  <a:lnTo>
                    <a:pt x="4782" y="22373"/>
                  </a:lnTo>
                  <a:lnTo>
                    <a:pt x="5465" y="20836"/>
                  </a:lnTo>
                  <a:lnTo>
                    <a:pt x="5295" y="20665"/>
                  </a:lnTo>
                  <a:lnTo>
                    <a:pt x="5124" y="20665"/>
                  </a:lnTo>
                  <a:lnTo>
                    <a:pt x="4270" y="22714"/>
                  </a:lnTo>
                  <a:lnTo>
                    <a:pt x="1537" y="23910"/>
                  </a:lnTo>
                  <a:lnTo>
                    <a:pt x="4099" y="22885"/>
                  </a:lnTo>
                  <a:lnTo>
                    <a:pt x="3245" y="24593"/>
                  </a:lnTo>
                  <a:lnTo>
                    <a:pt x="2220" y="26130"/>
                  </a:lnTo>
                  <a:lnTo>
                    <a:pt x="0" y="29033"/>
                  </a:lnTo>
                  <a:lnTo>
                    <a:pt x="0" y="29204"/>
                  </a:lnTo>
                  <a:lnTo>
                    <a:pt x="171" y="29204"/>
                  </a:lnTo>
                  <a:lnTo>
                    <a:pt x="1537" y="27667"/>
                  </a:lnTo>
                  <a:lnTo>
                    <a:pt x="2733" y="26130"/>
                  </a:lnTo>
                  <a:lnTo>
                    <a:pt x="3757" y="24422"/>
                  </a:lnTo>
                  <a:lnTo>
                    <a:pt x="4611" y="22714"/>
                  </a:lnTo>
                  <a:lnTo>
                    <a:pt x="5465" y="22373"/>
                  </a:lnTo>
                  <a:lnTo>
                    <a:pt x="5124" y="24251"/>
                  </a:lnTo>
                  <a:lnTo>
                    <a:pt x="5295" y="24251"/>
                  </a:lnTo>
                  <a:lnTo>
                    <a:pt x="5807" y="22202"/>
                  </a:lnTo>
                  <a:lnTo>
                    <a:pt x="6832" y="21519"/>
                  </a:lnTo>
                  <a:lnTo>
                    <a:pt x="7685" y="20836"/>
                  </a:lnTo>
                  <a:lnTo>
                    <a:pt x="7856" y="20665"/>
                  </a:lnTo>
                  <a:lnTo>
                    <a:pt x="7685" y="20665"/>
                  </a:lnTo>
                  <a:lnTo>
                    <a:pt x="5978" y="21861"/>
                  </a:lnTo>
                  <a:lnTo>
                    <a:pt x="6490" y="19128"/>
                  </a:lnTo>
                  <a:lnTo>
                    <a:pt x="6832" y="16395"/>
                  </a:lnTo>
                  <a:lnTo>
                    <a:pt x="7173" y="13663"/>
                  </a:lnTo>
                  <a:lnTo>
                    <a:pt x="7173" y="10930"/>
                  </a:lnTo>
                  <a:lnTo>
                    <a:pt x="7173" y="8198"/>
                  </a:lnTo>
                  <a:lnTo>
                    <a:pt x="7002" y="5465"/>
                  </a:lnTo>
                  <a:lnTo>
                    <a:pt x="6832" y="273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6" name="Google Shape;822;p32"/>
            <p:cNvSpPr/>
            <p:nvPr/>
          </p:nvSpPr>
          <p:spPr>
            <a:xfrm>
              <a:off x="8839440" y="1293840"/>
              <a:ext cx="54000" cy="19584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195840"/>
                <a:gd name="textAreaBottom" fmla="*/ 196200 h 195840"/>
              </a:gdLst>
              <a:ahLst/>
              <a:cxnLst/>
              <a:rect l="textAreaLeft" t="textAreaTop" r="textAreaRight" b="textAreaBottom"/>
              <a:pathLst>
                <a:path w="8199" h="29546">
                  <a:moveTo>
                    <a:pt x="7173" y="10248"/>
                  </a:moveTo>
                  <a:lnTo>
                    <a:pt x="7173" y="10418"/>
                  </a:lnTo>
                  <a:lnTo>
                    <a:pt x="7003" y="13834"/>
                  </a:lnTo>
                  <a:lnTo>
                    <a:pt x="6661" y="17420"/>
                  </a:lnTo>
                  <a:lnTo>
                    <a:pt x="6149" y="20836"/>
                  </a:lnTo>
                  <a:lnTo>
                    <a:pt x="6661" y="17250"/>
                  </a:lnTo>
                  <a:lnTo>
                    <a:pt x="7003" y="13663"/>
                  </a:lnTo>
                  <a:lnTo>
                    <a:pt x="7173" y="10248"/>
                  </a:lnTo>
                  <a:close/>
                  <a:moveTo>
                    <a:pt x="5783" y="21063"/>
                  </a:moveTo>
                  <a:lnTo>
                    <a:pt x="5636" y="22032"/>
                  </a:lnTo>
                  <a:lnTo>
                    <a:pt x="5295" y="22202"/>
                  </a:lnTo>
                  <a:lnTo>
                    <a:pt x="5295" y="22202"/>
                  </a:lnTo>
                  <a:lnTo>
                    <a:pt x="5783" y="21063"/>
                  </a:lnTo>
                  <a:close/>
                  <a:moveTo>
                    <a:pt x="4782" y="22544"/>
                  </a:moveTo>
                  <a:lnTo>
                    <a:pt x="4782" y="22715"/>
                  </a:lnTo>
                  <a:lnTo>
                    <a:pt x="4612" y="22885"/>
                  </a:lnTo>
                  <a:lnTo>
                    <a:pt x="4612" y="22885"/>
                  </a:lnTo>
                  <a:lnTo>
                    <a:pt x="4782" y="22544"/>
                  </a:lnTo>
                  <a:close/>
                  <a:moveTo>
                    <a:pt x="4526" y="23056"/>
                  </a:moveTo>
                  <a:lnTo>
                    <a:pt x="4441" y="23227"/>
                  </a:lnTo>
                  <a:lnTo>
                    <a:pt x="4441" y="23056"/>
                  </a:lnTo>
                  <a:close/>
                  <a:moveTo>
                    <a:pt x="4441" y="23398"/>
                  </a:moveTo>
                  <a:lnTo>
                    <a:pt x="3416" y="25106"/>
                  </a:lnTo>
                  <a:lnTo>
                    <a:pt x="2391" y="26643"/>
                  </a:lnTo>
                  <a:lnTo>
                    <a:pt x="3416" y="24935"/>
                  </a:lnTo>
                  <a:lnTo>
                    <a:pt x="4441" y="23398"/>
                  </a:lnTo>
                  <a:close/>
                  <a:moveTo>
                    <a:pt x="6319" y="1"/>
                  </a:moveTo>
                  <a:lnTo>
                    <a:pt x="6319" y="171"/>
                  </a:lnTo>
                  <a:lnTo>
                    <a:pt x="6490" y="2904"/>
                  </a:lnTo>
                  <a:lnTo>
                    <a:pt x="6661" y="5466"/>
                  </a:lnTo>
                  <a:lnTo>
                    <a:pt x="6832" y="8198"/>
                  </a:lnTo>
                  <a:lnTo>
                    <a:pt x="6832" y="10760"/>
                  </a:lnTo>
                  <a:lnTo>
                    <a:pt x="6490" y="16396"/>
                  </a:lnTo>
                  <a:lnTo>
                    <a:pt x="5794" y="20993"/>
                  </a:lnTo>
                  <a:lnTo>
                    <a:pt x="5636" y="20836"/>
                  </a:lnTo>
                  <a:lnTo>
                    <a:pt x="5466" y="20665"/>
                  </a:lnTo>
                  <a:lnTo>
                    <a:pt x="5295" y="20665"/>
                  </a:lnTo>
                  <a:lnTo>
                    <a:pt x="5124" y="20836"/>
                  </a:lnTo>
                  <a:lnTo>
                    <a:pt x="4441" y="22715"/>
                  </a:lnTo>
                  <a:lnTo>
                    <a:pt x="1538" y="23910"/>
                  </a:lnTo>
                  <a:lnTo>
                    <a:pt x="1367" y="24081"/>
                  </a:lnTo>
                  <a:lnTo>
                    <a:pt x="1538" y="24252"/>
                  </a:lnTo>
                  <a:lnTo>
                    <a:pt x="1708" y="24252"/>
                  </a:lnTo>
                  <a:lnTo>
                    <a:pt x="3928" y="23398"/>
                  </a:lnTo>
                  <a:lnTo>
                    <a:pt x="2221" y="26130"/>
                  </a:lnTo>
                  <a:lnTo>
                    <a:pt x="0" y="29034"/>
                  </a:lnTo>
                  <a:lnTo>
                    <a:pt x="0" y="29204"/>
                  </a:lnTo>
                  <a:lnTo>
                    <a:pt x="0" y="29546"/>
                  </a:lnTo>
                  <a:lnTo>
                    <a:pt x="342" y="29546"/>
                  </a:lnTo>
                  <a:lnTo>
                    <a:pt x="513" y="29375"/>
                  </a:lnTo>
                  <a:lnTo>
                    <a:pt x="1708" y="28009"/>
                  </a:lnTo>
                  <a:lnTo>
                    <a:pt x="2904" y="26472"/>
                  </a:lnTo>
                  <a:lnTo>
                    <a:pt x="3928" y="24935"/>
                  </a:lnTo>
                  <a:lnTo>
                    <a:pt x="4953" y="23056"/>
                  </a:lnTo>
                  <a:lnTo>
                    <a:pt x="5466" y="22715"/>
                  </a:lnTo>
                  <a:lnTo>
                    <a:pt x="5124" y="24422"/>
                  </a:lnTo>
                  <a:lnTo>
                    <a:pt x="5295" y="24593"/>
                  </a:lnTo>
                  <a:lnTo>
                    <a:pt x="5636" y="24593"/>
                  </a:lnTo>
                  <a:lnTo>
                    <a:pt x="5636" y="24422"/>
                  </a:lnTo>
                  <a:lnTo>
                    <a:pt x="6149" y="22373"/>
                  </a:lnTo>
                  <a:lnTo>
                    <a:pt x="7173" y="21861"/>
                  </a:lnTo>
                  <a:lnTo>
                    <a:pt x="8027" y="21178"/>
                  </a:lnTo>
                  <a:lnTo>
                    <a:pt x="8198" y="21007"/>
                  </a:lnTo>
                  <a:lnTo>
                    <a:pt x="8027" y="20836"/>
                  </a:lnTo>
                  <a:lnTo>
                    <a:pt x="7856" y="20665"/>
                  </a:lnTo>
                  <a:lnTo>
                    <a:pt x="7686" y="20665"/>
                  </a:lnTo>
                  <a:lnTo>
                    <a:pt x="6319" y="21690"/>
                  </a:lnTo>
                  <a:lnTo>
                    <a:pt x="6832" y="18957"/>
                  </a:lnTo>
                  <a:lnTo>
                    <a:pt x="7173" y="16225"/>
                  </a:lnTo>
                  <a:lnTo>
                    <a:pt x="7515" y="13663"/>
                  </a:lnTo>
                  <a:lnTo>
                    <a:pt x="7515" y="10931"/>
                  </a:lnTo>
                  <a:lnTo>
                    <a:pt x="7515" y="8369"/>
                  </a:lnTo>
                  <a:lnTo>
                    <a:pt x="7344" y="5636"/>
                  </a:lnTo>
                  <a:lnTo>
                    <a:pt x="7173" y="2904"/>
                  </a:lnTo>
                  <a:lnTo>
                    <a:pt x="6661" y="171"/>
                  </a:lnTo>
                  <a:lnTo>
                    <a:pt x="66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7" name="Google Shape;823;p32"/>
            <p:cNvSpPr/>
            <p:nvPr/>
          </p:nvSpPr>
          <p:spPr>
            <a:xfrm>
              <a:off x="8602200" y="1387080"/>
              <a:ext cx="119880" cy="237960"/>
            </a:xfrm>
            <a:custGeom>
              <a:avLst/>
              <a:gdLst>
                <a:gd name="textAreaLeft" fmla="*/ 0 w 119880"/>
                <a:gd name="textAreaRight" fmla="*/ 120240 w 11988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18104" h="35866">
                  <a:moveTo>
                    <a:pt x="12297" y="3246"/>
                  </a:moveTo>
                  <a:lnTo>
                    <a:pt x="12127" y="3587"/>
                  </a:lnTo>
                  <a:lnTo>
                    <a:pt x="11785" y="4783"/>
                  </a:lnTo>
                  <a:lnTo>
                    <a:pt x="11785" y="4953"/>
                  </a:lnTo>
                  <a:lnTo>
                    <a:pt x="12297" y="3246"/>
                  </a:lnTo>
                  <a:close/>
                  <a:moveTo>
                    <a:pt x="15371" y="4270"/>
                  </a:moveTo>
                  <a:lnTo>
                    <a:pt x="16225" y="6149"/>
                  </a:lnTo>
                  <a:lnTo>
                    <a:pt x="16225" y="6149"/>
                  </a:lnTo>
                  <a:lnTo>
                    <a:pt x="15201" y="4612"/>
                  </a:lnTo>
                  <a:lnTo>
                    <a:pt x="15371" y="4270"/>
                  </a:lnTo>
                  <a:close/>
                  <a:moveTo>
                    <a:pt x="13151" y="1879"/>
                  </a:moveTo>
                  <a:lnTo>
                    <a:pt x="14347" y="2904"/>
                  </a:lnTo>
                  <a:lnTo>
                    <a:pt x="15542" y="3929"/>
                  </a:lnTo>
                  <a:lnTo>
                    <a:pt x="16396" y="5124"/>
                  </a:lnTo>
                  <a:lnTo>
                    <a:pt x="16738" y="5807"/>
                  </a:lnTo>
                  <a:lnTo>
                    <a:pt x="17079" y="6490"/>
                  </a:lnTo>
                  <a:lnTo>
                    <a:pt x="16908" y="6832"/>
                  </a:lnTo>
                  <a:lnTo>
                    <a:pt x="16738" y="6661"/>
                  </a:lnTo>
                  <a:lnTo>
                    <a:pt x="16738" y="5978"/>
                  </a:lnTo>
                  <a:lnTo>
                    <a:pt x="16567" y="5637"/>
                  </a:lnTo>
                  <a:lnTo>
                    <a:pt x="16396" y="5807"/>
                  </a:lnTo>
                  <a:lnTo>
                    <a:pt x="16396" y="5978"/>
                  </a:lnTo>
                  <a:lnTo>
                    <a:pt x="15371" y="4100"/>
                  </a:lnTo>
                  <a:lnTo>
                    <a:pt x="14859" y="3416"/>
                  </a:lnTo>
                  <a:lnTo>
                    <a:pt x="14859" y="3587"/>
                  </a:lnTo>
                  <a:lnTo>
                    <a:pt x="15201" y="4100"/>
                  </a:lnTo>
                  <a:lnTo>
                    <a:pt x="15030" y="4100"/>
                  </a:lnTo>
                  <a:lnTo>
                    <a:pt x="15030" y="4270"/>
                  </a:lnTo>
                  <a:lnTo>
                    <a:pt x="13664" y="3075"/>
                  </a:lnTo>
                  <a:lnTo>
                    <a:pt x="12980" y="2050"/>
                  </a:lnTo>
                  <a:lnTo>
                    <a:pt x="13151" y="1879"/>
                  </a:lnTo>
                  <a:close/>
                  <a:moveTo>
                    <a:pt x="15030" y="5295"/>
                  </a:moveTo>
                  <a:lnTo>
                    <a:pt x="15542" y="6149"/>
                  </a:lnTo>
                  <a:lnTo>
                    <a:pt x="15542" y="6320"/>
                  </a:lnTo>
                  <a:lnTo>
                    <a:pt x="15884" y="6832"/>
                  </a:lnTo>
                  <a:lnTo>
                    <a:pt x="15884" y="7344"/>
                  </a:lnTo>
                  <a:lnTo>
                    <a:pt x="15542" y="6832"/>
                  </a:lnTo>
                  <a:lnTo>
                    <a:pt x="15542" y="6661"/>
                  </a:lnTo>
                  <a:lnTo>
                    <a:pt x="15201" y="5978"/>
                  </a:lnTo>
                  <a:lnTo>
                    <a:pt x="15030" y="5466"/>
                  </a:lnTo>
                  <a:lnTo>
                    <a:pt x="15030" y="5295"/>
                  </a:lnTo>
                  <a:close/>
                  <a:moveTo>
                    <a:pt x="16396" y="7857"/>
                  </a:moveTo>
                  <a:lnTo>
                    <a:pt x="16567" y="8198"/>
                  </a:lnTo>
                  <a:lnTo>
                    <a:pt x="16396" y="8881"/>
                  </a:lnTo>
                  <a:lnTo>
                    <a:pt x="16225" y="8369"/>
                  </a:lnTo>
                  <a:lnTo>
                    <a:pt x="16396" y="7857"/>
                  </a:lnTo>
                  <a:close/>
                  <a:moveTo>
                    <a:pt x="17079" y="9394"/>
                  </a:moveTo>
                  <a:lnTo>
                    <a:pt x="17421" y="10248"/>
                  </a:lnTo>
                  <a:lnTo>
                    <a:pt x="17250" y="10760"/>
                  </a:lnTo>
                  <a:lnTo>
                    <a:pt x="17079" y="11102"/>
                  </a:lnTo>
                  <a:lnTo>
                    <a:pt x="17079" y="9394"/>
                  </a:lnTo>
                  <a:close/>
                  <a:moveTo>
                    <a:pt x="14859" y="5807"/>
                  </a:moveTo>
                  <a:lnTo>
                    <a:pt x="15371" y="7344"/>
                  </a:lnTo>
                  <a:lnTo>
                    <a:pt x="15371" y="8540"/>
                  </a:lnTo>
                  <a:lnTo>
                    <a:pt x="15371" y="8711"/>
                  </a:lnTo>
                  <a:lnTo>
                    <a:pt x="14517" y="9906"/>
                  </a:lnTo>
                  <a:lnTo>
                    <a:pt x="13493" y="11272"/>
                  </a:lnTo>
                  <a:lnTo>
                    <a:pt x="13493" y="7857"/>
                  </a:lnTo>
                  <a:lnTo>
                    <a:pt x="14176" y="6832"/>
                  </a:lnTo>
                  <a:lnTo>
                    <a:pt x="14859" y="5807"/>
                  </a:lnTo>
                  <a:close/>
                  <a:moveTo>
                    <a:pt x="15884" y="8711"/>
                  </a:moveTo>
                  <a:lnTo>
                    <a:pt x="16225" y="9565"/>
                  </a:lnTo>
                  <a:lnTo>
                    <a:pt x="15542" y="10760"/>
                  </a:lnTo>
                  <a:lnTo>
                    <a:pt x="15713" y="10760"/>
                  </a:lnTo>
                  <a:lnTo>
                    <a:pt x="16225" y="9906"/>
                  </a:lnTo>
                  <a:lnTo>
                    <a:pt x="16396" y="10418"/>
                  </a:lnTo>
                  <a:lnTo>
                    <a:pt x="16225" y="12126"/>
                  </a:lnTo>
                  <a:lnTo>
                    <a:pt x="15371" y="12980"/>
                  </a:lnTo>
                  <a:lnTo>
                    <a:pt x="15371" y="12980"/>
                  </a:lnTo>
                  <a:lnTo>
                    <a:pt x="15542" y="9394"/>
                  </a:lnTo>
                  <a:lnTo>
                    <a:pt x="15884" y="8711"/>
                  </a:lnTo>
                  <a:close/>
                  <a:moveTo>
                    <a:pt x="15201" y="9735"/>
                  </a:moveTo>
                  <a:lnTo>
                    <a:pt x="14859" y="13322"/>
                  </a:lnTo>
                  <a:lnTo>
                    <a:pt x="13322" y="14517"/>
                  </a:lnTo>
                  <a:lnTo>
                    <a:pt x="13493" y="11443"/>
                  </a:lnTo>
                  <a:lnTo>
                    <a:pt x="13664" y="11443"/>
                  </a:lnTo>
                  <a:lnTo>
                    <a:pt x="14347" y="10760"/>
                  </a:lnTo>
                  <a:lnTo>
                    <a:pt x="15201" y="9735"/>
                  </a:lnTo>
                  <a:close/>
                  <a:moveTo>
                    <a:pt x="16055" y="12639"/>
                  </a:moveTo>
                  <a:lnTo>
                    <a:pt x="15884" y="14005"/>
                  </a:lnTo>
                  <a:lnTo>
                    <a:pt x="15201" y="14859"/>
                  </a:lnTo>
                  <a:lnTo>
                    <a:pt x="15201" y="13493"/>
                  </a:lnTo>
                  <a:lnTo>
                    <a:pt x="16055" y="12639"/>
                  </a:lnTo>
                  <a:close/>
                  <a:moveTo>
                    <a:pt x="15884" y="14176"/>
                  </a:moveTo>
                  <a:lnTo>
                    <a:pt x="15371" y="17079"/>
                  </a:lnTo>
                  <a:lnTo>
                    <a:pt x="15201" y="17762"/>
                  </a:lnTo>
                  <a:lnTo>
                    <a:pt x="14859" y="17933"/>
                  </a:lnTo>
                  <a:lnTo>
                    <a:pt x="15201" y="15030"/>
                  </a:lnTo>
                  <a:lnTo>
                    <a:pt x="15884" y="14176"/>
                  </a:lnTo>
                  <a:close/>
                  <a:moveTo>
                    <a:pt x="14859" y="13663"/>
                  </a:moveTo>
                  <a:lnTo>
                    <a:pt x="14688" y="15371"/>
                  </a:lnTo>
                  <a:lnTo>
                    <a:pt x="14517" y="15542"/>
                  </a:lnTo>
                  <a:lnTo>
                    <a:pt x="14517" y="15713"/>
                  </a:lnTo>
                  <a:lnTo>
                    <a:pt x="14688" y="15542"/>
                  </a:lnTo>
                  <a:lnTo>
                    <a:pt x="14347" y="18274"/>
                  </a:lnTo>
                  <a:lnTo>
                    <a:pt x="13493" y="18787"/>
                  </a:lnTo>
                  <a:lnTo>
                    <a:pt x="13493" y="18787"/>
                  </a:lnTo>
                  <a:lnTo>
                    <a:pt x="14176" y="15200"/>
                  </a:lnTo>
                  <a:lnTo>
                    <a:pt x="13664" y="17250"/>
                  </a:lnTo>
                  <a:lnTo>
                    <a:pt x="13151" y="19128"/>
                  </a:lnTo>
                  <a:lnTo>
                    <a:pt x="12639" y="19470"/>
                  </a:lnTo>
                  <a:lnTo>
                    <a:pt x="12980" y="17079"/>
                  </a:lnTo>
                  <a:lnTo>
                    <a:pt x="13322" y="14688"/>
                  </a:lnTo>
                  <a:lnTo>
                    <a:pt x="14859" y="13663"/>
                  </a:lnTo>
                  <a:close/>
                  <a:moveTo>
                    <a:pt x="15030" y="18445"/>
                  </a:moveTo>
                  <a:lnTo>
                    <a:pt x="14688" y="19982"/>
                  </a:lnTo>
                  <a:lnTo>
                    <a:pt x="14859" y="18616"/>
                  </a:lnTo>
                  <a:lnTo>
                    <a:pt x="15030" y="18445"/>
                  </a:lnTo>
                  <a:close/>
                  <a:moveTo>
                    <a:pt x="16738" y="17079"/>
                  </a:moveTo>
                  <a:lnTo>
                    <a:pt x="16055" y="19982"/>
                  </a:lnTo>
                  <a:lnTo>
                    <a:pt x="15201" y="20836"/>
                  </a:lnTo>
                  <a:lnTo>
                    <a:pt x="15884" y="17762"/>
                  </a:lnTo>
                  <a:lnTo>
                    <a:pt x="16738" y="17079"/>
                  </a:lnTo>
                  <a:close/>
                  <a:moveTo>
                    <a:pt x="16055" y="20495"/>
                  </a:moveTo>
                  <a:lnTo>
                    <a:pt x="15713" y="21861"/>
                  </a:lnTo>
                  <a:lnTo>
                    <a:pt x="15030" y="22202"/>
                  </a:lnTo>
                  <a:lnTo>
                    <a:pt x="15030" y="22202"/>
                  </a:lnTo>
                  <a:lnTo>
                    <a:pt x="15201" y="21349"/>
                  </a:lnTo>
                  <a:lnTo>
                    <a:pt x="16055" y="20495"/>
                  </a:lnTo>
                  <a:close/>
                  <a:moveTo>
                    <a:pt x="15542" y="22373"/>
                  </a:moveTo>
                  <a:lnTo>
                    <a:pt x="15201" y="23056"/>
                  </a:lnTo>
                  <a:lnTo>
                    <a:pt x="15030" y="23227"/>
                  </a:lnTo>
                  <a:lnTo>
                    <a:pt x="15201" y="22544"/>
                  </a:lnTo>
                  <a:lnTo>
                    <a:pt x="15542" y="22373"/>
                  </a:lnTo>
                  <a:close/>
                  <a:moveTo>
                    <a:pt x="14347" y="19812"/>
                  </a:moveTo>
                  <a:lnTo>
                    <a:pt x="14176" y="21861"/>
                  </a:lnTo>
                  <a:lnTo>
                    <a:pt x="13493" y="22373"/>
                  </a:lnTo>
                  <a:lnTo>
                    <a:pt x="13493" y="22544"/>
                  </a:lnTo>
                  <a:lnTo>
                    <a:pt x="14176" y="22202"/>
                  </a:lnTo>
                  <a:lnTo>
                    <a:pt x="14176" y="22544"/>
                  </a:lnTo>
                  <a:lnTo>
                    <a:pt x="14005" y="22886"/>
                  </a:lnTo>
                  <a:lnTo>
                    <a:pt x="12297" y="24081"/>
                  </a:lnTo>
                  <a:lnTo>
                    <a:pt x="13322" y="22032"/>
                  </a:lnTo>
                  <a:lnTo>
                    <a:pt x="14347" y="19812"/>
                  </a:lnTo>
                  <a:close/>
                  <a:moveTo>
                    <a:pt x="15030" y="23569"/>
                  </a:moveTo>
                  <a:lnTo>
                    <a:pt x="14603" y="24508"/>
                  </a:lnTo>
                  <a:lnTo>
                    <a:pt x="14859" y="23910"/>
                  </a:lnTo>
                  <a:lnTo>
                    <a:pt x="15030" y="23569"/>
                  </a:lnTo>
                  <a:close/>
                  <a:moveTo>
                    <a:pt x="14347" y="18787"/>
                  </a:moveTo>
                  <a:lnTo>
                    <a:pt x="14347" y="19641"/>
                  </a:lnTo>
                  <a:lnTo>
                    <a:pt x="14005" y="19641"/>
                  </a:lnTo>
                  <a:lnTo>
                    <a:pt x="11614" y="24593"/>
                  </a:lnTo>
                  <a:lnTo>
                    <a:pt x="11273" y="24764"/>
                  </a:lnTo>
                  <a:lnTo>
                    <a:pt x="12468" y="22202"/>
                  </a:lnTo>
                  <a:lnTo>
                    <a:pt x="13322" y="19470"/>
                  </a:lnTo>
                  <a:lnTo>
                    <a:pt x="14347" y="18787"/>
                  </a:lnTo>
                  <a:close/>
                  <a:moveTo>
                    <a:pt x="14005" y="23398"/>
                  </a:moveTo>
                  <a:lnTo>
                    <a:pt x="13834" y="24252"/>
                  </a:lnTo>
                  <a:lnTo>
                    <a:pt x="12639" y="24935"/>
                  </a:lnTo>
                  <a:lnTo>
                    <a:pt x="11443" y="25447"/>
                  </a:lnTo>
                  <a:lnTo>
                    <a:pt x="11956" y="24593"/>
                  </a:lnTo>
                  <a:lnTo>
                    <a:pt x="14005" y="23398"/>
                  </a:lnTo>
                  <a:close/>
                  <a:moveTo>
                    <a:pt x="11273" y="24935"/>
                  </a:moveTo>
                  <a:lnTo>
                    <a:pt x="10931" y="25618"/>
                  </a:lnTo>
                  <a:lnTo>
                    <a:pt x="10589" y="25789"/>
                  </a:lnTo>
                  <a:lnTo>
                    <a:pt x="10931" y="25106"/>
                  </a:lnTo>
                  <a:lnTo>
                    <a:pt x="11273" y="24935"/>
                  </a:lnTo>
                  <a:close/>
                  <a:moveTo>
                    <a:pt x="14347" y="26643"/>
                  </a:moveTo>
                  <a:lnTo>
                    <a:pt x="14005" y="27838"/>
                  </a:lnTo>
                  <a:lnTo>
                    <a:pt x="13664" y="28009"/>
                  </a:lnTo>
                  <a:lnTo>
                    <a:pt x="14347" y="26643"/>
                  </a:lnTo>
                  <a:close/>
                  <a:moveTo>
                    <a:pt x="13664" y="26301"/>
                  </a:moveTo>
                  <a:lnTo>
                    <a:pt x="13664" y="26472"/>
                  </a:lnTo>
                  <a:lnTo>
                    <a:pt x="12639" y="28351"/>
                  </a:lnTo>
                  <a:lnTo>
                    <a:pt x="12297" y="28351"/>
                  </a:lnTo>
                  <a:lnTo>
                    <a:pt x="13664" y="26301"/>
                  </a:lnTo>
                  <a:close/>
                  <a:moveTo>
                    <a:pt x="13834" y="24764"/>
                  </a:moveTo>
                  <a:lnTo>
                    <a:pt x="13834" y="25106"/>
                  </a:lnTo>
                  <a:lnTo>
                    <a:pt x="12639" y="26814"/>
                  </a:lnTo>
                  <a:lnTo>
                    <a:pt x="11273" y="28521"/>
                  </a:lnTo>
                  <a:lnTo>
                    <a:pt x="10419" y="28692"/>
                  </a:lnTo>
                  <a:lnTo>
                    <a:pt x="11956" y="26984"/>
                  </a:lnTo>
                  <a:lnTo>
                    <a:pt x="13493" y="24935"/>
                  </a:lnTo>
                  <a:lnTo>
                    <a:pt x="13834" y="24764"/>
                  </a:lnTo>
                  <a:close/>
                  <a:moveTo>
                    <a:pt x="13151" y="25277"/>
                  </a:moveTo>
                  <a:lnTo>
                    <a:pt x="11443" y="27155"/>
                  </a:lnTo>
                  <a:lnTo>
                    <a:pt x="9736" y="28692"/>
                  </a:lnTo>
                  <a:lnTo>
                    <a:pt x="9394" y="28863"/>
                  </a:lnTo>
                  <a:lnTo>
                    <a:pt x="11273" y="25960"/>
                  </a:lnTo>
                  <a:lnTo>
                    <a:pt x="12127" y="25618"/>
                  </a:lnTo>
                  <a:lnTo>
                    <a:pt x="13151" y="25277"/>
                  </a:lnTo>
                  <a:close/>
                  <a:moveTo>
                    <a:pt x="13834" y="28351"/>
                  </a:moveTo>
                  <a:lnTo>
                    <a:pt x="13151" y="29546"/>
                  </a:lnTo>
                  <a:lnTo>
                    <a:pt x="12468" y="30571"/>
                  </a:lnTo>
                  <a:lnTo>
                    <a:pt x="11785" y="31595"/>
                  </a:lnTo>
                  <a:lnTo>
                    <a:pt x="10760" y="32620"/>
                  </a:lnTo>
                  <a:lnTo>
                    <a:pt x="10419" y="32620"/>
                  </a:lnTo>
                  <a:lnTo>
                    <a:pt x="11956" y="30742"/>
                  </a:lnTo>
                  <a:lnTo>
                    <a:pt x="13322" y="28692"/>
                  </a:lnTo>
                  <a:lnTo>
                    <a:pt x="13834" y="28351"/>
                  </a:lnTo>
                  <a:close/>
                  <a:moveTo>
                    <a:pt x="10760" y="29034"/>
                  </a:moveTo>
                  <a:lnTo>
                    <a:pt x="8711" y="31083"/>
                  </a:lnTo>
                  <a:lnTo>
                    <a:pt x="7686" y="31937"/>
                  </a:lnTo>
                  <a:lnTo>
                    <a:pt x="6491" y="32791"/>
                  </a:lnTo>
                  <a:lnTo>
                    <a:pt x="5466" y="32791"/>
                  </a:lnTo>
                  <a:lnTo>
                    <a:pt x="7686" y="31083"/>
                  </a:lnTo>
                  <a:lnTo>
                    <a:pt x="9906" y="29205"/>
                  </a:lnTo>
                  <a:lnTo>
                    <a:pt x="10760" y="29034"/>
                  </a:lnTo>
                  <a:close/>
                  <a:moveTo>
                    <a:pt x="10721" y="31280"/>
                  </a:moveTo>
                  <a:lnTo>
                    <a:pt x="9736" y="32791"/>
                  </a:lnTo>
                  <a:lnTo>
                    <a:pt x="8199" y="32962"/>
                  </a:lnTo>
                  <a:lnTo>
                    <a:pt x="8199" y="32962"/>
                  </a:lnTo>
                  <a:lnTo>
                    <a:pt x="10721" y="31280"/>
                  </a:lnTo>
                  <a:close/>
                  <a:moveTo>
                    <a:pt x="12297" y="28863"/>
                  </a:moveTo>
                  <a:lnTo>
                    <a:pt x="10760" y="31220"/>
                  </a:lnTo>
                  <a:lnTo>
                    <a:pt x="10760" y="31220"/>
                  </a:lnTo>
                  <a:lnTo>
                    <a:pt x="10760" y="31083"/>
                  </a:lnTo>
                  <a:lnTo>
                    <a:pt x="9223" y="31937"/>
                  </a:lnTo>
                  <a:lnTo>
                    <a:pt x="8028" y="32962"/>
                  </a:lnTo>
                  <a:lnTo>
                    <a:pt x="7515" y="32962"/>
                  </a:lnTo>
                  <a:lnTo>
                    <a:pt x="8711" y="32108"/>
                  </a:lnTo>
                  <a:lnTo>
                    <a:pt x="9736" y="31083"/>
                  </a:lnTo>
                  <a:lnTo>
                    <a:pt x="10931" y="30058"/>
                  </a:lnTo>
                  <a:lnTo>
                    <a:pt x="11785" y="29034"/>
                  </a:lnTo>
                  <a:lnTo>
                    <a:pt x="12297" y="28863"/>
                  </a:lnTo>
                  <a:close/>
                  <a:moveTo>
                    <a:pt x="7174" y="33474"/>
                  </a:moveTo>
                  <a:lnTo>
                    <a:pt x="4954" y="34840"/>
                  </a:lnTo>
                  <a:lnTo>
                    <a:pt x="3246" y="34840"/>
                  </a:lnTo>
                  <a:lnTo>
                    <a:pt x="4954" y="34157"/>
                  </a:lnTo>
                  <a:lnTo>
                    <a:pt x="6661" y="33474"/>
                  </a:lnTo>
                  <a:close/>
                  <a:moveTo>
                    <a:pt x="9223" y="33474"/>
                  </a:moveTo>
                  <a:lnTo>
                    <a:pt x="9394" y="33645"/>
                  </a:lnTo>
                  <a:lnTo>
                    <a:pt x="8199" y="34328"/>
                  </a:lnTo>
                  <a:lnTo>
                    <a:pt x="6832" y="34840"/>
                  </a:lnTo>
                  <a:lnTo>
                    <a:pt x="5124" y="34840"/>
                  </a:lnTo>
                  <a:lnTo>
                    <a:pt x="7345" y="33474"/>
                  </a:lnTo>
                  <a:lnTo>
                    <a:pt x="8199" y="33645"/>
                  </a:lnTo>
                  <a:lnTo>
                    <a:pt x="9223" y="33474"/>
                  </a:lnTo>
                  <a:close/>
                  <a:moveTo>
                    <a:pt x="10589" y="1"/>
                  </a:moveTo>
                  <a:lnTo>
                    <a:pt x="10760" y="172"/>
                  </a:lnTo>
                  <a:lnTo>
                    <a:pt x="12980" y="1879"/>
                  </a:lnTo>
                  <a:lnTo>
                    <a:pt x="12810" y="2050"/>
                  </a:lnTo>
                  <a:lnTo>
                    <a:pt x="12127" y="1367"/>
                  </a:lnTo>
                  <a:lnTo>
                    <a:pt x="12127" y="1538"/>
                  </a:lnTo>
                  <a:lnTo>
                    <a:pt x="12810" y="2221"/>
                  </a:lnTo>
                  <a:lnTo>
                    <a:pt x="12810" y="2392"/>
                  </a:lnTo>
                  <a:lnTo>
                    <a:pt x="12810" y="2562"/>
                  </a:lnTo>
                  <a:lnTo>
                    <a:pt x="13664" y="3416"/>
                  </a:lnTo>
                  <a:lnTo>
                    <a:pt x="14517" y="5124"/>
                  </a:lnTo>
                  <a:lnTo>
                    <a:pt x="13322" y="7003"/>
                  </a:lnTo>
                  <a:lnTo>
                    <a:pt x="12980" y="4953"/>
                  </a:lnTo>
                  <a:lnTo>
                    <a:pt x="12468" y="3075"/>
                  </a:lnTo>
                  <a:lnTo>
                    <a:pt x="12810" y="2221"/>
                  </a:lnTo>
                  <a:lnTo>
                    <a:pt x="12297" y="3246"/>
                  </a:lnTo>
                  <a:lnTo>
                    <a:pt x="12810" y="5295"/>
                  </a:lnTo>
                  <a:lnTo>
                    <a:pt x="12980" y="7344"/>
                  </a:lnTo>
                  <a:lnTo>
                    <a:pt x="11956" y="8540"/>
                  </a:lnTo>
                  <a:lnTo>
                    <a:pt x="11956" y="8711"/>
                  </a:lnTo>
                  <a:lnTo>
                    <a:pt x="12127" y="8881"/>
                  </a:lnTo>
                  <a:lnTo>
                    <a:pt x="13151" y="8198"/>
                  </a:lnTo>
                  <a:lnTo>
                    <a:pt x="12980" y="11443"/>
                  </a:lnTo>
                  <a:lnTo>
                    <a:pt x="12810" y="14859"/>
                  </a:lnTo>
                  <a:lnTo>
                    <a:pt x="12810" y="15030"/>
                  </a:lnTo>
                  <a:lnTo>
                    <a:pt x="12468" y="19641"/>
                  </a:lnTo>
                  <a:lnTo>
                    <a:pt x="10931" y="20665"/>
                  </a:lnTo>
                  <a:lnTo>
                    <a:pt x="10931" y="20836"/>
                  </a:lnTo>
                  <a:lnTo>
                    <a:pt x="11102" y="20836"/>
                  </a:lnTo>
                  <a:lnTo>
                    <a:pt x="12810" y="19812"/>
                  </a:lnTo>
                  <a:lnTo>
                    <a:pt x="11785" y="22373"/>
                  </a:lnTo>
                  <a:lnTo>
                    <a:pt x="10589" y="25106"/>
                  </a:lnTo>
                  <a:lnTo>
                    <a:pt x="9223" y="25447"/>
                  </a:lnTo>
                  <a:lnTo>
                    <a:pt x="9223" y="25618"/>
                  </a:lnTo>
                  <a:lnTo>
                    <a:pt x="9394" y="25789"/>
                  </a:lnTo>
                  <a:lnTo>
                    <a:pt x="10419" y="25277"/>
                  </a:lnTo>
                  <a:lnTo>
                    <a:pt x="10077" y="25789"/>
                  </a:lnTo>
                  <a:lnTo>
                    <a:pt x="9736" y="25960"/>
                  </a:lnTo>
                  <a:lnTo>
                    <a:pt x="9565" y="25960"/>
                  </a:lnTo>
                  <a:lnTo>
                    <a:pt x="9736" y="26130"/>
                  </a:lnTo>
                  <a:lnTo>
                    <a:pt x="10077" y="25960"/>
                  </a:lnTo>
                  <a:lnTo>
                    <a:pt x="8540" y="28351"/>
                  </a:lnTo>
                  <a:lnTo>
                    <a:pt x="8711" y="28351"/>
                  </a:lnTo>
                  <a:lnTo>
                    <a:pt x="9565" y="27326"/>
                  </a:lnTo>
                  <a:lnTo>
                    <a:pt x="10419" y="25960"/>
                  </a:lnTo>
                  <a:lnTo>
                    <a:pt x="10760" y="25960"/>
                  </a:lnTo>
                  <a:lnTo>
                    <a:pt x="9223" y="28863"/>
                  </a:lnTo>
                  <a:lnTo>
                    <a:pt x="7686" y="29034"/>
                  </a:lnTo>
                  <a:lnTo>
                    <a:pt x="6149" y="29375"/>
                  </a:lnTo>
                  <a:lnTo>
                    <a:pt x="6320" y="29546"/>
                  </a:lnTo>
                  <a:lnTo>
                    <a:pt x="7686" y="29375"/>
                  </a:lnTo>
                  <a:lnTo>
                    <a:pt x="9052" y="29205"/>
                  </a:lnTo>
                  <a:lnTo>
                    <a:pt x="8882" y="29375"/>
                  </a:lnTo>
                  <a:lnTo>
                    <a:pt x="9052" y="29546"/>
                  </a:lnTo>
                  <a:lnTo>
                    <a:pt x="5124" y="32620"/>
                  </a:lnTo>
                  <a:lnTo>
                    <a:pt x="3075" y="32449"/>
                  </a:lnTo>
                  <a:lnTo>
                    <a:pt x="3075" y="32620"/>
                  </a:lnTo>
                  <a:lnTo>
                    <a:pt x="4783" y="32962"/>
                  </a:lnTo>
                  <a:lnTo>
                    <a:pt x="4100" y="33474"/>
                  </a:lnTo>
                  <a:lnTo>
                    <a:pt x="4100" y="33645"/>
                  </a:lnTo>
                  <a:lnTo>
                    <a:pt x="4271" y="33645"/>
                  </a:lnTo>
                  <a:lnTo>
                    <a:pt x="4954" y="33133"/>
                  </a:lnTo>
                  <a:lnTo>
                    <a:pt x="5808" y="33303"/>
                  </a:lnTo>
                  <a:lnTo>
                    <a:pt x="3929" y="34157"/>
                  </a:lnTo>
                  <a:lnTo>
                    <a:pt x="2050" y="34840"/>
                  </a:lnTo>
                  <a:lnTo>
                    <a:pt x="343" y="34840"/>
                  </a:lnTo>
                  <a:lnTo>
                    <a:pt x="172" y="35011"/>
                  </a:lnTo>
                  <a:lnTo>
                    <a:pt x="343" y="35011"/>
                  </a:lnTo>
                  <a:lnTo>
                    <a:pt x="684" y="35182"/>
                  </a:lnTo>
                  <a:lnTo>
                    <a:pt x="1" y="35182"/>
                  </a:lnTo>
                  <a:lnTo>
                    <a:pt x="1" y="35353"/>
                  </a:lnTo>
                  <a:lnTo>
                    <a:pt x="1196" y="35182"/>
                  </a:lnTo>
                  <a:lnTo>
                    <a:pt x="3587" y="35523"/>
                  </a:lnTo>
                  <a:lnTo>
                    <a:pt x="2392" y="35523"/>
                  </a:lnTo>
                  <a:lnTo>
                    <a:pt x="2392" y="35694"/>
                  </a:lnTo>
                  <a:lnTo>
                    <a:pt x="5124" y="35865"/>
                  </a:lnTo>
                  <a:lnTo>
                    <a:pt x="6320" y="35865"/>
                  </a:lnTo>
                  <a:lnTo>
                    <a:pt x="7686" y="35523"/>
                  </a:lnTo>
                  <a:lnTo>
                    <a:pt x="8711" y="35523"/>
                  </a:lnTo>
                  <a:lnTo>
                    <a:pt x="8711" y="35353"/>
                  </a:lnTo>
                  <a:lnTo>
                    <a:pt x="8882" y="35353"/>
                  </a:lnTo>
                  <a:lnTo>
                    <a:pt x="10248" y="34670"/>
                  </a:lnTo>
                  <a:lnTo>
                    <a:pt x="11785" y="33645"/>
                  </a:lnTo>
                  <a:lnTo>
                    <a:pt x="11785" y="33474"/>
                  </a:lnTo>
                  <a:lnTo>
                    <a:pt x="11614" y="33474"/>
                  </a:lnTo>
                  <a:lnTo>
                    <a:pt x="9906" y="34328"/>
                  </a:lnTo>
                  <a:lnTo>
                    <a:pt x="8028" y="35011"/>
                  </a:lnTo>
                  <a:lnTo>
                    <a:pt x="9565" y="34157"/>
                  </a:lnTo>
                  <a:lnTo>
                    <a:pt x="11102" y="33133"/>
                  </a:lnTo>
                  <a:lnTo>
                    <a:pt x="11614" y="32791"/>
                  </a:lnTo>
                  <a:lnTo>
                    <a:pt x="12127" y="32279"/>
                  </a:lnTo>
                  <a:lnTo>
                    <a:pt x="12297" y="32108"/>
                  </a:lnTo>
                  <a:lnTo>
                    <a:pt x="11956" y="32108"/>
                  </a:lnTo>
                  <a:lnTo>
                    <a:pt x="12639" y="31254"/>
                  </a:lnTo>
                  <a:lnTo>
                    <a:pt x="13322" y="30229"/>
                  </a:lnTo>
                  <a:lnTo>
                    <a:pt x="13834" y="29205"/>
                  </a:lnTo>
                  <a:lnTo>
                    <a:pt x="14176" y="28180"/>
                  </a:lnTo>
                  <a:lnTo>
                    <a:pt x="14859" y="27838"/>
                  </a:lnTo>
                  <a:lnTo>
                    <a:pt x="15030" y="27667"/>
                  </a:lnTo>
                  <a:lnTo>
                    <a:pt x="14859" y="27667"/>
                  </a:lnTo>
                  <a:lnTo>
                    <a:pt x="14347" y="27838"/>
                  </a:lnTo>
                  <a:lnTo>
                    <a:pt x="14517" y="26301"/>
                  </a:lnTo>
                  <a:lnTo>
                    <a:pt x="15542" y="23910"/>
                  </a:lnTo>
                  <a:lnTo>
                    <a:pt x="16225" y="21690"/>
                  </a:lnTo>
                  <a:lnTo>
                    <a:pt x="16396" y="21519"/>
                  </a:lnTo>
                  <a:lnTo>
                    <a:pt x="16396" y="21349"/>
                  </a:lnTo>
                  <a:lnTo>
                    <a:pt x="16738" y="19470"/>
                  </a:lnTo>
                  <a:lnTo>
                    <a:pt x="17762" y="18104"/>
                  </a:lnTo>
                  <a:lnTo>
                    <a:pt x="17592" y="17933"/>
                  </a:lnTo>
                  <a:lnTo>
                    <a:pt x="16908" y="18958"/>
                  </a:lnTo>
                  <a:lnTo>
                    <a:pt x="17250" y="15542"/>
                  </a:lnTo>
                  <a:lnTo>
                    <a:pt x="17933" y="14176"/>
                  </a:lnTo>
                  <a:lnTo>
                    <a:pt x="17933" y="14176"/>
                  </a:lnTo>
                  <a:lnTo>
                    <a:pt x="17250" y="15371"/>
                  </a:lnTo>
                  <a:lnTo>
                    <a:pt x="17250" y="15371"/>
                  </a:lnTo>
                  <a:lnTo>
                    <a:pt x="17421" y="12468"/>
                  </a:lnTo>
                  <a:lnTo>
                    <a:pt x="17250" y="12468"/>
                  </a:lnTo>
                  <a:lnTo>
                    <a:pt x="16908" y="16225"/>
                  </a:lnTo>
                  <a:lnTo>
                    <a:pt x="16738" y="16908"/>
                  </a:lnTo>
                  <a:lnTo>
                    <a:pt x="16567" y="16908"/>
                  </a:lnTo>
                  <a:lnTo>
                    <a:pt x="16225" y="17079"/>
                  </a:lnTo>
                  <a:lnTo>
                    <a:pt x="16908" y="16225"/>
                  </a:lnTo>
                  <a:lnTo>
                    <a:pt x="16908" y="16225"/>
                  </a:lnTo>
                  <a:lnTo>
                    <a:pt x="16089" y="17045"/>
                  </a:lnTo>
                  <a:lnTo>
                    <a:pt x="16089" y="17045"/>
                  </a:lnTo>
                  <a:lnTo>
                    <a:pt x="16225" y="16225"/>
                  </a:lnTo>
                  <a:lnTo>
                    <a:pt x="16738" y="12639"/>
                  </a:lnTo>
                  <a:lnTo>
                    <a:pt x="17421" y="10931"/>
                  </a:lnTo>
                  <a:lnTo>
                    <a:pt x="17592" y="10760"/>
                  </a:lnTo>
                  <a:lnTo>
                    <a:pt x="17933" y="12126"/>
                  </a:lnTo>
                  <a:lnTo>
                    <a:pt x="17933" y="12297"/>
                  </a:lnTo>
                  <a:lnTo>
                    <a:pt x="18104" y="12126"/>
                  </a:lnTo>
                  <a:lnTo>
                    <a:pt x="18104" y="11102"/>
                  </a:lnTo>
                  <a:lnTo>
                    <a:pt x="17933" y="9906"/>
                  </a:lnTo>
                  <a:lnTo>
                    <a:pt x="18104" y="9735"/>
                  </a:lnTo>
                  <a:lnTo>
                    <a:pt x="17933" y="9735"/>
                  </a:lnTo>
                  <a:lnTo>
                    <a:pt x="17592" y="8881"/>
                  </a:lnTo>
                  <a:lnTo>
                    <a:pt x="17762" y="8711"/>
                  </a:lnTo>
                  <a:lnTo>
                    <a:pt x="17592" y="8711"/>
                  </a:lnTo>
                  <a:lnTo>
                    <a:pt x="17079" y="7686"/>
                  </a:lnTo>
                  <a:lnTo>
                    <a:pt x="17079" y="7344"/>
                  </a:lnTo>
                  <a:lnTo>
                    <a:pt x="17250" y="7003"/>
                  </a:lnTo>
                  <a:lnTo>
                    <a:pt x="17421" y="7003"/>
                  </a:lnTo>
                  <a:lnTo>
                    <a:pt x="17421" y="5978"/>
                  </a:lnTo>
                  <a:lnTo>
                    <a:pt x="17250" y="5807"/>
                  </a:lnTo>
                  <a:lnTo>
                    <a:pt x="16908" y="4783"/>
                  </a:lnTo>
                  <a:lnTo>
                    <a:pt x="16225" y="3929"/>
                  </a:lnTo>
                  <a:lnTo>
                    <a:pt x="15542" y="3075"/>
                  </a:lnTo>
                  <a:lnTo>
                    <a:pt x="14517" y="2392"/>
                  </a:lnTo>
                  <a:lnTo>
                    <a:pt x="12639" y="1025"/>
                  </a:lnTo>
                  <a:lnTo>
                    <a:pt x="1076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8" name="Google Shape;824;p32"/>
            <p:cNvSpPr/>
            <p:nvPr/>
          </p:nvSpPr>
          <p:spPr>
            <a:xfrm>
              <a:off x="8601120" y="1386000"/>
              <a:ext cx="122040" cy="24012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240120"/>
                <a:gd name="textAreaBottom" fmla="*/ 240480 h 240120"/>
              </a:gdLst>
              <a:ahLst/>
              <a:cxnLst/>
              <a:rect l="textAreaLeft" t="textAreaTop" r="textAreaRight" b="textAreaBottom"/>
              <a:pathLst>
                <a:path w="18445" h="36207">
                  <a:moveTo>
                    <a:pt x="13492" y="2392"/>
                  </a:moveTo>
                  <a:lnTo>
                    <a:pt x="14858" y="3587"/>
                  </a:lnTo>
                  <a:lnTo>
                    <a:pt x="14858" y="3758"/>
                  </a:lnTo>
                  <a:lnTo>
                    <a:pt x="15029" y="4271"/>
                  </a:lnTo>
                  <a:lnTo>
                    <a:pt x="15029" y="4271"/>
                  </a:lnTo>
                  <a:lnTo>
                    <a:pt x="14004" y="3246"/>
                  </a:lnTo>
                  <a:lnTo>
                    <a:pt x="13492" y="2392"/>
                  </a:lnTo>
                  <a:close/>
                  <a:moveTo>
                    <a:pt x="16054" y="4783"/>
                  </a:moveTo>
                  <a:lnTo>
                    <a:pt x="16737" y="5808"/>
                  </a:lnTo>
                  <a:lnTo>
                    <a:pt x="16566" y="5808"/>
                  </a:lnTo>
                  <a:lnTo>
                    <a:pt x="16054" y="4783"/>
                  </a:lnTo>
                  <a:close/>
                  <a:moveTo>
                    <a:pt x="12980" y="2904"/>
                  </a:moveTo>
                  <a:lnTo>
                    <a:pt x="13663" y="3758"/>
                  </a:lnTo>
                  <a:lnTo>
                    <a:pt x="14517" y="5295"/>
                  </a:lnTo>
                  <a:lnTo>
                    <a:pt x="13663" y="6661"/>
                  </a:lnTo>
                  <a:lnTo>
                    <a:pt x="13321" y="4954"/>
                  </a:lnTo>
                  <a:lnTo>
                    <a:pt x="12809" y="3246"/>
                  </a:lnTo>
                  <a:lnTo>
                    <a:pt x="12809" y="3075"/>
                  </a:lnTo>
                  <a:lnTo>
                    <a:pt x="12980" y="2904"/>
                  </a:lnTo>
                  <a:close/>
                  <a:moveTo>
                    <a:pt x="11955" y="855"/>
                  </a:moveTo>
                  <a:lnTo>
                    <a:pt x="13492" y="1880"/>
                  </a:lnTo>
                  <a:lnTo>
                    <a:pt x="15200" y="3075"/>
                  </a:lnTo>
                  <a:lnTo>
                    <a:pt x="15883" y="3758"/>
                  </a:lnTo>
                  <a:lnTo>
                    <a:pt x="16566" y="4441"/>
                  </a:lnTo>
                  <a:lnTo>
                    <a:pt x="16908" y="5295"/>
                  </a:lnTo>
                  <a:lnTo>
                    <a:pt x="17249" y="5978"/>
                  </a:lnTo>
                  <a:lnTo>
                    <a:pt x="17420" y="6149"/>
                  </a:lnTo>
                  <a:lnTo>
                    <a:pt x="17420" y="6320"/>
                  </a:lnTo>
                  <a:lnTo>
                    <a:pt x="17420" y="7003"/>
                  </a:lnTo>
                  <a:lnTo>
                    <a:pt x="17249" y="7003"/>
                  </a:lnTo>
                  <a:lnTo>
                    <a:pt x="17420" y="6661"/>
                  </a:lnTo>
                  <a:lnTo>
                    <a:pt x="17078" y="5978"/>
                  </a:lnTo>
                  <a:lnTo>
                    <a:pt x="16737" y="5124"/>
                  </a:lnTo>
                  <a:lnTo>
                    <a:pt x="15712" y="3929"/>
                  </a:lnTo>
                  <a:lnTo>
                    <a:pt x="14517" y="2904"/>
                  </a:lnTo>
                  <a:lnTo>
                    <a:pt x="13321" y="1880"/>
                  </a:lnTo>
                  <a:lnTo>
                    <a:pt x="12638" y="1367"/>
                  </a:lnTo>
                  <a:lnTo>
                    <a:pt x="11955" y="855"/>
                  </a:lnTo>
                  <a:close/>
                  <a:moveTo>
                    <a:pt x="16395" y="7857"/>
                  </a:moveTo>
                  <a:lnTo>
                    <a:pt x="16225" y="8369"/>
                  </a:lnTo>
                  <a:lnTo>
                    <a:pt x="16225" y="8540"/>
                  </a:lnTo>
                  <a:lnTo>
                    <a:pt x="16225" y="8711"/>
                  </a:lnTo>
                  <a:lnTo>
                    <a:pt x="16395" y="9052"/>
                  </a:lnTo>
                  <a:lnTo>
                    <a:pt x="16566" y="9223"/>
                  </a:lnTo>
                  <a:lnTo>
                    <a:pt x="16737" y="9223"/>
                  </a:lnTo>
                  <a:lnTo>
                    <a:pt x="16908" y="8369"/>
                  </a:lnTo>
                  <a:lnTo>
                    <a:pt x="16908" y="8199"/>
                  </a:lnTo>
                  <a:lnTo>
                    <a:pt x="16908" y="8028"/>
                  </a:lnTo>
                  <a:lnTo>
                    <a:pt x="16737" y="7857"/>
                  </a:lnTo>
                  <a:close/>
                  <a:moveTo>
                    <a:pt x="16054" y="9394"/>
                  </a:moveTo>
                  <a:lnTo>
                    <a:pt x="16054" y="9736"/>
                  </a:lnTo>
                  <a:lnTo>
                    <a:pt x="15883" y="10248"/>
                  </a:lnTo>
                  <a:lnTo>
                    <a:pt x="15883" y="9565"/>
                  </a:lnTo>
                  <a:lnTo>
                    <a:pt x="16054" y="9394"/>
                  </a:lnTo>
                  <a:close/>
                  <a:moveTo>
                    <a:pt x="15029" y="6320"/>
                  </a:moveTo>
                  <a:lnTo>
                    <a:pt x="15371" y="7686"/>
                  </a:lnTo>
                  <a:lnTo>
                    <a:pt x="15371" y="8369"/>
                  </a:lnTo>
                  <a:lnTo>
                    <a:pt x="15371" y="8711"/>
                  </a:lnTo>
                  <a:lnTo>
                    <a:pt x="14687" y="9736"/>
                  </a:lnTo>
                  <a:lnTo>
                    <a:pt x="13834" y="10931"/>
                  </a:lnTo>
                  <a:lnTo>
                    <a:pt x="13834" y="8028"/>
                  </a:lnTo>
                  <a:lnTo>
                    <a:pt x="14346" y="7345"/>
                  </a:lnTo>
                  <a:lnTo>
                    <a:pt x="15029" y="6320"/>
                  </a:lnTo>
                  <a:close/>
                  <a:moveTo>
                    <a:pt x="16395" y="10419"/>
                  </a:moveTo>
                  <a:lnTo>
                    <a:pt x="16395" y="10589"/>
                  </a:lnTo>
                  <a:lnTo>
                    <a:pt x="16225" y="12297"/>
                  </a:lnTo>
                  <a:lnTo>
                    <a:pt x="15712" y="12810"/>
                  </a:lnTo>
                  <a:lnTo>
                    <a:pt x="15712" y="11102"/>
                  </a:lnTo>
                  <a:lnTo>
                    <a:pt x="15883" y="11102"/>
                  </a:lnTo>
                  <a:lnTo>
                    <a:pt x="16395" y="10419"/>
                  </a:lnTo>
                  <a:close/>
                  <a:moveTo>
                    <a:pt x="15371" y="13151"/>
                  </a:moveTo>
                  <a:lnTo>
                    <a:pt x="15371" y="13322"/>
                  </a:lnTo>
                  <a:lnTo>
                    <a:pt x="15371" y="13493"/>
                  </a:lnTo>
                  <a:lnTo>
                    <a:pt x="15200" y="13664"/>
                  </a:lnTo>
                  <a:lnTo>
                    <a:pt x="15200" y="13493"/>
                  </a:lnTo>
                  <a:lnTo>
                    <a:pt x="15371" y="13151"/>
                  </a:lnTo>
                  <a:close/>
                  <a:moveTo>
                    <a:pt x="15200" y="10419"/>
                  </a:moveTo>
                  <a:lnTo>
                    <a:pt x="14858" y="13493"/>
                  </a:lnTo>
                  <a:lnTo>
                    <a:pt x="13663" y="14347"/>
                  </a:lnTo>
                  <a:lnTo>
                    <a:pt x="13663" y="14347"/>
                  </a:lnTo>
                  <a:lnTo>
                    <a:pt x="13834" y="11785"/>
                  </a:lnTo>
                  <a:lnTo>
                    <a:pt x="15200" y="10419"/>
                  </a:lnTo>
                  <a:close/>
                  <a:moveTo>
                    <a:pt x="16054" y="13322"/>
                  </a:moveTo>
                  <a:lnTo>
                    <a:pt x="15883" y="14005"/>
                  </a:lnTo>
                  <a:lnTo>
                    <a:pt x="15541" y="14517"/>
                  </a:lnTo>
                  <a:lnTo>
                    <a:pt x="15541" y="14176"/>
                  </a:lnTo>
                  <a:lnTo>
                    <a:pt x="15541" y="13664"/>
                  </a:lnTo>
                  <a:lnTo>
                    <a:pt x="16054" y="13322"/>
                  </a:lnTo>
                  <a:close/>
                  <a:moveTo>
                    <a:pt x="17249" y="12810"/>
                  </a:moveTo>
                  <a:lnTo>
                    <a:pt x="16908" y="16225"/>
                  </a:lnTo>
                  <a:lnTo>
                    <a:pt x="16566" y="16738"/>
                  </a:lnTo>
                  <a:lnTo>
                    <a:pt x="16566" y="16396"/>
                  </a:lnTo>
                  <a:lnTo>
                    <a:pt x="17078" y="12980"/>
                  </a:lnTo>
                  <a:lnTo>
                    <a:pt x="17249" y="12810"/>
                  </a:lnTo>
                  <a:close/>
                  <a:moveTo>
                    <a:pt x="15712" y="15030"/>
                  </a:moveTo>
                  <a:lnTo>
                    <a:pt x="15371" y="17079"/>
                  </a:lnTo>
                  <a:lnTo>
                    <a:pt x="15200" y="17592"/>
                  </a:lnTo>
                  <a:lnTo>
                    <a:pt x="15371" y="15371"/>
                  </a:lnTo>
                  <a:lnTo>
                    <a:pt x="15712" y="15030"/>
                  </a:lnTo>
                  <a:close/>
                  <a:moveTo>
                    <a:pt x="14517" y="15884"/>
                  </a:moveTo>
                  <a:lnTo>
                    <a:pt x="14687" y="16055"/>
                  </a:lnTo>
                  <a:lnTo>
                    <a:pt x="14346" y="18275"/>
                  </a:lnTo>
                  <a:lnTo>
                    <a:pt x="14004" y="18616"/>
                  </a:lnTo>
                  <a:lnTo>
                    <a:pt x="14517" y="15884"/>
                  </a:lnTo>
                  <a:close/>
                  <a:moveTo>
                    <a:pt x="14858" y="14176"/>
                  </a:moveTo>
                  <a:lnTo>
                    <a:pt x="14687" y="15371"/>
                  </a:lnTo>
                  <a:lnTo>
                    <a:pt x="14687" y="15542"/>
                  </a:lnTo>
                  <a:lnTo>
                    <a:pt x="14517" y="15542"/>
                  </a:lnTo>
                  <a:lnTo>
                    <a:pt x="14517" y="15371"/>
                  </a:lnTo>
                  <a:lnTo>
                    <a:pt x="14346" y="15201"/>
                  </a:lnTo>
                  <a:lnTo>
                    <a:pt x="14175" y="15201"/>
                  </a:lnTo>
                  <a:lnTo>
                    <a:pt x="14175" y="15371"/>
                  </a:lnTo>
                  <a:lnTo>
                    <a:pt x="13663" y="17250"/>
                  </a:lnTo>
                  <a:lnTo>
                    <a:pt x="13150" y="19129"/>
                  </a:lnTo>
                  <a:lnTo>
                    <a:pt x="12980" y="19299"/>
                  </a:lnTo>
                  <a:lnTo>
                    <a:pt x="13663" y="15030"/>
                  </a:lnTo>
                  <a:lnTo>
                    <a:pt x="14858" y="14176"/>
                  </a:lnTo>
                  <a:close/>
                  <a:moveTo>
                    <a:pt x="15029" y="18445"/>
                  </a:moveTo>
                  <a:lnTo>
                    <a:pt x="14858" y="18616"/>
                  </a:lnTo>
                  <a:lnTo>
                    <a:pt x="14858" y="18787"/>
                  </a:lnTo>
                  <a:lnTo>
                    <a:pt x="14687" y="20153"/>
                  </a:lnTo>
                  <a:lnTo>
                    <a:pt x="14858" y="20324"/>
                  </a:lnTo>
                  <a:lnTo>
                    <a:pt x="15029" y="20324"/>
                  </a:lnTo>
                  <a:lnTo>
                    <a:pt x="15371" y="18616"/>
                  </a:lnTo>
                  <a:lnTo>
                    <a:pt x="15371" y="18445"/>
                  </a:lnTo>
                  <a:close/>
                  <a:moveTo>
                    <a:pt x="16566" y="17762"/>
                  </a:moveTo>
                  <a:lnTo>
                    <a:pt x="16225" y="19983"/>
                  </a:lnTo>
                  <a:lnTo>
                    <a:pt x="15712" y="20495"/>
                  </a:lnTo>
                  <a:lnTo>
                    <a:pt x="15712" y="20495"/>
                  </a:lnTo>
                  <a:lnTo>
                    <a:pt x="16225" y="18445"/>
                  </a:lnTo>
                  <a:lnTo>
                    <a:pt x="16225" y="18104"/>
                  </a:lnTo>
                  <a:lnTo>
                    <a:pt x="16566" y="17762"/>
                  </a:lnTo>
                  <a:close/>
                  <a:moveTo>
                    <a:pt x="15883" y="21178"/>
                  </a:moveTo>
                  <a:lnTo>
                    <a:pt x="15712" y="21861"/>
                  </a:lnTo>
                  <a:lnTo>
                    <a:pt x="15371" y="22032"/>
                  </a:lnTo>
                  <a:lnTo>
                    <a:pt x="15541" y="21520"/>
                  </a:lnTo>
                  <a:lnTo>
                    <a:pt x="15883" y="21178"/>
                  </a:lnTo>
                  <a:close/>
                  <a:moveTo>
                    <a:pt x="14175" y="21178"/>
                  </a:moveTo>
                  <a:lnTo>
                    <a:pt x="14175" y="22032"/>
                  </a:lnTo>
                  <a:lnTo>
                    <a:pt x="13663" y="22373"/>
                  </a:lnTo>
                  <a:lnTo>
                    <a:pt x="14175" y="21178"/>
                  </a:lnTo>
                  <a:close/>
                  <a:moveTo>
                    <a:pt x="14346" y="19299"/>
                  </a:moveTo>
                  <a:lnTo>
                    <a:pt x="14346" y="19641"/>
                  </a:lnTo>
                  <a:lnTo>
                    <a:pt x="14004" y="19812"/>
                  </a:lnTo>
                  <a:lnTo>
                    <a:pt x="12638" y="22715"/>
                  </a:lnTo>
                  <a:lnTo>
                    <a:pt x="13663" y="19812"/>
                  </a:lnTo>
                  <a:lnTo>
                    <a:pt x="14346" y="19299"/>
                  </a:lnTo>
                  <a:close/>
                  <a:moveTo>
                    <a:pt x="13492" y="22715"/>
                  </a:moveTo>
                  <a:lnTo>
                    <a:pt x="13492" y="22886"/>
                  </a:lnTo>
                  <a:lnTo>
                    <a:pt x="13834" y="22886"/>
                  </a:lnTo>
                  <a:lnTo>
                    <a:pt x="14175" y="22715"/>
                  </a:lnTo>
                  <a:lnTo>
                    <a:pt x="14175" y="22715"/>
                  </a:lnTo>
                  <a:lnTo>
                    <a:pt x="14004" y="22886"/>
                  </a:lnTo>
                  <a:lnTo>
                    <a:pt x="14004" y="23057"/>
                  </a:lnTo>
                  <a:lnTo>
                    <a:pt x="12980" y="23740"/>
                  </a:lnTo>
                  <a:lnTo>
                    <a:pt x="13492" y="22715"/>
                  </a:lnTo>
                  <a:close/>
                  <a:moveTo>
                    <a:pt x="14004" y="23911"/>
                  </a:moveTo>
                  <a:lnTo>
                    <a:pt x="13834" y="24252"/>
                  </a:lnTo>
                  <a:lnTo>
                    <a:pt x="12980" y="24935"/>
                  </a:lnTo>
                  <a:lnTo>
                    <a:pt x="11955" y="25277"/>
                  </a:lnTo>
                  <a:lnTo>
                    <a:pt x="12297" y="24935"/>
                  </a:lnTo>
                  <a:lnTo>
                    <a:pt x="14004" y="23911"/>
                  </a:lnTo>
                  <a:close/>
                  <a:moveTo>
                    <a:pt x="12980" y="20495"/>
                  </a:moveTo>
                  <a:lnTo>
                    <a:pt x="12126" y="22715"/>
                  </a:lnTo>
                  <a:lnTo>
                    <a:pt x="11272" y="24764"/>
                  </a:lnTo>
                  <a:lnTo>
                    <a:pt x="11272" y="24935"/>
                  </a:lnTo>
                  <a:lnTo>
                    <a:pt x="11272" y="25106"/>
                  </a:lnTo>
                  <a:lnTo>
                    <a:pt x="11101" y="25106"/>
                  </a:lnTo>
                  <a:lnTo>
                    <a:pt x="11101" y="25277"/>
                  </a:lnTo>
                  <a:lnTo>
                    <a:pt x="10759" y="25618"/>
                  </a:lnTo>
                  <a:lnTo>
                    <a:pt x="10759" y="25448"/>
                  </a:lnTo>
                  <a:lnTo>
                    <a:pt x="10759" y="25277"/>
                  </a:lnTo>
                  <a:lnTo>
                    <a:pt x="10930" y="25277"/>
                  </a:lnTo>
                  <a:lnTo>
                    <a:pt x="11955" y="22886"/>
                  </a:lnTo>
                  <a:lnTo>
                    <a:pt x="12980" y="20495"/>
                  </a:lnTo>
                  <a:close/>
                  <a:moveTo>
                    <a:pt x="14004" y="20495"/>
                  </a:moveTo>
                  <a:lnTo>
                    <a:pt x="13321" y="22373"/>
                  </a:lnTo>
                  <a:lnTo>
                    <a:pt x="12297" y="24252"/>
                  </a:lnTo>
                  <a:lnTo>
                    <a:pt x="12297" y="24423"/>
                  </a:lnTo>
                  <a:lnTo>
                    <a:pt x="12467" y="24423"/>
                  </a:lnTo>
                  <a:lnTo>
                    <a:pt x="12126" y="24594"/>
                  </a:lnTo>
                  <a:lnTo>
                    <a:pt x="11955" y="24764"/>
                  </a:lnTo>
                  <a:lnTo>
                    <a:pt x="11443" y="25618"/>
                  </a:lnTo>
                  <a:lnTo>
                    <a:pt x="11613" y="25277"/>
                  </a:lnTo>
                  <a:lnTo>
                    <a:pt x="11613" y="24935"/>
                  </a:lnTo>
                  <a:lnTo>
                    <a:pt x="11784" y="24935"/>
                  </a:lnTo>
                  <a:lnTo>
                    <a:pt x="11955" y="24764"/>
                  </a:lnTo>
                  <a:lnTo>
                    <a:pt x="14004" y="20495"/>
                  </a:lnTo>
                  <a:close/>
                  <a:moveTo>
                    <a:pt x="13777" y="24821"/>
                  </a:moveTo>
                  <a:lnTo>
                    <a:pt x="13492" y="25106"/>
                  </a:lnTo>
                  <a:lnTo>
                    <a:pt x="13321" y="25277"/>
                  </a:lnTo>
                  <a:lnTo>
                    <a:pt x="13150" y="25277"/>
                  </a:lnTo>
                  <a:lnTo>
                    <a:pt x="11955" y="25789"/>
                  </a:lnTo>
                  <a:lnTo>
                    <a:pt x="11955" y="25789"/>
                  </a:lnTo>
                  <a:lnTo>
                    <a:pt x="12980" y="25277"/>
                  </a:lnTo>
                  <a:lnTo>
                    <a:pt x="13777" y="24821"/>
                  </a:lnTo>
                  <a:close/>
                  <a:moveTo>
                    <a:pt x="15029" y="23740"/>
                  </a:moveTo>
                  <a:lnTo>
                    <a:pt x="14858" y="23911"/>
                  </a:lnTo>
                  <a:lnTo>
                    <a:pt x="14858" y="24081"/>
                  </a:lnTo>
                  <a:lnTo>
                    <a:pt x="14346" y="25106"/>
                  </a:lnTo>
                  <a:lnTo>
                    <a:pt x="14346" y="25448"/>
                  </a:lnTo>
                  <a:lnTo>
                    <a:pt x="14175" y="25618"/>
                  </a:lnTo>
                  <a:lnTo>
                    <a:pt x="14346" y="25789"/>
                  </a:lnTo>
                  <a:lnTo>
                    <a:pt x="14517" y="25789"/>
                  </a:lnTo>
                  <a:lnTo>
                    <a:pt x="15371" y="23911"/>
                  </a:lnTo>
                  <a:lnTo>
                    <a:pt x="15200" y="23740"/>
                  </a:lnTo>
                  <a:close/>
                  <a:moveTo>
                    <a:pt x="11443" y="25618"/>
                  </a:moveTo>
                  <a:lnTo>
                    <a:pt x="11443" y="25789"/>
                  </a:lnTo>
                  <a:lnTo>
                    <a:pt x="11613" y="25789"/>
                  </a:lnTo>
                  <a:lnTo>
                    <a:pt x="11443" y="25960"/>
                  </a:lnTo>
                  <a:lnTo>
                    <a:pt x="11272" y="25960"/>
                  </a:lnTo>
                  <a:lnTo>
                    <a:pt x="11101" y="26131"/>
                  </a:lnTo>
                  <a:lnTo>
                    <a:pt x="11101" y="25960"/>
                  </a:lnTo>
                  <a:lnTo>
                    <a:pt x="11272" y="25960"/>
                  </a:lnTo>
                  <a:lnTo>
                    <a:pt x="11443" y="25618"/>
                  </a:lnTo>
                  <a:close/>
                  <a:moveTo>
                    <a:pt x="13321" y="25789"/>
                  </a:moveTo>
                  <a:lnTo>
                    <a:pt x="12467" y="27326"/>
                  </a:lnTo>
                  <a:lnTo>
                    <a:pt x="11443" y="28522"/>
                  </a:lnTo>
                  <a:lnTo>
                    <a:pt x="10930" y="28692"/>
                  </a:lnTo>
                  <a:lnTo>
                    <a:pt x="10930" y="28692"/>
                  </a:lnTo>
                  <a:lnTo>
                    <a:pt x="12297" y="27326"/>
                  </a:lnTo>
                  <a:lnTo>
                    <a:pt x="13321" y="25789"/>
                  </a:lnTo>
                  <a:close/>
                  <a:moveTo>
                    <a:pt x="12638" y="25960"/>
                  </a:moveTo>
                  <a:lnTo>
                    <a:pt x="11443" y="27326"/>
                  </a:lnTo>
                  <a:lnTo>
                    <a:pt x="10076" y="28692"/>
                  </a:lnTo>
                  <a:lnTo>
                    <a:pt x="10759" y="27326"/>
                  </a:lnTo>
                  <a:lnTo>
                    <a:pt x="11443" y="26301"/>
                  </a:lnTo>
                  <a:lnTo>
                    <a:pt x="12638" y="25960"/>
                  </a:lnTo>
                  <a:close/>
                  <a:moveTo>
                    <a:pt x="13663" y="26301"/>
                  </a:moveTo>
                  <a:lnTo>
                    <a:pt x="12297" y="28522"/>
                  </a:lnTo>
                  <a:lnTo>
                    <a:pt x="12297" y="28692"/>
                  </a:lnTo>
                  <a:lnTo>
                    <a:pt x="12809" y="28692"/>
                  </a:lnTo>
                  <a:lnTo>
                    <a:pt x="12980" y="28522"/>
                  </a:lnTo>
                  <a:lnTo>
                    <a:pt x="14004" y="26643"/>
                  </a:lnTo>
                  <a:lnTo>
                    <a:pt x="14004" y="26472"/>
                  </a:lnTo>
                  <a:lnTo>
                    <a:pt x="14004" y="26301"/>
                  </a:lnTo>
                  <a:close/>
                  <a:moveTo>
                    <a:pt x="12126" y="29376"/>
                  </a:moveTo>
                  <a:lnTo>
                    <a:pt x="10930" y="31083"/>
                  </a:lnTo>
                  <a:lnTo>
                    <a:pt x="10759" y="31083"/>
                  </a:lnTo>
                  <a:lnTo>
                    <a:pt x="9393" y="31937"/>
                  </a:lnTo>
                  <a:lnTo>
                    <a:pt x="9393" y="31937"/>
                  </a:lnTo>
                  <a:lnTo>
                    <a:pt x="10759" y="30742"/>
                  </a:lnTo>
                  <a:lnTo>
                    <a:pt x="12126" y="29376"/>
                  </a:lnTo>
                  <a:close/>
                  <a:moveTo>
                    <a:pt x="13663" y="28863"/>
                  </a:moveTo>
                  <a:lnTo>
                    <a:pt x="12638" y="30571"/>
                  </a:lnTo>
                  <a:lnTo>
                    <a:pt x="11272" y="32108"/>
                  </a:lnTo>
                  <a:lnTo>
                    <a:pt x="11272" y="32108"/>
                  </a:lnTo>
                  <a:lnTo>
                    <a:pt x="12467" y="30571"/>
                  </a:lnTo>
                  <a:lnTo>
                    <a:pt x="13492" y="28863"/>
                  </a:lnTo>
                  <a:close/>
                  <a:moveTo>
                    <a:pt x="10589" y="29546"/>
                  </a:moveTo>
                  <a:lnTo>
                    <a:pt x="8710" y="31254"/>
                  </a:lnTo>
                  <a:lnTo>
                    <a:pt x="6661" y="32791"/>
                  </a:lnTo>
                  <a:lnTo>
                    <a:pt x="6148" y="32791"/>
                  </a:lnTo>
                  <a:lnTo>
                    <a:pt x="8198" y="31254"/>
                  </a:lnTo>
                  <a:lnTo>
                    <a:pt x="10076" y="29546"/>
                  </a:lnTo>
                  <a:close/>
                  <a:moveTo>
                    <a:pt x="10418" y="31937"/>
                  </a:moveTo>
                  <a:lnTo>
                    <a:pt x="9735" y="32791"/>
                  </a:lnTo>
                  <a:lnTo>
                    <a:pt x="8881" y="32962"/>
                  </a:lnTo>
                  <a:lnTo>
                    <a:pt x="10418" y="31937"/>
                  </a:lnTo>
                  <a:close/>
                  <a:moveTo>
                    <a:pt x="12467" y="28863"/>
                  </a:moveTo>
                  <a:lnTo>
                    <a:pt x="11955" y="29034"/>
                  </a:lnTo>
                  <a:lnTo>
                    <a:pt x="10930" y="30229"/>
                  </a:lnTo>
                  <a:lnTo>
                    <a:pt x="9906" y="31083"/>
                  </a:lnTo>
                  <a:lnTo>
                    <a:pt x="8710" y="32108"/>
                  </a:lnTo>
                  <a:lnTo>
                    <a:pt x="7515" y="32962"/>
                  </a:lnTo>
                  <a:lnTo>
                    <a:pt x="7515" y="33133"/>
                  </a:lnTo>
                  <a:lnTo>
                    <a:pt x="7685" y="33304"/>
                  </a:lnTo>
                  <a:lnTo>
                    <a:pt x="8198" y="33304"/>
                  </a:lnTo>
                  <a:lnTo>
                    <a:pt x="8198" y="33133"/>
                  </a:lnTo>
                  <a:lnTo>
                    <a:pt x="8369" y="33304"/>
                  </a:lnTo>
                  <a:lnTo>
                    <a:pt x="9906" y="33133"/>
                  </a:lnTo>
                  <a:lnTo>
                    <a:pt x="10076" y="33133"/>
                  </a:lnTo>
                  <a:lnTo>
                    <a:pt x="12638" y="29205"/>
                  </a:lnTo>
                  <a:lnTo>
                    <a:pt x="12638" y="29034"/>
                  </a:lnTo>
                  <a:lnTo>
                    <a:pt x="12467" y="28863"/>
                  </a:lnTo>
                  <a:close/>
                  <a:moveTo>
                    <a:pt x="6831" y="33816"/>
                  </a:moveTo>
                  <a:lnTo>
                    <a:pt x="5124" y="34841"/>
                  </a:lnTo>
                  <a:lnTo>
                    <a:pt x="4441" y="34841"/>
                  </a:lnTo>
                  <a:lnTo>
                    <a:pt x="6831" y="33816"/>
                  </a:lnTo>
                  <a:close/>
                  <a:moveTo>
                    <a:pt x="7515" y="33816"/>
                  </a:moveTo>
                  <a:lnTo>
                    <a:pt x="9052" y="33987"/>
                  </a:lnTo>
                  <a:lnTo>
                    <a:pt x="8027" y="34499"/>
                  </a:lnTo>
                  <a:lnTo>
                    <a:pt x="7002" y="34841"/>
                  </a:lnTo>
                  <a:lnTo>
                    <a:pt x="5978" y="34841"/>
                  </a:lnTo>
                  <a:lnTo>
                    <a:pt x="7515" y="33816"/>
                  </a:lnTo>
                  <a:close/>
                  <a:moveTo>
                    <a:pt x="6661" y="33474"/>
                  </a:moveTo>
                  <a:lnTo>
                    <a:pt x="5124" y="34157"/>
                  </a:lnTo>
                  <a:lnTo>
                    <a:pt x="3416" y="34841"/>
                  </a:lnTo>
                  <a:lnTo>
                    <a:pt x="3245" y="35011"/>
                  </a:lnTo>
                  <a:lnTo>
                    <a:pt x="3416" y="35182"/>
                  </a:lnTo>
                  <a:lnTo>
                    <a:pt x="7002" y="35182"/>
                  </a:lnTo>
                  <a:lnTo>
                    <a:pt x="8369" y="34670"/>
                  </a:lnTo>
                  <a:lnTo>
                    <a:pt x="9564" y="33987"/>
                  </a:lnTo>
                  <a:lnTo>
                    <a:pt x="9735" y="33816"/>
                  </a:lnTo>
                  <a:lnTo>
                    <a:pt x="9564" y="33816"/>
                  </a:lnTo>
                  <a:lnTo>
                    <a:pt x="9564" y="33645"/>
                  </a:lnTo>
                  <a:lnTo>
                    <a:pt x="9393" y="33474"/>
                  </a:lnTo>
                  <a:lnTo>
                    <a:pt x="8539" y="33645"/>
                  </a:lnTo>
                  <a:lnTo>
                    <a:pt x="7515" y="33474"/>
                  </a:lnTo>
                  <a:close/>
                  <a:moveTo>
                    <a:pt x="1366" y="35182"/>
                  </a:moveTo>
                  <a:lnTo>
                    <a:pt x="1025" y="35353"/>
                  </a:lnTo>
                  <a:lnTo>
                    <a:pt x="1025" y="35182"/>
                  </a:lnTo>
                  <a:close/>
                  <a:moveTo>
                    <a:pt x="13834" y="3417"/>
                  </a:moveTo>
                  <a:lnTo>
                    <a:pt x="15029" y="4612"/>
                  </a:lnTo>
                  <a:lnTo>
                    <a:pt x="15200" y="4612"/>
                  </a:lnTo>
                  <a:lnTo>
                    <a:pt x="15371" y="4441"/>
                  </a:lnTo>
                  <a:lnTo>
                    <a:pt x="15200" y="4783"/>
                  </a:lnTo>
                  <a:lnTo>
                    <a:pt x="15200" y="4954"/>
                  </a:lnTo>
                  <a:lnTo>
                    <a:pt x="16225" y="6320"/>
                  </a:lnTo>
                  <a:lnTo>
                    <a:pt x="16395" y="6491"/>
                  </a:lnTo>
                  <a:lnTo>
                    <a:pt x="16566" y="6320"/>
                  </a:lnTo>
                  <a:lnTo>
                    <a:pt x="16566" y="6149"/>
                  </a:lnTo>
                  <a:lnTo>
                    <a:pt x="16737" y="6149"/>
                  </a:lnTo>
                  <a:lnTo>
                    <a:pt x="16737" y="6832"/>
                  </a:lnTo>
                  <a:lnTo>
                    <a:pt x="16737" y="7003"/>
                  </a:lnTo>
                  <a:lnTo>
                    <a:pt x="16908" y="7174"/>
                  </a:lnTo>
                  <a:lnTo>
                    <a:pt x="17249" y="7174"/>
                  </a:lnTo>
                  <a:lnTo>
                    <a:pt x="17249" y="7345"/>
                  </a:lnTo>
                  <a:lnTo>
                    <a:pt x="17078" y="7515"/>
                  </a:lnTo>
                  <a:lnTo>
                    <a:pt x="17078" y="7857"/>
                  </a:lnTo>
                  <a:lnTo>
                    <a:pt x="17591" y="8882"/>
                  </a:lnTo>
                  <a:lnTo>
                    <a:pt x="17591" y="9052"/>
                  </a:lnTo>
                  <a:lnTo>
                    <a:pt x="17762" y="9223"/>
                  </a:lnTo>
                  <a:lnTo>
                    <a:pt x="17932" y="9906"/>
                  </a:lnTo>
                  <a:lnTo>
                    <a:pt x="17932" y="10077"/>
                  </a:lnTo>
                  <a:lnTo>
                    <a:pt x="18103" y="11102"/>
                  </a:lnTo>
                  <a:lnTo>
                    <a:pt x="18103" y="11956"/>
                  </a:lnTo>
                  <a:lnTo>
                    <a:pt x="17932" y="10931"/>
                  </a:lnTo>
                  <a:lnTo>
                    <a:pt x="17762" y="10760"/>
                  </a:lnTo>
                  <a:lnTo>
                    <a:pt x="17591" y="10760"/>
                  </a:lnTo>
                  <a:lnTo>
                    <a:pt x="17762" y="10419"/>
                  </a:lnTo>
                  <a:lnTo>
                    <a:pt x="17762" y="10248"/>
                  </a:lnTo>
                  <a:lnTo>
                    <a:pt x="17420" y="9565"/>
                  </a:lnTo>
                  <a:lnTo>
                    <a:pt x="17249" y="9394"/>
                  </a:lnTo>
                  <a:lnTo>
                    <a:pt x="17078" y="9565"/>
                  </a:lnTo>
                  <a:lnTo>
                    <a:pt x="17078" y="11273"/>
                  </a:lnTo>
                  <a:lnTo>
                    <a:pt x="17078" y="11443"/>
                  </a:lnTo>
                  <a:lnTo>
                    <a:pt x="17420" y="11443"/>
                  </a:lnTo>
                  <a:lnTo>
                    <a:pt x="16908" y="12810"/>
                  </a:lnTo>
                  <a:lnTo>
                    <a:pt x="16737" y="12810"/>
                  </a:lnTo>
                  <a:lnTo>
                    <a:pt x="16225" y="16396"/>
                  </a:lnTo>
                  <a:lnTo>
                    <a:pt x="16054" y="17250"/>
                  </a:lnTo>
                  <a:lnTo>
                    <a:pt x="16054" y="17421"/>
                  </a:lnTo>
                  <a:lnTo>
                    <a:pt x="16566" y="17421"/>
                  </a:lnTo>
                  <a:lnTo>
                    <a:pt x="16054" y="17762"/>
                  </a:lnTo>
                  <a:lnTo>
                    <a:pt x="15883" y="17933"/>
                  </a:lnTo>
                  <a:lnTo>
                    <a:pt x="15883" y="18275"/>
                  </a:lnTo>
                  <a:lnTo>
                    <a:pt x="15371" y="21007"/>
                  </a:lnTo>
                  <a:lnTo>
                    <a:pt x="15371" y="21178"/>
                  </a:lnTo>
                  <a:lnTo>
                    <a:pt x="15200" y="21349"/>
                  </a:lnTo>
                  <a:lnTo>
                    <a:pt x="15029" y="22032"/>
                  </a:lnTo>
                  <a:lnTo>
                    <a:pt x="15029" y="22373"/>
                  </a:lnTo>
                  <a:lnTo>
                    <a:pt x="15029" y="22544"/>
                  </a:lnTo>
                  <a:lnTo>
                    <a:pt x="15200" y="22544"/>
                  </a:lnTo>
                  <a:lnTo>
                    <a:pt x="15200" y="22715"/>
                  </a:lnTo>
                  <a:lnTo>
                    <a:pt x="15029" y="23398"/>
                  </a:lnTo>
                  <a:lnTo>
                    <a:pt x="15029" y="23569"/>
                  </a:lnTo>
                  <a:lnTo>
                    <a:pt x="15371" y="23569"/>
                  </a:lnTo>
                  <a:lnTo>
                    <a:pt x="15371" y="23398"/>
                  </a:lnTo>
                  <a:lnTo>
                    <a:pt x="15541" y="23398"/>
                  </a:lnTo>
                  <a:lnTo>
                    <a:pt x="15712" y="22715"/>
                  </a:lnTo>
                  <a:lnTo>
                    <a:pt x="15883" y="22544"/>
                  </a:lnTo>
                  <a:lnTo>
                    <a:pt x="15712" y="22373"/>
                  </a:lnTo>
                  <a:lnTo>
                    <a:pt x="15883" y="22032"/>
                  </a:lnTo>
                  <a:lnTo>
                    <a:pt x="16395" y="20666"/>
                  </a:lnTo>
                  <a:lnTo>
                    <a:pt x="16225" y="20495"/>
                  </a:lnTo>
                  <a:lnTo>
                    <a:pt x="16395" y="20153"/>
                  </a:lnTo>
                  <a:lnTo>
                    <a:pt x="17078" y="17250"/>
                  </a:lnTo>
                  <a:lnTo>
                    <a:pt x="17078" y="17079"/>
                  </a:lnTo>
                  <a:lnTo>
                    <a:pt x="17078" y="16908"/>
                  </a:lnTo>
                  <a:lnTo>
                    <a:pt x="17152" y="16689"/>
                  </a:lnTo>
                  <a:lnTo>
                    <a:pt x="16908" y="19129"/>
                  </a:lnTo>
                  <a:lnTo>
                    <a:pt x="16908" y="19299"/>
                  </a:lnTo>
                  <a:lnTo>
                    <a:pt x="16737" y="19641"/>
                  </a:lnTo>
                  <a:lnTo>
                    <a:pt x="16395" y="21520"/>
                  </a:lnTo>
                  <a:lnTo>
                    <a:pt x="16395" y="21690"/>
                  </a:lnTo>
                  <a:lnTo>
                    <a:pt x="16225" y="21690"/>
                  </a:lnTo>
                  <a:lnTo>
                    <a:pt x="15541" y="24081"/>
                  </a:lnTo>
                  <a:lnTo>
                    <a:pt x="14517" y="26301"/>
                  </a:lnTo>
                  <a:lnTo>
                    <a:pt x="14517" y="26472"/>
                  </a:lnTo>
                  <a:lnTo>
                    <a:pt x="14517" y="26643"/>
                  </a:lnTo>
                  <a:lnTo>
                    <a:pt x="14346" y="26643"/>
                  </a:lnTo>
                  <a:lnTo>
                    <a:pt x="13663" y="28180"/>
                  </a:lnTo>
                  <a:lnTo>
                    <a:pt x="13663" y="28351"/>
                  </a:lnTo>
                  <a:lnTo>
                    <a:pt x="13834" y="28351"/>
                  </a:lnTo>
                  <a:lnTo>
                    <a:pt x="14175" y="28180"/>
                  </a:lnTo>
                  <a:lnTo>
                    <a:pt x="14517" y="28180"/>
                  </a:lnTo>
                  <a:lnTo>
                    <a:pt x="14175" y="28351"/>
                  </a:lnTo>
                  <a:lnTo>
                    <a:pt x="14175" y="28522"/>
                  </a:lnTo>
                  <a:lnTo>
                    <a:pt x="13834" y="28522"/>
                  </a:lnTo>
                  <a:lnTo>
                    <a:pt x="13321" y="28692"/>
                  </a:lnTo>
                  <a:lnTo>
                    <a:pt x="11955" y="30742"/>
                  </a:lnTo>
                  <a:lnTo>
                    <a:pt x="10418" y="32791"/>
                  </a:lnTo>
                  <a:lnTo>
                    <a:pt x="10418" y="32962"/>
                  </a:lnTo>
                  <a:lnTo>
                    <a:pt x="10589" y="32962"/>
                  </a:lnTo>
                  <a:lnTo>
                    <a:pt x="11101" y="32791"/>
                  </a:lnTo>
                  <a:lnTo>
                    <a:pt x="11955" y="31937"/>
                  </a:lnTo>
                  <a:lnTo>
                    <a:pt x="12638" y="31083"/>
                  </a:lnTo>
                  <a:lnTo>
                    <a:pt x="13321" y="30059"/>
                  </a:lnTo>
                  <a:lnTo>
                    <a:pt x="14004" y="29034"/>
                  </a:lnTo>
                  <a:lnTo>
                    <a:pt x="13150" y="30571"/>
                  </a:lnTo>
                  <a:lnTo>
                    <a:pt x="11955" y="32108"/>
                  </a:lnTo>
                  <a:lnTo>
                    <a:pt x="12126" y="32279"/>
                  </a:lnTo>
                  <a:lnTo>
                    <a:pt x="12126" y="32450"/>
                  </a:lnTo>
                  <a:lnTo>
                    <a:pt x="11101" y="33133"/>
                  </a:lnTo>
                  <a:lnTo>
                    <a:pt x="9735" y="34157"/>
                  </a:lnTo>
                  <a:lnTo>
                    <a:pt x="8027" y="35011"/>
                  </a:lnTo>
                  <a:lnTo>
                    <a:pt x="8027" y="35182"/>
                  </a:lnTo>
                  <a:lnTo>
                    <a:pt x="8198" y="35353"/>
                  </a:lnTo>
                  <a:lnTo>
                    <a:pt x="9735" y="34841"/>
                  </a:lnTo>
                  <a:lnTo>
                    <a:pt x="11272" y="34157"/>
                  </a:lnTo>
                  <a:lnTo>
                    <a:pt x="10076" y="34841"/>
                  </a:lnTo>
                  <a:lnTo>
                    <a:pt x="8881" y="35353"/>
                  </a:lnTo>
                  <a:lnTo>
                    <a:pt x="8881" y="35524"/>
                  </a:lnTo>
                  <a:lnTo>
                    <a:pt x="7685" y="35524"/>
                  </a:lnTo>
                  <a:lnTo>
                    <a:pt x="5978" y="35865"/>
                  </a:lnTo>
                  <a:lnTo>
                    <a:pt x="3757" y="35865"/>
                  </a:lnTo>
                  <a:lnTo>
                    <a:pt x="3928" y="35694"/>
                  </a:lnTo>
                  <a:lnTo>
                    <a:pt x="3757" y="35524"/>
                  </a:lnTo>
                  <a:lnTo>
                    <a:pt x="1366" y="35182"/>
                  </a:lnTo>
                  <a:lnTo>
                    <a:pt x="2220" y="35182"/>
                  </a:lnTo>
                  <a:lnTo>
                    <a:pt x="4099" y="34499"/>
                  </a:lnTo>
                  <a:lnTo>
                    <a:pt x="6148" y="33474"/>
                  </a:lnTo>
                  <a:lnTo>
                    <a:pt x="6148" y="33304"/>
                  </a:lnTo>
                  <a:lnTo>
                    <a:pt x="5978" y="33304"/>
                  </a:lnTo>
                  <a:lnTo>
                    <a:pt x="5294" y="33133"/>
                  </a:lnTo>
                  <a:lnTo>
                    <a:pt x="5124" y="33133"/>
                  </a:lnTo>
                  <a:lnTo>
                    <a:pt x="4953" y="32962"/>
                  </a:lnTo>
                  <a:lnTo>
                    <a:pt x="5465" y="32962"/>
                  </a:lnTo>
                  <a:lnTo>
                    <a:pt x="5636" y="33133"/>
                  </a:lnTo>
                  <a:lnTo>
                    <a:pt x="6831" y="33133"/>
                  </a:lnTo>
                  <a:lnTo>
                    <a:pt x="7856" y="32279"/>
                  </a:lnTo>
                  <a:lnTo>
                    <a:pt x="9052" y="31425"/>
                  </a:lnTo>
                  <a:lnTo>
                    <a:pt x="11101" y="29376"/>
                  </a:lnTo>
                  <a:lnTo>
                    <a:pt x="11101" y="29205"/>
                  </a:lnTo>
                  <a:lnTo>
                    <a:pt x="10930" y="29034"/>
                  </a:lnTo>
                  <a:lnTo>
                    <a:pt x="10076" y="29205"/>
                  </a:lnTo>
                  <a:lnTo>
                    <a:pt x="9906" y="29205"/>
                  </a:lnTo>
                  <a:lnTo>
                    <a:pt x="8198" y="30742"/>
                  </a:lnTo>
                  <a:lnTo>
                    <a:pt x="6319" y="32279"/>
                  </a:lnTo>
                  <a:lnTo>
                    <a:pt x="6319" y="32279"/>
                  </a:lnTo>
                  <a:lnTo>
                    <a:pt x="9222" y="29717"/>
                  </a:lnTo>
                  <a:lnTo>
                    <a:pt x="9222" y="29546"/>
                  </a:lnTo>
                  <a:lnTo>
                    <a:pt x="9393" y="29546"/>
                  </a:lnTo>
                  <a:lnTo>
                    <a:pt x="9393" y="29376"/>
                  </a:lnTo>
                  <a:lnTo>
                    <a:pt x="9222" y="29205"/>
                  </a:lnTo>
                  <a:lnTo>
                    <a:pt x="9564" y="29205"/>
                  </a:lnTo>
                  <a:lnTo>
                    <a:pt x="9906" y="29034"/>
                  </a:lnTo>
                  <a:lnTo>
                    <a:pt x="10076" y="29034"/>
                  </a:lnTo>
                  <a:lnTo>
                    <a:pt x="10418" y="28806"/>
                  </a:lnTo>
                  <a:lnTo>
                    <a:pt x="10418" y="28806"/>
                  </a:lnTo>
                  <a:lnTo>
                    <a:pt x="10418" y="28863"/>
                  </a:lnTo>
                  <a:lnTo>
                    <a:pt x="10589" y="29034"/>
                  </a:lnTo>
                  <a:lnTo>
                    <a:pt x="11443" y="28863"/>
                  </a:lnTo>
                  <a:lnTo>
                    <a:pt x="11613" y="28863"/>
                  </a:lnTo>
                  <a:lnTo>
                    <a:pt x="12980" y="27155"/>
                  </a:lnTo>
                  <a:lnTo>
                    <a:pt x="14175" y="25277"/>
                  </a:lnTo>
                  <a:lnTo>
                    <a:pt x="14175" y="25106"/>
                  </a:lnTo>
                  <a:lnTo>
                    <a:pt x="14175" y="24935"/>
                  </a:lnTo>
                  <a:lnTo>
                    <a:pt x="14004" y="24764"/>
                  </a:lnTo>
                  <a:lnTo>
                    <a:pt x="13876" y="24764"/>
                  </a:lnTo>
                  <a:lnTo>
                    <a:pt x="14175" y="24594"/>
                  </a:lnTo>
                  <a:lnTo>
                    <a:pt x="14175" y="24423"/>
                  </a:lnTo>
                  <a:lnTo>
                    <a:pt x="14346" y="23569"/>
                  </a:lnTo>
                  <a:lnTo>
                    <a:pt x="14175" y="23398"/>
                  </a:lnTo>
                  <a:lnTo>
                    <a:pt x="14107" y="23398"/>
                  </a:lnTo>
                  <a:lnTo>
                    <a:pt x="14346" y="23227"/>
                  </a:lnTo>
                  <a:lnTo>
                    <a:pt x="14346" y="23057"/>
                  </a:lnTo>
                  <a:lnTo>
                    <a:pt x="14517" y="22715"/>
                  </a:lnTo>
                  <a:lnTo>
                    <a:pt x="14517" y="22544"/>
                  </a:lnTo>
                  <a:lnTo>
                    <a:pt x="14517" y="22373"/>
                  </a:lnTo>
                  <a:lnTo>
                    <a:pt x="14517" y="22203"/>
                  </a:lnTo>
                  <a:lnTo>
                    <a:pt x="14687" y="19983"/>
                  </a:lnTo>
                  <a:lnTo>
                    <a:pt x="14687" y="19812"/>
                  </a:lnTo>
                  <a:lnTo>
                    <a:pt x="14687" y="19641"/>
                  </a:lnTo>
                  <a:lnTo>
                    <a:pt x="14687" y="18958"/>
                  </a:lnTo>
                  <a:lnTo>
                    <a:pt x="14687" y="18787"/>
                  </a:lnTo>
                  <a:lnTo>
                    <a:pt x="14517" y="18787"/>
                  </a:lnTo>
                  <a:lnTo>
                    <a:pt x="13321" y="19470"/>
                  </a:lnTo>
                  <a:lnTo>
                    <a:pt x="13321" y="19641"/>
                  </a:lnTo>
                  <a:lnTo>
                    <a:pt x="13150" y="19812"/>
                  </a:lnTo>
                  <a:lnTo>
                    <a:pt x="12980" y="19812"/>
                  </a:lnTo>
                  <a:lnTo>
                    <a:pt x="12126" y="20324"/>
                  </a:lnTo>
                  <a:lnTo>
                    <a:pt x="12638" y="19812"/>
                  </a:lnTo>
                  <a:lnTo>
                    <a:pt x="12809" y="19812"/>
                  </a:lnTo>
                  <a:lnTo>
                    <a:pt x="13150" y="19470"/>
                  </a:lnTo>
                  <a:lnTo>
                    <a:pt x="13321" y="19470"/>
                  </a:lnTo>
                  <a:lnTo>
                    <a:pt x="13492" y="19299"/>
                  </a:lnTo>
                  <a:lnTo>
                    <a:pt x="13492" y="19129"/>
                  </a:lnTo>
                  <a:lnTo>
                    <a:pt x="13663" y="19129"/>
                  </a:lnTo>
                  <a:lnTo>
                    <a:pt x="14004" y="18958"/>
                  </a:lnTo>
                  <a:lnTo>
                    <a:pt x="14687" y="18445"/>
                  </a:lnTo>
                  <a:lnTo>
                    <a:pt x="15029" y="15713"/>
                  </a:lnTo>
                  <a:lnTo>
                    <a:pt x="15029" y="15542"/>
                  </a:lnTo>
                  <a:lnTo>
                    <a:pt x="15200" y="13834"/>
                  </a:lnTo>
                  <a:lnTo>
                    <a:pt x="15200" y="14005"/>
                  </a:lnTo>
                  <a:lnTo>
                    <a:pt x="15200" y="15030"/>
                  </a:lnTo>
                  <a:lnTo>
                    <a:pt x="15200" y="15201"/>
                  </a:lnTo>
                  <a:lnTo>
                    <a:pt x="14858" y="18104"/>
                  </a:lnTo>
                  <a:lnTo>
                    <a:pt x="14858" y="18275"/>
                  </a:lnTo>
                  <a:lnTo>
                    <a:pt x="15029" y="18275"/>
                  </a:lnTo>
                  <a:lnTo>
                    <a:pt x="15371" y="17933"/>
                  </a:lnTo>
                  <a:lnTo>
                    <a:pt x="15541" y="17933"/>
                  </a:lnTo>
                  <a:lnTo>
                    <a:pt x="15712" y="17250"/>
                  </a:lnTo>
                  <a:lnTo>
                    <a:pt x="16225" y="14517"/>
                  </a:lnTo>
                  <a:lnTo>
                    <a:pt x="16225" y="14347"/>
                  </a:lnTo>
                  <a:lnTo>
                    <a:pt x="16225" y="14176"/>
                  </a:lnTo>
                  <a:lnTo>
                    <a:pt x="16395" y="12810"/>
                  </a:lnTo>
                  <a:lnTo>
                    <a:pt x="16395" y="12639"/>
                  </a:lnTo>
                  <a:lnTo>
                    <a:pt x="16225" y="12639"/>
                  </a:lnTo>
                  <a:lnTo>
                    <a:pt x="16566" y="12468"/>
                  </a:lnTo>
                  <a:lnTo>
                    <a:pt x="16566" y="12297"/>
                  </a:lnTo>
                  <a:lnTo>
                    <a:pt x="16737" y="10589"/>
                  </a:lnTo>
                  <a:lnTo>
                    <a:pt x="16566" y="10077"/>
                  </a:lnTo>
                  <a:lnTo>
                    <a:pt x="16566" y="9906"/>
                  </a:lnTo>
                  <a:lnTo>
                    <a:pt x="16395" y="9906"/>
                  </a:lnTo>
                  <a:lnTo>
                    <a:pt x="16395" y="9736"/>
                  </a:lnTo>
                  <a:lnTo>
                    <a:pt x="16225" y="8882"/>
                  </a:lnTo>
                  <a:lnTo>
                    <a:pt x="16054" y="8711"/>
                  </a:lnTo>
                  <a:lnTo>
                    <a:pt x="15883" y="8882"/>
                  </a:lnTo>
                  <a:lnTo>
                    <a:pt x="15541" y="9394"/>
                  </a:lnTo>
                  <a:lnTo>
                    <a:pt x="15541" y="9565"/>
                  </a:lnTo>
                  <a:lnTo>
                    <a:pt x="15541" y="9736"/>
                  </a:lnTo>
                  <a:lnTo>
                    <a:pt x="15371" y="9736"/>
                  </a:lnTo>
                  <a:lnTo>
                    <a:pt x="14517" y="10589"/>
                  </a:lnTo>
                  <a:lnTo>
                    <a:pt x="15712" y="8882"/>
                  </a:lnTo>
                  <a:lnTo>
                    <a:pt x="15712" y="8711"/>
                  </a:lnTo>
                  <a:lnTo>
                    <a:pt x="15712" y="8369"/>
                  </a:lnTo>
                  <a:lnTo>
                    <a:pt x="15712" y="7515"/>
                  </a:lnTo>
                  <a:lnTo>
                    <a:pt x="15883" y="7686"/>
                  </a:lnTo>
                  <a:lnTo>
                    <a:pt x="16054" y="7686"/>
                  </a:lnTo>
                  <a:lnTo>
                    <a:pt x="16054" y="7515"/>
                  </a:lnTo>
                  <a:lnTo>
                    <a:pt x="16225" y="7174"/>
                  </a:lnTo>
                  <a:lnTo>
                    <a:pt x="16225" y="7003"/>
                  </a:lnTo>
                  <a:lnTo>
                    <a:pt x="16225" y="6832"/>
                  </a:lnTo>
                  <a:lnTo>
                    <a:pt x="15883" y="6320"/>
                  </a:lnTo>
                  <a:lnTo>
                    <a:pt x="15883" y="6149"/>
                  </a:lnTo>
                  <a:lnTo>
                    <a:pt x="15371" y="5637"/>
                  </a:lnTo>
                  <a:lnTo>
                    <a:pt x="15371" y="5466"/>
                  </a:lnTo>
                  <a:lnTo>
                    <a:pt x="15200" y="5295"/>
                  </a:lnTo>
                  <a:lnTo>
                    <a:pt x="15029" y="5466"/>
                  </a:lnTo>
                  <a:lnTo>
                    <a:pt x="15029" y="5637"/>
                  </a:lnTo>
                  <a:lnTo>
                    <a:pt x="15029" y="5808"/>
                  </a:lnTo>
                  <a:lnTo>
                    <a:pt x="14858" y="5978"/>
                  </a:lnTo>
                  <a:lnTo>
                    <a:pt x="14175" y="7003"/>
                  </a:lnTo>
                  <a:lnTo>
                    <a:pt x="13492" y="7857"/>
                  </a:lnTo>
                  <a:lnTo>
                    <a:pt x="13492" y="8028"/>
                  </a:lnTo>
                  <a:lnTo>
                    <a:pt x="13492" y="11273"/>
                  </a:lnTo>
                  <a:lnTo>
                    <a:pt x="13663" y="11443"/>
                  </a:lnTo>
                  <a:lnTo>
                    <a:pt x="13663" y="11614"/>
                  </a:lnTo>
                  <a:lnTo>
                    <a:pt x="13492" y="11614"/>
                  </a:lnTo>
                  <a:lnTo>
                    <a:pt x="13321" y="14688"/>
                  </a:lnTo>
                  <a:lnTo>
                    <a:pt x="13321" y="14859"/>
                  </a:lnTo>
                  <a:lnTo>
                    <a:pt x="12809" y="18445"/>
                  </a:lnTo>
                  <a:lnTo>
                    <a:pt x="13150" y="15542"/>
                  </a:lnTo>
                  <a:lnTo>
                    <a:pt x="13150" y="15201"/>
                  </a:lnTo>
                  <a:lnTo>
                    <a:pt x="13150" y="15030"/>
                  </a:lnTo>
                  <a:lnTo>
                    <a:pt x="13321" y="11614"/>
                  </a:lnTo>
                  <a:lnTo>
                    <a:pt x="13492" y="8369"/>
                  </a:lnTo>
                  <a:lnTo>
                    <a:pt x="13321" y="8199"/>
                  </a:lnTo>
                  <a:lnTo>
                    <a:pt x="13150" y="8199"/>
                  </a:lnTo>
                  <a:lnTo>
                    <a:pt x="12467" y="8711"/>
                  </a:lnTo>
                  <a:lnTo>
                    <a:pt x="13321" y="7515"/>
                  </a:lnTo>
                  <a:lnTo>
                    <a:pt x="13321" y="7174"/>
                  </a:lnTo>
                  <a:lnTo>
                    <a:pt x="13492" y="7345"/>
                  </a:lnTo>
                  <a:lnTo>
                    <a:pt x="13663" y="7174"/>
                  </a:lnTo>
                  <a:lnTo>
                    <a:pt x="14858" y="5295"/>
                  </a:lnTo>
                  <a:lnTo>
                    <a:pt x="14858" y="5124"/>
                  </a:lnTo>
                  <a:lnTo>
                    <a:pt x="13834" y="3587"/>
                  </a:lnTo>
                  <a:lnTo>
                    <a:pt x="13834" y="3417"/>
                  </a:lnTo>
                  <a:close/>
                  <a:moveTo>
                    <a:pt x="10759" y="1"/>
                  </a:moveTo>
                  <a:lnTo>
                    <a:pt x="10589" y="172"/>
                  </a:lnTo>
                  <a:lnTo>
                    <a:pt x="10759" y="343"/>
                  </a:lnTo>
                  <a:lnTo>
                    <a:pt x="12126" y="1367"/>
                  </a:lnTo>
                  <a:lnTo>
                    <a:pt x="12126" y="1538"/>
                  </a:lnTo>
                  <a:lnTo>
                    <a:pt x="12126" y="1709"/>
                  </a:lnTo>
                  <a:lnTo>
                    <a:pt x="12638" y="2392"/>
                  </a:lnTo>
                  <a:lnTo>
                    <a:pt x="12126" y="3587"/>
                  </a:lnTo>
                  <a:lnTo>
                    <a:pt x="11784" y="4783"/>
                  </a:lnTo>
                  <a:lnTo>
                    <a:pt x="11784" y="4954"/>
                  </a:lnTo>
                  <a:lnTo>
                    <a:pt x="11784" y="5124"/>
                  </a:lnTo>
                  <a:lnTo>
                    <a:pt x="11784" y="5295"/>
                  </a:lnTo>
                  <a:lnTo>
                    <a:pt x="11955" y="5295"/>
                  </a:lnTo>
                  <a:lnTo>
                    <a:pt x="12126" y="5124"/>
                  </a:lnTo>
                  <a:lnTo>
                    <a:pt x="12467" y="4271"/>
                  </a:lnTo>
                  <a:lnTo>
                    <a:pt x="12467" y="3929"/>
                  </a:lnTo>
                  <a:lnTo>
                    <a:pt x="12809" y="5637"/>
                  </a:lnTo>
                  <a:lnTo>
                    <a:pt x="12980" y="7515"/>
                  </a:lnTo>
                  <a:lnTo>
                    <a:pt x="12126" y="8711"/>
                  </a:lnTo>
                  <a:lnTo>
                    <a:pt x="11955" y="8882"/>
                  </a:lnTo>
                  <a:lnTo>
                    <a:pt x="11955" y="9052"/>
                  </a:lnTo>
                  <a:lnTo>
                    <a:pt x="12297" y="9223"/>
                  </a:lnTo>
                  <a:lnTo>
                    <a:pt x="12467" y="9052"/>
                  </a:lnTo>
                  <a:lnTo>
                    <a:pt x="13150" y="8711"/>
                  </a:lnTo>
                  <a:lnTo>
                    <a:pt x="12980" y="11785"/>
                  </a:lnTo>
                  <a:lnTo>
                    <a:pt x="12809" y="14859"/>
                  </a:lnTo>
                  <a:lnTo>
                    <a:pt x="12638" y="15030"/>
                  </a:lnTo>
                  <a:lnTo>
                    <a:pt x="12809" y="15201"/>
                  </a:lnTo>
                  <a:lnTo>
                    <a:pt x="12809" y="15542"/>
                  </a:lnTo>
                  <a:lnTo>
                    <a:pt x="12467" y="19641"/>
                  </a:lnTo>
                  <a:lnTo>
                    <a:pt x="11101" y="20666"/>
                  </a:lnTo>
                  <a:lnTo>
                    <a:pt x="10930" y="20836"/>
                  </a:lnTo>
                  <a:lnTo>
                    <a:pt x="10930" y="21178"/>
                  </a:lnTo>
                  <a:lnTo>
                    <a:pt x="11443" y="21178"/>
                  </a:lnTo>
                  <a:lnTo>
                    <a:pt x="12809" y="20324"/>
                  </a:lnTo>
                  <a:lnTo>
                    <a:pt x="11784" y="22715"/>
                  </a:lnTo>
                  <a:lnTo>
                    <a:pt x="10589" y="25106"/>
                  </a:lnTo>
                  <a:lnTo>
                    <a:pt x="9393" y="25448"/>
                  </a:lnTo>
                  <a:lnTo>
                    <a:pt x="9222" y="25618"/>
                  </a:lnTo>
                  <a:lnTo>
                    <a:pt x="9222" y="25789"/>
                  </a:lnTo>
                  <a:lnTo>
                    <a:pt x="9393" y="25960"/>
                  </a:lnTo>
                  <a:lnTo>
                    <a:pt x="9564" y="26131"/>
                  </a:lnTo>
                  <a:lnTo>
                    <a:pt x="9735" y="26301"/>
                  </a:lnTo>
                  <a:lnTo>
                    <a:pt x="9906" y="26472"/>
                  </a:lnTo>
                  <a:lnTo>
                    <a:pt x="8710" y="28351"/>
                  </a:lnTo>
                  <a:lnTo>
                    <a:pt x="8539" y="28522"/>
                  </a:lnTo>
                  <a:lnTo>
                    <a:pt x="8710" y="28692"/>
                  </a:lnTo>
                  <a:lnTo>
                    <a:pt x="8881" y="28863"/>
                  </a:lnTo>
                  <a:lnTo>
                    <a:pt x="9052" y="28692"/>
                  </a:lnTo>
                  <a:lnTo>
                    <a:pt x="10247" y="27155"/>
                  </a:lnTo>
                  <a:lnTo>
                    <a:pt x="10247" y="27155"/>
                  </a:lnTo>
                  <a:lnTo>
                    <a:pt x="9393" y="28863"/>
                  </a:lnTo>
                  <a:lnTo>
                    <a:pt x="7856" y="29034"/>
                  </a:lnTo>
                  <a:lnTo>
                    <a:pt x="6319" y="29376"/>
                  </a:lnTo>
                  <a:lnTo>
                    <a:pt x="6148" y="29546"/>
                  </a:lnTo>
                  <a:lnTo>
                    <a:pt x="6148" y="29717"/>
                  </a:lnTo>
                  <a:lnTo>
                    <a:pt x="6319" y="29717"/>
                  </a:lnTo>
                  <a:lnTo>
                    <a:pt x="6490" y="29888"/>
                  </a:lnTo>
                  <a:lnTo>
                    <a:pt x="8881" y="29546"/>
                  </a:lnTo>
                  <a:lnTo>
                    <a:pt x="5294" y="32620"/>
                  </a:lnTo>
                  <a:lnTo>
                    <a:pt x="4953" y="32620"/>
                  </a:lnTo>
                  <a:lnTo>
                    <a:pt x="3245" y="32450"/>
                  </a:lnTo>
                  <a:lnTo>
                    <a:pt x="3074" y="32450"/>
                  </a:lnTo>
                  <a:lnTo>
                    <a:pt x="3074" y="32620"/>
                  </a:lnTo>
                  <a:lnTo>
                    <a:pt x="3074" y="32791"/>
                  </a:lnTo>
                  <a:lnTo>
                    <a:pt x="3245" y="32962"/>
                  </a:lnTo>
                  <a:lnTo>
                    <a:pt x="4611" y="33304"/>
                  </a:lnTo>
                  <a:lnTo>
                    <a:pt x="4099" y="33474"/>
                  </a:lnTo>
                  <a:lnTo>
                    <a:pt x="4099" y="33645"/>
                  </a:lnTo>
                  <a:lnTo>
                    <a:pt x="4099" y="33816"/>
                  </a:lnTo>
                  <a:lnTo>
                    <a:pt x="4270" y="33987"/>
                  </a:lnTo>
                  <a:lnTo>
                    <a:pt x="4441" y="33987"/>
                  </a:lnTo>
                  <a:lnTo>
                    <a:pt x="5124" y="33474"/>
                  </a:lnTo>
                  <a:lnTo>
                    <a:pt x="5465" y="33474"/>
                  </a:lnTo>
                  <a:lnTo>
                    <a:pt x="3928" y="34328"/>
                  </a:lnTo>
                  <a:lnTo>
                    <a:pt x="2220" y="34841"/>
                  </a:lnTo>
                  <a:lnTo>
                    <a:pt x="342" y="34841"/>
                  </a:lnTo>
                  <a:lnTo>
                    <a:pt x="171" y="35011"/>
                  </a:lnTo>
                  <a:lnTo>
                    <a:pt x="342" y="35182"/>
                  </a:lnTo>
                  <a:lnTo>
                    <a:pt x="171" y="35182"/>
                  </a:lnTo>
                  <a:lnTo>
                    <a:pt x="0" y="35353"/>
                  </a:lnTo>
                  <a:lnTo>
                    <a:pt x="0" y="35524"/>
                  </a:lnTo>
                  <a:lnTo>
                    <a:pt x="0" y="35694"/>
                  </a:lnTo>
                  <a:lnTo>
                    <a:pt x="171" y="35694"/>
                  </a:lnTo>
                  <a:lnTo>
                    <a:pt x="1366" y="35524"/>
                  </a:lnTo>
                  <a:lnTo>
                    <a:pt x="2391" y="35694"/>
                  </a:lnTo>
                  <a:lnTo>
                    <a:pt x="2391" y="35865"/>
                  </a:lnTo>
                  <a:lnTo>
                    <a:pt x="2391" y="36036"/>
                  </a:lnTo>
                  <a:lnTo>
                    <a:pt x="2562" y="36036"/>
                  </a:lnTo>
                  <a:lnTo>
                    <a:pt x="4953" y="36207"/>
                  </a:lnTo>
                  <a:lnTo>
                    <a:pt x="6490" y="36207"/>
                  </a:lnTo>
                  <a:lnTo>
                    <a:pt x="7856" y="35865"/>
                  </a:lnTo>
                  <a:lnTo>
                    <a:pt x="8881" y="35865"/>
                  </a:lnTo>
                  <a:lnTo>
                    <a:pt x="9052" y="35694"/>
                  </a:lnTo>
                  <a:lnTo>
                    <a:pt x="9052" y="35524"/>
                  </a:lnTo>
                  <a:lnTo>
                    <a:pt x="10589" y="34841"/>
                  </a:lnTo>
                  <a:lnTo>
                    <a:pt x="12126" y="33987"/>
                  </a:lnTo>
                  <a:lnTo>
                    <a:pt x="12297" y="33816"/>
                  </a:lnTo>
                  <a:lnTo>
                    <a:pt x="12126" y="33645"/>
                  </a:lnTo>
                  <a:lnTo>
                    <a:pt x="11955" y="33474"/>
                  </a:lnTo>
                  <a:lnTo>
                    <a:pt x="11784" y="33474"/>
                  </a:lnTo>
                  <a:lnTo>
                    <a:pt x="10076" y="34328"/>
                  </a:lnTo>
                  <a:lnTo>
                    <a:pt x="10076" y="34328"/>
                  </a:lnTo>
                  <a:lnTo>
                    <a:pt x="11272" y="33304"/>
                  </a:lnTo>
                  <a:lnTo>
                    <a:pt x="12467" y="32620"/>
                  </a:lnTo>
                  <a:lnTo>
                    <a:pt x="12638" y="32450"/>
                  </a:lnTo>
                  <a:lnTo>
                    <a:pt x="12467" y="32108"/>
                  </a:lnTo>
                  <a:lnTo>
                    <a:pt x="13663" y="30400"/>
                  </a:lnTo>
                  <a:lnTo>
                    <a:pt x="14517" y="28522"/>
                  </a:lnTo>
                  <a:lnTo>
                    <a:pt x="15200" y="28180"/>
                  </a:lnTo>
                  <a:lnTo>
                    <a:pt x="15371" y="28009"/>
                  </a:lnTo>
                  <a:lnTo>
                    <a:pt x="15371" y="27668"/>
                  </a:lnTo>
                  <a:lnTo>
                    <a:pt x="14687" y="27668"/>
                  </a:lnTo>
                  <a:lnTo>
                    <a:pt x="14858" y="26472"/>
                  </a:lnTo>
                  <a:lnTo>
                    <a:pt x="14858" y="26301"/>
                  </a:lnTo>
                  <a:lnTo>
                    <a:pt x="15883" y="24252"/>
                  </a:lnTo>
                  <a:lnTo>
                    <a:pt x="16566" y="21861"/>
                  </a:lnTo>
                  <a:lnTo>
                    <a:pt x="16737" y="21690"/>
                  </a:lnTo>
                  <a:lnTo>
                    <a:pt x="16737" y="21520"/>
                  </a:lnTo>
                  <a:lnTo>
                    <a:pt x="17078" y="19812"/>
                  </a:lnTo>
                  <a:lnTo>
                    <a:pt x="17932" y="18275"/>
                  </a:lnTo>
                  <a:lnTo>
                    <a:pt x="18103" y="18104"/>
                  </a:lnTo>
                  <a:lnTo>
                    <a:pt x="17932" y="17933"/>
                  </a:lnTo>
                  <a:lnTo>
                    <a:pt x="17762" y="17933"/>
                  </a:lnTo>
                  <a:lnTo>
                    <a:pt x="17591" y="18104"/>
                  </a:lnTo>
                  <a:lnTo>
                    <a:pt x="17249" y="18445"/>
                  </a:lnTo>
                  <a:lnTo>
                    <a:pt x="17591" y="15713"/>
                  </a:lnTo>
                  <a:lnTo>
                    <a:pt x="18274" y="14517"/>
                  </a:lnTo>
                  <a:lnTo>
                    <a:pt x="18274" y="14347"/>
                  </a:lnTo>
                  <a:lnTo>
                    <a:pt x="18274" y="14176"/>
                  </a:lnTo>
                  <a:lnTo>
                    <a:pt x="17932" y="14347"/>
                  </a:lnTo>
                  <a:lnTo>
                    <a:pt x="17762" y="14859"/>
                  </a:lnTo>
                  <a:lnTo>
                    <a:pt x="17762" y="12639"/>
                  </a:lnTo>
                  <a:lnTo>
                    <a:pt x="17591" y="12468"/>
                  </a:lnTo>
                  <a:lnTo>
                    <a:pt x="17420" y="12468"/>
                  </a:lnTo>
                  <a:lnTo>
                    <a:pt x="17762" y="11443"/>
                  </a:lnTo>
                  <a:lnTo>
                    <a:pt x="17932" y="12297"/>
                  </a:lnTo>
                  <a:lnTo>
                    <a:pt x="17932" y="12468"/>
                  </a:lnTo>
                  <a:lnTo>
                    <a:pt x="18103" y="12639"/>
                  </a:lnTo>
                  <a:lnTo>
                    <a:pt x="18445" y="12468"/>
                  </a:lnTo>
                  <a:lnTo>
                    <a:pt x="18445" y="12297"/>
                  </a:lnTo>
                  <a:lnTo>
                    <a:pt x="18445" y="11273"/>
                  </a:lnTo>
                  <a:lnTo>
                    <a:pt x="18274" y="10077"/>
                  </a:lnTo>
                  <a:lnTo>
                    <a:pt x="18445" y="9906"/>
                  </a:lnTo>
                  <a:lnTo>
                    <a:pt x="18445" y="9736"/>
                  </a:lnTo>
                  <a:lnTo>
                    <a:pt x="18103" y="9736"/>
                  </a:lnTo>
                  <a:lnTo>
                    <a:pt x="17932" y="9052"/>
                  </a:lnTo>
                  <a:lnTo>
                    <a:pt x="18103" y="8882"/>
                  </a:lnTo>
                  <a:lnTo>
                    <a:pt x="17932" y="8711"/>
                  </a:lnTo>
                  <a:lnTo>
                    <a:pt x="17420" y="7686"/>
                  </a:lnTo>
                  <a:lnTo>
                    <a:pt x="17420" y="7515"/>
                  </a:lnTo>
                  <a:lnTo>
                    <a:pt x="17420" y="7345"/>
                  </a:lnTo>
                  <a:lnTo>
                    <a:pt x="17591" y="7345"/>
                  </a:lnTo>
                  <a:lnTo>
                    <a:pt x="17762" y="7174"/>
                  </a:lnTo>
                  <a:lnTo>
                    <a:pt x="17762" y="6149"/>
                  </a:lnTo>
                  <a:lnTo>
                    <a:pt x="17591" y="5978"/>
                  </a:lnTo>
                  <a:lnTo>
                    <a:pt x="17249" y="4783"/>
                  </a:lnTo>
                  <a:lnTo>
                    <a:pt x="16566" y="3929"/>
                  </a:lnTo>
                  <a:lnTo>
                    <a:pt x="15712" y="3075"/>
                  </a:lnTo>
                  <a:lnTo>
                    <a:pt x="14687" y="2221"/>
                  </a:lnTo>
                  <a:lnTo>
                    <a:pt x="12809" y="855"/>
                  </a:ln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9" name="Google Shape;825;p32"/>
            <p:cNvSpPr/>
            <p:nvPr/>
          </p:nvSpPr>
          <p:spPr>
            <a:xfrm>
              <a:off x="8661240" y="1355040"/>
              <a:ext cx="720" cy="1332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3320"/>
                <a:gd name="textAreaBottom" fmla="*/ 13680 h 13320"/>
              </a:gdLst>
              <a:ahLst/>
              <a:cxnLst/>
              <a:rect l="textAreaLeft" t="textAreaTop" r="textAreaRight" b="textAreaBottom"/>
              <a:pathLst>
                <a:path w="172" h="2051">
                  <a:moveTo>
                    <a:pt x="171" y="1"/>
                  </a:moveTo>
                  <a:lnTo>
                    <a:pt x="1" y="1367"/>
                  </a:lnTo>
                  <a:lnTo>
                    <a:pt x="1" y="2050"/>
                  </a:lnTo>
                  <a:lnTo>
                    <a:pt x="171" y="136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0" name="Google Shape;826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>
                  <a:moveTo>
                    <a:pt x="512" y="0"/>
                  </a:moveTo>
                  <a:lnTo>
                    <a:pt x="342" y="171"/>
                  </a:lnTo>
                  <a:lnTo>
                    <a:pt x="342" y="342"/>
                  </a:lnTo>
                  <a:lnTo>
                    <a:pt x="171" y="1708"/>
                  </a:lnTo>
                  <a:lnTo>
                    <a:pt x="171" y="2220"/>
                  </a:lnTo>
                  <a:lnTo>
                    <a:pt x="0" y="2903"/>
                  </a:lnTo>
                  <a:lnTo>
                    <a:pt x="0" y="3074"/>
                  </a:lnTo>
                  <a:lnTo>
                    <a:pt x="342" y="3074"/>
                  </a:lnTo>
                  <a:lnTo>
                    <a:pt x="512" y="2391"/>
                  </a:lnTo>
                  <a:lnTo>
                    <a:pt x="683" y="1708"/>
                  </a:lnTo>
                  <a:lnTo>
                    <a:pt x="683" y="342"/>
                  </a:lnTo>
                  <a:lnTo>
                    <a:pt x="683" y="17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1" name="Google Shape;827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 fill="none">
                  <a:moveTo>
                    <a:pt x="171" y="3074"/>
                  </a:moveTo>
                  <a:lnTo>
                    <a:pt x="171" y="3074"/>
                  </a:lnTo>
                  <a:lnTo>
                    <a:pt x="0" y="3074"/>
                  </a:lnTo>
                  <a:lnTo>
                    <a:pt x="0" y="3074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171" y="2220"/>
                  </a:lnTo>
                  <a:lnTo>
                    <a:pt x="171" y="1708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83" y="171"/>
                  </a:lnTo>
                  <a:lnTo>
                    <a:pt x="683" y="171"/>
                  </a:lnTo>
                  <a:lnTo>
                    <a:pt x="683" y="342"/>
                  </a:lnTo>
                  <a:lnTo>
                    <a:pt x="683" y="342"/>
                  </a:lnTo>
                  <a:lnTo>
                    <a:pt x="683" y="1708"/>
                  </a:lnTo>
                  <a:lnTo>
                    <a:pt x="512" y="2391"/>
                  </a:lnTo>
                  <a:lnTo>
                    <a:pt x="342" y="3074"/>
                  </a:lnTo>
                  <a:lnTo>
                    <a:pt x="342" y="3074"/>
                  </a:lnTo>
                  <a:lnTo>
                    <a:pt x="171" y="3074"/>
                  </a:lnTo>
                  <a:lnTo>
                    <a:pt x="171" y="3074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2" name="Google Shape;828;p32"/>
            <p:cNvSpPr/>
            <p:nvPr/>
          </p:nvSpPr>
          <p:spPr>
            <a:xfrm>
              <a:off x="8661240" y="13550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3" name="Google Shape;829;p32"/>
            <p:cNvSpPr/>
            <p:nvPr/>
          </p:nvSpPr>
          <p:spPr>
            <a:xfrm>
              <a:off x="8355960" y="1281600"/>
              <a:ext cx="311760" cy="243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243720"/>
                <a:gd name="textAreaBottom" fmla="*/ 244080 h 243720"/>
              </a:gdLst>
              <a:ahLst/>
              <a:cxnLst/>
              <a:rect l="textAreaLeft" t="textAreaTop" r="textAreaRight" b="textAreaBottom"/>
              <a:pathLst>
                <a:path w="46966" h="36720">
                  <a:moveTo>
                    <a:pt x="44404" y="12468"/>
                  </a:moveTo>
                  <a:lnTo>
                    <a:pt x="44233" y="13664"/>
                  </a:lnTo>
                  <a:lnTo>
                    <a:pt x="44233" y="13493"/>
                  </a:lnTo>
                  <a:lnTo>
                    <a:pt x="44233" y="12980"/>
                  </a:lnTo>
                  <a:lnTo>
                    <a:pt x="44404" y="12468"/>
                  </a:lnTo>
                  <a:close/>
                  <a:moveTo>
                    <a:pt x="45599" y="5466"/>
                  </a:moveTo>
                  <a:lnTo>
                    <a:pt x="46111" y="7515"/>
                  </a:lnTo>
                  <a:lnTo>
                    <a:pt x="46282" y="9565"/>
                  </a:lnTo>
                  <a:lnTo>
                    <a:pt x="46282" y="11785"/>
                  </a:lnTo>
                  <a:lnTo>
                    <a:pt x="46111" y="13834"/>
                  </a:lnTo>
                  <a:lnTo>
                    <a:pt x="45428" y="15201"/>
                  </a:lnTo>
                  <a:lnTo>
                    <a:pt x="45770" y="12810"/>
                  </a:lnTo>
                  <a:lnTo>
                    <a:pt x="45770" y="10248"/>
                  </a:lnTo>
                  <a:lnTo>
                    <a:pt x="45770" y="7857"/>
                  </a:lnTo>
                  <a:lnTo>
                    <a:pt x="45599" y="5466"/>
                  </a:lnTo>
                  <a:close/>
                  <a:moveTo>
                    <a:pt x="43379" y="16738"/>
                  </a:moveTo>
                  <a:lnTo>
                    <a:pt x="43037" y="18445"/>
                  </a:lnTo>
                  <a:lnTo>
                    <a:pt x="40305" y="21349"/>
                  </a:lnTo>
                  <a:lnTo>
                    <a:pt x="42183" y="18787"/>
                  </a:lnTo>
                  <a:lnTo>
                    <a:pt x="43379" y="16738"/>
                  </a:lnTo>
                  <a:close/>
                  <a:moveTo>
                    <a:pt x="42867" y="19470"/>
                  </a:moveTo>
                  <a:lnTo>
                    <a:pt x="42525" y="20836"/>
                  </a:lnTo>
                  <a:lnTo>
                    <a:pt x="42354" y="21007"/>
                  </a:lnTo>
                  <a:lnTo>
                    <a:pt x="41330" y="21690"/>
                  </a:lnTo>
                  <a:lnTo>
                    <a:pt x="40134" y="22544"/>
                  </a:lnTo>
                  <a:lnTo>
                    <a:pt x="39963" y="22544"/>
                  </a:lnTo>
                  <a:lnTo>
                    <a:pt x="41500" y="20836"/>
                  </a:lnTo>
                  <a:lnTo>
                    <a:pt x="42867" y="19470"/>
                  </a:lnTo>
                  <a:close/>
                  <a:moveTo>
                    <a:pt x="43550" y="13664"/>
                  </a:moveTo>
                  <a:lnTo>
                    <a:pt x="43550" y="15542"/>
                  </a:lnTo>
                  <a:lnTo>
                    <a:pt x="42525" y="17421"/>
                  </a:lnTo>
                  <a:lnTo>
                    <a:pt x="41500" y="19299"/>
                  </a:lnTo>
                  <a:lnTo>
                    <a:pt x="40476" y="20666"/>
                  </a:lnTo>
                  <a:lnTo>
                    <a:pt x="39451" y="22203"/>
                  </a:lnTo>
                  <a:lnTo>
                    <a:pt x="38426" y="23227"/>
                  </a:lnTo>
                  <a:lnTo>
                    <a:pt x="38255" y="23227"/>
                  </a:lnTo>
                  <a:lnTo>
                    <a:pt x="39963" y="20666"/>
                  </a:lnTo>
                  <a:lnTo>
                    <a:pt x="41671" y="18445"/>
                  </a:lnTo>
                  <a:lnTo>
                    <a:pt x="41671" y="18275"/>
                  </a:lnTo>
                  <a:lnTo>
                    <a:pt x="41500" y="18275"/>
                  </a:lnTo>
                  <a:lnTo>
                    <a:pt x="40476" y="19299"/>
                  </a:lnTo>
                  <a:lnTo>
                    <a:pt x="40476" y="19299"/>
                  </a:lnTo>
                  <a:lnTo>
                    <a:pt x="42013" y="16396"/>
                  </a:lnTo>
                  <a:lnTo>
                    <a:pt x="43550" y="13664"/>
                  </a:lnTo>
                  <a:close/>
                  <a:moveTo>
                    <a:pt x="40476" y="23057"/>
                  </a:moveTo>
                  <a:lnTo>
                    <a:pt x="39451" y="23911"/>
                  </a:lnTo>
                  <a:lnTo>
                    <a:pt x="39451" y="23911"/>
                  </a:lnTo>
                  <a:lnTo>
                    <a:pt x="39793" y="23227"/>
                  </a:lnTo>
                  <a:lnTo>
                    <a:pt x="40476" y="23057"/>
                  </a:lnTo>
                  <a:close/>
                  <a:moveTo>
                    <a:pt x="39451" y="23398"/>
                  </a:moveTo>
                  <a:lnTo>
                    <a:pt x="38255" y="24594"/>
                  </a:lnTo>
                  <a:lnTo>
                    <a:pt x="36889" y="25618"/>
                  </a:lnTo>
                  <a:lnTo>
                    <a:pt x="38939" y="23569"/>
                  </a:lnTo>
                  <a:lnTo>
                    <a:pt x="39451" y="23398"/>
                  </a:lnTo>
                  <a:close/>
                  <a:moveTo>
                    <a:pt x="43720" y="10589"/>
                  </a:moveTo>
                  <a:lnTo>
                    <a:pt x="43720" y="11102"/>
                  </a:lnTo>
                  <a:lnTo>
                    <a:pt x="43720" y="13322"/>
                  </a:lnTo>
                  <a:lnTo>
                    <a:pt x="42183" y="15371"/>
                  </a:lnTo>
                  <a:lnTo>
                    <a:pt x="40817" y="17592"/>
                  </a:lnTo>
                  <a:lnTo>
                    <a:pt x="39451" y="19812"/>
                  </a:lnTo>
                  <a:lnTo>
                    <a:pt x="38085" y="22032"/>
                  </a:lnTo>
                  <a:lnTo>
                    <a:pt x="36718" y="23740"/>
                  </a:lnTo>
                  <a:lnTo>
                    <a:pt x="36035" y="23740"/>
                  </a:lnTo>
                  <a:lnTo>
                    <a:pt x="35865" y="23911"/>
                  </a:lnTo>
                  <a:lnTo>
                    <a:pt x="36377" y="23911"/>
                  </a:lnTo>
                  <a:lnTo>
                    <a:pt x="35011" y="25448"/>
                  </a:lnTo>
                  <a:lnTo>
                    <a:pt x="31766" y="26643"/>
                  </a:lnTo>
                  <a:lnTo>
                    <a:pt x="31766" y="26643"/>
                  </a:lnTo>
                  <a:lnTo>
                    <a:pt x="33132" y="25448"/>
                  </a:lnTo>
                  <a:lnTo>
                    <a:pt x="34498" y="24081"/>
                  </a:lnTo>
                  <a:lnTo>
                    <a:pt x="35694" y="22715"/>
                  </a:lnTo>
                  <a:lnTo>
                    <a:pt x="36889" y="21178"/>
                  </a:lnTo>
                  <a:lnTo>
                    <a:pt x="38085" y="20324"/>
                  </a:lnTo>
                  <a:lnTo>
                    <a:pt x="39280" y="19129"/>
                  </a:lnTo>
                  <a:lnTo>
                    <a:pt x="40305" y="17933"/>
                  </a:lnTo>
                  <a:lnTo>
                    <a:pt x="41159" y="16567"/>
                  </a:lnTo>
                  <a:lnTo>
                    <a:pt x="42013" y="15201"/>
                  </a:lnTo>
                  <a:lnTo>
                    <a:pt x="42696" y="13664"/>
                  </a:lnTo>
                  <a:lnTo>
                    <a:pt x="43208" y="12127"/>
                  </a:lnTo>
                  <a:lnTo>
                    <a:pt x="43720" y="10589"/>
                  </a:lnTo>
                  <a:close/>
                  <a:moveTo>
                    <a:pt x="36889" y="25618"/>
                  </a:moveTo>
                  <a:lnTo>
                    <a:pt x="34669" y="27497"/>
                  </a:lnTo>
                  <a:lnTo>
                    <a:pt x="34498" y="27497"/>
                  </a:lnTo>
                  <a:lnTo>
                    <a:pt x="36889" y="25618"/>
                  </a:lnTo>
                  <a:close/>
                  <a:moveTo>
                    <a:pt x="34498" y="26472"/>
                  </a:moveTo>
                  <a:lnTo>
                    <a:pt x="34327" y="26643"/>
                  </a:lnTo>
                  <a:lnTo>
                    <a:pt x="30058" y="30059"/>
                  </a:lnTo>
                  <a:lnTo>
                    <a:pt x="30058" y="30229"/>
                  </a:lnTo>
                  <a:lnTo>
                    <a:pt x="29033" y="30571"/>
                  </a:lnTo>
                  <a:lnTo>
                    <a:pt x="28179" y="30742"/>
                  </a:lnTo>
                  <a:lnTo>
                    <a:pt x="29204" y="30059"/>
                  </a:lnTo>
                  <a:lnTo>
                    <a:pt x="30570" y="29205"/>
                  </a:lnTo>
                  <a:lnTo>
                    <a:pt x="31937" y="28351"/>
                  </a:lnTo>
                  <a:lnTo>
                    <a:pt x="34498" y="26472"/>
                  </a:lnTo>
                  <a:close/>
                  <a:moveTo>
                    <a:pt x="33474" y="26643"/>
                  </a:moveTo>
                  <a:lnTo>
                    <a:pt x="31937" y="28009"/>
                  </a:lnTo>
                  <a:lnTo>
                    <a:pt x="30229" y="29034"/>
                  </a:lnTo>
                  <a:lnTo>
                    <a:pt x="29887" y="29376"/>
                  </a:lnTo>
                  <a:lnTo>
                    <a:pt x="29716" y="29376"/>
                  </a:lnTo>
                  <a:lnTo>
                    <a:pt x="29033" y="29717"/>
                  </a:lnTo>
                  <a:lnTo>
                    <a:pt x="27496" y="30400"/>
                  </a:lnTo>
                  <a:lnTo>
                    <a:pt x="26301" y="31083"/>
                  </a:lnTo>
                  <a:lnTo>
                    <a:pt x="26130" y="31083"/>
                  </a:lnTo>
                  <a:lnTo>
                    <a:pt x="26471" y="30913"/>
                  </a:lnTo>
                  <a:lnTo>
                    <a:pt x="26471" y="30742"/>
                  </a:lnTo>
                  <a:lnTo>
                    <a:pt x="26301" y="30742"/>
                  </a:lnTo>
                  <a:lnTo>
                    <a:pt x="25788" y="31083"/>
                  </a:lnTo>
                  <a:lnTo>
                    <a:pt x="23910" y="31083"/>
                  </a:lnTo>
                  <a:lnTo>
                    <a:pt x="27155" y="29546"/>
                  </a:lnTo>
                  <a:lnTo>
                    <a:pt x="28862" y="28692"/>
                  </a:lnTo>
                  <a:lnTo>
                    <a:pt x="30229" y="27668"/>
                  </a:lnTo>
                  <a:lnTo>
                    <a:pt x="31937" y="27155"/>
                  </a:lnTo>
                  <a:lnTo>
                    <a:pt x="33474" y="26643"/>
                  </a:lnTo>
                  <a:close/>
                  <a:moveTo>
                    <a:pt x="19811" y="33816"/>
                  </a:moveTo>
                  <a:lnTo>
                    <a:pt x="18786" y="34157"/>
                  </a:lnTo>
                  <a:lnTo>
                    <a:pt x="17932" y="34157"/>
                  </a:lnTo>
                  <a:lnTo>
                    <a:pt x="19811" y="33816"/>
                  </a:lnTo>
                  <a:close/>
                  <a:moveTo>
                    <a:pt x="4270" y="30400"/>
                  </a:moveTo>
                  <a:lnTo>
                    <a:pt x="6319" y="31083"/>
                  </a:lnTo>
                  <a:lnTo>
                    <a:pt x="8369" y="31596"/>
                  </a:lnTo>
                  <a:lnTo>
                    <a:pt x="9393" y="32791"/>
                  </a:lnTo>
                  <a:lnTo>
                    <a:pt x="7344" y="32108"/>
                  </a:lnTo>
                  <a:lnTo>
                    <a:pt x="7173" y="32108"/>
                  </a:lnTo>
                  <a:lnTo>
                    <a:pt x="7173" y="32279"/>
                  </a:lnTo>
                  <a:lnTo>
                    <a:pt x="7344" y="32279"/>
                  </a:lnTo>
                  <a:lnTo>
                    <a:pt x="8539" y="32962"/>
                  </a:lnTo>
                  <a:lnTo>
                    <a:pt x="10076" y="33304"/>
                  </a:lnTo>
                  <a:lnTo>
                    <a:pt x="11101" y="34328"/>
                  </a:lnTo>
                  <a:lnTo>
                    <a:pt x="9393" y="33987"/>
                  </a:lnTo>
                  <a:lnTo>
                    <a:pt x="7515" y="33304"/>
                  </a:lnTo>
                  <a:lnTo>
                    <a:pt x="4270" y="30400"/>
                  </a:lnTo>
                  <a:close/>
                  <a:moveTo>
                    <a:pt x="27667" y="31596"/>
                  </a:moveTo>
                  <a:lnTo>
                    <a:pt x="23910" y="33133"/>
                  </a:lnTo>
                  <a:lnTo>
                    <a:pt x="19982" y="34328"/>
                  </a:lnTo>
                  <a:lnTo>
                    <a:pt x="19469" y="34328"/>
                  </a:lnTo>
                  <a:lnTo>
                    <a:pt x="20153" y="33987"/>
                  </a:lnTo>
                  <a:lnTo>
                    <a:pt x="20153" y="33816"/>
                  </a:lnTo>
                  <a:lnTo>
                    <a:pt x="21860" y="33474"/>
                  </a:lnTo>
                  <a:lnTo>
                    <a:pt x="23568" y="32962"/>
                  </a:lnTo>
                  <a:lnTo>
                    <a:pt x="25105" y="32450"/>
                  </a:lnTo>
                  <a:lnTo>
                    <a:pt x="26642" y="31767"/>
                  </a:lnTo>
                  <a:lnTo>
                    <a:pt x="27667" y="31596"/>
                  </a:lnTo>
                  <a:close/>
                  <a:moveTo>
                    <a:pt x="10930" y="33645"/>
                  </a:moveTo>
                  <a:lnTo>
                    <a:pt x="12809" y="33987"/>
                  </a:lnTo>
                  <a:lnTo>
                    <a:pt x="15029" y="34157"/>
                  </a:lnTo>
                  <a:lnTo>
                    <a:pt x="17078" y="34499"/>
                  </a:lnTo>
                  <a:lnTo>
                    <a:pt x="14688" y="34670"/>
                  </a:lnTo>
                  <a:lnTo>
                    <a:pt x="12297" y="34499"/>
                  </a:lnTo>
                  <a:lnTo>
                    <a:pt x="10930" y="33645"/>
                  </a:lnTo>
                  <a:close/>
                  <a:moveTo>
                    <a:pt x="42183" y="1"/>
                  </a:moveTo>
                  <a:lnTo>
                    <a:pt x="43037" y="3929"/>
                  </a:lnTo>
                  <a:lnTo>
                    <a:pt x="43550" y="8028"/>
                  </a:lnTo>
                  <a:lnTo>
                    <a:pt x="43720" y="9736"/>
                  </a:lnTo>
                  <a:lnTo>
                    <a:pt x="42525" y="12810"/>
                  </a:lnTo>
                  <a:lnTo>
                    <a:pt x="41159" y="15713"/>
                  </a:lnTo>
                  <a:lnTo>
                    <a:pt x="40305" y="17079"/>
                  </a:lnTo>
                  <a:lnTo>
                    <a:pt x="39280" y="18275"/>
                  </a:lnTo>
                  <a:lnTo>
                    <a:pt x="38255" y="19470"/>
                  </a:lnTo>
                  <a:lnTo>
                    <a:pt x="37060" y="20666"/>
                  </a:lnTo>
                  <a:lnTo>
                    <a:pt x="36548" y="21178"/>
                  </a:lnTo>
                  <a:lnTo>
                    <a:pt x="36377" y="21349"/>
                  </a:lnTo>
                  <a:lnTo>
                    <a:pt x="36206" y="21520"/>
                  </a:lnTo>
                  <a:lnTo>
                    <a:pt x="34840" y="23057"/>
                  </a:lnTo>
                  <a:lnTo>
                    <a:pt x="33132" y="24594"/>
                  </a:lnTo>
                  <a:lnTo>
                    <a:pt x="31595" y="25960"/>
                  </a:lnTo>
                  <a:lnTo>
                    <a:pt x="29716" y="27155"/>
                  </a:lnTo>
                  <a:lnTo>
                    <a:pt x="26301" y="28180"/>
                  </a:lnTo>
                  <a:lnTo>
                    <a:pt x="26301" y="28351"/>
                  </a:lnTo>
                  <a:lnTo>
                    <a:pt x="26471" y="28522"/>
                  </a:lnTo>
                  <a:lnTo>
                    <a:pt x="28521" y="28009"/>
                  </a:lnTo>
                  <a:lnTo>
                    <a:pt x="28350" y="28180"/>
                  </a:lnTo>
                  <a:lnTo>
                    <a:pt x="25618" y="29717"/>
                  </a:lnTo>
                  <a:lnTo>
                    <a:pt x="22714" y="30913"/>
                  </a:lnTo>
                  <a:lnTo>
                    <a:pt x="19299" y="30913"/>
                  </a:lnTo>
                  <a:lnTo>
                    <a:pt x="20665" y="30400"/>
                  </a:lnTo>
                  <a:lnTo>
                    <a:pt x="22031" y="29546"/>
                  </a:lnTo>
                  <a:lnTo>
                    <a:pt x="24593" y="27839"/>
                  </a:lnTo>
                  <a:lnTo>
                    <a:pt x="29716" y="23911"/>
                  </a:lnTo>
                  <a:lnTo>
                    <a:pt x="35011" y="19812"/>
                  </a:lnTo>
                  <a:lnTo>
                    <a:pt x="32961" y="22373"/>
                  </a:lnTo>
                  <a:lnTo>
                    <a:pt x="30741" y="24594"/>
                  </a:lnTo>
                  <a:lnTo>
                    <a:pt x="29716" y="25448"/>
                  </a:lnTo>
                  <a:lnTo>
                    <a:pt x="28350" y="26472"/>
                  </a:lnTo>
                  <a:lnTo>
                    <a:pt x="26984" y="27326"/>
                  </a:lnTo>
                  <a:lnTo>
                    <a:pt x="25618" y="28009"/>
                  </a:lnTo>
                  <a:lnTo>
                    <a:pt x="27325" y="27326"/>
                  </a:lnTo>
                  <a:lnTo>
                    <a:pt x="28692" y="26472"/>
                  </a:lnTo>
                  <a:lnTo>
                    <a:pt x="30058" y="25448"/>
                  </a:lnTo>
                  <a:lnTo>
                    <a:pt x="31424" y="24423"/>
                  </a:lnTo>
                  <a:lnTo>
                    <a:pt x="32620" y="23227"/>
                  </a:lnTo>
                  <a:lnTo>
                    <a:pt x="33815" y="21861"/>
                  </a:lnTo>
                  <a:lnTo>
                    <a:pt x="34840" y="20495"/>
                  </a:lnTo>
                  <a:lnTo>
                    <a:pt x="35694" y="19129"/>
                  </a:lnTo>
                  <a:lnTo>
                    <a:pt x="35694" y="18958"/>
                  </a:lnTo>
                  <a:lnTo>
                    <a:pt x="35011" y="19641"/>
                  </a:lnTo>
                  <a:lnTo>
                    <a:pt x="33644" y="20153"/>
                  </a:lnTo>
                  <a:lnTo>
                    <a:pt x="32449" y="20836"/>
                  </a:lnTo>
                  <a:lnTo>
                    <a:pt x="30229" y="22544"/>
                  </a:lnTo>
                  <a:lnTo>
                    <a:pt x="25959" y="26131"/>
                  </a:lnTo>
                  <a:lnTo>
                    <a:pt x="23227" y="28180"/>
                  </a:lnTo>
                  <a:lnTo>
                    <a:pt x="21860" y="29205"/>
                  </a:lnTo>
                  <a:lnTo>
                    <a:pt x="20323" y="30059"/>
                  </a:lnTo>
                  <a:lnTo>
                    <a:pt x="18786" y="30742"/>
                  </a:lnTo>
                  <a:lnTo>
                    <a:pt x="17249" y="31425"/>
                  </a:lnTo>
                  <a:lnTo>
                    <a:pt x="15541" y="31767"/>
                  </a:lnTo>
                  <a:lnTo>
                    <a:pt x="13834" y="32108"/>
                  </a:lnTo>
                  <a:lnTo>
                    <a:pt x="13834" y="32279"/>
                  </a:lnTo>
                  <a:lnTo>
                    <a:pt x="15200" y="32108"/>
                  </a:lnTo>
                  <a:lnTo>
                    <a:pt x="16566" y="31937"/>
                  </a:lnTo>
                  <a:lnTo>
                    <a:pt x="17762" y="31596"/>
                  </a:lnTo>
                  <a:lnTo>
                    <a:pt x="18957" y="31083"/>
                  </a:lnTo>
                  <a:lnTo>
                    <a:pt x="19128" y="31254"/>
                  </a:lnTo>
                  <a:lnTo>
                    <a:pt x="21519" y="31425"/>
                  </a:lnTo>
                  <a:lnTo>
                    <a:pt x="18103" y="32791"/>
                  </a:lnTo>
                  <a:lnTo>
                    <a:pt x="17932" y="32962"/>
                  </a:lnTo>
                  <a:lnTo>
                    <a:pt x="18103" y="32962"/>
                  </a:lnTo>
                  <a:lnTo>
                    <a:pt x="20323" y="32279"/>
                  </a:lnTo>
                  <a:lnTo>
                    <a:pt x="22543" y="31596"/>
                  </a:lnTo>
                  <a:lnTo>
                    <a:pt x="24934" y="31767"/>
                  </a:lnTo>
                  <a:lnTo>
                    <a:pt x="22373" y="32620"/>
                  </a:lnTo>
                  <a:lnTo>
                    <a:pt x="19640" y="33133"/>
                  </a:lnTo>
                  <a:lnTo>
                    <a:pt x="16908" y="33474"/>
                  </a:lnTo>
                  <a:lnTo>
                    <a:pt x="14346" y="33474"/>
                  </a:lnTo>
                  <a:lnTo>
                    <a:pt x="11784" y="33133"/>
                  </a:lnTo>
                  <a:lnTo>
                    <a:pt x="11784" y="33304"/>
                  </a:lnTo>
                  <a:lnTo>
                    <a:pt x="10076" y="32962"/>
                  </a:lnTo>
                  <a:lnTo>
                    <a:pt x="8710" y="31596"/>
                  </a:lnTo>
                  <a:lnTo>
                    <a:pt x="11101" y="31937"/>
                  </a:lnTo>
                  <a:lnTo>
                    <a:pt x="13492" y="31767"/>
                  </a:lnTo>
                  <a:lnTo>
                    <a:pt x="14858" y="31596"/>
                  </a:lnTo>
                  <a:lnTo>
                    <a:pt x="16054" y="31254"/>
                  </a:lnTo>
                  <a:lnTo>
                    <a:pt x="17249" y="30742"/>
                  </a:lnTo>
                  <a:lnTo>
                    <a:pt x="18445" y="30229"/>
                  </a:lnTo>
                  <a:lnTo>
                    <a:pt x="18445" y="30059"/>
                  </a:lnTo>
                  <a:lnTo>
                    <a:pt x="16054" y="30742"/>
                  </a:lnTo>
                  <a:lnTo>
                    <a:pt x="13663" y="31254"/>
                  </a:lnTo>
                  <a:lnTo>
                    <a:pt x="11443" y="31425"/>
                  </a:lnTo>
                  <a:lnTo>
                    <a:pt x="9052" y="31254"/>
                  </a:lnTo>
                  <a:lnTo>
                    <a:pt x="6832" y="30742"/>
                  </a:lnTo>
                  <a:lnTo>
                    <a:pt x="4611" y="30229"/>
                  </a:lnTo>
                  <a:lnTo>
                    <a:pt x="2391" y="29376"/>
                  </a:lnTo>
                  <a:lnTo>
                    <a:pt x="171" y="28351"/>
                  </a:lnTo>
                  <a:lnTo>
                    <a:pt x="0" y="28351"/>
                  </a:lnTo>
                  <a:lnTo>
                    <a:pt x="1879" y="29376"/>
                  </a:lnTo>
                  <a:lnTo>
                    <a:pt x="3928" y="30229"/>
                  </a:lnTo>
                  <a:lnTo>
                    <a:pt x="4953" y="31596"/>
                  </a:lnTo>
                  <a:lnTo>
                    <a:pt x="5978" y="32791"/>
                  </a:lnTo>
                  <a:lnTo>
                    <a:pt x="5978" y="32791"/>
                  </a:lnTo>
                  <a:lnTo>
                    <a:pt x="3587" y="31596"/>
                  </a:lnTo>
                  <a:lnTo>
                    <a:pt x="1537" y="30059"/>
                  </a:lnTo>
                  <a:lnTo>
                    <a:pt x="171" y="28692"/>
                  </a:lnTo>
                  <a:lnTo>
                    <a:pt x="0" y="28692"/>
                  </a:lnTo>
                  <a:lnTo>
                    <a:pt x="1025" y="29888"/>
                  </a:lnTo>
                  <a:lnTo>
                    <a:pt x="2050" y="30913"/>
                  </a:lnTo>
                  <a:lnTo>
                    <a:pt x="4782" y="33816"/>
                  </a:lnTo>
                  <a:lnTo>
                    <a:pt x="6148" y="35182"/>
                  </a:lnTo>
                  <a:lnTo>
                    <a:pt x="7685" y="36378"/>
                  </a:lnTo>
                  <a:lnTo>
                    <a:pt x="7685" y="36207"/>
                  </a:lnTo>
                  <a:lnTo>
                    <a:pt x="5294" y="33987"/>
                  </a:lnTo>
                  <a:lnTo>
                    <a:pt x="2904" y="31596"/>
                  </a:lnTo>
                  <a:lnTo>
                    <a:pt x="2904" y="31596"/>
                  </a:lnTo>
                  <a:lnTo>
                    <a:pt x="4782" y="32620"/>
                  </a:lnTo>
                  <a:lnTo>
                    <a:pt x="6661" y="33474"/>
                  </a:lnTo>
                  <a:lnTo>
                    <a:pt x="7856" y="34499"/>
                  </a:lnTo>
                  <a:lnTo>
                    <a:pt x="9052" y="35353"/>
                  </a:lnTo>
                  <a:lnTo>
                    <a:pt x="10418" y="36207"/>
                  </a:lnTo>
                  <a:lnTo>
                    <a:pt x="11784" y="36719"/>
                  </a:lnTo>
                  <a:lnTo>
                    <a:pt x="11955" y="36719"/>
                  </a:lnTo>
                  <a:lnTo>
                    <a:pt x="11955" y="36548"/>
                  </a:lnTo>
                  <a:lnTo>
                    <a:pt x="10076" y="35353"/>
                  </a:lnTo>
                  <a:lnTo>
                    <a:pt x="8369" y="33987"/>
                  </a:lnTo>
                  <a:lnTo>
                    <a:pt x="8881" y="34157"/>
                  </a:lnTo>
                  <a:lnTo>
                    <a:pt x="10589" y="34670"/>
                  </a:lnTo>
                  <a:lnTo>
                    <a:pt x="12126" y="35011"/>
                  </a:lnTo>
                  <a:lnTo>
                    <a:pt x="12980" y="35353"/>
                  </a:lnTo>
                  <a:lnTo>
                    <a:pt x="14004" y="35695"/>
                  </a:lnTo>
                  <a:lnTo>
                    <a:pt x="15029" y="35695"/>
                  </a:lnTo>
                  <a:lnTo>
                    <a:pt x="16054" y="35353"/>
                  </a:lnTo>
                  <a:lnTo>
                    <a:pt x="16054" y="35182"/>
                  </a:lnTo>
                  <a:lnTo>
                    <a:pt x="17249" y="35011"/>
                  </a:lnTo>
                  <a:lnTo>
                    <a:pt x="18445" y="34670"/>
                  </a:lnTo>
                  <a:lnTo>
                    <a:pt x="19128" y="34670"/>
                  </a:lnTo>
                  <a:lnTo>
                    <a:pt x="18786" y="34841"/>
                  </a:lnTo>
                  <a:lnTo>
                    <a:pt x="18616" y="35011"/>
                  </a:lnTo>
                  <a:lnTo>
                    <a:pt x="18786" y="35011"/>
                  </a:lnTo>
                  <a:lnTo>
                    <a:pt x="19640" y="34670"/>
                  </a:lnTo>
                  <a:lnTo>
                    <a:pt x="20665" y="34670"/>
                  </a:lnTo>
                  <a:lnTo>
                    <a:pt x="20494" y="34499"/>
                  </a:lnTo>
                  <a:lnTo>
                    <a:pt x="23910" y="33474"/>
                  </a:lnTo>
                  <a:lnTo>
                    <a:pt x="27155" y="32279"/>
                  </a:lnTo>
                  <a:lnTo>
                    <a:pt x="28692" y="31596"/>
                  </a:lnTo>
                  <a:lnTo>
                    <a:pt x="30229" y="30742"/>
                  </a:lnTo>
                  <a:lnTo>
                    <a:pt x="31766" y="29888"/>
                  </a:lnTo>
                  <a:lnTo>
                    <a:pt x="33132" y="28863"/>
                  </a:lnTo>
                  <a:lnTo>
                    <a:pt x="33644" y="28692"/>
                  </a:lnTo>
                  <a:lnTo>
                    <a:pt x="34327" y="28351"/>
                  </a:lnTo>
                  <a:lnTo>
                    <a:pt x="35352" y="27497"/>
                  </a:lnTo>
                  <a:lnTo>
                    <a:pt x="37402" y="25789"/>
                  </a:lnTo>
                  <a:lnTo>
                    <a:pt x="37572" y="25618"/>
                  </a:lnTo>
                  <a:lnTo>
                    <a:pt x="39451" y="24423"/>
                  </a:lnTo>
                  <a:lnTo>
                    <a:pt x="41330" y="22886"/>
                  </a:lnTo>
                  <a:lnTo>
                    <a:pt x="41500" y="23057"/>
                  </a:lnTo>
                  <a:lnTo>
                    <a:pt x="41671" y="22886"/>
                  </a:lnTo>
                  <a:lnTo>
                    <a:pt x="42354" y="22203"/>
                  </a:lnTo>
                  <a:lnTo>
                    <a:pt x="43037" y="21349"/>
                  </a:lnTo>
                  <a:lnTo>
                    <a:pt x="44062" y="20495"/>
                  </a:lnTo>
                  <a:lnTo>
                    <a:pt x="44745" y="19470"/>
                  </a:lnTo>
                  <a:lnTo>
                    <a:pt x="44745" y="19299"/>
                  </a:lnTo>
                  <a:lnTo>
                    <a:pt x="44745" y="19129"/>
                  </a:lnTo>
                  <a:lnTo>
                    <a:pt x="44574" y="19299"/>
                  </a:lnTo>
                  <a:lnTo>
                    <a:pt x="44062" y="19641"/>
                  </a:lnTo>
                  <a:lnTo>
                    <a:pt x="44745" y="18275"/>
                  </a:lnTo>
                  <a:lnTo>
                    <a:pt x="45087" y="16738"/>
                  </a:lnTo>
                  <a:lnTo>
                    <a:pt x="46111" y="15201"/>
                  </a:lnTo>
                  <a:lnTo>
                    <a:pt x="46111" y="15201"/>
                  </a:lnTo>
                  <a:lnTo>
                    <a:pt x="45941" y="16225"/>
                  </a:lnTo>
                  <a:lnTo>
                    <a:pt x="46111" y="16396"/>
                  </a:lnTo>
                  <a:lnTo>
                    <a:pt x="46111" y="16225"/>
                  </a:lnTo>
                  <a:lnTo>
                    <a:pt x="46453" y="15030"/>
                  </a:lnTo>
                  <a:lnTo>
                    <a:pt x="46795" y="13664"/>
                  </a:lnTo>
                  <a:lnTo>
                    <a:pt x="46965" y="12297"/>
                  </a:lnTo>
                  <a:lnTo>
                    <a:pt x="46965" y="11273"/>
                  </a:lnTo>
                  <a:lnTo>
                    <a:pt x="46965" y="9052"/>
                  </a:lnTo>
                  <a:lnTo>
                    <a:pt x="46624" y="7003"/>
                  </a:lnTo>
                  <a:lnTo>
                    <a:pt x="46453" y="6149"/>
                  </a:lnTo>
                  <a:lnTo>
                    <a:pt x="46111" y="5295"/>
                  </a:lnTo>
                  <a:lnTo>
                    <a:pt x="45599" y="4441"/>
                  </a:lnTo>
                  <a:lnTo>
                    <a:pt x="45087" y="3758"/>
                  </a:lnTo>
                  <a:lnTo>
                    <a:pt x="44916" y="3758"/>
                  </a:lnTo>
                  <a:lnTo>
                    <a:pt x="44916" y="3929"/>
                  </a:lnTo>
                  <a:lnTo>
                    <a:pt x="45258" y="4783"/>
                  </a:lnTo>
                  <a:lnTo>
                    <a:pt x="45258" y="9394"/>
                  </a:lnTo>
                  <a:lnTo>
                    <a:pt x="45258" y="11614"/>
                  </a:lnTo>
                  <a:lnTo>
                    <a:pt x="45087" y="14005"/>
                  </a:lnTo>
                  <a:lnTo>
                    <a:pt x="44745" y="15542"/>
                  </a:lnTo>
                  <a:lnTo>
                    <a:pt x="44233" y="16908"/>
                  </a:lnTo>
                  <a:lnTo>
                    <a:pt x="43720" y="17592"/>
                  </a:lnTo>
                  <a:lnTo>
                    <a:pt x="44062" y="15030"/>
                  </a:lnTo>
                  <a:lnTo>
                    <a:pt x="44574" y="13493"/>
                  </a:lnTo>
                  <a:lnTo>
                    <a:pt x="44916" y="11956"/>
                  </a:lnTo>
                  <a:lnTo>
                    <a:pt x="45087" y="11785"/>
                  </a:lnTo>
                  <a:lnTo>
                    <a:pt x="44916" y="11785"/>
                  </a:lnTo>
                  <a:lnTo>
                    <a:pt x="45087" y="9736"/>
                  </a:lnTo>
                  <a:lnTo>
                    <a:pt x="45087" y="9565"/>
                  </a:lnTo>
                  <a:lnTo>
                    <a:pt x="44916" y="9736"/>
                  </a:lnTo>
                  <a:lnTo>
                    <a:pt x="44574" y="12127"/>
                  </a:lnTo>
                  <a:lnTo>
                    <a:pt x="44233" y="12639"/>
                  </a:lnTo>
                  <a:lnTo>
                    <a:pt x="44233" y="8369"/>
                  </a:lnTo>
                  <a:lnTo>
                    <a:pt x="44233" y="6149"/>
                  </a:lnTo>
                  <a:lnTo>
                    <a:pt x="44062" y="4100"/>
                  </a:lnTo>
                  <a:lnTo>
                    <a:pt x="43891" y="4100"/>
                  </a:lnTo>
                  <a:lnTo>
                    <a:pt x="43720" y="5978"/>
                  </a:lnTo>
                  <a:lnTo>
                    <a:pt x="43037" y="2904"/>
                  </a:lnTo>
                  <a:lnTo>
                    <a:pt x="423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4" name="Google Shape;830;p32"/>
            <p:cNvSpPr/>
            <p:nvPr/>
          </p:nvSpPr>
          <p:spPr>
            <a:xfrm>
              <a:off x="8354880" y="1280160"/>
              <a:ext cx="313920" cy="24588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45880"/>
                <a:gd name="textAreaBottom" fmla="*/ 246240 h 245880"/>
              </a:gdLst>
              <a:ahLst/>
              <a:cxnLst/>
              <a:rect l="textAreaLeft" t="textAreaTop" r="textAreaRight" b="textAreaBottom"/>
              <a:pathLst>
                <a:path w="47308" h="37060">
                  <a:moveTo>
                    <a:pt x="44859" y="12524"/>
                  </a:moveTo>
                  <a:lnTo>
                    <a:pt x="44660" y="13321"/>
                  </a:lnTo>
                  <a:lnTo>
                    <a:pt x="44745" y="12809"/>
                  </a:lnTo>
                  <a:lnTo>
                    <a:pt x="44745" y="12638"/>
                  </a:lnTo>
                  <a:lnTo>
                    <a:pt x="44859" y="12524"/>
                  </a:lnTo>
                  <a:close/>
                  <a:moveTo>
                    <a:pt x="46112" y="8027"/>
                  </a:moveTo>
                  <a:lnTo>
                    <a:pt x="46282" y="9564"/>
                  </a:lnTo>
                  <a:lnTo>
                    <a:pt x="46282" y="11101"/>
                  </a:lnTo>
                  <a:lnTo>
                    <a:pt x="46112" y="14004"/>
                  </a:lnTo>
                  <a:lnTo>
                    <a:pt x="45941" y="14517"/>
                  </a:lnTo>
                  <a:lnTo>
                    <a:pt x="46112" y="12809"/>
                  </a:lnTo>
                  <a:lnTo>
                    <a:pt x="46112" y="11101"/>
                  </a:lnTo>
                  <a:lnTo>
                    <a:pt x="46112" y="8027"/>
                  </a:lnTo>
                  <a:close/>
                  <a:moveTo>
                    <a:pt x="43721" y="11955"/>
                  </a:moveTo>
                  <a:lnTo>
                    <a:pt x="43721" y="13321"/>
                  </a:lnTo>
                  <a:lnTo>
                    <a:pt x="42696" y="14687"/>
                  </a:lnTo>
                  <a:lnTo>
                    <a:pt x="42696" y="14687"/>
                  </a:lnTo>
                  <a:lnTo>
                    <a:pt x="43721" y="11955"/>
                  </a:lnTo>
                  <a:close/>
                  <a:moveTo>
                    <a:pt x="45087" y="12809"/>
                  </a:moveTo>
                  <a:lnTo>
                    <a:pt x="45087" y="14175"/>
                  </a:lnTo>
                  <a:lnTo>
                    <a:pt x="44745" y="15541"/>
                  </a:lnTo>
                  <a:lnTo>
                    <a:pt x="44404" y="17078"/>
                  </a:lnTo>
                  <a:lnTo>
                    <a:pt x="44233" y="17078"/>
                  </a:lnTo>
                  <a:lnTo>
                    <a:pt x="44404" y="15371"/>
                  </a:lnTo>
                  <a:lnTo>
                    <a:pt x="45087" y="12809"/>
                  </a:lnTo>
                  <a:close/>
                  <a:moveTo>
                    <a:pt x="43550" y="14517"/>
                  </a:moveTo>
                  <a:lnTo>
                    <a:pt x="43550" y="15712"/>
                  </a:lnTo>
                  <a:lnTo>
                    <a:pt x="42696" y="17591"/>
                  </a:lnTo>
                  <a:lnTo>
                    <a:pt x="42013" y="18567"/>
                  </a:lnTo>
                  <a:lnTo>
                    <a:pt x="42013" y="18567"/>
                  </a:lnTo>
                  <a:lnTo>
                    <a:pt x="42013" y="18445"/>
                  </a:lnTo>
                  <a:lnTo>
                    <a:pt x="41842" y="18274"/>
                  </a:lnTo>
                  <a:lnTo>
                    <a:pt x="41586" y="18274"/>
                  </a:lnTo>
                  <a:lnTo>
                    <a:pt x="42525" y="16395"/>
                  </a:lnTo>
                  <a:lnTo>
                    <a:pt x="43550" y="14517"/>
                  </a:lnTo>
                  <a:close/>
                  <a:moveTo>
                    <a:pt x="43208" y="17932"/>
                  </a:moveTo>
                  <a:lnTo>
                    <a:pt x="43038" y="18615"/>
                  </a:lnTo>
                  <a:lnTo>
                    <a:pt x="42184" y="19469"/>
                  </a:lnTo>
                  <a:lnTo>
                    <a:pt x="42525" y="18957"/>
                  </a:lnTo>
                  <a:lnTo>
                    <a:pt x="43208" y="17932"/>
                  </a:lnTo>
                  <a:close/>
                  <a:moveTo>
                    <a:pt x="43379" y="11784"/>
                  </a:moveTo>
                  <a:lnTo>
                    <a:pt x="42525" y="14004"/>
                  </a:lnTo>
                  <a:lnTo>
                    <a:pt x="41330" y="16395"/>
                  </a:lnTo>
                  <a:lnTo>
                    <a:pt x="40647" y="17591"/>
                  </a:lnTo>
                  <a:lnTo>
                    <a:pt x="39622" y="18786"/>
                  </a:lnTo>
                  <a:lnTo>
                    <a:pt x="38597" y="19982"/>
                  </a:lnTo>
                  <a:lnTo>
                    <a:pt x="37402" y="21006"/>
                  </a:lnTo>
                  <a:lnTo>
                    <a:pt x="37060" y="21177"/>
                  </a:lnTo>
                  <a:lnTo>
                    <a:pt x="37231" y="21006"/>
                  </a:lnTo>
                  <a:lnTo>
                    <a:pt x="37402" y="21006"/>
                  </a:lnTo>
                  <a:lnTo>
                    <a:pt x="39280" y="18957"/>
                  </a:lnTo>
                  <a:lnTo>
                    <a:pt x="40817" y="16908"/>
                  </a:lnTo>
                  <a:lnTo>
                    <a:pt x="42184" y="14346"/>
                  </a:lnTo>
                  <a:lnTo>
                    <a:pt x="43379" y="11784"/>
                  </a:lnTo>
                  <a:close/>
                  <a:moveTo>
                    <a:pt x="42696" y="20323"/>
                  </a:moveTo>
                  <a:lnTo>
                    <a:pt x="42525" y="21006"/>
                  </a:lnTo>
                  <a:lnTo>
                    <a:pt x="40988" y="22031"/>
                  </a:lnTo>
                  <a:lnTo>
                    <a:pt x="41842" y="21177"/>
                  </a:lnTo>
                  <a:lnTo>
                    <a:pt x="42013" y="21006"/>
                  </a:lnTo>
                  <a:lnTo>
                    <a:pt x="42696" y="20323"/>
                  </a:lnTo>
                  <a:close/>
                  <a:moveTo>
                    <a:pt x="41815" y="18849"/>
                  </a:moveTo>
                  <a:lnTo>
                    <a:pt x="41501" y="19299"/>
                  </a:lnTo>
                  <a:lnTo>
                    <a:pt x="40476" y="20836"/>
                  </a:lnTo>
                  <a:lnTo>
                    <a:pt x="39451" y="22373"/>
                  </a:lnTo>
                  <a:lnTo>
                    <a:pt x="39280" y="22373"/>
                  </a:lnTo>
                  <a:lnTo>
                    <a:pt x="40134" y="20836"/>
                  </a:lnTo>
                  <a:lnTo>
                    <a:pt x="41815" y="18849"/>
                  </a:lnTo>
                  <a:close/>
                  <a:moveTo>
                    <a:pt x="43038" y="19469"/>
                  </a:moveTo>
                  <a:lnTo>
                    <a:pt x="42867" y="19640"/>
                  </a:lnTo>
                  <a:lnTo>
                    <a:pt x="41671" y="20836"/>
                  </a:lnTo>
                  <a:lnTo>
                    <a:pt x="41671" y="21006"/>
                  </a:lnTo>
                  <a:lnTo>
                    <a:pt x="39964" y="22714"/>
                  </a:lnTo>
                  <a:lnTo>
                    <a:pt x="39964" y="22885"/>
                  </a:lnTo>
                  <a:lnTo>
                    <a:pt x="40134" y="22885"/>
                  </a:lnTo>
                  <a:lnTo>
                    <a:pt x="40476" y="22714"/>
                  </a:lnTo>
                  <a:lnTo>
                    <a:pt x="41501" y="22031"/>
                  </a:lnTo>
                  <a:lnTo>
                    <a:pt x="42696" y="21348"/>
                  </a:lnTo>
                  <a:lnTo>
                    <a:pt x="42696" y="21177"/>
                  </a:lnTo>
                  <a:lnTo>
                    <a:pt x="42867" y="21006"/>
                  </a:lnTo>
                  <a:lnTo>
                    <a:pt x="43208" y="19811"/>
                  </a:lnTo>
                  <a:lnTo>
                    <a:pt x="43038" y="19469"/>
                  </a:lnTo>
                  <a:close/>
                  <a:moveTo>
                    <a:pt x="40134" y="18786"/>
                  </a:moveTo>
                  <a:lnTo>
                    <a:pt x="38085" y="22202"/>
                  </a:lnTo>
                  <a:lnTo>
                    <a:pt x="36719" y="23739"/>
                  </a:lnTo>
                  <a:lnTo>
                    <a:pt x="36206" y="23739"/>
                  </a:lnTo>
                  <a:lnTo>
                    <a:pt x="36036" y="23910"/>
                  </a:lnTo>
                  <a:lnTo>
                    <a:pt x="35865" y="24081"/>
                  </a:lnTo>
                  <a:lnTo>
                    <a:pt x="36036" y="24251"/>
                  </a:lnTo>
                  <a:lnTo>
                    <a:pt x="36206" y="24251"/>
                  </a:lnTo>
                  <a:lnTo>
                    <a:pt x="35011" y="25447"/>
                  </a:lnTo>
                  <a:lnTo>
                    <a:pt x="32791" y="26301"/>
                  </a:lnTo>
                  <a:lnTo>
                    <a:pt x="32791" y="26301"/>
                  </a:lnTo>
                  <a:lnTo>
                    <a:pt x="33986" y="25105"/>
                  </a:lnTo>
                  <a:lnTo>
                    <a:pt x="35182" y="24081"/>
                  </a:lnTo>
                  <a:lnTo>
                    <a:pt x="36206" y="22885"/>
                  </a:lnTo>
                  <a:lnTo>
                    <a:pt x="37231" y="21519"/>
                  </a:lnTo>
                  <a:lnTo>
                    <a:pt x="38768" y="20323"/>
                  </a:lnTo>
                  <a:lnTo>
                    <a:pt x="40134" y="18786"/>
                  </a:lnTo>
                  <a:close/>
                  <a:moveTo>
                    <a:pt x="40647" y="23056"/>
                  </a:moveTo>
                  <a:lnTo>
                    <a:pt x="39964" y="23227"/>
                  </a:lnTo>
                  <a:lnTo>
                    <a:pt x="39793" y="23397"/>
                  </a:lnTo>
                  <a:lnTo>
                    <a:pt x="39793" y="23568"/>
                  </a:lnTo>
                  <a:lnTo>
                    <a:pt x="39622" y="23397"/>
                  </a:lnTo>
                  <a:lnTo>
                    <a:pt x="39110" y="23568"/>
                  </a:lnTo>
                  <a:lnTo>
                    <a:pt x="38939" y="23568"/>
                  </a:lnTo>
                  <a:lnTo>
                    <a:pt x="36719" y="25788"/>
                  </a:lnTo>
                  <a:lnTo>
                    <a:pt x="34669" y="27496"/>
                  </a:lnTo>
                  <a:lnTo>
                    <a:pt x="34498" y="27838"/>
                  </a:lnTo>
                  <a:lnTo>
                    <a:pt x="34840" y="27838"/>
                  </a:lnTo>
                  <a:lnTo>
                    <a:pt x="37231" y="25959"/>
                  </a:lnTo>
                  <a:lnTo>
                    <a:pt x="37914" y="25447"/>
                  </a:lnTo>
                  <a:lnTo>
                    <a:pt x="39451" y="24081"/>
                  </a:lnTo>
                  <a:lnTo>
                    <a:pt x="39622" y="24081"/>
                  </a:lnTo>
                  <a:lnTo>
                    <a:pt x="40817" y="23227"/>
                  </a:lnTo>
                  <a:lnTo>
                    <a:pt x="40817" y="23056"/>
                  </a:lnTo>
                  <a:close/>
                  <a:moveTo>
                    <a:pt x="30115" y="29546"/>
                  </a:moveTo>
                  <a:lnTo>
                    <a:pt x="30058" y="29578"/>
                  </a:lnTo>
                  <a:lnTo>
                    <a:pt x="30058" y="29578"/>
                  </a:lnTo>
                  <a:lnTo>
                    <a:pt x="30058" y="29546"/>
                  </a:lnTo>
                  <a:close/>
                  <a:moveTo>
                    <a:pt x="30570" y="29716"/>
                  </a:moveTo>
                  <a:lnTo>
                    <a:pt x="30229" y="30058"/>
                  </a:lnTo>
                  <a:lnTo>
                    <a:pt x="30058" y="30229"/>
                  </a:lnTo>
                  <a:lnTo>
                    <a:pt x="29204" y="30570"/>
                  </a:lnTo>
                  <a:lnTo>
                    <a:pt x="29375" y="30399"/>
                  </a:lnTo>
                  <a:lnTo>
                    <a:pt x="30570" y="29716"/>
                  </a:lnTo>
                  <a:close/>
                  <a:moveTo>
                    <a:pt x="32791" y="27325"/>
                  </a:moveTo>
                  <a:lnTo>
                    <a:pt x="30400" y="29033"/>
                  </a:lnTo>
                  <a:lnTo>
                    <a:pt x="30058" y="29204"/>
                  </a:lnTo>
                  <a:lnTo>
                    <a:pt x="29887" y="29375"/>
                  </a:lnTo>
                  <a:lnTo>
                    <a:pt x="29204" y="29716"/>
                  </a:lnTo>
                  <a:lnTo>
                    <a:pt x="29033" y="29716"/>
                  </a:lnTo>
                  <a:lnTo>
                    <a:pt x="27667" y="30399"/>
                  </a:lnTo>
                  <a:lnTo>
                    <a:pt x="27326" y="30570"/>
                  </a:lnTo>
                  <a:lnTo>
                    <a:pt x="26813" y="30912"/>
                  </a:lnTo>
                  <a:lnTo>
                    <a:pt x="26642" y="30741"/>
                  </a:lnTo>
                  <a:lnTo>
                    <a:pt x="26472" y="30741"/>
                  </a:lnTo>
                  <a:lnTo>
                    <a:pt x="25959" y="30912"/>
                  </a:lnTo>
                  <a:lnTo>
                    <a:pt x="25959" y="31083"/>
                  </a:lnTo>
                  <a:lnTo>
                    <a:pt x="24935" y="31083"/>
                  </a:lnTo>
                  <a:lnTo>
                    <a:pt x="27838" y="29546"/>
                  </a:lnTo>
                  <a:lnTo>
                    <a:pt x="30570" y="28009"/>
                  </a:lnTo>
                  <a:lnTo>
                    <a:pt x="32791" y="27325"/>
                  </a:lnTo>
                  <a:close/>
                  <a:moveTo>
                    <a:pt x="34498" y="26471"/>
                  </a:moveTo>
                  <a:lnTo>
                    <a:pt x="31937" y="28521"/>
                  </a:lnTo>
                  <a:lnTo>
                    <a:pt x="31192" y="28940"/>
                  </a:lnTo>
                  <a:lnTo>
                    <a:pt x="31192" y="28940"/>
                  </a:lnTo>
                  <a:lnTo>
                    <a:pt x="32278" y="28179"/>
                  </a:lnTo>
                  <a:lnTo>
                    <a:pt x="33815" y="26984"/>
                  </a:lnTo>
                  <a:lnTo>
                    <a:pt x="33815" y="26813"/>
                  </a:lnTo>
                  <a:lnTo>
                    <a:pt x="33645" y="26813"/>
                  </a:lnTo>
                  <a:lnTo>
                    <a:pt x="32108" y="27155"/>
                  </a:lnTo>
                  <a:lnTo>
                    <a:pt x="30400" y="27667"/>
                  </a:lnTo>
                  <a:lnTo>
                    <a:pt x="27326" y="29546"/>
                  </a:lnTo>
                  <a:lnTo>
                    <a:pt x="24081" y="31083"/>
                  </a:lnTo>
                  <a:lnTo>
                    <a:pt x="23910" y="31253"/>
                  </a:lnTo>
                  <a:lnTo>
                    <a:pt x="24081" y="31424"/>
                  </a:lnTo>
                  <a:lnTo>
                    <a:pt x="25959" y="31424"/>
                  </a:lnTo>
                  <a:lnTo>
                    <a:pt x="26130" y="31253"/>
                  </a:lnTo>
                  <a:lnTo>
                    <a:pt x="26301" y="31424"/>
                  </a:lnTo>
                  <a:lnTo>
                    <a:pt x="26642" y="31424"/>
                  </a:lnTo>
                  <a:lnTo>
                    <a:pt x="27496" y="30912"/>
                  </a:lnTo>
                  <a:lnTo>
                    <a:pt x="27838" y="30741"/>
                  </a:lnTo>
                  <a:lnTo>
                    <a:pt x="29204" y="30058"/>
                  </a:lnTo>
                  <a:lnTo>
                    <a:pt x="28180" y="30912"/>
                  </a:lnTo>
                  <a:lnTo>
                    <a:pt x="28180" y="31083"/>
                  </a:lnTo>
                  <a:lnTo>
                    <a:pt x="28350" y="31083"/>
                  </a:lnTo>
                  <a:lnTo>
                    <a:pt x="29375" y="30912"/>
                  </a:lnTo>
                  <a:lnTo>
                    <a:pt x="30400" y="30399"/>
                  </a:lnTo>
                  <a:lnTo>
                    <a:pt x="30400" y="30229"/>
                  </a:lnTo>
                  <a:lnTo>
                    <a:pt x="34669" y="26984"/>
                  </a:lnTo>
                  <a:lnTo>
                    <a:pt x="34669" y="26813"/>
                  </a:lnTo>
                  <a:lnTo>
                    <a:pt x="34669" y="26642"/>
                  </a:lnTo>
                  <a:lnTo>
                    <a:pt x="34669" y="26471"/>
                  </a:lnTo>
                  <a:close/>
                  <a:moveTo>
                    <a:pt x="16908" y="30912"/>
                  </a:moveTo>
                  <a:lnTo>
                    <a:pt x="15029" y="31424"/>
                  </a:lnTo>
                  <a:lnTo>
                    <a:pt x="14517" y="31510"/>
                  </a:lnTo>
                  <a:lnTo>
                    <a:pt x="14517" y="31510"/>
                  </a:lnTo>
                  <a:lnTo>
                    <a:pt x="15542" y="31253"/>
                  </a:lnTo>
                  <a:lnTo>
                    <a:pt x="16908" y="30912"/>
                  </a:lnTo>
                  <a:close/>
                  <a:moveTo>
                    <a:pt x="34840" y="20153"/>
                  </a:moveTo>
                  <a:lnTo>
                    <a:pt x="33815" y="20836"/>
                  </a:lnTo>
                  <a:lnTo>
                    <a:pt x="29204" y="24422"/>
                  </a:lnTo>
                  <a:lnTo>
                    <a:pt x="24593" y="28009"/>
                  </a:lnTo>
                  <a:lnTo>
                    <a:pt x="21861" y="29716"/>
                  </a:lnTo>
                  <a:lnTo>
                    <a:pt x="19470" y="30912"/>
                  </a:lnTo>
                  <a:lnTo>
                    <a:pt x="19299" y="31253"/>
                  </a:lnTo>
                  <a:lnTo>
                    <a:pt x="19299" y="31083"/>
                  </a:lnTo>
                  <a:lnTo>
                    <a:pt x="19128" y="31083"/>
                  </a:lnTo>
                  <a:lnTo>
                    <a:pt x="17762" y="31595"/>
                  </a:lnTo>
                  <a:lnTo>
                    <a:pt x="20153" y="30570"/>
                  </a:lnTo>
                  <a:lnTo>
                    <a:pt x="22202" y="29375"/>
                  </a:lnTo>
                  <a:lnTo>
                    <a:pt x="24252" y="27838"/>
                  </a:lnTo>
                  <a:lnTo>
                    <a:pt x="26301" y="26301"/>
                  </a:lnTo>
                  <a:lnTo>
                    <a:pt x="28180" y="24764"/>
                  </a:lnTo>
                  <a:lnTo>
                    <a:pt x="31254" y="22202"/>
                  </a:lnTo>
                  <a:lnTo>
                    <a:pt x="32961" y="21006"/>
                  </a:lnTo>
                  <a:lnTo>
                    <a:pt x="34840" y="20153"/>
                  </a:lnTo>
                  <a:close/>
                  <a:moveTo>
                    <a:pt x="5295" y="30741"/>
                  </a:moveTo>
                  <a:lnTo>
                    <a:pt x="8369" y="31424"/>
                  </a:lnTo>
                  <a:lnTo>
                    <a:pt x="9735" y="31595"/>
                  </a:lnTo>
                  <a:lnTo>
                    <a:pt x="11272" y="31766"/>
                  </a:lnTo>
                  <a:lnTo>
                    <a:pt x="12638" y="31595"/>
                  </a:lnTo>
                  <a:lnTo>
                    <a:pt x="14005" y="31595"/>
                  </a:lnTo>
                  <a:lnTo>
                    <a:pt x="12980" y="31766"/>
                  </a:lnTo>
                  <a:lnTo>
                    <a:pt x="10931" y="31937"/>
                  </a:lnTo>
                  <a:lnTo>
                    <a:pt x="8881" y="31595"/>
                  </a:lnTo>
                  <a:lnTo>
                    <a:pt x="8710" y="31766"/>
                  </a:lnTo>
                  <a:lnTo>
                    <a:pt x="8540" y="31595"/>
                  </a:lnTo>
                  <a:lnTo>
                    <a:pt x="6832" y="31253"/>
                  </a:lnTo>
                  <a:lnTo>
                    <a:pt x="5295" y="30741"/>
                  </a:lnTo>
                  <a:close/>
                  <a:moveTo>
                    <a:pt x="513" y="29033"/>
                  </a:moveTo>
                  <a:lnTo>
                    <a:pt x="3928" y="30570"/>
                  </a:lnTo>
                  <a:lnTo>
                    <a:pt x="5465" y="32449"/>
                  </a:lnTo>
                  <a:lnTo>
                    <a:pt x="3587" y="31424"/>
                  </a:lnTo>
                  <a:lnTo>
                    <a:pt x="1879" y="30058"/>
                  </a:lnTo>
                  <a:lnTo>
                    <a:pt x="1708" y="30058"/>
                  </a:lnTo>
                  <a:lnTo>
                    <a:pt x="513" y="29033"/>
                  </a:lnTo>
                  <a:close/>
                  <a:moveTo>
                    <a:pt x="7515" y="32278"/>
                  </a:moveTo>
                  <a:lnTo>
                    <a:pt x="9564" y="33132"/>
                  </a:lnTo>
                  <a:lnTo>
                    <a:pt x="9735" y="32961"/>
                  </a:lnTo>
                  <a:lnTo>
                    <a:pt x="9735" y="32790"/>
                  </a:lnTo>
                  <a:lnTo>
                    <a:pt x="10042" y="33252"/>
                  </a:lnTo>
                  <a:lnTo>
                    <a:pt x="8881" y="32961"/>
                  </a:lnTo>
                  <a:lnTo>
                    <a:pt x="7515" y="32278"/>
                  </a:lnTo>
                  <a:close/>
                  <a:moveTo>
                    <a:pt x="5124" y="30912"/>
                  </a:moveTo>
                  <a:lnTo>
                    <a:pt x="6832" y="31424"/>
                  </a:lnTo>
                  <a:lnTo>
                    <a:pt x="8369" y="31937"/>
                  </a:lnTo>
                  <a:lnTo>
                    <a:pt x="9052" y="32620"/>
                  </a:lnTo>
                  <a:lnTo>
                    <a:pt x="9052" y="32620"/>
                  </a:lnTo>
                  <a:lnTo>
                    <a:pt x="7686" y="32107"/>
                  </a:lnTo>
                  <a:lnTo>
                    <a:pt x="7344" y="32107"/>
                  </a:lnTo>
                  <a:lnTo>
                    <a:pt x="7173" y="32278"/>
                  </a:lnTo>
                  <a:lnTo>
                    <a:pt x="7173" y="32449"/>
                  </a:lnTo>
                  <a:lnTo>
                    <a:pt x="7344" y="32620"/>
                  </a:lnTo>
                  <a:lnTo>
                    <a:pt x="8710" y="33132"/>
                  </a:lnTo>
                  <a:lnTo>
                    <a:pt x="10077" y="33644"/>
                  </a:lnTo>
                  <a:lnTo>
                    <a:pt x="10589" y="34157"/>
                  </a:lnTo>
                  <a:lnTo>
                    <a:pt x="7856" y="33474"/>
                  </a:lnTo>
                  <a:lnTo>
                    <a:pt x="5124" y="30912"/>
                  </a:lnTo>
                  <a:close/>
                  <a:moveTo>
                    <a:pt x="21519" y="33986"/>
                  </a:moveTo>
                  <a:lnTo>
                    <a:pt x="20665" y="34327"/>
                  </a:lnTo>
                  <a:lnTo>
                    <a:pt x="20494" y="34327"/>
                  </a:lnTo>
                  <a:lnTo>
                    <a:pt x="20494" y="34157"/>
                  </a:lnTo>
                  <a:lnTo>
                    <a:pt x="21519" y="33986"/>
                  </a:lnTo>
                  <a:close/>
                  <a:moveTo>
                    <a:pt x="11784" y="34157"/>
                  </a:moveTo>
                  <a:lnTo>
                    <a:pt x="13321" y="34327"/>
                  </a:lnTo>
                  <a:lnTo>
                    <a:pt x="15029" y="34498"/>
                  </a:lnTo>
                  <a:lnTo>
                    <a:pt x="15883" y="34669"/>
                  </a:lnTo>
                  <a:lnTo>
                    <a:pt x="14175" y="34669"/>
                  </a:lnTo>
                  <a:lnTo>
                    <a:pt x="12468" y="34498"/>
                  </a:lnTo>
                  <a:lnTo>
                    <a:pt x="11784" y="34157"/>
                  </a:lnTo>
                  <a:close/>
                  <a:moveTo>
                    <a:pt x="10931" y="33644"/>
                  </a:moveTo>
                  <a:lnTo>
                    <a:pt x="10931" y="33815"/>
                  </a:lnTo>
                  <a:lnTo>
                    <a:pt x="12297" y="34840"/>
                  </a:lnTo>
                  <a:lnTo>
                    <a:pt x="12468" y="34840"/>
                  </a:lnTo>
                  <a:lnTo>
                    <a:pt x="15029" y="35011"/>
                  </a:lnTo>
                  <a:lnTo>
                    <a:pt x="17249" y="34840"/>
                  </a:lnTo>
                  <a:lnTo>
                    <a:pt x="17420" y="34669"/>
                  </a:lnTo>
                  <a:lnTo>
                    <a:pt x="17249" y="34498"/>
                  </a:lnTo>
                  <a:lnTo>
                    <a:pt x="15200" y="34157"/>
                  </a:lnTo>
                  <a:lnTo>
                    <a:pt x="12980" y="33986"/>
                  </a:lnTo>
                  <a:lnTo>
                    <a:pt x="11101" y="33644"/>
                  </a:lnTo>
                  <a:close/>
                  <a:moveTo>
                    <a:pt x="45429" y="4270"/>
                  </a:moveTo>
                  <a:lnTo>
                    <a:pt x="46112" y="5636"/>
                  </a:lnTo>
                  <a:lnTo>
                    <a:pt x="46624" y="7344"/>
                  </a:lnTo>
                  <a:lnTo>
                    <a:pt x="46966" y="9222"/>
                  </a:lnTo>
                  <a:lnTo>
                    <a:pt x="46966" y="11272"/>
                  </a:lnTo>
                  <a:lnTo>
                    <a:pt x="46966" y="11443"/>
                  </a:lnTo>
                  <a:lnTo>
                    <a:pt x="46966" y="12467"/>
                  </a:lnTo>
                  <a:lnTo>
                    <a:pt x="46795" y="13663"/>
                  </a:lnTo>
                  <a:lnTo>
                    <a:pt x="46351" y="15439"/>
                  </a:lnTo>
                  <a:lnTo>
                    <a:pt x="46351" y="15439"/>
                  </a:lnTo>
                  <a:lnTo>
                    <a:pt x="46282" y="15371"/>
                  </a:lnTo>
                  <a:lnTo>
                    <a:pt x="46112" y="15371"/>
                  </a:lnTo>
                  <a:lnTo>
                    <a:pt x="45258" y="16737"/>
                  </a:lnTo>
                  <a:lnTo>
                    <a:pt x="45087" y="16908"/>
                  </a:lnTo>
                  <a:lnTo>
                    <a:pt x="44745" y="18274"/>
                  </a:lnTo>
                  <a:lnTo>
                    <a:pt x="44062" y="19811"/>
                  </a:lnTo>
                  <a:lnTo>
                    <a:pt x="44233" y="19982"/>
                  </a:lnTo>
                  <a:lnTo>
                    <a:pt x="44404" y="19982"/>
                  </a:lnTo>
                  <a:lnTo>
                    <a:pt x="44062" y="20494"/>
                  </a:lnTo>
                  <a:lnTo>
                    <a:pt x="43038" y="21519"/>
                  </a:lnTo>
                  <a:lnTo>
                    <a:pt x="42525" y="22202"/>
                  </a:lnTo>
                  <a:lnTo>
                    <a:pt x="41671" y="23056"/>
                  </a:lnTo>
                  <a:lnTo>
                    <a:pt x="41671" y="22885"/>
                  </a:lnTo>
                  <a:lnTo>
                    <a:pt x="41501" y="22885"/>
                  </a:lnTo>
                  <a:lnTo>
                    <a:pt x="39622" y="24422"/>
                  </a:lnTo>
                  <a:lnTo>
                    <a:pt x="37573" y="25788"/>
                  </a:lnTo>
                  <a:lnTo>
                    <a:pt x="36889" y="26301"/>
                  </a:lnTo>
                  <a:lnTo>
                    <a:pt x="35182" y="27838"/>
                  </a:lnTo>
                  <a:lnTo>
                    <a:pt x="34157" y="28521"/>
                  </a:lnTo>
                  <a:lnTo>
                    <a:pt x="33132" y="28862"/>
                  </a:lnTo>
                  <a:lnTo>
                    <a:pt x="31937" y="29887"/>
                  </a:lnTo>
                  <a:lnTo>
                    <a:pt x="30570" y="30741"/>
                  </a:lnTo>
                  <a:lnTo>
                    <a:pt x="29204" y="31424"/>
                  </a:lnTo>
                  <a:lnTo>
                    <a:pt x="27838" y="32107"/>
                  </a:lnTo>
                  <a:lnTo>
                    <a:pt x="24935" y="33303"/>
                  </a:lnTo>
                  <a:lnTo>
                    <a:pt x="21861" y="34157"/>
                  </a:lnTo>
                  <a:lnTo>
                    <a:pt x="24935" y="33132"/>
                  </a:lnTo>
                  <a:lnTo>
                    <a:pt x="27838" y="31937"/>
                  </a:lnTo>
                  <a:lnTo>
                    <a:pt x="28009" y="31595"/>
                  </a:lnTo>
                  <a:lnTo>
                    <a:pt x="27838" y="31595"/>
                  </a:lnTo>
                  <a:lnTo>
                    <a:pt x="26813" y="31766"/>
                  </a:lnTo>
                  <a:lnTo>
                    <a:pt x="25276" y="32449"/>
                  </a:lnTo>
                  <a:lnTo>
                    <a:pt x="23739" y="32961"/>
                  </a:lnTo>
                  <a:lnTo>
                    <a:pt x="22031" y="33474"/>
                  </a:lnTo>
                  <a:lnTo>
                    <a:pt x="20324" y="33815"/>
                  </a:lnTo>
                  <a:lnTo>
                    <a:pt x="20153" y="33986"/>
                  </a:lnTo>
                  <a:lnTo>
                    <a:pt x="19982" y="33815"/>
                  </a:lnTo>
                  <a:lnTo>
                    <a:pt x="18103" y="34157"/>
                  </a:lnTo>
                  <a:lnTo>
                    <a:pt x="17933" y="34327"/>
                  </a:lnTo>
                  <a:lnTo>
                    <a:pt x="18103" y="34498"/>
                  </a:lnTo>
                  <a:lnTo>
                    <a:pt x="18957" y="34498"/>
                  </a:lnTo>
                  <a:lnTo>
                    <a:pt x="19470" y="34327"/>
                  </a:lnTo>
                  <a:lnTo>
                    <a:pt x="19470" y="34498"/>
                  </a:lnTo>
                  <a:lnTo>
                    <a:pt x="19640" y="34669"/>
                  </a:lnTo>
                  <a:lnTo>
                    <a:pt x="19811" y="34669"/>
                  </a:lnTo>
                  <a:lnTo>
                    <a:pt x="19470" y="34840"/>
                  </a:lnTo>
                  <a:lnTo>
                    <a:pt x="19299" y="34669"/>
                  </a:lnTo>
                  <a:lnTo>
                    <a:pt x="18616" y="34669"/>
                  </a:lnTo>
                  <a:lnTo>
                    <a:pt x="17420" y="35011"/>
                  </a:lnTo>
                  <a:lnTo>
                    <a:pt x="16225" y="35181"/>
                  </a:lnTo>
                  <a:lnTo>
                    <a:pt x="16054" y="35352"/>
                  </a:lnTo>
                  <a:lnTo>
                    <a:pt x="15200" y="35694"/>
                  </a:lnTo>
                  <a:lnTo>
                    <a:pt x="14175" y="35694"/>
                  </a:lnTo>
                  <a:lnTo>
                    <a:pt x="13321" y="35352"/>
                  </a:lnTo>
                  <a:lnTo>
                    <a:pt x="12468" y="35011"/>
                  </a:lnTo>
                  <a:lnTo>
                    <a:pt x="12297" y="35011"/>
                  </a:lnTo>
                  <a:lnTo>
                    <a:pt x="10760" y="34669"/>
                  </a:lnTo>
                  <a:lnTo>
                    <a:pt x="9223" y="34327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9393" y="34327"/>
                  </a:lnTo>
                  <a:lnTo>
                    <a:pt x="11272" y="34669"/>
                  </a:lnTo>
                  <a:lnTo>
                    <a:pt x="11443" y="34498"/>
                  </a:lnTo>
                  <a:lnTo>
                    <a:pt x="11443" y="34327"/>
                  </a:lnTo>
                  <a:lnTo>
                    <a:pt x="10247" y="33474"/>
                  </a:lnTo>
                  <a:lnTo>
                    <a:pt x="10247" y="33303"/>
                  </a:lnTo>
                  <a:lnTo>
                    <a:pt x="11955" y="33644"/>
                  </a:lnTo>
                  <a:lnTo>
                    <a:pt x="12126" y="33474"/>
                  </a:lnTo>
                  <a:lnTo>
                    <a:pt x="14517" y="33815"/>
                  </a:lnTo>
                  <a:lnTo>
                    <a:pt x="17079" y="33815"/>
                  </a:lnTo>
                  <a:lnTo>
                    <a:pt x="19811" y="33474"/>
                  </a:lnTo>
                  <a:lnTo>
                    <a:pt x="22373" y="32961"/>
                  </a:lnTo>
                  <a:lnTo>
                    <a:pt x="25105" y="32107"/>
                  </a:lnTo>
                  <a:lnTo>
                    <a:pt x="25276" y="31766"/>
                  </a:lnTo>
                  <a:lnTo>
                    <a:pt x="25105" y="31766"/>
                  </a:lnTo>
                  <a:lnTo>
                    <a:pt x="22885" y="31595"/>
                  </a:lnTo>
                  <a:lnTo>
                    <a:pt x="22714" y="31595"/>
                  </a:lnTo>
                  <a:lnTo>
                    <a:pt x="19982" y="32449"/>
                  </a:lnTo>
                  <a:lnTo>
                    <a:pt x="21690" y="31766"/>
                  </a:lnTo>
                  <a:lnTo>
                    <a:pt x="21861" y="31595"/>
                  </a:lnTo>
                  <a:lnTo>
                    <a:pt x="21690" y="31424"/>
                  </a:lnTo>
                  <a:lnTo>
                    <a:pt x="19982" y="31253"/>
                  </a:lnTo>
                  <a:lnTo>
                    <a:pt x="22885" y="31253"/>
                  </a:lnTo>
                  <a:lnTo>
                    <a:pt x="25618" y="30058"/>
                  </a:lnTo>
                  <a:lnTo>
                    <a:pt x="28692" y="28350"/>
                  </a:lnTo>
                  <a:lnTo>
                    <a:pt x="28863" y="28179"/>
                  </a:lnTo>
                  <a:lnTo>
                    <a:pt x="28692" y="28009"/>
                  </a:lnTo>
                  <a:lnTo>
                    <a:pt x="28009" y="28179"/>
                  </a:lnTo>
                  <a:lnTo>
                    <a:pt x="27496" y="28350"/>
                  </a:lnTo>
                  <a:lnTo>
                    <a:pt x="29033" y="27838"/>
                  </a:lnTo>
                  <a:lnTo>
                    <a:pt x="30058" y="27496"/>
                  </a:lnTo>
                  <a:lnTo>
                    <a:pt x="31766" y="26301"/>
                  </a:lnTo>
                  <a:lnTo>
                    <a:pt x="33303" y="24934"/>
                  </a:lnTo>
                  <a:lnTo>
                    <a:pt x="35011" y="23397"/>
                  </a:lnTo>
                  <a:lnTo>
                    <a:pt x="36548" y="21690"/>
                  </a:lnTo>
                  <a:lnTo>
                    <a:pt x="36719" y="21519"/>
                  </a:lnTo>
                  <a:lnTo>
                    <a:pt x="36719" y="21519"/>
                  </a:lnTo>
                  <a:lnTo>
                    <a:pt x="35694" y="22885"/>
                  </a:lnTo>
                  <a:lnTo>
                    <a:pt x="34498" y="24251"/>
                  </a:lnTo>
                  <a:lnTo>
                    <a:pt x="33303" y="25447"/>
                  </a:lnTo>
                  <a:lnTo>
                    <a:pt x="31766" y="26642"/>
                  </a:lnTo>
                  <a:lnTo>
                    <a:pt x="31766" y="26813"/>
                  </a:lnTo>
                  <a:lnTo>
                    <a:pt x="31937" y="26984"/>
                  </a:lnTo>
                  <a:lnTo>
                    <a:pt x="35182" y="25788"/>
                  </a:lnTo>
                  <a:lnTo>
                    <a:pt x="35182" y="25618"/>
                  </a:lnTo>
                  <a:lnTo>
                    <a:pt x="36719" y="24251"/>
                  </a:lnTo>
                  <a:lnTo>
                    <a:pt x="36719" y="24081"/>
                  </a:lnTo>
                  <a:lnTo>
                    <a:pt x="36889" y="24081"/>
                  </a:lnTo>
                  <a:lnTo>
                    <a:pt x="36889" y="23910"/>
                  </a:lnTo>
                  <a:lnTo>
                    <a:pt x="38426" y="22373"/>
                  </a:lnTo>
                  <a:lnTo>
                    <a:pt x="40476" y="18957"/>
                  </a:lnTo>
                  <a:lnTo>
                    <a:pt x="41671" y="16737"/>
                  </a:lnTo>
                  <a:lnTo>
                    <a:pt x="43038" y="14687"/>
                  </a:lnTo>
                  <a:lnTo>
                    <a:pt x="42013" y="16566"/>
                  </a:lnTo>
                  <a:lnTo>
                    <a:pt x="40988" y="18615"/>
                  </a:lnTo>
                  <a:lnTo>
                    <a:pt x="40476" y="19469"/>
                  </a:lnTo>
                  <a:lnTo>
                    <a:pt x="40647" y="19640"/>
                  </a:lnTo>
                  <a:lnTo>
                    <a:pt x="39964" y="20665"/>
                  </a:lnTo>
                  <a:lnTo>
                    <a:pt x="38256" y="23397"/>
                  </a:lnTo>
                  <a:lnTo>
                    <a:pt x="38426" y="23568"/>
                  </a:lnTo>
                  <a:lnTo>
                    <a:pt x="38597" y="23568"/>
                  </a:lnTo>
                  <a:lnTo>
                    <a:pt x="39622" y="22543"/>
                  </a:lnTo>
                  <a:lnTo>
                    <a:pt x="40476" y="21690"/>
                  </a:lnTo>
                  <a:lnTo>
                    <a:pt x="40647" y="21519"/>
                  </a:lnTo>
                  <a:lnTo>
                    <a:pt x="41159" y="21177"/>
                  </a:lnTo>
                  <a:lnTo>
                    <a:pt x="43379" y="18786"/>
                  </a:lnTo>
                  <a:lnTo>
                    <a:pt x="43379" y="18615"/>
                  </a:lnTo>
                  <a:lnTo>
                    <a:pt x="43721" y="17078"/>
                  </a:lnTo>
                  <a:lnTo>
                    <a:pt x="43550" y="16737"/>
                  </a:lnTo>
                  <a:lnTo>
                    <a:pt x="43379" y="16908"/>
                  </a:lnTo>
                  <a:lnTo>
                    <a:pt x="42696" y="17932"/>
                  </a:lnTo>
                  <a:lnTo>
                    <a:pt x="43721" y="15712"/>
                  </a:lnTo>
                  <a:lnTo>
                    <a:pt x="43891" y="15712"/>
                  </a:lnTo>
                  <a:lnTo>
                    <a:pt x="43891" y="13834"/>
                  </a:lnTo>
                  <a:lnTo>
                    <a:pt x="43891" y="13663"/>
                  </a:lnTo>
                  <a:lnTo>
                    <a:pt x="43721" y="13663"/>
                  </a:lnTo>
                  <a:lnTo>
                    <a:pt x="43891" y="13492"/>
                  </a:lnTo>
                  <a:lnTo>
                    <a:pt x="44062" y="13492"/>
                  </a:lnTo>
                  <a:lnTo>
                    <a:pt x="44062" y="11272"/>
                  </a:lnTo>
                  <a:lnTo>
                    <a:pt x="44062" y="10930"/>
                  </a:lnTo>
                  <a:lnTo>
                    <a:pt x="44062" y="10759"/>
                  </a:lnTo>
                  <a:lnTo>
                    <a:pt x="43891" y="10589"/>
                  </a:lnTo>
                  <a:lnTo>
                    <a:pt x="43721" y="10589"/>
                  </a:lnTo>
                  <a:lnTo>
                    <a:pt x="44062" y="10076"/>
                  </a:lnTo>
                  <a:lnTo>
                    <a:pt x="44062" y="9906"/>
                  </a:lnTo>
                  <a:lnTo>
                    <a:pt x="44062" y="9564"/>
                  </a:lnTo>
                  <a:lnTo>
                    <a:pt x="43891" y="8198"/>
                  </a:lnTo>
                  <a:lnTo>
                    <a:pt x="43721" y="6148"/>
                  </a:lnTo>
                  <a:lnTo>
                    <a:pt x="43891" y="6319"/>
                  </a:lnTo>
                  <a:lnTo>
                    <a:pt x="44062" y="6148"/>
                  </a:lnTo>
                  <a:lnTo>
                    <a:pt x="44062" y="5124"/>
                  </a:lnTo>
                  <a:lnTo>
                    <a:pt x="44233" y="7002"/>
                  </a:lnTo>
                  <a:lnTo>
                    <a:pt x="44233" y="8881"/>
                  </a:lnTo>
                  <a:lnTo>
                    <a:pt x="44233" y="12809"/>
                  </a:lnTo>
                  <a:lnTo>
                    <a:pt x="44233" y="12980"/>
                  </a:lnTo>
                  <a:lnTo>
                    <a:pt x="44233" y="13663"/>
                  </a:lnTo>
                  <a:lnTo>
                    <a:pt x="44233" y="13834"/>
                  </a:lnTo>
                  <a:lnTo>
                    <a:pt x="44233" y="14004"/>
                  </a:lnTo>
                  <a:lnTo>
                    <a:pt x="44506" y="13868"/>
                  </a:lnTo>
                  <a:lnTo>
                    <a:pt x="44062" y="15200"/>
                  </a:lnTo>
                  <a:lnTo>
                    <a:pt x="43721" y="17762"/>
                  </a:lnTo>
                  <a:lnTo>
                    <a:pt x="43891" y="17932"/>
                  </a:lnTo>
                  <a:lnTo>
                    <a:pt x="44062" y="17762"/>
                  </a:lnTo>
                  <a:lnTo>
                    <a:pt x="44575" y="17249"/>
                  </a:lnTo>
                  <a:lnTo>
                    <a:pt x="44575" y="17078"/>
                  </a:lnTo>
                  <a:lnTo>
                    <a:pt x="45087" y="15712"/>
                  </a:lnTo>
                  <a:lnTo>
                    <a:pt x="45429" y="14175"/>
                  </a:lnTo>
                  <a:lnTo>
                    <a:pt x="45599" y="10589"/>
                  </a:lnTo>
                  <a:lnTo>
                    <a:pt x="45599" y="7173"/>
                  </a:lnTo>
                  <a:lnTo>
                    <a:pt x="45770" y="11101"/>
                  </a:lnTo>
                  <a:lnTo>
                    <a:pt x="45770" y="13150"/>
                  </a:lnTo>
                  <a:lnTo>
                    <a:pt x="45429" y="15371"/>
                  </a:lnTo>
                  <a:lnTo>
                    <a:pt x="45599" y="15541"/>
                  </a:lnTo>
                  <a:lnTo>
                    <a:pt x="45770" y="15541"/>
                  </a:lnTo>
                  <a:lnTo>
                    <a:pt x="46453" y="14004"/>
                  </a:lnTo>
                  <a:lnTo>
                    <a:pt x="46624" y="11955"/>
                  </a:lnTo>
                  <a:lnTo>
                    <a:pt x="46624" y="9906"/>
                  </a:lnTo>
                  <a:lnTo>
                    <a:pt x="46453" y="7685"/>
                  </a:lnTo>
                  <a:lnTo>
                    <a:pt x="45941" y="5636"/>
                  </a:lnTo>
                  <a:lnTo>
                    <a:pt x="45599" y="5465"/>
                  </a:lnTo>
                  <a:lnTo>
                    <a:pt x="45599" y="4953"/>
                  </a:lnTo>
                  <a:lnTo>
                    <a:pt x="45429" y="4270"/>
                  </a:lnTo>
                  <a:close/>
                  <a:moveTo>
                    <a:pt x="2221" y="30912"/>
                  </a:moveTo>
                  <a:lnTo>
                    <a:pt x="4099" y="32107"/>
                  </a:lnTo>
                  <a:lnTo>
                    <a:pt x="6149" y="33132"/>
                  </a:lnTo>
                  <a:lnTo>
                    <a:pt x="6319" y="32961"/>
                  </a:lnTo>
                  <a:lnTo>
                    <a:pt x="6319" y="32790"/>
                  </a:lnTo>
                  <a:lnTo>
                    <a:pt x="4953" y="31253"/>
                  </a:lnTo>
                  <a:lnTo>
                    <a:pt x="7686" y="33644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8369" y="34157"/>
                  </a:lnTo>
                  <a:lnTo>
                    <a:pt x="8369" y="34327"/>
                  </a:lnTo>
                  <a:lnTo>
                    <a:pt x="11443" y="36548"/>
                  </a:lnTo>
                  <a:lnTo>
                    <a:pt x="11443" y="36548"/>
                  </a:lnTo>
                  <a:lnTo>
                    <a:pt x="10247" y="36035"/>
                  </a:lnTo>
                  <a:lnTo>
                    <a:pt x="9223" y="35352"/>
                  </a:lnTo>
                  <a:lnTo>
                    <a:pt x="8027" y="34498"/>
                  </a:lnTo>
                  <a:lnTo>
                    <a:pt x="7003" y="33474"/>
                  </a:lnTo>
                  <a:lnTo>
                    <a:pt x="4782" y="32620"/>
                  </a:lnTo>
                  <a:lnTo>
                    <a:pt x="3075" y="31595"/>
                  </a:lnTo>
                  <a:lnTo>
                    <a:pt x="2904" y="31595"/>
                  </a:lnTo>
                  <a:lnTo>
                    <a:pt x="2391" y="31083"/>
                  </a:lnTo>
                  <a:lnTo>
                    <a:pt x="2221" y="30912"/>
                  </a:lnTo>
                  <a:close/>
                  <a:moveTo>
                    <a:pt x="42184" y="0"/>
                  </a:moveTo>
                  <a:lnTo>
                    <a:pt x="42184" y="171"/>
                  </a:lnTo>
                  <a:lnTo>
                    <a:pt x="43038" y="4099"/>
                  </a:lnTo>
                  <a:lnTo>
                    <a:pt x="43550" y="8198"/>
                  </a:lnTo>
                  <a:lnTo>
                    <a:pt x="43721" y="9564"/>
                  </a:lnTo>
                  <a:lnTo>
                    <a:pt x="43721" y="9906"/>
                  </a:lnTo>
                  <a:lnTo>
                    <a:pt x="42525" y="13150"/>
                  </a:lnTo>
                  <a:lnTo>
                    <a:pt x="40988" y="15883"/>
                  </a:lnTo>
                  <a:lnTo>
                    <a:pt x="40134" y="17249"/>
                  </a:lnTo>
                  <a:lnTo>
                    <a:pt x="39280" y="18445"/>
                  </a:lnTo>
                  <a:lnTo>
                    <a:pt x="38256" y="19640"/>
                  </a:lnTo>
                  <a:lnTo>
                    <a:pt x="37231" y="20665"/>
                  </a:lnTo>
                  <a:lnTo>
                    <a:pt x="37060" y="20665"/>
                  </a:lnTo>
                  <a:lnTo>
                    <a:pt x="36719" y="21177"/>
                  </a:lnTo>
                  <a:lnTo>
                    <a:pt x="36548" y="21348"/>
                  </a:lnTo>
                  <a:lnTo>
                    <a:pt x="36377" y="21348"/>
                  </a:lnTo>
                  <a:lnTo>
                    <a:pt x="36377" y="21519"/>
                  </a:lnTo>
                  <a:lnTo>
                    <a:pt x="34669" y="23227"/>
                  </a:lnTo>
                  <a:lnTo>
                    <a:pt x="33132" y="24593"/>
                  </a:lnTo>
                  <a:lnTo>
                    <a:pt x="31595" y="25959"/>
                  </a:lnTo>
                  <a:lnTo>
                    <a:pt x="29887" y="27155"/>
                  </a:lnTo>
                  <a:lnTo>
                    <a:pt x="29033" y="27496"/>
                  </a:lnTo>
                  <a:lnTo>
                    <a:pt x="26472" y="28179"/>
                  </a:lnTo>
                  <a:lnTo>
                    <a:pt x="26301" y="28350"/>
                  </a:lnTo>
                  <a:lnTo>
                    <a:pt x="26301" y="28521"/>
                  </a:lnTo>
                  <a:lnTo>
                    <a:pt x="26301" y="28692"/>
                  </a:lnTo>
                  <a:lnTo>
                    <a:pt x="26642" y="28862"/>
                  </a:lnTo>
                  <a:lnTo>
                    <a:pt x="27667" y="28521"/>
                  </a:lnTo>
                  <a:lnTo>
                    <a:pt x="27667" y="28521"/>
                  </a:lnTo>
                  <a:lnTo>
                    <a:pt x="25105" y="29887"/>
                  </a:lnTo>
                  <a:lnTo>
                    <a:pt x="22714" y="30912"/>
                  </a:lnTo>
                  <a:lnTo>
                    <a:pt x="20324" y="30912"/>
                  </a:lnTo>
                  <a:lnTo>
                    <a:pt x="22544" y="29716"/>
                  </a:lnTo>
                  <a:lnTo>
                    <a:pt x="24764" y="28179"/>
                  </a:lnTo>
                  <a:lnTo>
                    <a:pt x="29546" y="24764"/>
                  </a:lnTo>
                  <a:lnTo>
                    <a:pt x="33986" y="21177"/>
                  </a:lnTo>
                  <a:lnTo>
                    <a:pt x="34157" y="21006"/>
                  </a:lnTo>
                  <a:lnTo>
                    <a:pt x="32278" y="23227"/>
                  </a:lnTo>
                  <a:lnTo>
                    <a:pt x="30229" y="25105"/>
                  </a:lnTo>
                  <a:lnTo>
                    <a:pt x="28009" y="26813"/>
                  </a:lnTo>
                  <a:lnTo>
                    <a:pt x="25789" y="28009"/>
                  </a:lnTo>
                  <a:lnTo>
                    <a:pt x="25618" y="28179"/>
                  </a:lnTo>
                  <a:lnTo>
                    <a:pt x="25618" y="28350"/>
                  </a:lnTo>
                  <a:lnTo>
                    <a:pt x="25959" y="28350"/>
                  </a:lnTo>
                  <a:lnTo>
                    <a:pt x="27496" y="27667"/>
                  </a:lnTo>
                  <a:lnTo>
                    <a:pt x="28863" y="26813"/>
                  </a:lnTo>
                  <a:lnTo>
                    <a:pt x="30229" y="25959"/>
                  </a:lnTo>
                  <a:lnTo>
                    <a:pt x="31595" y="24764"/>
                  </a:lnTo>
                  <a:lnTo>
                    <a:pt x="32791" y="23568"/>
                  </a:lnTo>
                  <a:lnTo>
                    <a:pt x="33986" y="22373"/>
                  </a:lnTo>
                  <a:lnTo>
                    <a:pt x="35011" y="20836"/>
                  </a:lnTo>
                  <a:lnTo>
                    <a:pt x="36036" y="19299"/>
                  </a:lnTo>
                  <a:lnTo>
                    <a:pt x="36036" y="19128"/>
                  </a:lnTo>
                  <a:lnTo>
                    <a:pt x="36036" y="18957"/>
                  </a:lnTo>
                  <a:lnTo>
                    <a:pt x="35865" y="18957"/>
                  </a:lnTo>
                  <a:lnTo>
                    <a:pt x="35694" y="19128"/>
                  </a:lnTo>
                  <a:lnTo>
                    <a:pt x="35182" y="19640"/>
                  </a:lnTo>
                  <a:lnTo>
                    <a:pt x="35011" y="19640"/>
                  </a:lnTo>
                  <a:lnTo>
                    <a:pt x="33132" y="20494"/>
                  </a:lnTo>
                  <a:lnTo>
                    <a:pt x="31254" y="21690"/>
                  </a:lnTo>
                  <a:lnTo>
                    <a:pt x="29546" y="23056"/>
                  </a:lnTo>
                  <a:lnTo>
                    <a:pt x="27838" y="24593"/>
                  </a:lnTo>
                  <a:lnTo>
                    <a:pt x="26130" y="26130"/>
                  </a:lnTo>
                  <a:lnTo>
                    <a:pt x="23398" y="28179"/>
                  </a:lnTo>
                  <a:lnTo>
                    <a:pt x="22031" y="29204"/>
                  </a:lnTo>
                  <a:lnTo>
                    <a:pt x="20494" y="30058"/>
                  </a:lnTo>
                  <a:lnTo>
                    <a:pt x="18957" y="30741"/>
                  </a:lnTo>
                  <a:lnTo>
                    <a:pt x="17420" y="31424"/>
                  </a:lnTo>
                  <a:lnTo>
                    <a:pt x="15712" y="31766"/>
                  </a:lnTo>
                  <a:lnTo>
                    <a:pt x="14005" y="32107"/>
                  </a:lnTo>
                  <a:lnTo>
                    <a:pt x="13834" y="32107"/>
                  </a:lnTo>
                  <a:lnTo>
                    <a:pt x="13834" y="32278"/>
                  </a:lnTo>
                  <a:lnTo>
                    <a:pt x="13834" y="32449"/>
                  </a:lnTo>
                  <a:lnTo>
                    <a:pt x="14005" y="32620"/>
                  </a:lnTo>
                  <a:lnTo>
                    <a:pt x="15371" y="32449"/>
                  </a:lnTo>
                  <a:lnTo>
                    <a:pt x="16566" y="32278"/>
                  </a:lnTo>
                  <a:lnTo>
                    <a:pt x="17762" y="31937"/>
                  </a:lnTo>
                  <a:lnTo>
                    <a:pt x="19128" y="31595"/>
                  </a:lnTo>
                  <a:lnTo>
                    <a:pt x="19299" y="31595"/>
                  </a:lnTo>
                  <a:lnTo>
                    <a:pt x="21007" y="31766"/>
                  </a:lnTo>
                  <a:lnTo>
                    <a:pt x="19640" y="32278"/>
                  </a:lnTo>
                  <a:lnTo>
                    <a:pt x="18103" y="32790"/>
                  </a:lnTo>
                  <a:lnTo>
                    <a:pt x="17933" y="32961"/>
                  </a:lnTo>
                  <a:lnTo>
                    <a:pt x="17933" y="33132"/>
                  </a:lnTo>
                  <a:lnTo>
                    <a:pt x="18103" y="33303"/>
                  </a:lnTo>
                  <a:lnTo>
                    <a:pt x="18274" y="33303"/>
                  </a:lnTo>
                  <a:lnTo>
                    <a:pt x="20494" y="32620"/>
                  </a:lnTo>
                  <a:lnTo>
                    <a:pt x="22885" y="31937"/>
                  </a:lnTo>
                  <a:lnTo>
                    <a:pt x="24252" y="31937"/>
                  </a:lnTo>
                  <a:lnTo>
                    <a:pt x="21690" y="32790"/>
                  </a:lnTo>
                  <a:lnTo>
                    <a:pt x="19299" y="33303"/>
                  </a:lnTo>
                  <a:lnTo>
                    <a:pt x="16908" y="33474"/>
                  </a:lnTo>
                  <a:lnTo>
                    <a:pt x="14517" y="33474"/>
                  </a:lnTo>
                  <a:lnTo>
                    <a:pt x="11955" y="33132"/>
                  </a:lnTo>
                  <a:lnTo>
                    <a:pt x="11784" y="33303"/>
                  </a:lnTo>
                  <a:lnTo>
                    <a:pt x="10247" y="32961"/>
                  </a:lnTo>
                  <a:lnTo>
                    <a:pt x="9393" y="32107"/>
                  </a:lnTo>
                  <a:lnTo>
                    <a:pt x="11784" y="32278"/>
                  </a:lnTo>
                  <a:lnTo>
                    <a:pt x="14175" y="31937"/>
                  </a:lnTo>
                  <a:lnTo>
                    <a:pt x="16566" y="31424"/>
                  </a:lnTo>
                  <a:lnTo>
                    <a:pt x="18616" y="30399"/>
                  </a:lnTo>
                  <a:lnTo>
                    <a:pt x="18787" y="30399"/>
                  </a:lnTo>
                  <a:lnTo>
                    <a:pt x="18787" y="30229"/>
                  </a:lnTo>
                  <a:lnTo>
                    <a:pt x="18616" y="30058"/>
                  </a:lnTo>
                  <a:lnTo>
                    <a:pt x="18445" y="30058"/>
                  </a:lnTo>
                  <a:lnTo>
                    <a:pt x="16396" y="30741"/>
                  </a:lnTo>
                  <a:lnTo>
                    <a:pt x="14346" y="31083"/>
                  </a:lnTo>
                  <a:lnTo>
                    <a:pt x="12126" y="31424"/>
                  </a:lnTo>
                  <a:lnTo>
                    <a:pt x="9906" y="31253"/>
                  </a:lnTo>
                  <a:lnTo>
                    <a:pt x="7686" y="30912"/>
                  </a:lnTo>
                  <a:lnTo>
                    <a:pt x="5295" y="30399"/>
                  </a:lnTo>
                  <a:lnTo>
                    <a:pt x="2904" y="29546"/>
                  </a:lnTo>
                  <a:lnTo>
                    <a:pt x="342" y="28350"/>
                  </a:lnTo>
                  <a:lnTo>
                    <a:pt x="171" y="28350"/>
                  </a:lnTo>
                  <a:lnTo>
                    <a:pt x="0" y="28521"/>
                  </a:lnTo>
                  <a:lnTo>
                    <a:pt x="171" y="28692"/>
                  </a:lnTo>
                  <a:lnTo>
                    <a:pt x="0" y="29033"/>
                  </a:lnTo>
                  <a:lnTo>
                    <a:pt x="1025" y="30229"/>
                  </a:lnTo>
                  <a:lnTo>
                    <a:pt x="2221" y="31253"/>
                  </a:lnTo>
                  <a:lnTo>
                    <a:pt x="4953" y="34157"/>
                  </a:lnTo>
                  <a:lnTo>
                    <a:pt x="7686" y="36718"/>
                  </a:lnTo>
                  <a:lnTo>
                    <a:pt x="7856" y="36718"/>
                  </a:lnTo>
                  <a:lnTo>
                    <a:pt x="8027" y="36548"/>
                  </a:lnTo>
                  <a:lnTo>
                    <a:pt x="8027" y="36377"/>
                  </a:lnTo>
                  <a:lnTo>
                    <a:pt x="7173" y="35523"/>
                  </a:lnTo>
                  <a:lnTo>
                    <a:pt x="4099" y="32620"/>
                  </a:lnTo>
                  <a:lnTo>
                    <a:pt x="4099" y="32620"/>
                  </a:lnTo>
                  <a:lnTo>
                    <a:pt x="5295" y="33132"/>
                  </a:lnTo>
                  <a:lnTo>
                    <a:pt x="6832" y="33815"/>
                  </a:lnTo>
                  <a:lnTo>
                    <a:pt x="8027" y="34840"/>
                  </a:lnTo>
                  <a:lnTo>
                    <a:pt x="9393" y="35865"/>
                  </a:lnTo>
                  <a:lnTo>
                    <a:pt x="10589" y="36548"/>
                  </a:lnTo>
                  <a:lnTo>
                    <a:pt x="11955" y="37060"/>
                  </a:lnTo>
                  <a:lnTo>
                    <a:pt x="12297" y="36889"/>
                  </a:lnTo>
                  <a:lnTo>
                    <a:pt x="12297" y="36718"/>
                  </a:lnTo>
                  <a:lnTo>
                    <a:pt x="12126" y="36548"/>
                  </a:lnTo>
                  <a:lnTo>
                    <a:pt x="9393" y="34669"/>
                  </a:lnTo>
                  <a:lnTo>
                    <a:pt x="9393" y="34669"/>
                  </a:lnTo>
                  <a:lnTo>
                    <a:pt x="12297" y="35352"/>
                  </a:lnTo>
                  <a:lnTo>
                    <a:pt x="13321" y="35694"/>
                  </a:lnTo>
                  <a:lnTo>
                    <a:pt x="14346" y="36035"/>
                  </a:lnTo>
                  <a:lnTo>
                    <a:pt x="15200" y="36035"/>
                  </a:lnTo>
                  <a:lnTo>
                    <a:pt x="16225" y="35694"/>
                  </a:lnTo>
                  <a:lnTo>
                    <a:pt x="16396" y="35523"/>
                  </a:lnTo>
                  <a:lnTo>
                    <a:pt x="17591" y="35352"/>
                  </a:lnTo>
                  <a:lnTo>
                    <a:pt x="18616" y="35011"/>
                  </a:lnTo>
                  <a:lnTo>
                    <a:pt x="18616" y="35181"/>
                  </a:lnTo>
                  <a:lnTo>
                    <a:pt x="18787" y="35352"/>
                  </a:lnTo>
                  <a:lnTo>
                    <a:pt x="18957" y="35352"/>
                  </a:lnTo>
                  <a:lnTo>
                    <a:pt x="19811" y="35181"/>
                  </a:lnTo>
                  <a:lnTo>
                    <a:pt x="19811" y="35011"/>
                  </a:lnTo>
                  <a:lnTo>
                    <a:pt x="20665" y="35011"/>
                  </a:lnTo>
                  <a:lnTo>
                    <a:pt x="20836" y="34840"/>
                  </a:lnTo>
                  <a:lnTo>
                    <a:pt x="21007" y="34840"/>
                  </a:lnTo>
                  <a:lnTo>
                    <a:pt x="24252" y="33815"/>
                  </a:lnTo>
                  <a:lnTo>
                    <a:pt x="27496" y="32620"/>
                  </a:lnTo>
                  <a:lnTo>
                    <a:pt x="29033" y="31937"/>
                  </a:lnTo>
                  <a:lnTo>
                    <a:pt x="30570" y="31083"/>
                  </a:lnTo>
                  <a:lnTo>
                    <a:pt x="31937" y="30229"/>
                  </a:lnTo>
                  <a:lnTo>
                    <a:pt x="33303" y="29204"/>
                  </a:lnTo>
                  <a:lnTo>
                    <a:pt x="34328" y="28692"/>
                  </a:lnTo>
                  <a:lnTo>
                    <a:pt x="35352" y="28179"/>
                  </a:lnTo>
                  <a:lnTo>
                    <a:pt x="37060" y="26642"/>
                  </a:lnTo>
                  <a:lnTo>
                    <a:pt x="37743" y="26130"/>
                  </a:lnTo>
                  <a:lnTo>
                    <a:pt x="37743" y="25959"/>
                  </a:lnTo>
                  <a:lnTo>
                    <a:pt x="39793" y="24764"/>
                  </a:lnTo>
                  <a:lnTo>
                    <a:pt x="41501" y="23227"/>
                  </a:lnTo>
                  <a:lnTo>
                    <a:pt x="41842" y="23397"/>
                  </a:lnTo>
                  <a:lnTo>
                    <a:pt x="42013" y="23227"/>
                  </a:lnTo>
                  <a:lnTo>
                    <a:pt x="42696" y="22543"/>
                  </a:lnTo>
                  <a:lnTo>
                    <a:pt x="43379" y="21690"/>
                  </a:lnTo>
                  <a:lnTo>
                    <a:pt x="44233" y="20836"/>
                  </a:lnTo>
                  <a:lnTo>
                    <a:pt x="45087" y="19811"/>
                  </a:lnTo>
                  <a:lnTo>
                    <a:pt x="45087" y="19469"/>
                  </a:lnTo>
                  <a:lnTo>
                    <a:pt x="45087" y="19299"/>
                  </a:lnTo>
                  <a:lnTo>
                    <a:pt x="44745" y="19299"/>
                  </a:lnTo>
                  <a:lnTo>
                    <a:pt x="45429" y="16908"/>
                  </a:lnTo>
                  <a:lnTo>
                    <a:pt x="45941" y="16225"/>
                  </a:lnTo>
                  <a:lnTo>
                    <a:pt x="45941" y="16395"/>
                  </a:lnTo>
                  <a:lnTo>
                    <a:pt x="45941" y="16566"/>
                  </a:lnTo>
                  <a:lnTo>
                    <a:pt x="46112" y="16737"/>
                  </a:lnTo>
                  <a:lnTo>
                    <a:pt x="46453" y="16737"/>
                  </a:lnTo>
                  <a:lnTo>
                    <a:pt x="46453" y="16566"/>
                  </a:lnTo>
                  <a:lnTo>
                    <a:pt x="46795" y="15200"/>
                  </a:lnTo>
                  <a:lnTo>
                    <a:pt x="47136" y="13834"/>
                  </a:lnTo>
                  <a:lnTo>
                    <a:pt x="47307" y="12467"/>
                  </a:lnTo>
                  <a:lnTo>
                    <a:pt x="47307" y="11272"/>
                  </a:lnTo>
                  <a:lnTo>
                    <a:pt x="47307" y="9052"/>
                  </a:lnTo>
                  <a:lnTo>
                    <a:pt x="46966" y="7002"/>
                  </a:lnTo>
                  <a:lnTo>
                    <a:pt x="46282" y="5124"/>
                  </a:lnTo>
                  <a:lnTo>
                    <a:pt x="45941" y="4441"/>
                  </a:lnTo>
                  <a:lnTo>
                    <a:pt x="45429" y="3757"/>
                  </a:lnTo>
                  <a:lnTo>
                    <a:pt x="45087" y="3757"/>
                  </a:lnTo>
                  <a:lnTo>
                    <a:pt x="44916" y="3928"/>
                  </a:lnTo>
                  <a:lnTo>
                    <a:pt x="44916" y="4099"/>
                  </a:lnTo>
                  <a:lnTo>
                    <a:pt x="45258" y="5124"/>
                  </a:lnTo>
                  <a:lnTo>
                    <a:pt x="45258" y="6490"/>
                  </a:lnTo>
                  <a:lnTo>
                    <a:pt x="45258" y="9564"/>
                  </a:lnTo>
                  <a:lnTo>
                    <a:pt x="45087" y="9735"/>
                  </a:lnTo>
                  <a:lnTo>
                    <a:pt x="44916" y="9906"/>
                  </a:lnTo>
                  <a:lnTo>
                    <a:pt x="44575" y="12297"/>
                  </a:lnTo>
                  <a:lnTo>
                    <a:pt x="44575" y="8198"/>
                  </a:lnTo>
                  <a:lnTo>
                    <a:pt x="44575" y="6319"/>
                  </a:lnTo>
                  <a:lnTo>
                    <a:pt x="44404" y="4270"/>
                  </a:lnTo>
                  <a:lnTo>
                    <a:pt x="44233" y="4099"/>
                  </a:lnTo>
                  <a:lnTo>
                    <a:pt x="43891" y="4270"/>
                  </a:lnTo>
                  <a:lnTo>
                    <a:pt x="43721" y="4953"/>
                  </a:lnTo>
                  <a:lnTo>
                    <a:pt x="43379" y="2562"/>
                  </a:lnTo>
                  <a:lnTo>
                    <a:pt x="42696" y="171"/>
                  </a:lnTo>
                  <a:lnTo>
                    <a:pt x="425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5" name="Google Shape;831;p32"/>
            <p:cNvSpPr/>
            <p:nvPr/>
          </p:nvSpPr>
          <p:spPr>
            <a:xfrm>
              <a:off x="8578440" y="1320120"/>
              <a:ext cx="56520" cy="115560"/>
            </a:xfrm>
            <a:custGeom>
              <a:avLst/>
              <a:gdLst>
                <a:gd name="textAreaLeft" fmla="*/ 0 w 56520"/>
                <a:gd name="textAreaRight" fmla="*/ 56880 w 56520"/>
                <a:gd name="textAreaTop" fmla="*/ 0 h 115560"/>
                <a:gd name="textAreaBottom" fmla="*/ 115920 h 115560"/>
              </a:gdLst>
              <a:ahLst/>
              <a:cxnLst/>
              <a:rect l="textAreaLeft" t="textAreaTop" r="textAreaRight" b="textAreaBottom"/>
              <a:pathLst>
                <a:path w="8540" h="17421">
                  <a:moveTo>
                    <a:pt x="8369" y="1"/>
                  </a:moveTo>
                  <a:lnTo>
                    <a:pt x="8027" y="2562"/>
                  </a:lnTo>
                  <a:lnTo>
                    <a:pt x="7515" y="4782"/>
                  </a:lnTo>
                  <a:lnTo>
                    <a:pt x="6661" y="7173"/>
                  </a:lnTo>
                  <a:lnTo>
                    <a:pt x="5636" y="9394"/>
                  </a:lnTo>
                  <a:lnTo>
                    <a:pt x="4441" y="11443"/>
                  </a:lnTo>
                  <a:lnTo>
                    <a:pt x="3075" y="13492"/>
                  </a:lnTo>
                  <a:lnTo>
                    <a:pt x="1708" y="15542"/>
                  </a:lnTo>
                  <a:lnTo>
                    <a:pt x="1" y="17250"/>
                  </a:lnTo>
                  <a:lnTo>
                    <a:pt x="1" y="17420"/>
                  </a:lnTo>
                  <a:lnTo>
                    <a:pt x="171" y="17420"/>
                  </a:lnTo>
                  <a:lnTo>
                    <a:pt x="1879" y="15713"/>
                  </a:lnTo>
                  <a:lnTo>
                    <a:pt x="3416" y="13834"/>
                  </a:lnTo>
                  <a:lnTo>
                    <a:pt x="4953" y="11785"/>
                  </a:lnTo>
                  <a:lnTo>
                    <a:pt x="6320" y="9564"/>
                  </a:lnTo>
                  <a:lnTo>
                    <a:pt x="7344" y="7344"/>
                  </a:lnTo>
                  <a:lnTo>
                    <a:pt x="8198" y="4953"/>
                  </a:lnTo>
                  <a:lnTo>
                    <a:pt x="8540" y="2562"/>
                  </a:lnTo>
                  <a:lnTo>
                    <a:pt x="8540" y="1367"/>
                  </a:lnTo>
                  <a:lnTo>
                    <a:pt x="854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960" bIns="57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6" name="Google Shape;832;p32"/>
            <p:cNvSpPr/>
            <p:nvPr/>
          </p:nvSpPr>
          <p:spPr>
            <a:xfrm>
              <a:off x="8577360" y="1319040"/>
              <a:ext cx="58680" cy="11772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82" h="17763">
                  <a:moveTo>
                    <a:pt x="8540" y="1538"/>
                  </a:moveTo>
                  <a:lnTo>
                    <a:pt x="8540" y="2733"/>
                  </a:lnTo>
                  <a:lnTo>
                    <a:pt x="8369" y="4100"/>
                  </a:lnTo>
                  <a:lnTo>
                    <a:pt x="8028" y="5637"/>
                  </a:lnTo>
                  <a:lnTo>
                    <a:pt x="7344" y="7515"/>
                  </a:lnTo>
                  <a:lnTo>
                    <a:pt x="6491" y="9394"/>
                  </a:lnTo>
                  <a:lnTo>
                    <a:pt x="5295" y="11443"/>
                  </a:lnTo>
                  <a:lnTo>
                    <a:pt x="3758" y="13663"/>
                  </a:lnTo>
                  <a:lnTo>
                    <a:pt x="1709" y="15884"/>
                  </a:lnTo>
                  <a:lnTo>
                    <a:pt x="3246" y="14176"/>
                  </a:lnTo>
                  <a:lnTo>
                    <a:pt x="4441" y="12297"/>
                  </a:lnTo>
                  <a:lnTo>
                    <a:pt x="5466" y="10419"/>
                  </a:lnTo>
                  <a:lnTo>
                    <a:pt x="6491" y="8711"/>
                  </a:lnTo>
                  <a:lnTo>
                    <a:pt x="7174" y="6832"/>
                  </a:lnTo>
                  <a:lnTo>
                    <a:pt x="7857" y="5124"/>
                  </a:lnTo>
                  <a:lnTo>
                    <a:pt x="8369" y="3246"/>
                  </a:lnTo>
                  <a:lnTo>
                    <a:pt x="8540" y="1538"/>
                  </a:lnTo>
                  <a:close/>
                  <a:moveTo>
                    <a:pt x="8369" y="1"/>
                  </a:moveTo>
                  <a:lnTo>
                    <a:pt x="8369" y="172"/>
                  </a:lnTo>
                  <a:lnTo>
                    <a:pt x="8198" y="2392"/>
                  </a:lnTo>
                  <a:lnTo>
                    <a:pt x="7686" y="4441"/>
                  </a:lnTo>
                  <a:lnTo>
                    <a:pt x="7003" y="6661"/>
                  </a:lnTo>
                  <a:lnTo>
                    <a:pt x="5978" y="8711"/>
                  </a:lnTo>
                  <a:lnTo>
                    <a:pt x="4953" y="10931"/>
                  </a:lnTo>
                  <a:lnTo>
                    <a:pt x="3587" y="12980"/>
                  </a:lnTo>
                  <a:lnTo>
                    <a:pt x="1879" y="15200"/>
                  </a:lnTo>
                  <a:lnTo>
                    <a:pt x="172" y="17421"/>
                  </a:lnTo>
                  <a:lnTo>
                    <a:pt x="1" y="17591"/>
                  </a:lnTo>
                  <a:lnTo>
                    <a:pt x="172" y="17762"/>
                  </a:lnTo>
                  <a:lnTo>
                    <a:pt x="513" y="17762"/>
                  </a:lnTo>
                  <a:lnTo>
                    <a:pt x="1538" y="16737"/>
                  </a:lnTo>
                  <a:lnTo>
                    <a:pt x="2904" y="15200"/>
                  </a:lnTo>
                  <a:lnTo>
                    <a:pt x="4270" y="13493"/>
                  </a:lnTo>
                  <a:lnTo>
                    <a:pt x="5807" y="11272"/>
                  </a:lnTo>
                  <a:lnTo>
                    <a:pt x="7174" y="8711"/>
                  </a:lnTo>
                  <a:lnTo>
                    <a:pt x="7686" y="7515"/>
                  </a:lnTo>
                  <a:lnTo>
                    <a:pt x="8198" y="6149"/>
                  </a:lnTo>
                  <a:lnTo>
                    <a:pt x="8540" y="4612"/>
                  </a:lnTo>
                  <a:lnTo>
                    <a:pt x="8881" y="3246"/>
                  </a:lnTo>
                  <a:lnTo>
                    <a:pt x="8881" y="1709"/>
                  </a:lnTo>
                  <a:lnTo>
                    <a:pt x="8881" y="172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7" name="Google Shape;833;p32"/>
            <p:cNvSpPr/>
            <p:nvPr/>
          </p:nvSpPr>
          <p:spPr>
            <a:xfrm>
              <a:off x="8387640" y="1046520"/>
              <a:ext cx="289080" cy="166320"/>
            </a:xfrm>
            <a:custGeom>
              <a:avLst/>
              <a:gdLst>
                <a:gd name="textAreaLeft" fmla="*/ 0 w 289080"/>
                <a:gd name="textAreaRight" fmla="*/ 289440 w 28908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43550" h="25106">
                  <a:moveTo>
                    <a:pt x="41159" y="8368"/>
                  </a:moveTo>
                  <a:lnTo>
                    <a:pt x="40817" y="9564"/>
                  </a:lnTo>
                  <a:lnTo>
                    <a:pt x="40988" y="8368"/>
                  </a:lnTo>
                  <a:close/>
                  <a:moveTo>
                    <a:pt x="38426" y="7002"/>
                  </a:moveTo>
                  <a:lnTo>
                    <a:pt x="39792" y="7514"/>
                  </a:lnTo>
                  <a:lnTo>
                    <a:pt x="39451" y="9393"/>
                  </a:lnTo>
                  <a:lnTo>
                    <a:pt x="38938" y="11101"/>
                  </a:lnTo>
                  <a:lnTo>
                    <a:pt x="38768" y="11101"/>
                  </a:lnTo>
                  <a:lnTo>
                    <a:pt x="37914" y="10930"/>
                  </a:lnTo>
                  <a:lnTo>
                    <a:pt x="38255" y="8881"/>
                  </a:lnTo>
                  <a:lnTo>
                    <a:pt x="38426" y="7002"/>
                  </a:lnTo>
                  <a:close/>
                  <a:moveTo>
                    <a:pt x="40476" y="8539"/>
                  </a:moveTo>
                  <a:lnTo>
                    <a:pt x="40305" y="9905"/>
                  </a:lnTo>
                  <a:lnTo>
                    <a:pt x="39963" y="11272"/>
                  </a:lnTo>
                  <a:lnTo>
                    <a:pt x="39622" y="11101"/>
                  </a:lnTo>
                  <a:lnTo>
                    <a:pt x="40134" y="9905"/>
                  </a:lnTo>
                  <a:lnTo>
                    <a:pt x="40476" y="8539"/>
                  </a:lnTo>
                  <a:close/>
                  <a:moveTo>
                    <a:pt x="41671" y="8710"/>
                  </a:moveTo>
                  <a:lnTo>
                    <a:pt x="41159" y="11272"/>
                  </a:lnTo>
                  <a:lnTo>
                    <a:pt x="40646" y="11272"/>
                  </a:lnTo>
                  <a:lnTo>
                    <a:pt x="41159" y="9735"/>
                  </a:lnTo>
                  <a:lnTo>
                    <a:pt x="41500" y="8710"/>
                  </a:lnTo>
                  <a:close/>
                  <a:moveTo>
                    <a:pt x="36206" y="12979"/>
                  </a:moveTo>
                  <a:lnTo>
                    <a:pt x="35011" y="14687"/>
                  </a:lnTo>
                  <a:lnTo>
                    <a:pt x="34669" y="14687"/>
                  </a:lnTo>
                  <a:lnTo>
                    <a:pt x="36206" y="12979"/>
                  </a:lnTo>
                  <a:close/>
                  <a:moveTo>
                    <a:pt x="37743" y="11272"/>
                  </a:moveTo>
                  <a:lnTo>
                    <a:pt x="38768" y="11613"/>
                  </a:lnTo>
                  <a:lnTo>
                    <a:pt x="37572" y="13321"/>
                  </a:lnTo>
                  <a:lnTo>
                    <a:pt x="36206" y="15029"/>
                  </a:lnTo>
                  <a:lnTo>
                    <a:pt x="35694" y="14858"/>
                  </a:lnTo>
                  <a:lnTo>
                    <a:pt x="36548" y="13663"/>
                  </a:lnTo>
                  <a:lnTo>
                    <a:pt x="37060" y="12296"/>
                  </a:lnTo>
                  <a:lnTo>
                    <a:pt x="37060" y="12809"/>
                  </a:lnTo>
                  <a:lnTo>
                    <a:pt x="37060" y="12979"/>
                  </a:lnTo>
                  <a:lnTo>
                    <a:pt x="37231" y="12979"/>
                  </a:lnTo>
                  <a:lnTo>
                    <a:pt x="37743" y="11272"/>
                  </a:lnTo>
                  <a:close/>
                  <a:moveTo>
                    <a:pt x="37572" y="14175"/>
                  </a:moveTo>
                  <a:lnTo>
                    <a:pt x="37060" y="15200"/>
                  </a:lnTo>
                  <a:lnTo>
                    <a:pt x="36718" y="15029"/>
                  </a:lnTo>
                  <a:lnTo>
                    <a:pt x="37572" y="14175"/>
                  </a:lnTo>
                  <a:close/>
                  <a:moveTo>
                    <a:pt x="39792" y="11784"/>
                  </a:moveTo>
                  <a:lnTo>
                    <a:pt x="39451" y="12467"/>
                  </a:lnTo>
                  <a:lnTo>
                    <a:pt x="39451" y="12638"/>
                  </a:lnTo>
                  <a:lnTo>
                    <a:pt x="38768" y="14004"/>
                  </a:lnTo>
                  <a:lnTo>
                    <a:pt x="37914" y="15200"/>
                  </a:lnTo>
                  <a:lnTo>
                    <a:pt x="37743" y="15200"/>
                  </a:lnTo>
                  <a:lnTo>
                    <a:pt x="38597" y="13492"/>
                  </a:lnTo>
                  <a:lnTo>
                    <a:pt x="39280" y="11784"/>
                  </a:lnTo>
                  <a:close/>
                  <a:moveTo>
                    <a:pt x="41159" y="11955"/>
                  </a:moveTo>
                  <a:lnTo>
                    <a:pt x="40646" y="13321"/>
                  </a:lnTo>
                  <a:lnTo>
                    <a:pt x="40134" y="14687"/>
                  </a:lnTo>
                  <a:lnTo>
                    <a:pt x="39280" y="15029"/>
                  </a:lnTo>
                  <a:lnTo>
                    <a:pt x="38255" y="15200"/>
                  </a:lnTo>
                  <a:lnTo>
                    <a:pt x="39451" y="13663"/>
                  </a:lnTo>
                  <a:lnTo>
                    <a:pt x="40305" y="11955"/>
                  </a:lnTo>
                  <a:close/>
                  <a:moveTo>
                    <a:pt x="35181" y="15541"/>
                  </a:moveTo>
                  <a:lnTo>
                    <a:pt x="35523" y="15712"/>
                  </a:lnTo>
                  <a:lnTo>
                    <a:pt x="33986" y="17078"/>
                  </a:lnTo>
                  <a:lnTo>
                    <a:pt x="35181" y="15541"/>
                  </a:lnTo>
                  <a:close/>
                  <a:moveTo>
                    <a:pt x="37743" y="6319"/>
                  </a:moveTo>
                  <a:lnTo>
                    <a:pt x="37572" y="8539"/>
                  </a:lnTo>
                  <a:lnTo>
                    <a:pt x="37401" y="10759"/>
                  </a:lnTo>
                  <a:lnTo>
                    <a:pt x="35694" y="10759"/>
                  </a:lnTo>
                  <a:lnTo>
                    <a:pt x="35694" y="10930"/>
                  </a:lnTo>
                  <a:lnTo>
                    <a:pt x="37231" y="11101"/>
                  </a:lnTo>
                  <a:lnTo>
                    <a:pt x="36206" y="12979"/>
                  </a:lnTo>
                  <a:lnTo>
                    <a:pt x="36206" y="12809"/>
                  </a:lnTo>
                  <a:lnTo>
                    <a:pt x="36035" y="12809"/>
                  </a:lnTo>
                  <a:lnTo>
                    <a:pt x="34327" y="14517"/>
                  </a:lnTo>
                  <a:lnTo>
                    <a:pt x="32961" y="14346"/>
                  </a:lnTo>
                  <a:lnTo>
                    <a:pt x="31595" y="14517"/>
                  </a:lnTo>
                  <a:lnTo>
                    <a:pt x="31595" y="14687"/>
                  </a:lnTo>
                  <a:lnTo>
                    <a:pt x="32620" y="14858"/>
                  </a:lnTo>
                  <a:lnTo>
                    <a:pt x="33644" y="15029"/>
                  </a:lnTo>
                  <a:lnTo>
                    <a:pt x="32278" y="16395"/>
                  </a:lnTo>
                  <a:lnTo>
                    <a:pt x="30570" y="17420"/>
                  </a:lnTo>
                  <a:lnTo>
                    <a:pt x="28862" y="16737"/>
                  </a:lnTo>
                  <a:lnTo>
                    <a:pt x="31595" y="14517"/>
                  </a:lnTo>
                  <a:lnTo>
                    <a:pt x="32961" y="13150"/>
                  </a:lnTo>
                  <a:lnTo>
                    <a:pt x="34157" y="11784"/>
                  </a:lnTo>
                  <a:lnTo>
                    <a:pt x="34327" y="11955"/>
                  </a:lnTo>
                  <a:lnTo>
                    <a:pt x="34498" y="11955"/>
                  </a:lnTo>
                  <a:lnTo>
                    <a:pt x="34669" y="11442"/>
                  </a:lnTo>
                  <a:lnTo>
                    <a:pt x="35523" y="10247"/>
                  </a:lnTo>
                  <a:lnTo>
                    <a:pt x="36377" y="8881"/>
                  </a:lnTo>
                  <a:lnTo>
                    <a:pt x="37060" y="7685"/>
                  </a:lnTo>
                  <a:lnTo>
                    <a:pt x="37743" y="6319"/>
                  </a:lnTo>
                  <a:close/>
                  <a:moveTo>
                    <a:pt x="34157" y="15200"/>
                  </a:moveTo>
                  <a:lnTo>
                    <a:pt x="34498" y="15370"/>
                  </a:lnTo>
                  <a:lnTo>
                    <a:pt x="33303" y="16566"/>
                  </a:lnTo>
                  <a:lnTo>
                    <a:pt x="32107" y="17932"/>
                  </a:lnTo>
                  <a:lnTo>
                    <a:pt x="31253" y="17591"/>
                  </a:lnTo>
                  <a:lnTo>
                    <a:pt x="32790" y="16566"/>
                  </a:lnTo>
                  <a:lnTo>
                    <a:pt x="34157" y="15200"/>
                  </a:lnTo>
                  <a:close/>
                  <a:moveTo>
                    <a:pt x="36035" y="15712"/>
                  </a:moveTo>
                  <a:lnTo>
                    <a:pt x="36548" y="15883"/>
                  </a:lnTo>
                  <a:lnTo>
                    <a:pt x="35523" y="17078"/>
                  </a:lnTo>
                  <a:lnTo>
                    <a:pt x="34498" y="18274"/>
                  </a:lnTo>
                  <a:lnTo>
                    <a:pt x="33132" y="18103"/>
                  </a:lnTo>
                  <a:lnTo>
                    <a:pt x="34669" y="17078"/>
                  </a:lnTo>
                  <a:lnTo>
                    <a:pt x="36035" y="15712"/>
                  </a:lnTo>
                  <a:close/>
                  <a:moveTo>
                    <a:pt x="30570" y="18103"/>
                  </a:moveTo>
                  <a:lnTo>
                    <a:pt x="31424" y="18445"/>
                  </a:lnTo>
                  <a:lnTo>
                    <a:pt x="29716" y="19640"/>
                  </a:lnTo>
                  <a:lnTo>
                    <a:pt x="28862" y="20152"/>
                  </a:lnTo>
                  <a:lnTo>
                    <a:pt x="27667" y="19640"/>
                  </a:lnTo>
                  <a:lnTo>
                    <a:pt x="29204" y="18957"/>
                  </a:lnTo>
                  <a:lnTo>
                    <a:pt x="30570" y="18103"/>
                  </a:lnTo>
                  <a:close/>
                  <a:moveTo>
                    <a:pt x="32278" y="18615"/>
                  </a:moveTo>
                  <a:lnTo>
                    <a:pt x="33473" y="18957"/>
                  </a:lnTo>
                  <a:lnTo>
                    <a:pt x="32620" y="19469"/>
                  </a:lnTo>
                  <a:lnTo>
                    <a:pt x="31595" y="19982"/>
                  </a:lnTo>
                  <a:lnTo>
                    <a:pt x="31424" y="20152"/>
                  </a:lnTo>
                  <a:lnTo>
                    <a:pt x="30570" y="20323"/>
                  </a:lnTo>
                  <a:lnTo>
                    <a:pt x="29716" y="20323"/>
                  </a:lnTo>
                  <a:lnTo>
                    <a:pt x="31766" y="18957"/>
                  </a:lnTo>
                  <a:lnTo>
                    <a:pt x="32278" y="18615"/>
                  </a:lnTo>
                  <a:close/>
                  <a:moveTo>
                    <a:pt x="27155" y="19982"/>
                  </a:moveTo>
                  <a:lnTo>
                    <a:pt x="28008" y="20494"/>
                  </a:lnTo>
                  <a:lnTo>
                    <a:pt x="26984" y="21006"/>
                  </a:lnTo>
                  <a:lnTo>
                    <a:pt x="25617" y="20665"/>
                  </a:lnTo>
                  <a:lnTo>
                    <a:pt x="27155" y="19982"/>
                  </a:lnTo>
                  <a:close/>
                  <a:moveTo>
                    <a:pt x="24764" y="21006"/>
                  </a:moveTo>
                  <a:lnTo>
                    <a:pt x="26130" y="21348"/>
                  </a:lnTo>
                  <a:lnTo>
                    <a:pt x="25105" y="21689"/>
                  </a:lnTo>
                  <a:lnTo>
                    <a:pt x="24251" y="21689"/>
                  </a:lnTo>
                  <a:lnTo>
                    <a:pt x="23227" y="21348"/>
                  </a:lnTo>
                  <a:lnTo>
                    <a:pt x="24764" y="21006"/>
                  </a:lnTo>
                  <a:close/>
                  <a:moveTo>
                    <a:pt x="22543" y="21519"/>
                  </a:moveTo>
                  <a:lnTo>
                    <a:pt x="23910" y="22202"/>
                  </a:lnTo>
                  <a:lnTo>
                    <a:pt x="23227" y="22373"/>
                  </a:lnTo>
                  <a:lnTo>
                    <a:pt x="23056" y="22543"/>
                  </a:lnTo>
                  <a:lnTo>
                    <a:pt x="23227" y="22714"/>
                  </a:lnTo>
                  <a:lnTo>
                    <a:pt x="23227" y="22714"/>
                  </a:lnTo>
                  <a:lnTo>
                    <a:pt x="21519" y="22543"/>
                  </a:lnTo>
                  <a:lnTo>
                    <a:pt x="19982" y="22202"/>
                  </a:lnTo>
                  <a:lnTo>
                    <a:pt x="22543" y="21519"/>
                  </a:lnTo>
                  <a:close/>
                  <a:moveTo>
                    <a:pt x="37743" y="0"/>
                  </a:moveTo>
                  <a:lnTo>
                    <a:pt x="37743" y="171"/>
                  </a:lnTo>
                  <a:lnTo>
                    <a:pt x="37743" y="4440"/>
                  </a:lnTo>
                  <a:lnTo>
                    <a:pt x="37231" y="5807"/>
                  </a:lnTo>
                  <a:lnTo>
                    <a:pt x="36548" y="7173"/>
                  </a:lnTo>
                  <a:lnTo>
                    <a:pt x="35864" y="8539"/>
                  </a:lnTo>
                  <a:lnTo>
                    <a:pt x="35181" y="9735"/>
                  </a:lnTo>
                  <a:lnTo>
                    <a:pt x="35523" y="7856"/>
                  </a:lnTo>
                  <a:lnTo>
                    <a:pt x="35694" y="6148"/>
                  </a:lnTo>
                  <a:lnTo>
                    <a:pt x="35864" y="2562"/>
                  </a:lnTo>
                  <a:lnTo>
                    <a:pt x="35864" y="2391"/>
                  </a:lnTo>
                  <a:lnTo>
                    <a:pt x="35694" y="2391"/>
                  </a:lnTo>
                  <a:lnTo>
                    <a:pt x="35523" y="2562"/>
                  </a:lnTo>
                  <a:lnTo>
                    <a:pt x="35523" y="4611"/>
                  </a:lnTo>
                  <a:lnTo>
                    <a:pt x="35352" y="6490"/>
                  </a:lnTo>
                  <a:lnTo>
                    <a:pt x="35011" y="8539"/>
                  </a:lnTo>
                  <a:lnTo>
                    <a:pt x="34669" y="10418"/>
                  </a:lnTo>
                  <a:lnTo>
                    <a:pt x="33132" y="12126"/>
                  </a:lnTo>
                  <a:lnTo>
                    <a:pt x="31766" y="13663"/>
                  </a:lnTo>
                  <a:lnTo>
                    <a:pt x="30058" y="15200"/>
                  </a:lnTo>
                  <a:lnTo>
                    <a:pt x="28350" y="16566"/>
                  </a:lnTo>
                  <a:lnTo>
                    <a:pt x="27155" y="16224"/>
                  </a:lnTo>
                  <a:lnTo>
                    <a:pt x="26984" y="16395"/>
                  </a:lnTo>
                  <a:lnTo>
                    <a:pt x="28008" y="16907"/>
                  </a:lnTo>
                  <a:lnTo>
                    <a:pt x="26301" y="18274"/>
                  </a:lnTo>
                  <a:lnTo>
                    <a:pt x="26301" y="18445"/>
                  </a:lnTo>
                  <a:lnTo>
                    <a:pt x="26301" y="18615"/>
                  </a:lnTo>
                  <a:lnTo>
                    <a:pt x="26471" y="18615"/>
                  </a:lnTo>
                  <a:lnTo>
                    <a:pt x="28521" y="17078"/>
                  </a:lnTo>
                  <a:lnTo>
                    <a:pt x="30058" y="17761"/>
                  </a:lnTo>
                  <a:lnTo>
                    <a:pt x="28521" y="18615"/>
                  </a:lnTo>
                  <a:lnTo>
                    <a:pt x="26984" y="19298"/>
                  </a:lnTo>
                  <a:lnTo>
                    <a:pt x="25617" y="18615"/>
                  </a:lnTo>
                  <a:lnTo>
                    <a:pt x="24080" y="17932"/>
                  </a:lnTo>
                  <a:lnTo>
                    <a:pt x="23910" y="18103"/>
                  </a:lnTo>
                  <a:lnTo>
                    <a:pt x="25105" y="18786"/>
                  </a:lnTo>
                  <a:lnTo>
                    <a:pt x="26471" y="19640"/>
                  </a:lnTo>
                  <a:lnTo>
                    <a:pt x="24593" y="20323"/>
                  </a:lnTo>
                  <a:lnTo>
                    <a:pt x="22885" y="19469"/>
                  </a:lnTo>
                  <a:lnTo>
                    <a:pt x="22031" y="18957"/>
                  </a:lnTo>
                  <a:lnTo>
                    <a:pt x="21348" y="18445"/>
                  </a:lnTo>
                  <a:lnTo>
                    <a:pt x="21177" y="18445"/>
                  </a:lnTo>
                  <a:lnTo>
                    <a:pt x="22543" y="19640"/>
                  </a:lnTo>
                  <a:lnTo>
                    <a:pt x="23910" y="20494"/>
                  </a:lnTo>
                  <a:lnTo>
                    <a:pt x="22373" y="21006"/>
                  </a:lnTo>
                  <a:lnTo>
                    <a:pt x="20665" y="20323"/>
                  </a:lnTo>
                  <a:lnTo>
                    <a:pt x="18786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20152" y="20494"/>
                  </a:lnTo>
                  <a:lnTo>
                    <a:pt x="21689" y="21177"/>
                  </a:lnTo>
                  <a:lnTo>
                    <a:pt x="19128" y="21689"/>
                  </a:lnTo>
                  <a:lnTo>
                    <a:pt x="17761" y="21006"/>
                  </a:lnTo>
                  <a:lnTo>
                    <a:pt x="17078" y="20323"/>
                  </a:lnTo>
                  <a:lnTo>
                    <a:pt x="16395" y="19811"/>
                  </a:lnTo>
                  <a:lnTo>
                    <a:pt x="16395" y="19640"/>
                  </a:lnTo>
                  <a:lnTo>
                    <a:pt x="16224" y="19811"/>
                  </a:lnTo>
                  <a:lnTo>
                    <a:pt x="17249" y="21006"/>
                  </a:lnTo>
                  <a:lnTo>
                    <a:pt x="18274" y="21860"/>
                  </a:lnTo>
                  <a:lnTo>
                    <a:pt x="17420" y="22031"/>
                  </a:lnTo>
                  <a:lnTo>
                    <a:pt x="16054" y="21348"/>
                  </a:lnTo>
                  <a:lnTo>
                    <a:pt x="14687" y="20835"/>
                  </a:lnTo>
                  <a:lnTo>
                    <a:pt x="14687" y="20835"/>
                  </a:lnTo>
                  <a:lnTo>
                    <a:pt x="15712" y="21519"/>
                  </a:lnTo>
                  <a:lnTo>
                    <a:pt x="16908" y="22202"/>
                  </a:lnTo>
                  <a:lnTo>
                    <a:pt x="12980" y="22543"/>
                  </a:lnTo>
                  <a:lnTo>
                    <a:pt x="12126" y="22543"/>
                  </a:lnTo>
                  <a:lnTo>
                    <a:pt x="10247" y="21348"/>
                  </a:lnTo>
                  <a:lnTo>
                    <a:pt x="8539" y="20152"/>
                  </a:lnTo>
                  <a:lnTo>
                    <a:pt x="8368" y="20152"/>
                  </a:lnTo>
                  <a:lnTo>
                    <a:pt x="10930" y="22373"/>
                  </a:lnTo>
                  <a:lnTo>
                    <a:pt x="8539" y="21860"/>
                  </a:lnTo>
                  <a:lnTo>
                    <a:pt x="5978" y="21348"/>
                  </a:lnTo>
                  <a:lnTo>
                    <a:pt x="4270" y="19811"/>
                  </a:lnTo>
                  <a:lnTo>
                    <a:pt x="5294" y="21177"/>
                  </a:lnTo>
                  <a:lnTo>
                    <a:pt x="3587" y="20494"/>
                  </a:lnTo>
                  <a:lnTo>
                    <a:pt x="1879" y="19640"/>
                  </a:lnTo>
                  <a:lnTo>
                    <a:pt x="1025" y="18786"/>
                  </a:lnTo>
                  <a:lnTo>
                    <a:pt x="171" y="18103"/>
                  </a:lnTo>
                  <a:lnTo>
                    <a:pt x="0" y="18103"/>
                  </a:lnTo>
                  <a:lnTo>
                    <a:pt x="683" y="19128"/>
                  </a:lnTo>
                  <a:lnTo>
                    <a:pt x="171" y="18786"/>
                  </a:lnTo>
                  <a:lnTo>
                    <a:pt x="1196" y="19640"/>
                  </a:lnTo>
                  <a:lnTo>
                    <a:pt x="2391" y="21348"/>
                  </a:lnTo>
                  <a:lnTo>
                    <a:pt x="3928" y="22885"/>
                  </a:lnTo>
                  <a:lnTo>
                    <a:pt x="4611" y="23397"/>
                  </a:lnTo>
                  <a:lnTo>
                    <a:pt x="5465" y="23910"/>
                  </a:lnTo>
                  <a:lnTo>
                    <a:pt x="6490" y="24251"/>
                  </a:lnTo>
                  <a:lnTo>
                    <a:pt x="7344" y="24422"/>
                  </a:lnTo>
                  <a:lnTo>
                    <a:pt x="7515" y="24251"/>
                  </a:lnTo>
                  <a:lnTo>
                    <a:pt x="7515" y="24080"/>
                  </a:lnTo>
                  <a:lnTo>
                    <a:pt x="5294" y="23056"/>
                  </a:lnTo>
                  <a:lnTo>
                    <a:pt x="4270" y="22373"/>
                  </a:lnTo>
                  <a:lnTo>
                    <a:pt x="3416" y="21519"/>
                  </a:lnTo>
                  <a:lnTo>
                    <a:pt x="2562" y="20494"/>
                  </a:lnTo>
                  <a:lnTo>
                    <a:pt x="2562" y="20494"/>
                  </a:lnTo>
                  <a:lnTo>
                    <a:pt x="4440" y="21348"/>
                  </a:lnTo>
                  <a:lnTo>
                    <a:pt x="6319" y="22031"/>
                  </a:lnTo>
                  <a:lnTo>
                    <a:pt x="7515" y="23226"/>
                  </a:lnTo>
                  <a:lnTo>
                    <a:pt x="9052" y="24251"/>
                  </a:lnTo>
                  <a:lnTo>
                    <a:pt x="9735" y="24763"/>
                  </a:lnTo>
                  <a:lnTo>
                    <a:pt x="10589" y="24934"/>
                  </a:lnTo>
                  <a:lnTo>
                    <a:pt x="11443" y="25105"/>
                  </a:lnTo>
                  <a:lnTo>
                    <a:pt x="12467" y="25105"/>
                  </a:lnTo>
                  <a:lnTo>
                    <a:pt x="12296" y="24763"/>
                  </a:lnTo>
                  <a:lnTo>
                    <a:pt x="9906" y="23910"/>
                  </a:lnTo>
                  <a:lnTo>
                    <a:pt x="8881" y="23397"/>
                  </a:lnTo>
                  <a:lnTo>
                    <a:pt x="7685" y="22714"/>
                  </a:lnTo>
                  <a:lnTo>
                    <a:pt x="7173" y="22373"/>
                  </a:lnTo>
                  <a:lnTo>
                    <a:pt x="9564" y="22714"/>
                  </a:lnTo>
                  <a:lnTo>
                    <a:pt x="11955" y="23056"/>
                  </a:lnTo>
                  <a:lnTo>
                    <a:pt x="13321" y="23910"/>
                  </a:lnTo>
                  <a:lnTo>
                    <a:pt x="14687" y="24422"/>
                  </a:lnTo>
                  <a:lnTo>
                    <a:pt x="15371" y="24422"/>
                  </a:lnTo>
                  <a:lnTo>
                    <a:pt x="16054" y="24593"/>
                  </a:lnTo>
                  <a:lnTo>
                    <a:pt x="16737" y="24422"/>
                  </a:lnTo>
                  <a:lnTo>
                    <a:pt x="17420" y="24080"/>
                  </a:lnTo>
                  <a:lnTo>
                    <a:pt x="17591" y="23910"/>
                  </a:lnTo>
                  <a:lnTo>
                    <a:pt x="17591" y="23739"/>
                  </a:lnTo>
                  <a:lnTo>
                    <a:pt x="16395" y="23739"/>
                  </a:lnTo>
                  <a:lnTo>
                    <a:pt x="15371" y="23568"/>
                  </a:lnTo>
                  <a:lnTo>
                    <a:pt x="14346" y="23397"/>
                  </a:lnTo>
                  <a:lnTo>
                    <a:pt x="13492" y="23056"/>
                  </a:lnTo>
                  <a:lnTo>
                    <a:pt x="16054" y="23056"/>
                  </a:lnTo>
                  <a:lnTo>
                    <a:pt x="16224" y="22885"/>
                  </a:lnTo>
                  <a:lnTo>
                    <a:pt x="16054" y="22714"/>
                  </a:lnTo>
                  <a:lnTo>
                    <a:pt x="13663" y="22543"/>
                  </a:lnTo>
                  <a:lnTo>
                    <a:pt x="17420" y="22543"/>
                  </a:lnTo>
                  <a:lnTo>
                    <a:pt x="18786" y="23226"/>
                  </a:lnTo>
                  <a:lnTo>
                    <a:pt x="20323" y="23910"/>
                  </a:lnTo>
                  <a:lnTo>
                    <a:pt x="21006" y="24080"/>
                  </a:lnTo>
                  <a:lnTo>
                    <a:pt x="21860" y="24080"/>
                  </a:lnTo>
                  <a:lnTo>
                    <a:pt x="22543" y="23910"/>
                  </a:lnTo>
                  <a:lnTo>
                    <a:pt x="23397" y="23739"/>
                  </a:lnTo>
                  <a:lnTo>
                    <a:pt x="23397" y="23568"/>
                  </a:lnTo>
                  <a:lnTo>
                    <a:pt x="23227" y="23397"/>
                  </a:lnTo>
                  <a:lnTo>
                    <a:pt x="21860" y="23568"/>
                  </a:lnTo>
                  <a:lnTo>
                    <a:pt x="20665" y="23397"/>
                  </a:lnTo>
                  <a:lnTo>
                    <a:pt x="19299" y="22885"/>
                  </a:lnTo>
                  <a:lnTo>
                    <a:pt x="18103" y="22373"/>
                  </a:lnTo>
                  <a:lnTo>
                    <a:pt x="18957" y="22373"/>
                  </a:lnTo>
                  <a:lnTo>
                    <a:pt x="20152" y="22885"/>
                  </a:lnTo>
                  <a:lnTo>
                    <a:pt x="21348" y="23226"/>
                  </a:lnTo>
                  <a:lnTo>
                    <a:pt x="22714" y="23226"/>
                  </a:lnTo>
                  <a:lnTo>
                    <a:pt x="24080" y="23056"/>
                  </a:lnTo>
                  <a:lnTo>
                    <a:pt x="24080" y="22885"/>
                  </a:lnTo>
                  <a:lnTo>
                    <a:pt x="23910" y="22714"/>
                  </a:lnTo>
                  <a:lnTo>
                    <a:pt x="23397" y="22714"/>
                  </a:lnTo>
                  <a:lnTo>
                    <a:pt x="24764" y="22373"/>
                  </a:lnTo>
                  <a:lnTo>
                    <a:pt x="25617" y="22543"/>
                  </a:lnTo>
                  <a:lnTo>
                    <a:pt x="26471" y="22543"/>
                  </a:lnTo>
                  <a:lnTo>
                    <a:pt x="27325" y="22202"/>
                  </a:lnTo>
                  <a:lnTo>
                    <a:pt x="28179" y="21689"/>
                  </a:lnTo>
                  <a:lnTo>
                    <a:pt x="28350" y="21519"/>
                  </a:lnTo>
                  <a:lnTo>
                    <a:pt x="28179" y="21348"/>
                  </a:lnTo>
                  <a:lnTo>
                    <a:pt x="27838" y="21348"/>
                  </a:lnTo>
                  <a:lnTo>
                    <a:pt x="28692" y="20835"/>
                  </a:lnTo>
                  <a:lnTo>
                    <a:pt x="29545" y="21177"/>
                  </a:lnTo>
                  <a:lnTo>
                    <a:pt x="30399" y="21177"/>
                  </a:lnTo>
                  <a:lnTo>
                    <a:pt x="31253" y="20835"/>
                  </a:lnTo>
                  <a:lnTo>
                    <a:pt x="32107" y="20323"/>
                  </a:lnTo>
                  <a:lnTo>
                    <a:pt x="32107" y="20152"/>
                  </a:lnTo>
                  <a:lnTo>
                    <a:pt x="33303" y="19640"/>
                  </a:lnTo>
                  <a:lnTo>
                    <a:pt x="34327" y="18957"/>
                  </a:lnTo>
                  <a:lnTo>
                    <a:pt x="35523" y="18786"/>
                  </a:lnTo>
                  <a:lnTo>
                    <a:pt x="36889" y="18274"/>
                  </a:lnTo>
                  <a:lnTo>
                    <a:pt x="36889" y="18103"/>
                  </a:lnTo>
                  <a:lnTo>
                    <a:pt x="36889" y="17932"/>
                  </a:lnTo>
                  <a:lnTo>
                    <a:pt x="36718" y="17932"/>
                  </a:lnTo>
                  <a:lnTo>
                    <a:pt x="35181" y="18103"/>
                  </a:lnTo>
                  <a:lnTo>
                    <a:pt x="35181" y="18103"/>
                  </a:lnTo>
                  <a:lnTo>
                    <a:pt x="35694" y="17761"/>
                  </a:lnTo>
                  <a:lnTo>
                    <a:pt x="35864" y="17761"/>
                  </a:lnTo>
                  <a:lnTo>
                    <a:pt x="37572" y="16054"/>
                  </a:lnTo>
                  <a:lnTo>
                    <a:pt x="38768" y="15883"/>
                  </a:lnTo>
                  <a:lnTo>
                    <a:pt x="39280" y="15883"/>
                  </a:lnTo>
                  <a:lnTo>
                    <a:pt x="39792" y="15541"/>
                  </a:lnTo>
                  <a:lnTo>
                    <a:pt x="39109" y="16566"/>
                  </a:lnTo>
                  <a:lnTo>
                    <a:pt x="39109" y="16737"/>
                  </a:lnTo>
                  <a:lnTo>
                    <a:pt x="39280" y="16737"/>
                  </a:lnTo>
                  <a:lnTo>
                    <a:pt x="40305" y="15029"/>
                  </a:lnTo>
                  <a:lnTo>
                    <a:pt x="40646" y="14687"/>
                  </a:lnTo>
                  <a:lnTo>
                    <a:pt x="40817" y="14517"/>
                  </a:lnTo>
                  <a:lnTo>
                    <a:pt x="40646" y="14517"/>
                  </a:lnTo>
                  <a:lnTo>
                    <a:pt x="41159" y="13321"/>
                  </a:lnTo>
                  <a:lnTo>
                    <a:pt x="41500" y="11955"/>
                  </a:lnTo>
                  <a:lnTo>
                    <a:pt x="42354" y="11955"/>
                  </a:lnTo>
                  <a:lnTo>
                    <a:pt x="43037" y="11613"/>
                  </a:lnTo>
                  <a:lnTo>
                    <a:pt x="43208" y="11613"/>
                  </a:lnTo>
                  <a:lnTo>
                    <a:pt x="43208" y="11442"/>
                  </a:lnTo>
                  <a:lnTo>
                    <a:pt x="43037" y="11272"/>
                  </a:lnTo>
                  <a:lnTo>
                    <a:pt x="41842" y="11272"/>
                  </a:lnTo>
                  <a:lnTo>
                    <a:pt x="42183" y="9222"/>
                  </a:lnTo>
                  <a:lnTo>
                    <a:pt x="42696" y="9393"/>
                  </a:lnTo>
                  <a:lnTo>
                    <a:pt x="43379" y="9735"/>
                  </a:lnTo>
                  <a:lnTo>
                    <a:pt x="43550" y="9564"/>
                  </a:lnTo>
                  <a:lnTo>
                    <a:pt x="43550" y="9222"/>
                  </a:lnTo>
                  <a:lnTo>
                    <a:pt x="42866" y="8710"/>
                  </a:lnTo>
                  <a:lnTo>
                    <a:pt x="42183" y="8198"/>
                  </a:lnTo>
                  <a:lnTo>
                    <a:pt x="42183" y="6490"/>
                  </a:lnTo>
                  <a:lnTo>
                    <a:pt x="42354" y="6490"/>
                  </a:lnTo>
                  <a:lnTo>
                    <a:pt x="42525" y="6319"/>
                  </a:lnTo>
                  <a:lnTo>
                    <a:pt x="42013" y="4953"/>
                  </a:lnTo>
                  <a:lnTo>
                    <a:pt x="41159" y="3586"/>
                  </a:lnTo>
                  <a:lnTo>
                    <a:pt x="40305" y="2220"/>
                  </a:lnTo>
                  <a:lnTo>
                    <a:pt x="39792" y="1537"/>
                  </a:lnTo>
                  <a:lnTo>
                    <a:pt x="39280" y="1025"/>
                  </a:lnTo>
                  <a:lnTo>
                    <a:pt x="39109" y="1025"/>
                  </a:lnTo>
                  <a:lnTo>
                    <a:pt x="39109" y="1196"/>
                  </a:lnTo>
                  <a:lnTo>
                    <a:pt x="39963" y="2562"/>
                  </a:lnTo>
                  <a:lnTo>
                    <a:pt x="40817" y="4099"/>
                  </a:lnTo>
                  <a:lnTo>
                    <a:pt x="41159" y="4953"/>
                  </a:lnTo>
                  <a:lnTo>
                    <a:pt x="41671" y="5807"/>
                  </a:lnTo>
                  <a:lnTo>
                    <a:pt x="41329" y="7685"/>
                  </a:lnTo>
                  <a:lnTo>
                    <a:pt x="41159" y="7514"/>
                  </a:lnTo>
                  <a:lnTo>
                    <a:pt x="40988" y="7344"/>
                  </a:lnTo>
                  <a:lnTo>
                    <a:pt x="40817" y="5977"/>
                  </a:lnTo>
                  <a:lnTo>
                    <a:pt x="40646" y="4611"/>
                  </a:lnTo>
                  <a:lnTo>
                    <a:pt x="40134" y="3416"/>
                  </a:lnTo>
                  <a:lnTo>
                    <a:pt x="39622" y="2049"/>
                  </a:lnTo>
                  <a:lnTo>
                    <a:pt x="39451" y="2049"/>
                  </a:lnTo>
                  <a:lnTo>
                    <a:pt x="39451" y="2220"/>
                  </a:lnTo>
                  <a:lnTo>
                    <a:pt x="39963" y="4099"/>
                  </a:lnTo>
                  <a:lnTo>
                    <a:pt x="40305" y="5977"/>
                  </a:lnTo>
                  <a:lnTo>
                    <a:pt x="40134" y="6148"/>
                  </a:lnTo>
                  <a:lnTo>
                    <a:pt x="39963" y="6319"/>
                  </a:lnTo>
                  <a:lnTo>
                    <a:pt x="39792" y="6831"/>
                  </a:lnTo>
                  <a:lnTo>
                    <a:pt x="39280" y="6661"/>
                  </a:lnTo>
                  <a:lnTo>
                    <a:pt x="39109" y="3928"/>
                  </a:lnTo>
                  <a:lnTo>
                    <a:pt x="38597" y="1025"/>
                  </a:lnTo>
                  <a:lnTo>
                    <a:pt x="38426" y="1025"/>
                  </a:lnTo>
                  <a:lnTo>
                    <a:pt x="38426" y="1196"/>
                  </a:lnTo>
                  <a:lnTo>
                    <a:pt x="38768" y="3928"/>
                  </a:lnTo>
                  <a:lnTo>
                    <a:pt x="38768" y="5294"/>
                  </a:lnTo>
                  <a:lnTo>
                    <a:pt x="39109" y="6661"/>
                  </a:lnTo>
                  <a:lnTo>
                    <a:pt x="38426" y="6661"/>
                  </a:lnTo>
                  <a:lnTo>
                    <a:pt x="38426" y="3245"/>
                  </a:lnTo>
                  <a:lnTo>
                    <a:pt x="37914" y="171"/>
                  </a:lnTo>
                  <a:lnTo>
                    <a:pt x="37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8" name="Google Shape;834;p32"/>
            <p:cNvSpPr/>
            <p:nvPr/>
          </p:nvSpPr>
          <p:spPr>
            <a:xfrm>
              <a:off x="8386560" y="1045440"/>
              <a:ext cx="291240" cy="169920"/>
            </a:xfrm>
            <a:custGeom>
              <a:avLst/>
              <a:gdLst>
                <a:gd name="textAreaLeft" fmla="*/ 0 w 291240"/>
                <a:gd name="textAreaRight" fmla="*/ 291600 w 291240"/>
                <a:gd name="textAreaTop" fmla="*/ 0 h 169920"/>
                <a:gd name="textAreaBottom" fmla="*/ 170280 h 169920"/>
              </a:gdLst>
              <a:ahLst/>
              <a:cxnLst/>
              <a:rect l="textAreaLeft" t="textAreaTop" r="textAreaRight" b="textAreaBottom"/>
              <a:pathLst>
                <a:path w="43892" h="25618">
                  <a:moveTo>
                    <a:pt x="38939" y="3416"/>
                  </a:moveTo>
                  <a:lnTo>
                    <a:pt x="39280" y="6148"/>
                  </a:lnTo>
                  <a:lnTo>
                    <a:pt x="38939" y="3587"/>
                  </a:lnTo>
                  <a:lnTo>
                    <a:pt x="38939" y="3416"/>
                  </a:lnTo>
                  <a:close/>
                  <a:moveTo>
                    <a:pt x="38768" y="5465"/>
                  </a:moveTo>
                  <a:lnTo>
                    <a:pt x="38939" y="6661"/>
                  </a:lnTo>
                  <a:lnTo>
                    <a:pt x="38768" y="6661"/>
                  </a:lnTo>
                  <a:lnTo>
                    <a:pt x="38768" y="5465"/>
                  </a:lnTo>
                  <a:close/>
                  <a:moveTo>
                    <a:pt x="40817" y="4441"/>
                  </a:moveTo>
                  <a:lnTo>
                    <a:pt x="40988" y="4611"/>
                  </a:lnTo>
                  <a:lnTo>
                    <a:pt x="41671" y="6148"/>
                  </a:lnTo>
                  <a:lnTo>
                    <a:pt x="41330" y="7515"/>
                  </a:lnTo>
                  <a:lnTo>
                    <a:pt x="41159" y="5978"/>
                  </a:lnTo>
                  <a:lnTo>
                    <a:pt x="40817" y="4441"/>
                  </a:lnTo>
                  <a:close/>
                  <a:moveTo>
                    <a:pt x="38768" y="7344"/>
                  </a:moveTo>
                  <a:lnTo>
                    <a:pt x="39793" y="7856"/>
                  </a:lnTo>
                  <a:lnTo>
                    <a:pt x="39451" y="9393"/>
                  </a:lnTo>
                  <a:lnTo>
                    <a:pt x="38939" y="11101"/>
                  </a:lnTo>
                  <a:lnTo>
                    <a:pt x="38256" y="10930"/>
                  </a:lnTo>
                  <a:lnTo>
                    <a:pt x="38597" y="9222"/>
                  </a:lnTo>
                  <a:lnTo>
                    <a:pt x="38768" y="7344"/>
                  </a:lnTo>
                  <a:close/>
                  <a:moveTo>
                    <a:pt x="41500" y="10247"/>
                  </a:moveTo>
                  <a:lnTo>
                    <a:pt x="41330" y="11272"/>
                  </a:lnTo>
                  <a:lnTo>
                    <a:pt x="40988" y="11272"/>
                  </a:lnTo>
                  <a:lnTo>
                    <a:pt x="41500" y="10247"/>
                  </a:lnTo>
                  <a:close/>
                  <a:moveTo>
                    <a:pt x="40647" y="8539"/>
                  </a:moveTo>
                  <a:lnTo>
                    <a:pt x="40476" y="8710"/>
                  </a:lnTo>
                  <a:lnTo>
                    <a:pt x="40134" y="10076"/>
                  </a:lnTo>
                  <a:lnTo>
                    <a:pt x="39622" y="11272"/>
                  </a:lnTo>
                  <a:lnTo>
                    <a:pt x="39622" y="11443"/>
                  </a:lnTo>
                  <a:lnTo>
                    <a:pt x="39793" y="11443"/>
                  </a:lnTo>
                  <a:lnTo>
                    <a:pt x="39793" y="11613"/>
                  </a:lnTo>
                  <a:lnTo>
                    <a:pt x="40134" y="11613"/>
                  </a:lnTo>
                  <a:lnTo>
                    <a:pt x="40305" y="11443"/>
                  </a:lnTo>
                  <a:lnTo>
                    <a:pt x="40647" y="10076"/>
                  </a:lnTo>
                  <a:lnTo>
                    <a:pt x="40817" y="8710"/>
                  </a:lnTo>
                  <a:lnTo>
                    <a:pt x="40647" y="8539"/>
                  </a:lnTo>
                  <a:close/>
                  <a:moveTo>
                    <a:pt x="40988" y="8369"/>
                  </a:moveTo>
                  <a:lnTo>
                    <a:pt x="40988" y="8539"/>
                  </a:lnTo>
                  <a:lnTo>
                    <a:pt x="40817" y="9735"/>
                  </a:lnTo>
                  <a:lnTo>
                    <a:pt x="40817" y="9906"/>
                  </a:lnTo>
                  <a:lnTo>
                    <a:pt x="41108" y="9906"/>
                  </a:lnTo>
                  <a:lnTo>
                    <a:pt x="40647" y="11443"/>
                  </a:lnTo>
                  <a:lnTo>
                    <a:pt x="40647" y="11613"/>
                  </a:lnTo>
                  <a:lnTo>
                    <a:pt x="41330" y="11613"/>
                  </a:lnTo>
                  <a:lnTo>
                    <a:pt x="41500" y="11443"/>
                  </a:lnTo>
                  <a:lnTo>
                    <a:pt x="42013" y="9052"/>
                  </a:lnTo>
                  <a:lnTo>
                    <a:pt x="41842" y="8881"/>
                  </a:lnTo>
                  <a:lnTo>
                    <a:pt x="41842" y="8710"/>
                  </a:lnTo>
                  <a:lnTo>
                    <a:pt x="41671" y="8710"/>
                  </a:lnTo>
                  <a:lnTo>
                    <a:pt x="41500" y="8881"/>
                  </a:lnTo>
                  <a:lnTo>
                    <a:pt x="41330" y="9308"/>
                  </a:lnTo>
                  <a:lnTo>
                    <a:pt x="41330" y="9308"/>
                  </a:lnTo>
                  <a:lnTo>
                    <a:pt x="41500" y="8710"/>
                  </a:lnTo>
                  <a:lnTo>
                    <a:pt x="41330" y="8539"/>
                  </a:lnTo>
                  <a:lnTo>
                    <a:pt x="41159" y="8369"/>
                  </a:lnTo>
                  <a:close/>
                  <a:moveTo>
                    <a:pt x="39622" y="12126"/>
                  </a:moveTo>
                  <a:lnTo>
                    <a:pt x="39451" y="12638"/>
                  </a:lnTo>
                  <a:lnTo>
                    <a:pt x="39451" y="12809"/>
                  </a:lnTo>
                  <a:lnTo>
                    <a:pt x="38939" y="13663"/>
                  </a:lnTo>
                  <a:lnTo>
                    <a:pt x="39622" y="12126"/>
                  </a:lnTo>
                  <a:close/>
                  <a:moveTo>
                    <a:pt x="37572" y="7515"/>
                  </a:moveTo>
                  <a:lnTo>
                    <a:pt x="37402" y="10760"/>
                  </a:lnTo>
                  <a:lnTo>
                    <a:pt x="35694" y="10760"/>
                  </a:lnTo>
                  <a:lnTo>
                    <a:pt x="35694" y="10930"/>
                  </a:lnTo>
                  <a:lnTo>
                    <a:pt x="35694" y="11101"/>
                  </a:lnTo>
                  <a:lnTo>
                    <a:pt x="35865" y="11272"/>
                  </a:lnTo>
                  <a:lnTo>
                    <a:pt x="37060" y="11443"/>
                  </a:lnTo>
                  <a:lnTo>
                    <a:pt x="36377" y="12809"/>
                  </a:lnTo>
                  <a:lnTo>
                    <a:pt x="36035" y="12980"/>
                  </a:lnTo>
                  <a:lnTo>
                    <a:pt x="34328" y="14517"/>
                  </a:lnTo>
                  <a:lnTo>
                    <a:pt x="32961" y="14346"/>
                  </a:lnTo>
                  <a:lnTo>
                    <a:pt x="32278" y="14517"/>
                  </a:lnTo>
                  <a:lnTo>
                    <a:pt x="34328" y="12297"/>
                  </a:lnTo>
                  <a:lnTo>
                    <a:pt x="34669" y="12297"/>
                  </a:lnTo>
                  <a:lnTo>
                    <a:pt x="34840" y="12126"/>
                  </a:lnTo>
                  <a:lnTo>
                    <a:pt x="34840" y="11784"/>
                  </a:lnTo>
                  <a:lnTo>
                    <a:pt x="35011" y="11613"/>
                  </a:lnTo>
                  <a:lnTo>
                    <a:pt x="36548" y="9564"/>
                  </a:lnTo>
                  <a:lnTo>
                    <a:pt x="37572" y="7515"/>
                  </a:lnTo>
                  <a:close/>
                  <a:moveTo>
                    <a:pt x="38085" y="11784"/>
                  </a:moveTo>
                  <a:lnTo>
                    <a:pt x="38768" y="11955"/>
                  </a:lnTo>
                  <a:lnTo>
                    <a:pt x="37743" y="13492"/>
                  </a:lnTo>
                  <a:lnTo>
                    <a:pt x="36377" y="15029"/>
                  </a:lnTo>
                  <a:lnTo>
                    <a:pt x="36206" y="14858"/>
                  </a:lnTo>
                  <a:lnTo>
                    <a:pt x="37060" y="13321"/>
                  </a:lnTo>
                  <a:lnTo>
                    <a:pt x="37402" y="13321"/>
                  </a:lnTo>
                  <a:lnTo>
                    <a:pt x="37572" y="13150"/>
                  </a:lnTo>
                  <a:lnTo>
                    <a:pt x="38085" y="11784"/>
                  </a:lnTo>
                  <a:close/>
                  <a:moveTo>
                    <a:pt x="40988" y="12297"/>
                  </a:moveTo>
                  <a:lnTo>
                    <a:pt x="40305" y="14688"/>
                  </a:lnTo>
                  <a:lnTo>
                    <a:pt x="39622" y="15029"/>
                  </a:lnTo>
                  <a:lnTo>
                    <a:pt x="38768" y="15200"/>
                  </a:lnTo>
                  <a:lnTo>
                    <a:pt x="39793" y="13834"/>
                  </a:lnTo>
                  <a:lnTo>
                    <a:pt x="40647" y="12297"/>
                  </a:lnTo>
                  <a:close/>
                  <a:moveTo>
                    <a:pt x="38085" y="11272"/>
                  </a:moveTo>
                  <a:lnTo>
                    <a:pt x="37743" y="11443"/>
                  </a:lnTo>
                  <a:lnTo>
                    <a:pt x="37402" y="12809"/>
                  </a:lnTo>
                  <a:lnTo>
                    <a:pt x="37402" y="12467"/>
                  </a:lnTo>
                  <a:lnTo>
                    <a:pt x="37231" y="12297"/>
                  </a:lnTo>
                  <a:lnTo>
                    <a:pt x="37060" y="12467"/>
                  </a:lnTo>
                  <a:lnTo>
                    <a:pt x="36548" y="13663"/>
                  </a:lnTo>
                  <a:lnTo>
                    <a:pt x="35694" y="15029"/>
                  </a:lnTo>
                  <a:lnTo>
                    <a:pt x="35865" y="15200"/>
                  </a:lnTo>
                  <a:lnTo>
                    <a:pt x="36377" y="15371"/>
                  </a:lnTo>
                  <a:lnTo>
                    <a:pt x="36548" y="15200"/>
                  </a:lnTo>
                  <a:lnTo>
                    <a:pt x="37914" y="13663"/>
                  </a:lnTo>
                  <a:lnTo>
                    <a:pt x="39109" y="11784"/>
                  </a:lnTo>
                  <a:lnTo>
                    <a:pt x="39109" y="11613"/>
                  </a:lnTo>
                  <a:lnTo>
                    <a:pt x="38939" y="11613"/>
                  </a:lnTo>
                  <a:lnTo>
                    <a:pt x="38085" y="11272"/>
                  </a:lnTo>
                  <a:close/>
                  <a:moveTo>
                    <a:pt x="37572" y="14175"/>
                  </a:moveTo>
                  <a:lnTo>
                    <a:pt x="36889" y="15200"/>
                  </a:lnTo>
                  <a:lnTo>
                    <a:pt x="36889" y="15371"/>
                  </a:lnTo>
                  <a:lnTo>
                    <a:pt x="37231" y="15541"/>
                  </a:lnTo>
                  <a:lnTo>
                    <a:pt x="37402" y="15371"/>
                  </a:lnTo>
                  <a:lnTo>
                    <a:pt x="37914" y="14517"/>
                  </a:lnTo>
                  <a:lnTo>
                    <a:pt x="37914" y="14175"/>
                  </a:lnTo>
                  <a:close/>
                  <a:moveTo>
                    <a:pt x="39280" y="11784"/>
                  </a:moveTo>
                  <a:lnTo>
                    <a:pt x="38597" y="13663"/>
                  </a:lnTo>
                  <a:lnTo>
                    <a:pt x="37743" y="15200"/>
                  </a:lnTo>
                  <a:lnTo>
                    <a:pt x="37743" y="15371"/>
                  </a:lnTo>
                  <a:lnTo>
                    <a:pt x="37914" y="15541"/>
                  </a:lnTo>
                  <a:lnTo>
                    <a:pt x="38085" y="15541"/>
                  </a:lnTo>
                  <a:lnTo>
                    <a:pt x="38256" y="15371"/>
                  </a:lnTo>
                  <a:lnTo>
                    <a:pt x="38426" y="15541"/>
                  </a:lnTo>
                  <a:lnTo>
                    <a:pt x="39451" y="15371"/>
                  </a:lnTo>
                  <a:lnTo>
                    <a:pt x="40476" y="15029"/>
                  </a:lnTo>
                  <a:lnTo>
                    <a:pt x="40476" y="14858"/>
                  </a:lnTo>
                  <a:lnTo>
                    <a:pt x="40988" y="13663"/>
                  </a:lnTo>
                  <a:lnTo>
                    <a:pt x="41330" y="12297"/>
                  </a:lnTo>
                  <a:lnTo>
                    <a:pt x="41330" y="12126"/>
                  </a:lnTo>
                  <a:lnTo>
                    <a:pt x="41330" y="11955"/>
                  </a:lnTo>
                  <a:lnTo>
                    <a:pt x="40476" y="11955"/>
                  </a:lnTo>
                  <a:lnTo>
                    <a:pt x="40305" y="12126"/>
                  </a:lnTo>
                  <a:lnTo>
                    <a:pt x="39622" y="13321"/>
                  </a:lnTo>
                  <a:lnTo>
                    <a:pt x="38768" y="14517"/>
                  </a:lnTo>
                  <a:lnTo>
                    <a:pt x="39793" y="12809"/>
                  </a:lnTo>
                  <a:lnTo>
                    <a:pt x="39793" y="12638"/>
                  </a:lnTo>
                  <a:lnTo>
                    <a:pt x="39963" y="12126"/>
                  </a:lnTo>
                  <a:lnTo>
                    <a:pt x="39963" y="11955"/>
                  </a:lnTo>
                  <a:lnTo>
                    <a:pt x="39963" y="11784"/>
                  </a:lnTo>
                  <a:close/>
                  <a:moveTo>
                    <a:pt x="31766" y="15029"/>
                  </a:moveTo>
                  <a:lnTo>
                    <a:pt x="32620" y="15200"/>
                  </a:lnTo>
                  <a:lnTo>
                    <a:pt x="33474" y="15371"/>
                  </a:lnTo>
                  <a:lnTo>
                    <a:pt x="32107" y="16395"/>
                  </a:lnTo>
                  <a:lnTo>
                    <a:pt x="30741" y="17420"/>
                  </a:lnTo>
                  <a:lnTo>
                    <a:pt x="29716" y="17078"/>
                  </a:lnTo>
                  <a:lnTo>
                    <a:pt x="29375" y="16908"/>
                  </a:lnTo>
                  <a:lnTo>
                    <a:pt x="31595" y="15029"/>
                  </a:lnTo>
                  <a:close/>
                  <a:moveTo>
                    <a:pt x="35182" y="15541"/>
                  </a:moveTo>
                  <a:lnTo>
                    <a:pt x="33986" y="17078"/>
                  </a:lnTo>
                  <a:lnTo>
                    <a:pt x="33986" y="17249"/>
                  </a:lnTo>
                  <a:lnTo>
                    <a:pt x="34157" y="17420"/>
                  </a:lnTo>
                  <a:lnTo>
                    <a:pt x="35865" y="15883"/>
                  </a:lnTo>
                  <a:lnTo>
                    <a:pt x="35865" y="15712"/>
                  </a:lnTo>
                  <a:lnTo>
                    <a:pt x="35523" y="15541"/>
                  </a:lnTo>
                  <a:close/>
                  <a:moveTo>
                    <a:pt x="34328" y="15541"/>
                  </a:moveTo>
                  <a:lnTo>
                    <a:pt x="33303" y="16737"/>
                  </a:lnTo>
                  <a:lnTo>
                    <a:pt x="32278" y="17932"/>
                  </a:lnTo>
                  <a:lnTo>
                    <a:pt x="31766" y="17762"/>
                  </a:lnTo>
                  <a:lnTo>
                    <a:pt x="33132" y="16737"/>
                  </a:lnTo>
                  <a:lnTo>
                    <a:pt x="34328" y="15541"/>
                  </a:lnTo>
                  <a:close/>
                  <a:moveTo>
                    <a:pt x="36377" y="16054"/>
                  </a:moveTo>
                  <a:lnTo>
                    <a:pt x="36377" y="16225"/>
                  </a:lnTo>
                  <a:lnTo>
                    <a:pt x="35523" y="17249"/>
                  </a:lnTo>
                  <a:lnTo>
                    <a:pt x="34498" y="18274"/>
                  </a:lnTo>
                  <a:lnTo>
                    <a:pt x="33815" y="18103"/>
                  </a:lnTo>
                  <a:lnTo>
                    <a:pt x="35011" y="17249"/>
                  </a:lnTo>
                  <a:lnTo>
                    <a:pt x="36377" y="16054"/>
                  </a:lnTo>
                  <a:close/>
                  <a:moveTo>
                    <a:pt x="36206" y="15712"/>
                  </a:moveTo>
                  <a:lnTo>
                    <a:pt x="36206" y="15883"/>
                  </a:lnTo>
                  <a:lnTo>
                    <a:pt x="34669" y="17078"/>
                  </a:lnTo>
                  <a:lnTo>
                    <a:pt x="33132" y="18103"/>
                  </a:lnTo>
                  <a:lnTo>
                    <a:pt x="33132" y="18274"/>
                  </a:lnTo>
                  <a:lnTo>
                    <a:pt x="33303" y="18445"/>
                  </a:lnTo>
                  <a:lnTo>
                    <a:pt x="34669" y="18616"/>
                  </a:lnTo>
                  <a:lnTo>
                    <a:pt x="34669" y="18445"/>
                  </a:lnTo>
                  <a:lnTo>
                    <a:pt x="35865" y="17420"/>
                  </a:lnTo>
                  <a:lnTo>
                    <a:pt x="36889" y="16225"/>
                  </a:lnTo>
                  <a:lnTo>
                    <a:pt x="36889" y="16054"/>
                  </a:lnTo>
                  <a:lnTo>
                    <a:pt x="36719" y="15883"/>
                  </a:lnTo>
                  <a:lnTo>
                    <a:pt x="36206" y="15712"/>
                  </a:lnTo>
                  <a:close/>
                  <a:moveTo>
                    <a:pt x="28692" y="17420"/>
                  </a:moveTo>
                  <a:lnTo>
                    <a:pt x="29375" y="17762"/>
                  </a:lnTo>
                  <a:lnTo>
                    <a:pt x="29887" y="17932"/>
                  </a:lnTo>
                  <a:lnTo>
                    <a:pt x="27155" y="19299"/>
                  </a:lnTo>
                  <a:lnTo>
                    <a:pt x="26472" y="18957"/>
                  </a:lnTo>
                  <a:lnTo>
                    <a:pt x="26813" y="18957"/>
                  </a:lnTo>
                  <a:lnTo>
                    <a:pt x="26984" y="18616"/>
                  </a:lnTo>
                  <a:lnTo>
                    <a:pt x="28692" y="17420"/>
                  </a:lnTo>
                  <a:close/>
                  <a:moveTo>
                    <a:pt x="30912" y="18445"/>
                  </a:moveTo>
                  <a:lnTo>
                    <a:pt x="31254" y="18616"/>
                  </a:lnTo>
                  <a:lnTo>
                    <a:pt x="29887" y="19640"/>
                  </a:lnTo>
                  <a:lnTo>
                    <a:pt x="29033" y="20153"/>
                  </a:lnTo>
                  <a:lnTo>
                    <a:pt x="28350" y="19811"/>
                  </a:lnTo>
                  <a:lnTo>
                    <a:pt x="30912" y="18445"/>
                  </a:lnTo>
                  <a:close/>
                  <a:moveTo>
                    <a:pt x="32449" y="18957"/>
                  </a:moveTo>
                  <a:lnTo>
                    <a:pt x="33303" y="19128"/>
                  </a:lnTo>
                  <a:lnTo>
                    <a:pt x="31595" y="19982"/>
                  </a:lnTo>
                  <a:lnTo>
                    <a:pt x="31595" y="20153"/>
                  </a:lnTo>
                  <a:lnTo>
                    <a:pt x="30570" y="20323"/>
                  </a:lnTo>
                  <a:lnTo>
                    <a:pt x="32107" y="19299"/>
                  </a:lnTo>
                  <a:lnTo>
                    <a:pt x="32449" y="18957"/>
                  </a:lnTo>
                  <a:close/>
                  <a:moveTo>
                    <a:pt x="30741" y="18103"/>
                  </a:moveTo>
                  <a:lnTo>
                    <a:pt x="29204" y="18957"/>
                  </a:lnTo>
                  <a:lnTo>
                    <a:pt x="27838" y="19811"/>
                  </a:lnTo>
                  <a:lnTo>
                    <a:pt x="27667" y="19811"/>
                  </a:lnTo>
                  <a:lnTo>
                    <a:pt x="27838" y="19982"/>
                  </a:lnTo>
                  <a:lnTo>
                    <a:pt x="29033" y="20494"/>
                  </a:lnTo>
                  <a:lnTo>
                    <a:pt x="30058" y="19982"/>
                  </a:lnTo>
                  <a:lnTo>
                    <a:pt x="31766" y="18616"/>
                  </a:lnTo>
                  <a:lnTo>
                    <a:pt x="31766" y="18445"/>
                  </a:lnTo>
                  <a:lnTo>
                    <a:pt x="30912" y="18103"/>
                  </a:lnTo>
                  <a:close/>
                  <a:moveTo>
                    <a:pt x="27155" y="20323"/>
                  </a:moveTo>
                  <a:lnTo>
                    <a:pt x="27838" y="20665"/>
                  </a:lnTo>
                  <a:lnTo>
                    <a:pt x="27155" y="21006"/>
                  </a:lnTo>
                  <a:lnTo>
                    <a:pt x="26301" y="20836"/>
                  </a:lnTo>
                  <a:lnTo>
                    <a:pt x="27155" y="20323"/>
                  </a:lnTo>
                  <a:close/>
                  <a:moveTo>
                    <a:pt x="27155" y="19982"/>
                  </a:moveTo>
                  <a:lnTo>
                    <a:pt x="25618" y="20665"/>
                  </a:lnTo>
                  <a:lnTo>
                    <a:pt x="25618" y="20836"/>
                  </a:lnTo>
                  <a:lnTo>
                    <a:pt x="25788" y="21006"/>
                  </a:lnTo>
                  <a:lnTo>
                    <a:pt x="26984" y="21348"/>
                  </a:lnTo>
                  <a:lnTo>
                    <a:pt x="27155" y="21348"/>
                  </a:lnTo>
                  <a:lnTo>
                    <a:pt x="28179" y="20836"/>
                  </a:lnTo>
                  <a:lnTo>
                    <a:pt x="28350" y="20665"/>
                  </a:lnTo>
                  <a:lnTo>
                    <a:pt x="28179" y="20665"/>
                  </a:lnTo>
                  <a:lnTo>
                    <a:pt x="27326" y="19982"/>
                  </a:lnTo>
                  <a:close/>
                  <a:moveTo>
                    <a:pt x="24935" y="21348"/>
                  </a:moveTo>
                  <a:lnTo>
                    <a:pt x="25788" y="21519"/>
                  </a:lnTo>
                  <a:lnTo>
                    <a:pt x="25276" y="21690"/>
                  </a:lnTo>
                  <a:lnTo>
                    <a:pt x="24081" y="21519"/>
                  </a:lnTo>
                  <a:lnTo>
                    <a:pt x="24935" y="21348"/>
                  </a:lnTo>
                  <a:close/>
                  <a:moveTo>
                    <a:pt x="24935" y="21006"/>
                  </a:moveTo>
                  <a:lnTo>
                    <a:pt x="23398" y="21348"/>
                  </a:lnTo>
                  <a:lnTo>
                    <a:pt x="23398" y="21519"/>
                  </a:lnTo>
                  <a:lnTo>
                    <a:pt x="23398" y="21690"/>
                  </a:lnTo>
                  <a:lnTo>
                    <a:pt x="24422" y="22031"/>
                  </a:lnTo>
                  <a:lnTo>
                    <a:pt x="25276" y="22031"/>
                  </a:lnTo>
                  <a:lnTo>
                    <a:pt x="26130" y="21690"/>
                  </a:lnTo>
                  <a:lnTo>
                    <a:pt x="26301" y="21690"/>
                  </a:lnTo>
                  <a:lnTo>
                    <a:pt x="26472" y="21519"/>
                  </a:lnTo>
                  <a:lnTo>
                    <a:pt x="26301" y="21348"/>
                  </a:lnTo>
                  <a:lnTo>
                    <a:pt x="24935" y="21006"/>
                  </a:lnTo>
                  <a:close/>
                  <a:moveTo>
                    <a:pt x="22714" y="22031"/>
                  </a:moveTo>
                  <a:lnTo>
                    <a:pt x="23568" y="22373"/>
                  </a:lnTo>
                  <a:lnTo>
                    <a:pt x="23398" y="22373"/>
                  </a:lnTo>
                  <a:lnTo>
                    <a:pt x="23056" y="22714"/>
                  </a:lnTo>
                  <a:lnTo>
                    <a:pt x="21007" y="22373"/>
                  </a:lnTo>
                  <a:lnTo>
                    <a:pt x="22714" y="22031"/>
                  </a:lnTo>
                  <a:close/>
                  <a:moveTo>
                    <a:pt x="19128" y="22714"/>
                  </a:moveTo>
                  <a:lnTo>
                    <a:pt x="20153" y="23056"/>
                  </a:lnTo>
                  <a:lnTo>
                    <a:pt x="18957" y="22714"/>
                  </a:lnTo>
                  <a:close/>
                  <a:moveTo>
                    <a:pt x="38085" y="854"/>
                  </a:moveTo>
                  <a:lnTo>
                    <a:pt x="38426" y="3928"/>
                  </a:lnTo>
                  <a:lnTo>
                    <a:pt x="38426" y="6832"/>
                  </a:lnTo>
                  <a:lnTo>
                    <a:pt x="38597" y="7002"/>
                  </a:lnTo>
                  <a:lnTo>
                    <a:pt x="38426" y="7002"/>
                  </a:lnTo>
                  <a:lnTo>
                    <a:pt x="38256" y="9052"/>
                  </a:lnTo>
                  <a:lnTo>
                    <a:pt x="37914" y="11101"/>
                  </a:lnTo>
                  <a:lnTo>
                    <a:pt x="38085" y="11272"/>
                  </a:lnTo>
                  <a:lnTo>
                    <a:pt x="38939" y="11443"/>
                  </a:lnTo>
                  <a:lnTo>
                    <a:pt x="39109" y="11443"/>
                  </a:lnTo>
                  <a:lnTo>
                    <a:pt x="39280" y="11272"/>
                  </a:lnTo>
                  <a:lnTo>
                    <a:pt x="39793" y="9564"/>
                  </a:lnTo>
                  <a:lnTo>
                    <a:pt x="40134" y="7685"/>
                  </a:lnTo>
                  <a:lnTo>
                    <a:pt x="39963" y="7515"/>
                  </a:lnTo>
                  <a:lnTo>
                    <a:pt x="38768" y="7002"/>
                  </a:lnTo>
                  <a:lnTo>
                    <a:pt x="39451" y="7002"/>
                  </a:lnTo>
                  <a:lnTo>
                    <a:pt x="39963" y="7173"/>
                  </a:lnTo>
                  <a:lnTo>
                    <a:pt x="40134" y="7173"/>
                  </a:lnTo>
                  <a:lnTo>
                    <a:pt x="40134" y="7002"/>
                  </a:lnTo>
                  <a:lnTo>
                    <a:pt x="40305" y="6832"/>
                  </a:lnTo>
                  <a:lnTo>
                    <a:pt x="40305" y="6490"/>
                  </a:lnTo>
                  <a:lnTo>
                    <a:pt x="40305" y="6319"/>
                  </a:lnTo>
                  <a:lnTo>
                    <a:pt x="40647" y="6319"/>
                  </a:lnTo>
                  <a:lnTo>
                    <a:pt x="40647" y="6148"/>
                  </a:lnTo>
                  <a:lnTo>
                    <a:pt x="40476" y="4611"/>
                  </a:lnTo>
                  <a:lnTo>
                    <a:pt x="39963" y="3074"/>
                  </a:lnTo>
                  <a:lnTo>
                    <a:pt x="40476" y="4099"/>
                  </a:lnTo>
                  <a:lnTo>
                    <a:pt x="40647" y="5295"/>
                  </a:lnTo>
                  <a:lnTo>
                    <a:pt x="40817" y="6319"/>
                  </a:lnTo>
                  <a:lnTo>
                    <a:pt x="40988" y="7515"/>
                  </a:lnTo>
                  <a:lnTo>
                    <a:pt x="40988" y="7685"/>
                  </a:lnTo>
                  <a:lnTo>
                    <a:pt x="41159" y="7685"/>
                  </a:lnTo>
                  <a:lnTo>
                    <a:pt x="41330" y="7856"/>
                  </a:lnTo>
                  <a:lnTo>
                    <a:pt x="41671" y="7856"/>
                  </a:lnTo>
                  <a:lnTo>
                    <a:pt x="42013" y="6148"/>
                  </a:lnTo>
                  <a:lnTo>
                    <a:pt x="42013" y="5978"/>
                  </a:lnTo>
                  <a:lnTo>
                    <a:pt x="41330" y="4611"/>
                  </a:lnTo>
                  <a:lnTo>
                    <a:pt x="41159" y="4270"/>
                  </a:lnTo>
                  <a:lnTo>
                    <a:pt x="40476" y="2904"/>
                  </a:lnTo>
                  <a:lnTo>
                    <a:pt x="39622" y="1537"/>
                  </a:lnTo>
                  <a:lnTo>
                    <a:pt x="40476" y="2733"/>
                  </a:lnTo>
                  <a:lnTo>
                    <a:pt x="41159" y="3757"/>
                  </a:lnTo>
                  <a:lnTo>
                    <a:pt x="41500" y="4099"/>
                  </a:lnTo>
                  <a:lnTo>
                    <a:pt x="42013" y="5295"/>
                  </a:lnTo>
                  <a:lnTo>
                    <a:pt x="42525" y="6490"/>
                  </a:lnTo>
                  <a:lnTo>
                    <a:pt x="42354" y="6490"/>
                  </a:lnTo>
                  <a:lnTo>
                    <a:pt x="42184" y="6661"/>
                  </a:lnTo>
                  <a:lnTo>
                    <a:pt x="42184" y="8198"/>
                  </a:lnTo>
                  <a:lnTo>
                    <a:pt x="42184" y="8369"/>
                  </a:lnTo>
                  <a:lnTo>
                    <a:pt x="42867" y="8881"/>
                  </a:lnTo>
                  <a:lnTo>
                    <a:pt x="43550" y="9564"/>
                  </a:lnTo>
                  <a:lnTo>
                    <a:pt x="43550" y="9735"/>
                  </a:lnTo>
                  <a:lnTo>
                    <a:pt x="43037" y="9564"/>
                  </a:lnTo>
                  <a:lnTo>
                    <a:pt x="42354" y="9222"/>
                  </a:lnTo>
                  <a:lnTo>
                    <a:pt x="42184" y="9222"/>
                  </a:lnTo>
                  <a:lnTo>
                    <a:pt x="42184" y="9393"/>
                  </a:lnTo>
                  <a:lnTo>
                    <a:pt x="41842" y="11443"/>
                  </a:lnTo>
                  <a:lnTo>
                    <a:pt x="41842" y="11613"/>
                  </a:lnTo>
                  <a:lnTo>
                    <a:pt x="43208" y="11613"/>
                  </a:lnTo>
                  <a:lnTo>
                    <a:pt x="43208" y="11784"/>
                  </a:lnTo>
                  <a:lnTo>
                    <a:pt x="42525" y="11955"/>
                  </a:lnTo>
                  <a:lnTo>
                    <a:pt x="41671" y="11955"/>
                  </a:lnTo>
                  <a:lnTo>
                    <a:pt x="41500" y="12126"/>
                  </a:lnTo>
                  <a:lnTo>
                    <a:pt x="41159" y="13492"/>
                  </a:lnTo>
                  <a:lnTo>
                    <a:pt x="40647" y="14517"/>
                  </a:lnTo>
                  <a:lnTo>
                    <a:pt x="40817" y="14858"/>
                  </a:lnTo>
                  <a:lnTo>
                    <a:pt x="40476" y="15200"/>
                  </a:lnTo>
                  <a:lnTo>
                    <a:pt x="40305" y="15200"/>
                  </a:lnTo>
                  <a:lnTo>
                    <a:pt x="40134" y="15712"/>
                  </a:lnTo>
                  <a:lnTo>
                    <a:pt x="40134" y="15541"/>
                  </a:lnTo>
                  <a:lnTo>
                    <a:pt x="39793" y="15541"/>
                  </a:lnTo>
                  <a:lnTo>
                    <a:pt x="38939" y="15883"/>
                  </a:lnTo>
                  <a:lnTo>
                    <a:pt x="37743" y="16054"/>
                  </a:lnTo>
                  <a:lnTo>
                    <a:pt x="37572" y="16054"/>
                  </a:lnTo>
                  <a:lnTo>
                    <a:pt x="35865" y="17762"/>
                  </a:lnTo>
                  <a:lnTo>
                    <a:pt x="35694" y="17762"/>
                  </a:lnTo>
                  <a:lnTo>
                    <a:pt x="35352" y="18103"/>
                  </a:lnTo>
                  <a:lnTo>
                    <a:pt x="35352" y="18274"/>
                  </a:lnTo>
                  <a:lnTo>
                    <a:pt x="35182" y="18445"/>
                  </a:lnTo>
                  <a:lnTo>
                    <a:pt x="35352" y="18445"/>
                  </a:lnTo>
                  <a:lnTo>
                    <a:pt x="36889" y="18274"/>
                  </a:lnTo>
                  <a:lnTo>
                    <a:pt x="35694" y="18786"/>
                  </a:lnTo>
                  <a:lnTo>
                    <a:pt x="34498" y="18957"/>
                  </a:lnTo>
                  <a:lnTo>
                    <a:pt x="34328" y="18957"/>
                  </a:lnTo>
                  <a:lnTo>
                    <a:pt x="33474" y="19469"/>
                  </a:lnTo>
                  <a:lnTo>
                    <a:pt x="32620" y="19982"/>
                  </a:lnTo>
                  <a:lnTo>
                    <a:pt x="32620" y="19982"/>
                  </a:lnTo>
                  <a:lnTo>
                    <a:pt x="33815" y="19128"/>
                  </a:lnTo>
                  <a:lnTo>
                    <a:pt x="33815" y="18957"/>
                  </a:lnTo>
                  <a:lnTo>
                    <a:pt x="32449" y="18616"/>
                  </a:lnTo>
                  <a:lnTo>
                    <a:pt x="32278" y="18786"/>
                  </a:lnTo>
                  <a:lnTo>
                    <a:pt x="31937" y="18957"/>
                  </a:lnTo>
                  <a:lnTo>
                    <a:pt x="29887" y="20323"/>
                  </a:lnTo>
                  <a:lnTo>
                    <a:pt x="29716" y="20494"/>
                  </a:lnTo>
                  <a:lnTo>
                    <a:pt x="29887" y="20665"/>
                  </a:lnTo>
                  <a:lnTo>
                    <a:pt x="30741" y="20665"/>
                  </a:lnTo>
                  <a:lnTo>
                    <a:pt x="31766" y="20494"/>
                  </a:lnTo>
                  <a:lnTo>
                    <a:pt x="31766" y="20323"/>
                  </a:lnTo>
                  <a:lnTo>
                    <a:pt x="32107" y="20153"/>
                  </a:lnTo>
                  <a:lnTo>
                    <a:pt x="32107" y="20323"/>
                  </a:lnTo>
                  <a:lnTo>
                    <a:pt x="31424" y="20836"/>
                  </a:lnTo>
                  <a:lnTo>
                    <a:pt x="30570" y="21177"/>
                  </a:lnTo>
                  <a:lnTo>
                    <a:pt x="29887" y="21177"/>
                  </a:lnTo>
                  <a:lnTo>
                    <a:pt x="29033" y="20836"/>
                  </a:lnTo>
                  <a:lnTo>
                    <a:pt x="28863" y="21006"/>
                  </a:lnTo>
                  <a:lnTo>
                    <a:pt x="28009" y="21348"/>
                  </a:lnTo>
                  <a:lnTo>
                    <a:pt x="27838" y="21519"/>
                  </a:lnTo>
                  <a:lnTo>
                    <a:pt x="28009" y="21690"/>
                  </a:lnTo>
                  <a:lnTo>
                    <a:pt x="28350" y="21690"/>
                  </a:lnTo>
                  <a:lnTo>
                    <a:pt x="27496" y="22202"/>
                  </a:lnTo>
                  <a:lnTo>
                    <a:pt x="26813" y="22544"/>
                  </a:lnTo>
                  <a:lnTo>
                    <a:pt x="25959" y="22544"/>
                  </a:lnTo>
                  <a:lnTo>
                    <a:pt x="24935" y="22373"/>
                  </a:lnTo>
                  <a:lnTo>
                    <a:pt x="23568" y="22714"/>
                  </a:lnTo>
                  <a:lnTo>
                    <a:pt x="23398" y="22714"/>
                  </a:lnTo>
                  <a:lnTo>
                    <a:pt x="23910" y="22544"/>
                  </a:lnTo>
                  <a:lnTo>
                    <a:pt x="24081" y="22544"/>
                  </a:lnTo>
                  <a:lnTo>
                    <a:pt x="24251" y="22373"/>
                  </a:lnTo>
                  <a:lnTo>
                    <a:pt x="24081" y="22202"/>
                  </a:lnTo>
                  <a:lnTo>
                    <a:pt x="22714" y="21690"/>
                  </a:lnTo>
                  <a:lnTo>
                    <a:pt x="22544" y="21690"/>
                  </a:lnTo>
                  <a:lnTo>
                    <a:pt x="20153" y="22202"/>
                  </a:lnTo>
                  <a:lnTo>
                    <a:pt x="19982" y="22202"/>
                  </a:lnTo>
                  <a:lnTo>
                    <a:pt x="20153" y="22373"/>
                  </a:lnTo>
                  <a:lnTo>
                    <a:pt x="21690" y="22885"/>
                  </a:lnTo>
                  <a:lnTo>
                    <a:pt x="23398" y="23056"/>
                  </a:lnTo>
                  <a:lnTo>
                    <a:pt x="24081" y="23056"/>
                  </a:lnTo>
                  <a:lnTo>
                    <a:pt x="22885" y="23227"/>
                  </a:lnTo>
                  <a:lnTo>
                    <a:pt x="21519" y="23227"/>
                  </a:lnTo>
                  <a:lnTo>
                    <a:pt x="20323" y="22885"/>
                  </a:lnTo>
                  <a:lnTo>
                    <a:pt x="19128" y="22373"/>
                  </a:lnTo>
                  <a:lnTo>
                    <a:pt x="18274" y="22373"/>
                  </a:lnTo>
                  <a:lnTo>
                    <a:pt x="18103" y="22544"/>
                  </a:lnTo>
                  <a:lnTo>
                    <a:pt x="18274" y="22714"/>
                  </a:lnTo>
                  <a:lnTo>
                    <a:pt x="19470" y="23227"/>
                  </a:lnTo>
                  <a:lnTo>
                    <a:pt x="20665" y="23739"/>
                  </a:lnTo>
                  <a:lnTo>
                    <a:pt x="21860" y="23910"/>
                  </a:lnTo>
                  <a:lnTo>
                    <a:pt x="23227" y="23910"/>
                  </a:lnTo>
                  <a:lnTo>
                    <a:pt x="22544" y="24081"/>
                  </a:lnTo>
                  <a:lnTo>
                    <a:pt x="21690" y="24081"/>
                  </a:lnTo>
                  <a:lnTo>
                    <a:pt x="20323" y="23739"/>
                  </a:lnTo>
                  <a:lnTo>
                    <a:pt x="18957" y="23227"/>
                  </a:lnTo>
                  <a:lnTo>
                    <a:pt x="17591" y="22544"/>
                  </a:lnTo>
                  <a:lnTo>
                    <a:pt x="17079" y="22544"/>
                  </a:lnTo>
                  <a:lnTo>
                    <a:pt x="17249" y="22373"/>
                  </a:lnTo>
                  <a:lnTo>
                    <a:pt x="17079" y="22202"/>
                  </a:lnTo>
                  <a:lnTo>
                    <a:pt x="16908" y="22031"/>
                  </a:lnTo>
                  <a:lnTo>
                    <a:pt x="16908" y="22031"/>
                  </a:lnTo>
                  <a:lnTo>
                    <a:pt x="17249" y="22202"/>
                  </a:lnTo>
                  <a:lnTo>
                    <a:pt x="17591" y="22373"/>
                  </a:lnTo>
                  <a:lnTo>
                    <a:pt x="18274" y="22373"/>
                  </a:lnTo>
                  <a:lnTo>
                    <a:pt x="18616" y="22202"/>
                  </a:lnTo>
                  <a:lnTo>
                    <a:pt x="18616" y="22031"/>
                  </a:lnTo>
                  <a:lnTo>
                    <a:pt x="17249" y="20836"/>
                  </a:lnTo>
                  <a:lnTo>
                    <a:pt x="18274" y="21519"/>
                  </a:lnTo>
                  <a:lnTo>
                    <a:pt x="19299" y="22031"/>
                  </a:lnTo>
                  <a:lnTo>
                    <a:pt x="19470" y="22031"/>
                  </a:lnTo>
                  <a:lnTo>
                    <a:pt x="21860" y="21519"/>
                  </a:lnTo>
                  <a:lnTo>
                    <a:pt x="22031" y="21348"/>
                  </a:lnTo>
                  <a:lnTo>
                    <a:pt x="22031" y="21177"/>
                  </a:lnTo>
                  <a:lnTo>
                    <a:pt x="21690" y="21177"/>
                  </a:lnTo>
                  <a:lnTo>
                    <a:pt x="20836" y="20665"/>
                  </a:lnTo>
                  <a:lnTo>
                    <a:pt x="22031" y="21177"/>
                  </a:lnTo>
                  <a:lnTo>
                    <a:pt x="22544" y="21348"/>
                  </a:lnTo>
                  <a:lnTo>
                    <a:pt x="24251" y="20836"/>
                  </a:lnTo>
                  <a:lnTo>
                    <a:pt x="24251" y="20665"/>
                  </a:lnTo>
                  <a:lnTo>
                    <a:pt x="24251" y="20494"/>
                  </a:lnTo>
                  <a:lnTo>
                    <a:pt x="22885" y="19811"/>
                  </a:lnTo>
                  <a:lnTo>
                    <a:pt x="24764" y="20665"/>
                  </a:lnTo>
                  <a:lnTo>
                    <a:pt x="24935" y="20665"/>
                  </a:lnTo>
                  <a:lnTo>
                    <a:pt x="26642" y="19982"/>
                  </a:lnTo>
                  <a:lnTo>
                    <a:pt x="26813" y="19811"/>
                  </a:lnTo>
                  <a:lnTo>
                    <a:pt x="26642" y="19640"/>
                  </a:lnTo>
                  <a:lnTo>
                    <a:pt x="26642" y="19469"/>
                  </a:lnTo>
                  <a:lnTo>
                    <a:pt x="25276" y="18616"/>
                  </a:lnTo>
                  <a:lnTo>
                    <a:pt x="25276" y="18616"/>
                  </a:lnTo>
                  <a:lnTo>
                    <a:pt x="26984" y="19640"/>
                  </a:lnTo>
                  <a:lnTo>
                    <a:pt x="27326" y="19640"/>
                  </a:lnTo>
                  <a:lnTo>
                    <a:pt x="30229" y="18103"/>
                  </a:lnTo>
                  <a:lnTo>
                    <a:pt x="30400" y="17932"/>
                  </a:lnTo>
                  <a:lnTo>
                    <a:pt x="30229" y="17762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30741" y="17762"/>
                  </a:lnTo>
                  <a:lnTo>
                    <a:pt x="30912" y="17762"/>
                  </a:lnTo>
                  <a:lnTo>
                    <a:pt x="32449" y="16566"/>
                  </a:lnTo>
                  <a:lnTo>
                    <a:pt x="33986" y="15371"/>
                  </a:lnTo>
                  <a:lnTo>
                    <a:pt x="32791" y="16566"/>
                  </a:lnTo>
                  <a:lnTo>
                    <a:pt x="31254" y="17762"/>
                  </a:lnTo>
                  <a:lnTo>
                    <a:pt x="31424" y="17932"/>
                  </a:lnTo>
                  <a:lnTo>
                    <a:pt x="32278" y="18274"/>
                  </a:lnTo>
                  <a:lnTo>
                    <a:pt x="32278" y="18103"/>
                  </a:lnTo>
                  <a:lnTo>
                    <a:pt x="33644" y="16908"/>
                  </a:lnTo>
                  <a:lnTo>
                    <a:pt x="34840" y="15541"/>
                  </a:lnTo>
                  <a:lnTo>
                    <a:pt x="34840" y="15371"/>
                  </a:lnTo>
                  <a:lnTo>
                    <a:pt x="34669" y="15371"/>
                  </a:lnTo>
                  <a:lnTo>
                    <a:pt x="34328" y="15200"/>
                  </a:lnTo>
                  <a:lnTo>
                    <a:pt x="34157" y="15200"/>
                  </a:lnTo>
                  <a:lnTo>
                    <a:pt x="33986" y="15371"/>
                  </a:lnTo>
                  <a:lnTo>
                    <a:pt x="33986" y="15200"/>
                  </a:lnTo>
                  <a:lnTo>
                    <a:pt x="33986" y="15029"/>
                  </a:lnTo>
                  <a:lnTo>
                    <a:pt x="32449" y="14858"/>
                  </a:lnTo>
                  <a:lnTo>
                    <a:pt x="34669" y="14858"/>
                  </a:lnTo>
                  <a:lnTo>
                    <a:pt x="34840" y="15029"/>
                  </a:lnTo>
                  <a:lnTo>
                    <a:pt x="35352" y="15029"/>
                  </a:lnTo>
                  <a:lnTo>
                    <a:pt x="36377" y="13321"/>
                  </a:lnTo>
                  <a:lnTo>
                    <a:pt x="37572" y="11443"/>
                  </a:lnTo>
                  <a:lnTo>
                    <a:pt x="37572" y="11272"/>
                  </a:lnTo>
                  <a:lnTo>
                    <a:pt x="37402" y="11101"/>
                  </a:lnTo>
                  <a:lnTo>
                    <a:pt x="37572" y="11101"/>
                  </a:lnTo>
                  <a:lnTo>
                    <a:pt x="37743" y="10930"/>
                  </a:lnTo>
                  <a:lnTo>
                    <a:pt x="37914" y="8881"/>
                  </a:lnTo>
                  <a:lnTo>
                    <a:pt x="38085" y="6490"/>
                  </a:lnTo>
                  <a:lnTo>
                    <a:pt x="37914" y="6319"/>
                  </a:lnTo>
                  <a:lnTo>
                    <a:pt x="37743" y="6490"/>
                  </a:lnTo>
                  <a:lnTo>
                    <a:pt x="37231" y="7685"/>
                  </a:lnTo>
                  <a:lnTo>
                    <a:pt x="36548" y="8881"/>
                  </a:lnTo>
                  <a:lnTo>
                    <a:pt x="35694" y="10076"/>
                  </a:lnTo>
                  <a:lnTo>
                    <a:pt x="34669" y="11443"/>
                  </a:lnTo>
                  <a:lnTo>
                    <a:pt x="34669" y="11613"/>
                  </a:lnTo>
                  <a:lnTo>
                    <a:pt x="34498" y="11955"/>
                  </a:lnTo>
                  <a:lnTo>
                    <a:pt x="34498" y="11784"/>
                  </a:lnTo>
                  <a:lnTo>
                    <a:pt x="34328" y="11955"/>
                  </a:lnTo>
                  <a:lnTo>
                    <a:pt x="32961" y="13321"/>
                  </a:lnTo>
                  <a:lnTo>
                    <a:pt x="31595" y="14688"/>
                  </a:lnTo>
                  <a:lnTo>
                    <a:pt x="28863" y="16908"/>
                  </a:lnTo>
                  <a:lnTo>
                    <a:pt x="28863" y="17078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28692" y="17078"/>
                  </a:lnTo>
                  <a:lnTo>
                    <a:pt x="28521" y="17078"/>
                  </a:lnTo>
                  <a:lnTo>
                    <a:pt x="28350" y="17215"/>
                  </a:lnTo>
                  <a:lnTo>
                    <a:pt x="28350" y="17078"/>
                  </a:lnTo>
                  <a:lnTo>
                    <a:pt x="28350" y="16908"/>
                  </a:lnTo>
                  <a:lnTo>
                    <a:pt x="28692" y="16908"/>
                  </a:lnTo>
                  <a:lnTo>
                    <a:pt x="30570" y="15371"/>
                  </a:lnTo>
                  <a:lnTo>
                    <a:pt x="32278" y="13663"/>
                  </a:lnTo>
                  <a:lnTo>
                    <a:pt x="33644" y="12297"/>
                  </a:lnTo>
                  <a:lnTo>
                    <a:pt x="34840" y="10760"/>
                  </a:lnTo>
                  <a:lnTo>
                    <a:pt x="35523" y="7344"/>
                  </a:lnTo>
                  <a:lnTo>
                    <a:pt x="35865" y="3928"/>
                  </a:lnTo>
                  <a:lnTo>
                    <a:pt x="35694" y="7002"/>
                  </a:lnTo>
                  <a:lnTo>
                    <a:pt x="35182" y="9735"/>
                  </a:lnTo>
                  <a:lnTo>
                    <a:pt x="35182" y="10076"/>
                  </a:lnTo>
                  <a:lnTo>
                    <a:pt x="35523" y="9906"/>
                  </a:lnTo>
                  <a:lnTo>
                    <a:pt x="36206" y="8710"/>
                  </a:lnTo>
                  <a:lnTo>
                    <a:pt x="36889" y="7344"/>
                  </a:lnTo>
                  <a:lnTo>
                    <a:pt x="37572" y="5978"/>
                  </a:lnTo>
                  <a:lnTo>
                    <a:pt x="38085" y="4611"/>
                  </a:lnTo>
                  <a:lnTo>
                    <a:pt x="38085" y="3245"/>
                  </a:lnTo>
                  <a:lnTo>
                    <a:pt x="38085" y="854"/>
                  </a:lnTo>
                  <a:close/>
                  <a:moveTo>
                    <a:pt x="854" y="18786"/>
                  </a:moveTo>
                  <a:lnTo>
                    <a:pt x="1879" y="19982"/>
                  </a:lnTo>
                  <a:lnTo>
                    <a:pt x="2904" y="20494"/>
                  </a:lnTo>
                  <a:lnTo>
                    <a:pt x="2733" y="20494"/>
                  </a:lnTo>
                  <a:lnTo>
                    <a:pt x="2562" y="20665"/>
                  </a:lnTo>
                  <a:lnTo>
                    <a:pt x="2562" y="20836"/>
                  </a:lnTo>
                  <a:lnTo>
                    <a:pt x="3416" y="21690"/>
                  </a:lnTo>
                  <a:lnTo>
                    <a:pt x="4441" y="22714"/>
                  </a:lnTo>
                  <a:lnTo>
                    <a:pt x="5465" y="23397"/>
                  </a:lnTo>
                  <a:lnTo>
                    <a:pt x="7515" y="24422"/>
                  </a:lnTo>
                  <a:lnTo>
                    <a:pt x="6490" y="24251"/>
                  </a:lnTo>
                  <a:lnTo>
                    <a:pt x="5636" y="23910"/>
                  </a:lnTo>
                  <a:lnTo>
                    <a:pt x="4953" y="23568"/>
                  </a:lnTo>
                  <a:lnTo>
                    <a:pt x="4099" y="22885"/>
                  </a:lnTo>
                  <a:lnTo>
                    <a:pt x="2733" y="21348"/>
                  </a:lnTo>
                  <a:lnTo>
                    <a:pt x="1367" y="19640"/>
                  </a:lnTo>
                  <a:lnTo>
                    <a:pt x="1025" y="19299"/>
                  </a:lnTo>
                  <a:lnTo>
                    <a:pt x="1025" y="19128"/>
                  </a:lnTo>
                  <a:lnTo>
                    <a:pt x="854" y="18786"/>
                  </a:lnTo>
                  <a:close/>
                  <a:moveTo>
                    <a:pt x="3587" y="20836"/>
                  </a:moveTo>
                  <a:lnTo>
                    <a:pt x="5465" y="21519"/>
                  </a:lnTo>
                  <a:lnTo>
                    <a:pt x="5636" y="21348"/>
                  </a:lnTo>
                  <a:lnTo>
                    <a:pt x="5978" y="21690"/>
                  </a:lnTo>
                  <a:lnTo>
                    <a:pt x="6149" y="21690"/>
                  </a:lnTo>
                  <a:lnTo>
                    <a:pt x="8539" y="22202"/>
                  </a:lnTo>
                  <a:lnTo>
                    <a:pt x="11101" y="22714"/>
                  </a:lnTo>
                  <a:lnTo>
                    <a:pt x="11272" y="22544"/>
                  </a:lnTo>
                  <a:lnTo>
                    <a:pt x="11272" y="22373"/>
                  </a:lnTo>
                  <a:lnTo>
                    <a:pt x="10077" y="21348"/>
                  </a:lnTo>
                  <a:lnTo>
                    <a:pt x="12297" y="22714"/>
                  </a:lnTo>
                  <a:lnTo>
                    <a:pt x="12297" y="22885"/>
                  </a:lnTo>
                  <a:lnTo>
                    <a:pt x="13834" y="22885"/>
                  </a:lnTo>
                  <a:lnTo>
                    <a:pt x="15371" y="23056"/>
                  </a:lnTo>
                  <a:lnTo>
                    <a:pt x="13663" y="23056"/>
                  </a:lnTo>
                  <a:lnTo>
                    <a:pt x="13492" y="23227"/>
                  </a:lnTo>
                  <a:lnTo>
                    <a:pt x="13663" y="23397"/>
                  </a:lnTo>
                  <a:lnTo>
                    <a:pt x="14517" y="23739"/>
                  </a:lnTo>
                  <a:lnTo>
                    <a:pt x="15542" y="24081"/>
                  </a:lnTo>
                  <a:lnTo>
                    <a:pt x="17591" y="24081"/>
                  </a:lnTo>
                  <a:lnTo>
                    <a:pt x="17079" y="24422"/>
                  </a:lnTo>
                  <a:lnTo>
                    <a:pt x="16395" y="24422"/>
                  </a:lnTo>
                  <a:lnTo>
                    <a:pt x="15712" y="24593"/>
                  </a:lnTo>
                  <a:lnTo>
                    <a:pt x="15200" y="24422"/>
                  </a:lnTo>
                  <a:lnTo>
                    <a:pt x="13663" y="23910"/>
                  </a:lnTo>
                  <a:lnTo>
                    <a:pt x="12126" y="23056"/>
                  </a:lnTo>
                  <a:lnTo>
                    <a:pt x="9564" y="22714"/>
                  </a:lnTo>
                  <a:lnTo>
                    <a:pt x="7344" y="22373"/>
                  </a:lnTo>
                  <a:lnTo>
                    <a:pt x="7173" y="22373"/>
                  </a:lnTo>
                  <a:lnTo>
                    <a:pt x="7173" y="22544"/>
                  </a:lnTo>
                  <a:lnTo>
                    <a:pt x="7344" y="22714"/>
                  </a:lnTo>
                  <a:lnTo>
                    <a:pt x="7856" y="23056"/>
                  </a:lnTo>
                  <a:lnTo>
                    <a:pt x="8710" y="23739"/>
                  </a:lnTo>
                  <a:lnTo>
                    <a:pt x="9735" y="24081"/>
                  </a:lnTo>
                  <a:lnTo>
                    <a:pt x="11784" y="24934"/>
                  </a:lnTo>
                  <a:lnTo>
                    <a:pt x="12467" y="25105"/>
                  </a:lnTo>
                  <a:lnTo>
                    <a:pt x="11614" y="25105"/>
                  </a:lnTo>
                  <a:lnTo>
                    <a:pt x="10760" y="24934"/>
                  </a:lnTo>
                  <a:lnTo>
                    <a:pt x="9906" y="24764"/>
                  </a:lnTo>
                  <a:lnTo>
                    <a:pt x="9223" y="24251"/>
                  </a:lnTo>
                  <a:lnTo>
                    <a:pt x="7856" y="23227"/>
                  </a:lnTo>
                  <a:lnTo>
                    <a:pt x="6490" y="22031"/>
                  </a:lnTo>
                  <a:lnTo>
                    <a:pt x="4611" y="21348"/>
                  </a:lnTo>
                  <a:lnTo>
                    <a:pt x="3587" y="20836"/>
                  </a:lnTo>
                  <a:close/>
                  <a:moveTo>
                    <a:pt x="37743" y="0"/>
                  </a:moveTo>
                  <a:lnTo>
                    <a:pt x="37743" y="342"/>
                  </a:lnTo>
                  <a:lnTo>
                    <a:pt x="37743" y="3245"/>
                  </a:lnTo>
                  <a:lnTo>
                    <a:pt x="37743" y="4611"/>
                  </a:lnTo>
                  <a:lnTo>
                    <a:pt x="36889" y="6832"/>
                  </a:lnTo>
                  <a:lnTo>
                    <a:pt x="35694" y="9052"/>
                  </a:lnTo>
                  <a:lnTo>
                    <a:pt x="36035" y="5978"/>
                  </a:lnTo>
                  <a:lnTo>
                    <a:pt x="36206" y="2733"/>
                  </a:lnTo>
                  <a:lnTo>
                    <a:pt x="36206" y="2391"/>
                  </a:lnTo>
                  <a:lnTo>
                    <a:pt x="35694" y="2391"/>
                  </a:lnTo>
                  <a:lnTo>
                    <a:pt x="35523" y="2733"/>
                  </a:lnTo>
                  <a:lnTo>
                    <a:pt x="35523" y="4611"/>
                  </a:lnTo>
                  <a:lnTo>
                    <a:pt x="35352" y="6661"/>
                  </a:lnTo>
                  <a:lnTo>
                    <a:pt x="35011" y="8539"/>
                  </a:lnTo>
                  <a:lnTo>
                    <a:pt x="34669" y="10589"/>
                  </a:lnTo>
                  <a:lnTo>
                    <a:pt x="33474" y="11955"/>
                  </a:lnTo>
                  <a:lnTo>
                    <a:pt x="32107" y="13492"/>
                  </a:lnTo>
                  <a:lnTo>
                    <a:pt x="30400" y="15029"/>
                  </a:lnTo>
                  <a:lnTo>
                    <a:pt x="28521" y="16566"/>
                  </a:lnTo>
                  <a:lnTo>
                    <a:pt x="27326" y="16225"/>
                  </a:lnTo>
                  <a:lnTo>
                    <a:pt x="27155" y="16225"/>
                  </a:lnTo>
                  <a:lnTo>
                    <a:pt x="26984" y="16395"/>
                  </a:lnTo>
                  <a:lnTo>
                    <a:pt x="26984" y="16566"/>
                  </a:lnTo>
                  <a:lnTo>
                    <a:pt x="27155" y="16737"/>
                  </a:lnTo>
                  <a:lnTo>
                    <a:pt x="28009" y="17078"/>
                  </a:lnTo>
                  <a:lnTo>
                    <a:pt x="26301" y="18274"/>
                  </a:lnTo>
                  <a:lnTo>
                    <a:pt x="26301" y="18616"/>
                  </a:lnTo>
                  <a:lnTo>
                    <a:pt x="26301" y="18786"/>
                  </a:lnTo>
                  <a:lnTo>
                    <a:pt x="25276" y="18274"/>
                  </a:lnTo>
                  <a:lnTo>
                    <a:pt x="24251" y="17932"/>
                  </a:lnTo>
                  <a:lnTo>
                    <a:pt x="24081" y="17932"/>
                  </a:lnTo>
                  <a:lnTo>
                    <a:pt x="23910" y="18103"/>
                  </a:lnTo>
                  <a:lnTo>
                    <a:pt x="23910" y="18445"/>
                  </a:lnTo>
                  <a:lnTo>
                    <a:pt x="24081" y="18445"/>
                  </a:lnTo>
                  <a:lnTo>
                    <a:pt x="25105" y="18957"/>
                  </a:lnTo>
                  <a:lnTo>
                    <a:pt x="26301" y="19811"/>
                  </a:lnTo>
                  <a:lnTo>
                    <a:pt x="24764" y="20323"/>
                  </a:lnTo>
                  <a:lnTo>
                    <a:pt x="23056" y="19469"/>
                  </a:lnTo>
                  <a:lnTo>
                    <a:pt x="21519" y="18445"/>
                  </a:lnTo>
                  <a:lnTo>
                    <a:pt x="21348" y="18274"/>
                  </a:lnTo>
                  <a:lnTo>
                    <a:pt x="21177" y="18445"/>
                  </a:lnTo>
                  <a:lnTo>
                    <a:pt x="21177" y="18616"/>
                  </a:lnTo>
                  <a:lnTo>
                    <a:pt x="21177" y="18786"/>
                  </a:lnTo>
                  <a:lnTo>
                    <a:pt x="22373" y="19811"/>
                  </a:lnTo>
                  <a:lnTo>
                    <a:pt x="23739" y="20665"/>
                  </a:lnTo>
                  <a:lnTo>
                    <a:pt x="22544" y="21006"/>
                  </a:lnTo>
                  <a:lnTo>
                    <a:pt x="22031" y="20836"/>
                  </a:lnTo>
                  <a:lnTo>
                    <a:pt x="20665" y="20153"/>
                  </a:lnTo>
                  <a:lnTo>
                    <a:pt x="18957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18786" y="20153"/>
                  </a:lnTo>
                  <a:lnTo>
                    <a:pt x="18957" y="20153"/>
                  </a:lnTo>
                  <a:lnTo>
                    <a:pt x="20153" y="20665"/>
                  </a:lnTo>
                  <a:lnTo>
                    <a:pt x="21348" y="21348"/>
                  </a:lnTo>
                  <a:lnTo>
                    <a:pt x="19299" y="21690"/>
                  </a:lnTo>
                  <a:lnTo>
                    <a:pt x="17932" y="21006"/>
                  </a:lnTo>
                  <a:lnTo>
                    <a:pt x="16737" y="19811"/>
                  </a:lnTo>
                  <a:lnTo>
                    <a:pt x="16566" y="19640"/>
                  </a:lnTo>
                  <a:lnTo>
                    <a:pt x="16395" y="19811"/>
                  </a:lnTo>
                  <a:lnTo>
                    <a:pt x="16225" y="19982"/>
                  </a:lnTo>
                  <a:lnTo>
                    <a:pt x="16395" y="20153"/>
                  </a:lnTo>
                  <a:lnTo>
                    <a:pt x="17079" y="21177"/>
                  </a:lnTo>
                  <a:lnTo>
                    <a:pt x="18103" y="22031"/>
                  </a:lnTo>
                  <a:lnTo>
                    <a:pt x="17762" y="22031"/>
                  </a:lnTo>
                  <a:lnTo>
                    <a:pt x="17420" y="21860"/>
                  </a:lnTo>
                  <a:lnTo>
                    <a:pt x="14858" y="20836"/>
                  </a:lnTo>
                  <a:lnTo>
                    <a:pt x="14688" y="20836"/>
                  </a:lnTo>
                  <a:lnTo>
                    <a:pt x="14517" y="21006"/>
                  </a:lnTo>
                  <a:lnTo>
                    <a:pt x="14517" y="21177"/>
                  </a:lnTo>
                  <a:lnTo>
                    <a:pt x="14688" y="21177"/>
                  </a:lnTo>
                  <a:lnTo>
                    <a:pt x="16566" y="22202"/>
                  </a:lnTo>
                  <a:lnTo>
                    <a:pt x="13151" y="22544"/>
                  </a:lnTo>
                  <a:lnTo>
                    <a:pt x="12467" y="22544"/>
                  </a:lnTo>
                  <a:lnTo>
                    <a:pt x="10760" y="21519"/>
                  </a:lnTo>
                  <a:lnTo>
                    <a:pt x="9223" y="20494"/>
                  </a:lnTo>
                  <a:lnTo>
                    <a:pt x="8710" y="20153"/>
                  </a:lnTo>
                  <a:lnTo>
                    <a:pt x="8539" y="19982"/>
                  </a:lnTo>
                  <a:lnTo>
                    <a:pt x="8369" y="20153"/>
                  </a:lnTo>
                  <a:lnTo>
                    <a:pt x="8369" y="20323"/>
                  </a:lnTo>
                  <a:lnTo>
                    <a:pt x="8369" y="20494"/>
                  </a:lnTo>
                  <a:lnTo>
                    <a:pt x="9564" y="21519"/>
                  </a:lnTo>
                  <a:lnTo>
                    <a:pt x="10589" y="22202"/>
                  </a:lnTo>
                  <a:lnTo>
                    <a:pt x="10589" y="22202"/>
                  </a:lnTo>
                  <a:lnTo>
                    <a:pt x="8369" y="21860"/>
                  </a:lnTo>
                  <a:lnTo>
                    <a:pt x="6319" y="21348"/>
                  </a:lnTo>
                  <a:lnTo>
                    <a:pt x="4953" y="20153"/>
                  </a:lnTo>
                  <a:lnTo>
                    <a:pt x="4611" y="19811"/>
                  </a:lnTo>
                  <a:lnTo>
                    <a:pt x="4441" y="19640"/>
                  </a:lnTo>
                  <a:lnTo>
                    <a:pt x="4270" y="19811"/>
                  </a:lnTo>
                  <a:lnTo>
                    <a:pt x="4270" y="19982"/>
                  </a:lnTo>
                  <a:lnTo>
                    <a:pt x="4270" y="20153"/>
                  </a:lnTo>
                  <a:lnTo>
                    <a:pt x="4953" y="20836"/>
                  </a:lnTo>
                  <a:lnTo>
                    <a:pt x="3416" y="20323"/>
                  </a:lnTo>
                  <a:lnTo>
                    <a:pt x="2050" y="19640"/>
                  </a:lnTo>
                  <a:lnTo>
                    <a:pt x="1367" y="18786"/>
                  </a:lnTo>
                  <a:lnTo>
                    <a:pt x="513" y="18103"/>
                  </a:lnTo>
                  <a:lnTo>
                    <a:pt x="171" y="18103"/>
                  </a:lnTo>
                  <a:lnTo>
                    <a:pt x="0" y="18274"/>
                  </a:lnTo>
                  <a:lnTo>
                    <a:pt x="171" y="18445"/>
                  </a:lnTo>
                  <a:lnTo>
                    <a:pt x="342" y="18786"/>
                  </a:lnTo>
                  <a:lnTo>
                    <a:pt x="171" y="18786"/>
                  </a:lnTo>
                  <a:lnTo>
                    <a:pt x="0" y="18957"/>
                  </a:lnTo>
                  <a:lnTo>
                    <a:pt x="171" y="19128"/>
                  </a:lnTo>
                  <a:lnTo>
                    <a:pt x="1196" y="19982"/>
                  </a:lnTo>
                  <a:lnTo>
                    <a:pt x="2562" y="21690"/>
                  </a:lnTo>
                  <a:lnTo>
                    <a:pt x="3928" y="23227"/>
                  </a:lnTo>
                  <a:lnTo>
                    <a:pt x="4782" y="23910"/>
                  </a:lnTo>
                  <a:lnTo>
                    <a:pt x="5636" y="24251"/>
                  </a:lnTo>
                  <a:lnTo>
                    <a:pt x="6661" y="24593"/>
                  </a:lnTo>
                  <a:lnTo>
                    <a:pt x="7515" y="24764"/>
                  </a:lnTo>
                  <a:lnTo>
                    <a:pt x="7686" y="24764"/>
                  </a:lnTo>
                  <a:lnTo>
                    <a:pt x="7856" y="24593"/>
                  </a:lnTo>
                  <a:lnTo>
                    <a:pt x="7856" y="24251"/>
                  </a:lnTo>
                  <a:lnTo>
                    <a:pt x="7686" y="24251"/>
                  </a:lnTo>
                  <a:lnTo>
                    <a:pt x="5807" y="23056"/>
                  </a:lnTo>
                  <a:lnTo>
                    <a:pt x="4782" y="22373"/>
                  </a:lnTo>
                  <a:lnTo>
                    <a:pt x="3758" y="21519"/>
                  </a:lnTo>
                  <a:lnTo>
                    <a:pt x="3587" y="21348"/>
                  </a:lnTo>
                  <a:lnTo>
                    <a:pt x="4953" y="21860"/>
                  </a:lnTo>
                  <a:lnTo>
                    <a:pt x="6319" y="22373"/>
                  </a:lnTo>
                  <a:lnTo>
                    <a:pt x="7515" y="23568"/>
                  </a:lnTo>
                  <a:lnTo>
                    <a:pt x="8881" y="24593"/>
                  </a:lnTo>
                  <a:lnTo>
                    <a:pt x="9564" y="24934"/>
                  </a:lnTo>
                  <a:lnTo>
                    <a:pt x="10418" y="25276"/>
                  </a:lnTo>
                  <a:lnTo>
                    <a:pt x="11272" y="25447"/>
                  </a:lnTo>
                  <a:lnTo>
                    <a:pt x="12126" y="25618"/>
                  </a:lnTo>
                  <a:lnTo>
                    <a:pt x="12467" y="25447"/>
                  </a:lnTo>
                  <a:lnTo>
                    <a:pt x="12638" y="25447"/>
                  </a:lnTo>
                  <a:lnTo>
                    <a:pt x="12809" y="25276"/>
                  </a:lnTo>
                  <a:lnTo>
                    <a:pt x="12638" y="24934"/>
                  </a:lnTo>
                  <a:lnTo>
                    <a:pt x="12467" y="24764"/>
                  </a:lnTo>
                  <a:lnTo>
                    <a:pt x="11955" y="24593"/>
                  </a:lnTo>
                  <a:lnTo>
                    <a:pt x="9906" y="23910"/>
                  </a:lnTo>
                  <a:lnTo>
                    <a:pt x="9052" y="23397"/>
                  </a:lnTo>
                  <a:lnTo>
                    <a:pt x="8027" y="22885"/>
                  </a:lnTo>
                  <a:lnTo>
                    <a:pt x="8027" y="22885"/>
                  </a:lnTo>
                  <a:lnTo>
                    <a:pt x="9906" y="23227"/>
                  </a:lnTo>
                  <a:lnTo>
                    <a:pt x="11955" y="23397"/>
                  </a:lnTo>
                  <a:lnTo>
                    <a:pt x="13321" y="24081"/>
                  </a:lnTo>
                  <a:lnTo>
                    <a:pt x="14688" y="24593"/>
                  </a:lnTo>
                  <a:lnTo>
                    <a:pt x="15371" y="24764"/>
                  </a:lnTo>
                  <a:lnTo>
                    <a:pt x="16225" y="24934"/>
                  </a:lnTo>
                  <a:lnTo>
                    <a:pt x="16908" y="24764"/>
                  </a:lnTo>
                  <a:lnTo>
                    <a:pt x="17762" y="24422"/>
                  </a:lnTo>
                  <a:lnTo>
                    <a:pt x="17932" y="24251"/>
                  </a:lnTo>
                  <a:lnTo>
                    <a:pt x="17932" y="24081"/>
                  </a:lnTo>
                  <a:lnTo>
                    <a:pt x="17762" y="23910"/>
                  </a:lnTo>
                  <a:lnTo>
                    <a:pt x="17591" y="23739"/>
                  </a:lnTo>
                  <a:lnTo>
                    <a:pt x="16054" y="23739"/>
                  </a:lnTo>
                  <a:lnTo>
                    <a:pt x="14688" y="23397"/>
                  </a:lnTo>
                  <a:lnTo>
                    <a:pt x="16225" y="23397"/>
                  </a:lnTo>
                  <a:lnTo>
                    <a:pt x="16395" y="23227"/>
                  </a:lnTo>
                  <a:lnTo>
                    <a:pt x="16566" y="23056"/>
                  </a:lnTo>
                  <a:lnTo>
                    <a:pt x="16395" y="22885"/>
                  </a:lnTo>
                  <a:lnTo>
                    <a:pt x="17591" y="22885"/>
                  </a:lnTo>
                  <a:lnTo>
                    <a:pt x="18957" y="23568"/>
                  </a:lnTo>
                  <a:lnTo>
                    <a:pt x="20494" y="24251"/>
                  </a:lnTo>
                  <a:lnTo>
                    <a:pt x="21177" y="24422"/>
                  </a:lnTo>
                  <a:lnTo>
                    <a:pt x="22031" y="24422"/>
                  </a:lnTo>
                  <a:lnTo>
                    <a:pt x="22714" y="24251"/>
                  </a:lnTo>
                  <a:lnTo>
                    <a:pt x="23568" y="24081"/>
                  </a:lnTo>
                  <a:lnTo>
                    <a:pt x="23739" y="23910"/>
                  </a:lnTo>
                  <a:lnTo>
                    <a:pt x="23739" y="23739"/>
                  </a:lnTo>
                  <a:lnTo>
                    <a:pt x="23739" y="23568"/>
                  </a:lnTo>
                  <a:lnTo>
                    <a:pt x="24251" y="23397"/>
                  </a:lnTo>
                  <a:lnTo>
                    <a:pt x="24422" y="23227"/>
                  </a:lnTo>
                  <a:lnTo>
                    <a:pt x="24422" y="23056"/>
                  </a:lnTo>
                  <a:lnTo>
                    <a:pt x="24422" y="22885"/>
                  </a:lnTo>
                  <a:lnTo>
                    <a:pt x="24935" y="22714"/>
                  </a:lnTo>
                  <a:lnTo>
                    <a:pt x="25959" y="22885"/>
                  </a:lnTo>
                  <a:lnTo>
                    <a:pt x="26813" y="22714"/>
                  </a:lnTo>
                  <a:lnTo>
                    <a:pt x="27667" y="22544"/>
                  </a:lnTo>
                  <a:lnTo>
                    <a:pt x="28521" y="22031"/>
                  </a:lnTo>
                  <a:lnTo>
                    <a:pt x="28692" y="21860"/>
                  </a:lnTo>
                  <a:lnTo>
                    <a:pt x="28692" y="21519"/>
                  </a:lnTo>
                  <a:lnTo>
                    <a:pt x="28521" y="21519"/>
                  </a:lnTo>
                  <a:lnTo>
                    <a:pt x="28863" y="21177"/>
                  </a:lnTo>
                  <a:lnTo>
                    <a:pt x="29887" y="21519"/>
                  </a:lnTo>
                  <a:lnTo>
                    <a:pt x="30741" y="21519"/>
                  </a:lnTo>
                  <a:lnTo>
                    <a:pt x="31595" y="21177"/>
                  </a:lnTo>
                  <a:lnTo>
                    <a:pt x="32278" y="20665"/>
                  </a:lnTo>
                  <a:lnTo>
                    <a:pt x="32449" y="20323"/>
                  </a:lnTo>
                  <a:lnTo>
                    <a:pt x="33474" y="19982"/>
                  </a:lnTo>
                  <a:lnTo>
                    <a:pt x="34498" y="19299"/>
                  </a:lnTo>
                  <a:lnTo>
                    <a:pt x="35865" y="19128"/>
                  </a:lnTo>
                  <a:lnTo>
                    <a:pt x="37060" y="18616"/>
                  </a:lnTo>
                  <a:lnTo>
                    <a:pt x="37231" y="18445"/>
                  </a:lnTo>
                  <a:lnTo>
                    <a:pt x="37231" y="18103"/>
                  </a:lnTo>
                  <a:lnTo>
                    <a:pt x="37060" y="17932"/>
                  </a:lnTo>
                  <a:lnTo>
                    <a:pt x="36889" y="17932"/>
                  </a:lnTo>
                  <a:lnTo>
                    <a:pt x="36035" y="18103"/>
                  </a:lnTo>
                  <a:lnTo>
                    <a:pt x="37743" y="16395"/>
                  </a:lnTo>
                  <a:lnTo>
                    <a:pt x="38768" y="16395"/>
                  </a:lnTo>
                  <a:lnTo>
                    <a:pt x="39451" y="16054"/>
                  </a:lnTo>
                  <a:lnTo>
                    <a:pt x="39109" y="16737"/>
                  </a:lnTo>
                  <a:lnTo>
                    <a:pt x="39109" y="16908"/>
                  </a:lnTo>
                  <a:lnTo>
                    <a:pt x="39280" y="17078"/>
                  </a:lnTo>
                  <a:lnTo>
                    <a:pt x="39622" y="17078"/>
                  </a:lnTo>
                  <a:lnTo>
                    <a:pt x="40647" y="15371"/>
                  </a:lnTo>
                  <a:lnTo>
                    <a:pt x="40988" y="15029"/>
                  </a:lnTo>
                  <a:lnTo>
                    <a:pt x="41159" y="14688"/>
                  </a:lnTo>
                  <a:lnTo>
                    <a:pt x="40988" y="14688"/>
                  </a:lnTo>
                  <a:lnTo>
                    <a:pt x="41500" y="13492"/>
                  </a:lnTo>
                  <a:lnTo>
                    <a:pt x="41842" y="12297"/>
                  </a:lnTo>
                  <a:lnTo>
                    <a:pt x="42696" y="12297"/>
                  </a:lnTo>
                  <a:lnTo>
                    <a:pt x="43379" y="11955"/>
                  </a:lnTo>
                  <a:lnTo>
                    <a:pt x="43550" y="11784"/>
                  </a:lnTo>
                  <a:lnTo>
                    <a:pt x="43550" y="11613"/>
                  </a:lnTo>
                  <a:lnTo>
                    <a:pt x="43379" y="11443"/>
                  </a:lnTo>
                  <a:lnTo>
                    <a:pt x="43208" y="11272"/>
                  </a:lnTo>
                  <a:lnTo>
                    <a:pt x="42184" y="11272"/>
                  </a:lnTo>
                  <a:lnTo>
                    <a:pt x="42354" y="9564"/>
                  </a:lnTo>
                  <a:lnTo>
                    <a:pt x="42867" y="9906"/>
                  </a:lnTo>
                  <a:lnTo>
                    <a:pt x="43379" y="10076"/>
                  </a:lnTo>
                  <a:lnTo>
                    <a:pt x="43721" y="9906"/>
                  </a:lnTo>
                  <a:lnTo>
                    <a:pt x="43891" y="9735"/>
                  </a:lnTo>
                  <a:lnTo>
                    <a:pt x="43891" y="9564"/>
                  </a:lnTo>
                  <a:lnTo>
                    <a:pt x="43891" y="9393"/>
                  </a:lnTo>
                  <a:lnTo>
                    <a:pt x="43208" y="8710"/>
                  </a:lnTo>
                  <a:lnTo>
                    <a:pt x="42525" y="8198"/>
                  </a:lnTo>
                  <a:lnTo>
                    <a:pt x="42525" y="6832"/>
                  </a:lnTo>
                  <a:lnTo>
                    <a:pt x="42696" y="6832"/>
                  </a:lnTo>
                  <a:lnTo>
                    <a:pt x="42867" y="6661"/>
                  </a:lnTo>
                  <a:lnTo>
                    <a:pt x="42867" y="6319"/>
                  </a:lnTo>
                  <a:lnTo>
                    <a:pt x="42354" y="5124"/>
                  </a:lnTo>
                  <a:lnTo>
                    <a:pt x="41671" y="3928"/>
                  </a:lnTo>
                  <a:lnTo>
                    <a:pt x="41500" y="3587"/>
                  </a:lnTo>
                  <a:lnTo>
                    <a:pt x="40647" y="2220"/>
                  </a:lnTo>
                  <a:lnTo>
                    <a:pt x="40134" y="1708"/>
                  </a:lnTo>
                  <a:lnTo>
                    <a:pt x="39622" y="1025"/>
                  </a:lnTo>
                  <a:lnTo>
                    <a:pt x="39109" y="1025"/>
                  </a:lnTo>
                  <a:lnTo>
                    <a:pt x="39109" y="1367"/>
                  </a:lnTo>
                  <a:lnTo>
                    <a:pt x="39109" y="1537"/>
                  </a:lnTo>
                  <a:lnTo>
                    <a:pt x="39622" y="2050"/>
                  </a:lnTo>
                  <a:lnTo>
                    <a:pt x="39451" y="2220"/>
                  </a:lnTo>
                  <a:lnTo>
                    <a:pt x="39451" y="2391"/>
                  </a:lnTo>
                  <a:lnTo>
                    <a:pt x="39963" y="4270"/>
                  </a:lnTo>
                  <a:lnTo>
                    <a:pt x="40305" y="5978"/>
                  </a:lnTo>
                  <a:lnTo>
                    <a:pt x="40134" y="6148"/>
                  </a:lnTo>
                  <a:lnTo>
                    <a:pt x="39963" y="6490"/>
                  </a:lnTo>
                  <a:lnTo>
                    <a:pt x="39963" y="6832"/>
                  </a:lnTo>
                  <a:lnTo>
                    <a:pt x="39622" y="6832"/>
                  </a:lnTo>
                  <a:lnTo>
                    <a:pt x="39451" y="3928"/>
                  </a:lnTo>
                  <a:lnTo>
                    <a:pt x="38939" y="1196"/>
                  </a:lnTo>
                  <a:lnTo>
                    <a:pt x="38768" y="1025"/>
                  </a:lnTo>
                  <a:lnTo>
                    <a:pt x="38597" y="1025"/>
                  </a:lnTo>
                  <a:lnTo>
                    <a:pt x="38426" y="1196"/>
                  </a:lnTo>
                  <a:lnTo>
                    <a:pt x="38256" y="171"/>
                  </a:lnTo>
                  <a:lnTo>
                    <a:pt x="380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960" bIns="84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9" name="Google Shape;835;p32"/>
            <p:cNvSpPr/>
            <p:nvPr/>
          </p:nvSpPr>
          <p:spPr>
            <a:xfrm>
              <a:off x="8273160" y="1301760"/>
              <a:ext cx="25920" cy="486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48600"/>
                <a:gd name="textAreaBottom" fmla="*/ 48960 h 48600"/>
              </a:gdLst>
              <a:ahLst/>
              <a:cxnLst/>
              <a:rect l="textAreaLeft" t="textAreaTop" r="textAreaRight" b="textAreaBottom"/>
              <a:pathLst>
                <a:path w="3929" h="7344">
                  <a:moveTo>
                    <a:pt x="3928" y="0"/>
                  </a:moveTo>
                  <a:lnTo>
                    <a:pt x="2562" y="3074"/>
                  </a:lnTo>
                  <a:lnTo>
                    <a:pt x="1708" y="4953"/>
                  </a:lnTo>
                  <a:lnTo>
                    <a:pt x="1196" y="5636"/>
                  </a:lnTo>
                  <a:lnTo>
                    <a:pt x="854" y="5807"/>
                  </a:lnTo>
                  <a:lnTo>
                    <a:pt x="2220" y="3074"/>
                  </a:lnTo>
                  <a:lnTo>
                    <a:pt x="2733" y="1708"/>
                  </a:lnTo>
                  <a:lnTo>
                    <a:pt x="3587" y="342"/>
                  </a:lnTo>
                  <a:lnTo>
                    <a:pt x="3587" y="342"/>
                  </a:lnTo>
                  <a:lnTo>
                    <a:pt x="2391" y="2220"/>
                  </a:lnTo>
                  <a:lnTo>
                    <a:pt x="1366" y="4099"/>
                  </a:lnTo>
                  <a:lnTo>
                    <a:pt x="815" y="5294"/>
                  </a:lnTo>
                  <a:lnTo>
                    <a:pt x="683" y="5294"/>
                  </a:lnTo>
                  <a:lnTo>
                    <a:pt x="171" y="6148"/>
                  </a:lnTo>
                  <a:lnTo>
                    <a:pt x="0" y="7344"/>
                  </a:lnTo>
                  <a:lnTo>
                    <a:pt x="171" y="7344"/>
                  </a:lnTo>
                  <a:lnTo>
                    <a:pt x="854" y="5977"/>
                  </a:lnTo>
                  <a:lnTo>
                    <a:pt x="1196" y="5977"/>
                  </a:lnTo>
                  <a:lnTo>
                    <a:pt x="1708" y="5294"/>
                  </a:lnTo>
                  <a:lnTo>
                    <a:pt x="2562" y="3416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0" name="Google Shape;836;p32"/>
            <p:cNvSpPr/>
            <p:nvPr/>
          </p:nvSpPr>
          <p:spPr>
            <a:xfrm>
              <a:off x="8272080" y="1300680"/>
              <a:ext cx="28080" cy="507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0760"/>
                <a:gd name="textAreaBottom" fmla="*/ 51120 h 50760"/>
              </a:gdLst>
              <a:ahLst/>
              <a:cxnLst/>
              <a:rect l="textAreaLeft" t="textAreaTop" r="textAreaRight" b="textAreaBottom"/>
              <a:pathLst>
                <a:path w="4270" h="7686">
                  <a:moveTo>
                    <a:pt x="2562" y="3245"/>
                  </a:moveTo>
                  <a:lnTo>
                    <a:pt x="1708" y="4953"/>
                  </a:lnTo>
                  <a:lnTo>
                    <a:pt x="1708" y="4782"/>
                  </a:lnTo>
                  <a:lnTo>
                    <a:pt x="2562" y="3245"/>
                  </a:lnTo>
                  <a:close/>
                  <a:moveTo>
                    <a:pt x="4099" y="0"/>
                  </a:moveTo>
                  <a:lnTo>
                    <a:pt x="3928" y="171"/>
                  </a:lnTo>
                  <a:lnTo>
                    <a:pt x="3758" y="342"/>
                  </a:lnTo>
                  <a:lnTo>
                    <a:pt x="3587" y="513"/>
                  </a:lnTo>
                  <a:lnTo>
                    <a:pt x="2391" y="2391"/>
                  </a:lnTo>
                  <a:lnTo>
                    <a:pt x="1367" y="4270"/>
                  </a:lnTo>
                  <a:lnTo>
                    <a:pt x="854" y="5124"/>
                  </a:lnTo>
                  <a:lnTo>
                    <a:pt x="854" y="5295"/>
                  </a:lnTo>
                  <a:lnTo>
                    <a:pt x="342" y="6319"/>
                  </a:lnTo>
                  <a:lnTo>
                    <a:pt x="0" y="7515"/>
                  </a:lnTo>
                  <a:lnTo>
                    <a:pt x="0" y="7685"/>
                  </a:lnTo>
                  <a:lnTo>
                    <a:pt x="513" y="7685"/>
                  </a:lnTo>
                  <a:lnTo>
                    <a:pt x="1025" y="6319"/>
                  </a:lnTo>
                  <a:lnTo>
                    <a:pt x="1367" y="6319"/>
                  </a:lnTo>
                  <a:lnTo>
                    <a:pt x="1537" y="6148"/>
                  </a:lnTo>
                  <a:lnTo>
                    <a:pt x="1879" y="5807"/>
                  </a:lnTo>
                  <a:lnTo>
                    <a:pt x="2562" y="4611"/>
                  </a:lnTo>
                  <a:lnTo>
                    <a:pt x="3928" y="1367"/>
                  </a:lnTo>
                  <a:lnTo>
                    <a:pt x="4270" y="342"/>
                  </a:lnTo>
                  <a:lnTo>
                    <a:pt x="4270" y="171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1" name="Google Shape;837;p32"/>
            <p:cNvSpPr/>
            <p:nvPr/>
          </p:nvSpPr>
          <p:spPr>
            <a:xfrm>
              <a:off x="8291160" y="128808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1"/>
                  </a:moveTo>
                  <a:lnTo>
                    <a:pt x="2050" y="1879"/>
                  </a:lnTo>
                  <a:lnTo>
                    <a:pt x="1025" y="3929"/>
                  </a:lnTo>
                  <a:lnTo>
                    <a:pt x="684" y="5124"/>
                  </a:lnTo>
                  <a:lnTo>
                    <a:pt x="342" y="6149"/>
                  </a:lnTo>
                  <a:lnTo>
                    <a:pt x="1" y="7174"/>
                  </a:lnTo>
                  <a:lnTo>
                    <a:pt x="1" y="8369"/>
                  </a:lnTo>
                  <a:lnTo>
                    <a:pt x="1" y="8711"/>
                  </a:lnTo>
                  <a:lnTo>
                    <a:pt x="171" y="8711"/>
                  </a:lnTo>
                  <a:lnTo>
                    <a:pt x="513" y="7686"/>
                  </a:lnTo>
                  <a:lnTo>
                    <a:pt x="513" y="7515"/>
                  </a:lnTo>
                  <a:lnTo>
                    <a:pt x="385" y="7515"/>
                  </a:lnTo>
                  <a:lnTo>
                    <a:pt x="684" y="6320"/>
                  </a:lnTo>
                  <a:lnTo>
                    <a:pt x="1025" y="5124"/>
                  </a:lnTo>
                  <a:lnTo>
                    <a:pt x="2050" y="2562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2" name="Google Shape;838;p32"/>
            <p:cNvSpPr/>
            <p:nvPr/>
          </p:nvSpPr>
          <p:spPr>
            <a:xfrm>
              <a:off x="8290080" y="128700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8" h="9053">
                  <a:moveTo>
                    <a:pt x="1367" y="4270"/>
                  </a:moveTo>
                  <a:lnTo>
                    <a:pt x="1026" y="5124"/>
                  </a:lnTo>
                  <a:lnTo>
                    <a:pt x="684" y="6491"/>
                  </a:lnTo>
                  <a:lnTo>
                    <a:pt x="342" y="7686"/>
                  </a:lnTo>
                  <a:lnTo>
                    <a:pt x="513" y="7857"/>
                  </a:lnTo>
                  <a:lnTo>
                    <a:pt x="342" y="8369"/>
                  </a:lnTo>
                  <a:lnTo>
                    <a:pt x="342" y="7345"/>
                  </a:lnTo>
                  <a:lnTo>
                    <a:pt x="513" y="6320"/>
                  </a:lnTo>
                  <a:lnTo>
                    <a:pt x="1367" y="4270"/>
                  </a:lnTo>
                  <a:close/>
                  <a:moveTo>
                    <a:pt x="3246" y="1"/>
                  </a:moveTo>
                  <a:lnTo>
                    <a:pt x="3075" y="342"/>
                  </a:lnTo>
                  <a:lnTo>
                    <a:pt x="1879" y="2221"/>
                  </a:lnTo>
                  <a:lnTo>
                    <a:pt x="1026" y="4270"/>
                  </a:lnTo>
                  <a:lnTo>
                    <a:pt x="172" y="6320"/>
                  </a:lnTo>
                  <a:lnTo>
                    <a:pt x="1" y="7345"/>
                  </a:lnTo>
                  <a:lnTo>
                    <a:pt x="1" y="8540"/>
                  </a:lnTo>
                  <a:lnTo>
                    <a:pt x="1" y="8711"/>
                  </a:lnTo>
                  <a:lnTo>
                    <a:pt x="1" y="8882"/>
                  </a:lnTo>
                  <a:lnTo>
                    <a:pt x="172" y="9052"/>
                  </a:lnTo>
                  <a:lnTo>
                    <a:pt x="513" y="9052"/>
                  </a:lnTo>
                  <a:lnTo>
                    <a:pt x="513" y="8882"/>
                  </a:lnTo>
                  <a:lnTo>
                    <a:pt x="855" y="7857"/>
                  </a:lnTo>
                  <a:lnTo>
                    <a:pt x="855" y="7686"/>
                  </a:lnTo>
                  <a:lnTo>
                    <a:pt x="1367" y="5295"/>
                  </a:lnTo>
                  <a:lnTo>
                    <a:pt x="1879" y="3929"/>
                  </a:lnTo>
                  <a:lnTo>
                    <a:pt x="2392" y="2733"/>
                  </a:lnTo>
                  <a:lnTo>
                    <a:pt x="3587" y="342"/>
                  </a:lnTo>
                  <a:lnTo>
                    <a:pt x="3587" y="1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3" name="Google Shape;839;p32"/>
            <p:cNvSpPr/>
            <p:nvPr/>
          </p:nvSpPr>
          <p:spPr>
            <a:xfrm>
              <a:off x="8300160" y="128592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0"/>
                  </a:moveTo>
                  <a:lnTo>
                    <a:pt x="1367" y="4270"/>
                  </a:lnTo>
                  <a:lnTo>
                    <a:pt x="513" y="6319"/>
                  </a:lnTo>
                  <a:lnTo>
                    <a:pt x="172" y="7515"/>
                  </a:lnTo>
                  <a:lnTo>
                    <a:pt x="1" y="8710"/>
                  </a:lnTo>
                  <a:lnTo>
                    <a:pt x="172" y="8710"/>
                  </a:lnTo>
                  <a:lnTo>
                    <a:pt x="513" y="8198"/>
                  </a:lnTo>
                  <a:lnTo>
                    <a:pt x="855" y="7685"/>
                  </a:lnTo>
                  <a:lnTo>
                    <a:pt x="855" y="7515"/>
                  </a:lnTo>
                  <a:lnTo>
                    <a:pt x="342" y="8027"/>
                  </a:lnTo>
                  <a:lnTo>
                    <a:pt x="855" y="6490"/>
                  </a:lnTo>
                  <a:lnTo>
                    <a:pt x="1367" y="4953"/>
                  </a:lnTo>
                  <a:lnTo>
                    <a:pt x="32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4" name="Google Shape;840;p32"/>
            <p:cNvSpPr/>
            <p:nvPr/>
          </p:nvSpPr>
          <p:spPr>
            <a:xfrm>
              <a:off x="8299080" y="128484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7" h="9052">
                  <a:moveTo>
                    <a:pt x="3416" y="0"/>
                  </a:moveTo>
                  <a:lnTo>
                    <a:pt x="3245" y="171"/>
                  </a:lnTo>
                  <a:lnTo>
                    <a:pt x="2220" y="2562"/>
                  </a:lnTo>
                  <a:lnTo>
                    <a:pt x="854" y="5636"/>
                  </a:lnTo>
                  <a:lnTo>
                    <a:pt x="342" y="7173"/>
                  </a:lnTo>
                  <a:lnTo>
                    <a:pt x="0" y="8881"/>
                  </a:lnTo>
                  <a:lnTo>
                    <a:pt x="171" y="9052"/>
                  </a:lnTo>
                  <a:lnTo>
                    <a:pt x="512" y="9052"/>
                  </a:lnTo>
                  <a:lnTo>
                    <a:pt x="512" y="8881"/>
                  </a:lnTo>
                  <a:lnTo>
                    <a:pt x="854" y="8369"/>
                  </a:lnTo>
                  <a:lnTo>
                    <a:pt x="1196" y="8027"/>
                  </a:lnTo>
                  <a:lnTo>
                    <a:pt x="1196" y="7856"/>
                  </a:lnTo>
                  <a:lnTo>
                    <a:pt x="1196" y="7686"/>
                  </a:lnTo>
                  <a:lnTo>
                    <a:pt x="1025" y="7515"/>
                  </a:lnTo>
                  <a:lnTo>
                    <a:pt x="854" y="7686"/>
                  </a:lnTo>
                  <a:lnTo>
                    <a:pt x="854" y="7686"/>
                  </a:lnTo>
                  <a:lnTo>
                    <a:pt x="1708" y="5124"/>
                  </a:lnTo>
                  <a:lnTo>
                    <a:pt x="2733" y="2733"/>
                  </a:lnTo>
                  <a:lnTo>
                    <a:pt x="3587" y="342"/>
                  </a:lnTo>
                  <a:lnTo>
                    <a:pt x="3587" y="17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5" name="Google Shape;841;p32"/>
            <p:cNvSpPr/>
            <p:nvPr/>
          </p:nvSpPr>
          <p:spPr>
            <a:xfrm>
              <a:off x="8581680" y="1205280"/>
              <a:ext cx="6480" cy="212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3246">
                  <a:moveTo>
                    <a:pt x="1026" y="1"/>
                  </a:moveTo>
                  <a:lnTo>
                    <a:pt x="342" y="1538"/>
                  </a:lnTo>
                  <a:lnTo>
                    <a:pt x="1" y="3075"/>
                  </a:lnTo>
                  <a:lnTo>
                    <a:pt x="1" y="3245"/>
                  </a:lnTo>
                  <a:lnTo>
                    <a:pt x="513" y="170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6" name="Google Shape;842;p32"/>
            <p:cNvSpPr/>
            <p:nvPr/>
          </p:nvSpPr>
          <p:spPr>
            <a:xfrm>
              <a:off x="8580600" y="1204200"/>
              <a:ext cx="8640" cy="2340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367" h="3588">
                  <a:moveTo>
                    <a:pt x="1025" y="1"/>
                  </a:moveTo>
                  <a:lnTo>
                    <a:pt x="1025" y="172"/>
                  </a:lnTo>
                  <a:lnTo>
                    <a:pt x="683" y="1025"/>
                  </a:lnTo>
                  <a:lnTo>
                    <a:pt x="171" y="2221"/>
                  </a:lnTo>
                  <a:lnTo>
                    <a:pt x="0" y="3246"/>
                  </a:lnTo>
                  <a:lnTo>
                    <a:pt x="0" y="3416"/>
                  </a:lnTo>
                  <a:lnTo>
                    <a:pt x="0" y="3587"/>
                  </a:lnTo>
                  <a:lnTo>
                    <a:pt x="171" y="3587"/>
                  </a:lnTo>
                  <a:lnTo>
                    <a:pt x="342" y="3416"/>
                  </a:lnTo>
                  <a:lnTo>
                    <a:pt x="683" y="2392"/>
                  </a:lnTo>
                  <a:lnTo>
                    <a:pt x="1025" y="1196"/>
                  </a:lnTo>
                  <a:lnTo>
                    <a:pt x="1366" y="342"/>
                  </a:lnTo>
                  <a:lnTo>
                    <a:pt x="1366" y="172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7" name="Google Shape;843;p32"/>
            <p:cNvSpPr/>
            <p:nvPr/>
          </p:nvSpPr>
          <p:spPr>
            <a:xfrm>
              <a:off x="8663400" y="1149840"/>
              <a:ext cx="15480" cy="4968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2392" h="7515">
                  <a:moveTo>
                    <a:pt x="2050" y="0"/>
                  </a:moveTo>
                  <a:lnTo>
                    <a:pt x="683" y="3587"/>
                  </a:lnTo>
                  <a:lnTo>
                    <a:pt x="171" y="5465"/>
                  </a:lnTo>
                  <a:lnTo>
                    <a:pt x="0" y="7344"/>
                  </a:lnTo>
                  <a:lnTo>
                    <a:pt x="0" y="7515"/>
                  </a:lnTo>
                  <a:lnTo>
                    <a:pt x="342" y="7515"/>
                  </a:lnTo>
                  <a:lnTo>
                    <a:pt x="854" y="6148"/>
                  </a:lnTo>
                  <a:lnTo>
                    <a:pt x="1196" y="5636"/>
                  </a:lnTo>
                  <a:lnTo>
                    <a:pt x="1025" y="5807"/>
                  </a:lnTo>
                  <a:lnTo>
                    <a:pt x="1708" y="2904"/>
                  </a:lnTo>
                  <a:lnTo>
                    <a:pt x="2391" y="17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8" name="Google Shape;844;p32"/>
            <p:cNvSpPr/>
            <p:nvPr/>
          </p:nvSpPr>
          <p:spPr>
            <a:xfrm>
              <a:off x="8662320" y="1148760"/>
              <a:ext cx="17640" cy="5184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2733" h="7857">
                  <a:moveTo>
                    <a:pt x="2221" y="684"/>
                  </a:moveTo>
                  <a:lnTo>
                    <a:pt x="1708" y="3245"/>
                  </a:lnTo>
                  <a:lnTo>
                    <a:pt x="1025" y="5978"/>
                  </a:lnTo>
                  <a:lnTo>
                    <a:pt x="854" y="6319"/>
                  </a:lnTo>
                  <a:lnTo>
                    <a:pt x="342" y="7515"/>
                  </a:lnTo>
                  <a:lnTo>
                    <a:pt x="513" y="5807"/>
                  </a:lnTo>
                  <a:lnTo>
                    <a:pt x="1025" y="4099"/>
                  </a:lnTo>
                  <a:lnTo>
                    <a:pt x="2221" y="684"/>
                  </a:lnTo>
                  <a:close/>
                  <a:moveTo>
                    <a:pt x="2221" y="0"/>
                  </a:moveTo>
                  <a:lnTo>
                    <a:pt x="2050" y="171"/>
                  </a:lnTo>
                  <a:lnTo>
                    <a:pt x="684" y="3758"/>
                  </a:lnTo>
                  <a:lnTo>
                    <a:pt x="171" y="5636"/>
                  </a:lnTo>
                  <a:lnTo>
                    <a:pt x="0" y="7515"/>
                  </a:lnTo>
                  <a:lnTo>
                    <a:pt x="0" y="7686"/>
                  </a:lnTo>
                  <a:lnTo>
                    <a:pt x="171" y="7856"/>
                  </a:lnTo>
                  <a:lnTo>
                    <a:pt x="513" y="7856"/>
                  </a:lnTo>
                  <a:lnTo>
                    <a:pt x="684" y="7686"/>
                  </a:lnTo>
                  <a:lnTo>
                    <a:pt x="1196" y="6490"/>
                  </a:lnTo>
                  <a:lnTo>
                    <a:pt x="1537" y="5978"/>
                  </a:lnTo>
                  <a:lnTo>
                    <a:pt x="1537" y="5807"/>
                  </a:lnTo>
                  <a:lnTo>
                    <a:pt x="1537" y="5636"/>
                  </a:lnTo>
                  <a:lnTo>
                    <a:pt x="1367" y="5636"/>
                  </a:lnTo>
                  <a:lnTo>
                    <a:pt x="2221" y="2904"/>
                  </a:lnTo>
                  <a:lnTo>
                    <a:pt x="2733" y="342"/>
                  </a:lnTo>
                  <a:lnTo>
                    <a:pt x="2562" y="171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9" name="Google Shape;845;p32"/>
            <p:cNvSpPr/>
            <p:nvPr/>
          </p:nvSpPr>
          <p:spPr>
            <a:xfrm>
              <a:off x="8845200" y="1062360"/>
              <a:ext cx="9720" cy="5184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1538" h="7857">
                  <a:moveTo>
                    <a:pt x="1537" y="1"/>
                  </a:moveTo>
                  <a:lnTo>
                    <a:pt x="1367" y="172"/>
                  </a:lnTo>
                  <a:lnTo>
                    <a:pt x="684" y="3929"/>
                  </a:lnTo>
                  <a:lnTo>
                    <a:pt x="0" y="7686"/>
                  </a:lnTo>
                  <a:lnTo>
                    <a:pt x="0" y="7857"/>
                  </a:lnTo>
                  <a:lnTo>
                    <a:pt x="171" y="7857"/>
                  </a:lnTo>
                  <a:lnTo>
                    <a:pt x="854" y="5978"/>
                  </a:lnTo>
                  <a:lnTo>
                    <a:pt x="1367" y="4100"/>
                  </a:lnTo>
                  <a:lnTo>
                    <a:pt x="1537" y="2050"/>
                  </a:lnTo>
                  <a:lnTo>
                    <a:pt x="1537" y="17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0" name="Google Shape;846;p32"/>
            <p:cNvSpPr/>
            <p:nvPr/>
          </p:nvSpPr>
          <p:spPr>
            <a:xfrm>
              <a:off x="8843760" y="1061280"/>
              <a:ext cx="12240" cy="5400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1880" h="8198">
                  <a:moveTo>
                    <a:pt x="1708" y="1025"/>
                  </a:moveTo>
                  <a:lnTo>
                    <a:pt x="1538" y="2733"/>
                  </a:lnTo>
                  <a:lnTo>
                    <a:pt x="1367" y="4441"/>
                  </a:lnTo>
                  <a:lnTo>
                    <a:pt x="855" y="6148"/>
                  </a:lnTo>
                  <a:lnTo>
                    <a:pt x="342" y="7856"/>
                  </a:lnTo>
                  <a:lnTo>
                    <a:pt x="1025" y="4270"/>
                  </a:lnTo>
                  <a:lnTo>
                    <a:pt x="1708" y="1025"/>
                  </a:lnTo>
                  <a:close/>
                  <a:moveTo>
                    <a:pt x="1708" y="0"/>
                  </a:moveTo>
                  <a:lnTo>
                    <a:pt x="1538" y="171"/>
                  </a:lnTo>
                  <a:lnTo>
                    <a:pt x="1367" y="342"/>
                  </a:lnTo>
                  <a:lnTo>
                    <a:pt x="684" y="4270"/>
                  </a:lnTo>
                  <a:lnTo>
                    <a:pt x="1" y="7856"/>
                  </a:lnTo>
                  <a:lnTo>
                    <a:pt x="1" y="8027"/>
                  </a:lnTo>
                  <a:lnTo>
                    <a:pt x="171" y="8198"/>
                  </a:lnTo>
                  <a:lnTo>
                    <a:pt x="513" y="8198"/>
                  </a:lnTo>
                  <a:lnTo>
                    <a:pt x="513" y="8027"/>
                  </a:lnTo>
                  <a:lnTo>
                    <a:pt x="1367" y="5978"/>
                  </a:lnTo>
                  <a:lnTo>
                    <a:pt x="1708" y="3928"/>
                  </a:lnTo>
                  <a:lnTo>
                    <a:pt x="1879" y="2050"/>
                  </a:lnTo>
                  <a:lnTo>
                    <a:pt x="1879" y="342"/>
                  </a:lnTo>
                  <a:lnTo>
                    <a:pt x="1879" y="17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1" name="Google Shape;847;p32"/>
            <p:cNvSpPr/>
            <p:nvPr/>
          </p:nvSpPr>
          <p:spPr>
            <a:xfrm>
              <a:off x="8907480" y="1023840"/>
              <a:ext cx="2880" cy="3240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513" h="4954">
                  <a:moveTo>
                    <a:pt x="342" y="0"/>
                  </a:moveTo>
                  <a:lnTo>
                    <a:pt x="171" y="2562"/>
                  </a:lnTo>
                  <a:lnTo>
                    <a:pt x="0" y="4953"/>
                  </a:lnTo>
                  <a:lnTo>
                    <a:pt x="171" y="4953"/>
                  </a:lnTo>
                  <a:lnTo>
                    <a:pt x="342" y="3758"/>
                  </a:lnTo>
                  <a:lnTo>
                    <a:pt x="513" y="256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2" name="Google Shape;848;p32"/>
            <p:cNvSpPr/>
            <p:nvPr/>
          </p:nvSpPr>
          <p:spPr>
            <a:xfrm>
              <a:off x="8906400" y="1022760"/>
              <a:ext cx="5400" cy="34920"/>
            </a:xfrm>
            <a:custGeom>
              <a:avLst/>
              <a:gdLst>
                <a:gd name="textAreaLeft" fmla="*/ 0 w 5400"/>
                <a:gd name="textAreaRight" fmla="*/ 5760 w 54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855" h="5295">
                  <a:moveTo>
                    <a:pt x="342" y="1"/>
                  </a:moveTo>
                  <a:lnTo>
                    <a:pt x="342" y="171"/>
                  </a:lnTo>
                  <a:lnTo>
                    <a:pt x="171" y="2562"/>
                  </a:lnTo>
                  <a:lnTo>
                    <a:pt x="1" y="4953"/>
                  </a:lnTo>
                  <a:lnTo>
                    <a:pt x="1" y="5295"/>
                  </a:lnTo>
                  <a:lnTo>
                    <a:pt x="342" y="5295"/>
                  </a:lnTo>
                  <a:lnTo>
                    <a:pt x="513" y="5124"/>
                  </a:lnTo>
                  <a:lnTo>
                    <a:pt x="684" y="3929"/>
                  </a:lnTo>
                  <a:lnTo>
                    <a:pt x="855" y="2733"/>
                  </a:lnTo>
                  <a:lnTo>
                    <a:pt x="855" y="342"/>
                  </a:lnTo>
                  <a:lnTo>
                    <a:pt x="855" y="171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3" name="Google Shape;849;p32"/>
            <p:cNvSpPr/>
            <p:nvPr/>
          </p:nvSpPr>
          <p:spPr>
            <a:xfrm>
              <a:off x="8712360" y="1145160"/>
              <a:ext cx="37080" cy="14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14400"/>
                <a:gd name="textAreaBottom" fmla="*/ 14760 h 14400"/>
              </a:gdLst>
              <a:ahLst/>
              <a:cxnLst/>
              <a:rect l="textAreaLeft" t="textAreaTop" r="textAreaRight" b="textAreaBottom"/>
              <a:pathLst>
                <a:path w="5637" h="2221">
                  <a:moveTo>
                    <a:pt x="1" y="0"/>
                  </a:moveTo>
                  <a:lnTo>
                    <a:pt x="1" y="171"/>
                  </a:lnTo>
                  <a:lnTo>
                    <a:pt x="1367" y="854"/>
                  </a:lnTo>
                  <a:lnTo>
                    <a:pt x="2733" y="1366"/>
                  </a:lnTo>
                  <a:lnTo>
                    <a:pt x="2733" y="1366"/>
                  </a:lnTo>
                  <a:lnTo>
                    <a:pt x="1367" y="683"/>
                  </a:lnTo>
                  <a:lnTo>
                    <a:pt x="1" y="0"/>
                  </a:lnTo>
                  <a:close/>
                  <a:moveTo>
                    <a:pt x="2733" y="1366"/>
                  </a:moveTo>
                  <a:lnTo>
                    <a:pt x="4100" y="1879"/>
                  </a:lnTo>
                  <a:lnTo>
                    <a:pt x="5637" y="2220"/>
                  </a:lnTo>
                  <a:lnTo>
                    <a:pt x="5637" y="2049"/>
                  </a:lnTo>
                  <a:lnTo>
                    <a:pt x="2733" y="13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4" name="Google Shape;850;p32"/>
            <p:cNvSpPr/>
            <p:nvPr/>
          </p:nvSpPr>
          <p:spPr>
            <a:xfrm>
              <a:off x="8711280" y="1145160"/>
              <a:ext cx="39240" cy="1548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15480"/>
                <a:gd name="textAreaBottom" fmla="*/ 15840 h 15480"/>
              </a:gdLst>
              <a:ahLst/>
              <a:cxnLst/>
              <a:rect l="textAreaLeft" t="textAreaTop" r="textAreaRight" b="textAreaBottom"/>
              <a:pathLst>
                <a:path w="5978" h="2392">
                  <a:moveTo>
                    <a:pt x="0" y="0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1537" y="1025"/>
                  </a:lnTo>
                  <a:lnTo>
                    <a:pt x="2903" y="1708"/>
                  </a:lnTo>
                  <a:lnTo>
                    <a:pt x="4270" y="2049"/>
                  </a:lnTo>
                  <a:lnTo>
                    <a:pt x="5636" y="2391"/>
                  </a:lnTo>
                  <a:lnTo>
                    <a:pt x="5807" y="2391"/>
                  </a:lnTo>
                  <a:lnTo>
                    <a:pt x="5977" y="2220"/>
                  </a:lnTo>
                  <a:lnTo>
                    <a:pt x="5977" y="2049"/>
                  </a:lnTo>
                  <a:lnTo>
                    <a:pt x="5807" y="2049"/>
                  </a:lnTo>
                  <a:lnTo>
                    <a:pt x="3074" y="1196"/>
                  </a:lnTo>
                  <a:lnTo>
                    <a:pt x="1708" y="68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920" bIns="7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915" name="Google Shape;851;p32"/>
          <p:cNvGrpSpPr/>
          <p:nvPr/>
        </p:nvGrpSpPr>
        <p:grpSpPr>
          <a:xfrm>
            <a:off x="288360" y="3664440"/>
            <a:ext cx="1217160" cy="1035720"/>
            <a:chOff x="288360" y="3664440"/>
            <a:chExt cx="1217160" cy="1035720"/>
          </a:xfrm>
        </p:grpSpPr>
        <p:sp>
          <p:nvSpPr>
            <p:cNvPr id="916" name="Google Shape;852;p32"/>
            <p:cNvSpPr/>
            <p:nvPr/>
          </p:nvSpPr>
          <p:spPr>
            <a:xfrm rot="746400">
              <a:off x="426600" y="4109400"/>
              <a:ext cx="50040" cy="5904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2664" h="3141">
                  <a:moveTo>
                    <a:pt x="137" y="0"/>
                  </a:moveTo>
                  <a:lnTo>
                    <a:pt x="35" y="34"/>
                  </a:lnTo>
                  <a:lnTo>
                    <a:pt x="1" y="137"/>
                  </a:lnTo>
                  <a:lnTo>
                    <a:pt x="1" y="171"/>
                  </a:lnTo>
                  <a:lnTo>
                    <a:pt x="35" y="239"/>
                  </a:lnTo>
                  <a:lnTo>
                    <a:pt x="581" y="990"/>
                  </a:lnTo>
                  <a:lnTo>
                    <a:pt x="1162" y="1775"/>
                  </a:lnTo>
                  <a:lnTo>
                    <a:pt x="1503" y="2151"/>
                  </a:lnTo>
                  <a:lnTo>
                    <a:pt x="1810" y="2492"/>
                  </a:lnTo>
                  <a:lnTo>
                    <a:pt x="2152" y="2834"/>
                  </a:lnTo>
                  <a:lnTo>
                    <a:pt x="2527" y="3141"/>
                  </a:lnTo>
                  <a:lnTo>
                    <a:pt x="2595" y="3141"/>
                  </a:lnTo>
                  <a:lnTo>
                    <a:pt x="2630" y="3107"/>
                  </a:lnTo>
                  <a:lnTo>
                    <a:pt x="2664" y="3073"/>
                  </a:lnTo>
                  <a:lnTo>
                    <a:pt x="2630" y="3038"/>
                  </a:lnTo>
                  <a:lnTo>
                    <a:pt x="2356" y="2629"/>
                  </a:lnTo>
                  <a:lnTo>
                    <a:pt x="2083" y="2253"/>
                  </a:lnTo>
                  <a:lnTo>
                    <a:pt x="1435" y="1536"/>
                  </a:lnTo>
                  <a:lnTo>
                    <a:pt x="820" y="785"/>
                  </a:lnTo>
                  <a:lnTo>
                    <a:pt x="206" y="6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7" name="Google Shape;853;p32"/>
            <p:cNvSpPr/>
            <p:nvPr/>
          </p:nvSpPr>
          <p:spPr>
            <a:xfrm rot="746400">
              <a:off x="427680" y="4037760"/>
              <a:ext cx="36720" cy="7272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947" h="3859">
                  <a:moveTo>
                    <a:pt x="35" y="0"/>
                  </a:moveTo>
                  <a:lnTo>
                    <a:pt x="1" y="34"/>
                  </a:lnTo>
                  <a:lnTo>
                    <a:pt x="1" y="69"/>
                  </a:lnTo>
                  <a:lnTo>
                    <a:pt x="377" y="1024"/>
                  </a:lnTo>
                  <a:lnTo>
                    <a:pt x="752" y="2014"/>
                  </a:lnTo>
                  <a:lnTo>
                    <a:pt x="957" y="2458"/>
                  </a:lnTo>
                  <a:lnTo>
                    <a:pt x="1196" y="2936"/>
                  </a:lnTo>
                  <a:lnTo>
                    <a:pt x="1469" y="3380"/>
                  </a:lnTo>
                  <a:lnTo>
                    <a:pt x="1742" y="3824"/>
                  </a:lnTo>
                  <a:lnTo>
                    <a:pt x="1776" y="3858"/>
                  </a:lnTo>
                  <a:lnTo>
                    <a:pt x="1810" y="3858"/>
                  </a:lnTo>
                  <a:lnTo>
                    <a:pt x="1913" y="3824"/>
                  </a:lnTo>
                  <a:lnTo>
                    <a:pt x="1947" y="3756"/>
                  </a:lnTo>
                  <a:lnTo>
                    <a:pt x="1947" y="3653"/>
                  </a:lnTo>
                  <a:lnTo>
                    <a:pt x="1776" y="3175"/>
                  </a:lnTo>
                  <a:lnTo>
                    <a:pt x="1537" y="2731"/>
                  </a:lnTo>
                  <a:lnTo>
                    <a:pt x="1059" y="1810"/>
                  </a:lnTo>
                  <a:lnTo>
                    <a:pt x="581" y="9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8" name="Google Shape;854;p32"/>
            <p:cNvSpPr/>
            <p:nvPr/>
          </p:nvSpPr>
          <p:spPr>
            <a:xfrm rot="746400">
              <a:off x="465480" y="4059360"/>
              <a:ext cx="4320" cy="684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6840"/>
                <a:gd name="textAreaBottom" fmla="*/ 7200 h 6840"/>
              </a:gdLst>
              <a:ahLst/>
              <a:cxnLst/>
              <a:rect l="textAreaLeft" t="textAreaTop" r="textAreaRight" b="textAreaBottom"/>
              <a:pathLst>
                <a:path w="240" h="377">
                  <a:moveTo>
                    <a:pt x="137" y="1"/>
                  </a:moveTo>
                  <a:lnTo>
                    <a:pt x="35" y="35"/>
                  </a:lnTo>
                  <a:lnTo>
                    <a:pt x="1" y="69"/>
                  </a:lnTo>
                  <a:lnTo>
                    <a:pt x="1" y="137"/>
                  </a:lnTo>
                  <a:lnTo>
                    <a:pt x="35" y="308"/>
                  </a:lnTo>
                  <a:lnTo>
                    <a:pt x="69" y="342"/>
                  </a:lnTo>
                  <a:lnTo>
                    <a:pt x="103" y="376"/>
                  </a:lnTo>
                  <a:lnTo>
                    <a:pt x="137" y="376"/>
                  </a:lnTo>
                  <a:lnTo>
                    <a:pt x="171" y="308"/>
                  </a:lnTo>
                  <a:lnTo>
                    <a:pt x="240" y="137"/>
                  </a:lnTo>
                  <a:lnTo>
                    <a:pt x="240" y="103"/>
                  </a:lnTo>
                  <a:lnTo>
                    <a:pt x="205" y="3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919" name="Google Shape;855;p32"/>
            <p:cNvGrpSpPr/>
            <p:nvPr/>
          </p:nvGrpSpPr>
          <p:grpSpPr>
            <a:xfrm>
              <a:off x="288360" y="3664440"/>
              <a:ext cx="1217160" cy="1035720"/>
              <a:chOff x="288360" y="3664440"/>
              <a:chExt cx="1217160" cy="1035720"/>
            </a:xfrm>
          </p:grpSpPr>
          <p:sp>
            <p:nvSpPr>
              <p:cNvPr id="920" name="Google Shape;856;p32"/>
              <p:cNvSpPr/>
              <p:nvPr/>
            </p:nvSpPr>
            <p:spPr>
              <a:xfrm rot="745800">
                <a:off x="348480" y="3723480"/>
                <a:ext cx="619200" cy="628920"/>
              </a:xfrm>
              <a:custGeom>
                <a:avLst/>
                <a:gdLst>
                  <a:gd name="textAreaLeft" fmla="*/ 0 w 619200"/>
                  <a:gd name="textAreaRight" fmla="*/ 619560 w 619200"/>
                  <a:gd name="textAreaTop" fmla="*/ 0 h 628920"/>
                  <a:gd name="textAreaBottom" fmla="*/ 629280 h 628920"/>
                </a:gdLst>
                <a:ahLst/>
                <a:cxnLst/>
                <a:rect l="textAreaLeft" t="textAreaTop" r="textAreaRight" b="textAreaBottom"/>
                <a:pathLst>
                  <a:path w="32673" h="33185">
                    <a:moveTo>
                      <a:pt x="13008" y="0"/>
                    </a:moveTo>
                    <a:lnTo>
                      <a:pt x="12564" y="35"/>
                    </a:lnTo>
                    <a:lnTo>
                      <a:pt x="12120" y="69"/>
                    </a:lnTo>
                    <a:lnTo>
                      <a:pt x="11710" y="103"/>
                    </a:lnTo>
                    <a:lnTo>
                      <a:pt x="11301" y="205"/>
                    </a:lnTo>
                    <a:lnTo>
                      <a:pt x="10857" y="308"/>
                    </a:lnTo>
                    <a:lnTo>
                      <a:pt x="10481" y="410"/>
                    </a:lnTo>
                    <a:lnTo>
                      <a:pt x="9662" y="717"/>
                    </a:lnTo>
                    <a:lnTo>
                      <a:pt x="8911" y="1059"/>
                    </a:lnTo>
                    <a:lnTo>
                      <a:pt x="8160" y="1503"/>
                    </a:lnTo>
                    <a:lnTo>
                      <a:pt x="7443" y="1981"/>
                    </a:lnTo>
                    <a:lnTo>
                      <a:pt x="6760" y="2527"/>
                    </a:lnTo>
                    <a:lnTo>
                      <a:pt x="5941" y="3175"/>
                    </a:lnTo>
                    <a:lnTo>
                      <a:pt x="5155" y="3892"/>
                    </a:lnTo>
                    <a:lnTo>
                      <a:pt x="4370" y="4643"/>
                    </a:lnTo>
                    <a:lnTo>
                      <a:pt x="3585" y="5463"/>
                    </a:lnTo>
                    <a:lnTo>
                      <a:pt x="2868" y="6282"/>
                    </a:lnTo>
                    <a:lnTo>
                      <a:pt x="2185" y="7136"/>
                    </a:lnTo>
                    <a:lnTo>
                      <a:pt x="1605" y="8023"/>
                    </a:lnTo>
                    <a:lnTo>
                      <a:pt x="1332" y="8501"/>
                    </a:lnTo>
                    <a:lnTo>
                      <a:pt x="1093" y="8945"/>
                    </a:lnTo>
                    <a:lnTo>
                      <a:pt x="888" y="9355"/>
                    </a:lnTo>
                    <a:lnTo>
                      <a:pt x="717" y="9764"/>
                    </a:lnTo>
                    <a:lnTo>
                      <a:pt x="444" y="10584"/>
                    </a:lnTo>
                    <a:lnTo>
                      <a:pt x="239" y="11471"/>
                    </a:lnTo>
                    <a:lnTo>
                      <a:pt x="69" y="12325"/>
                    </a:lnTo>
                    <a:lnTo>
                      <a:pt x="0" y="13247"/>
                    </a:lnTo>
                    <a:lnTo>
                      <a:pt x="0" y="14168"/>
                    </a:lnTo>
                    <a:lnTo>
                      <a:pt x="34" y="15056"/>
                    </a:lnTo>
                    <a:lnTo>
                      <a:pt x="103" y="15978"/>
                    </a:lnTo>
                    <a:lnTo>
                      <a:pt x="239" y="16900"/>
                    </a:lnTo>
                    <a:lnTo>
                      <a:pt x="444" y="17821"/>
                    </a:lnTo>
                    <a:lnTo>
                      <a:pt x="649" y="18709"/>
                    </a:lnTo>
                    <a:lnTo>
                      <a:pt x="922" y="19597"/>
                    </a:lnTo>
                    <a:lnTo>
                      <a:pt x="1229" y="20450"/>
                    </a:lnTo>
                    <a:lnTo>
                      <a:pt x="1571" y="21304"/>
                    </a:lnTo>
                    <a:lnTo>
                      <a:pt x="1912" y="22089"/>
                    </a:lnTo>
                    <a:lnTo>
                      <a:pt x="2288" y="22874"/>
                    </a:lnTo>
                    <a:lnTo>
                      <a:pt x="2766" y="23728"/>
                    </a:lnTo>
                    <a:lnTo>
                      <a:pt x="3312" y="24615"/>
                    </a:lnTo>
                    <a:lnTo>
                      <a:pt x="3858" y="25435"/>
                    </a:lnTo>
                    <a:lnTo>
                      <a:pt x="4473" y="26254"/>
                    </a:lnTo>
                    <a:lnTo>
                      <a:pt x="5121" y="27039"/>
                    </a:lnTo>
                    <a:lnTo>
                      <a:pt x="5804" y="27790"/>
                    </a:lnTo>
                    <a:lnTo>
                      <a:pt x="6487" y="28507"/>
                    </a:lnTo>
                    <a:lnTo>
                      <a:pt x="7238" y="29190"/>
                    </a:lnTo>
                    <a:lnTo>
                      <a:pt x="8023" y="29839"/>
                    </a:lnTo>
                    <a:lnTo>
                      <a:pt x="8843" y="30419"/>
                    </a:lnTo>
                    <a:lnTo>
                      <a:pt x="9696" y="30965"/>
                    </a:lnTo>
                    <a:lnTo>
                      <a:pt x="10550" y="31443"/>
                    </a:lnTo>
                    <a:lnTo>
                      <a:pt x="11471" y="31887"/>
                    </a:lnTo>
                    <a:lnTo>
                      <a:pt x="12393" y="32262"/>
                    </a:lnTo>
                    <a:lnTo>
                      <a:pt x="13383" y="32570"/>
                    </a:lnTo>
                    <a:lnTo>
                      <a:pt x="14373" y="32843"/>
                    </a:lnTo>
                    <a:lnTo>
                      <a:pt x="15295" y="33014"/>
                    </a:lnTo>
                    <a:lnTo>
                      <a:pt x="16217" y="33116"/>
                    </a:lnTo>
                    <a:lnTo>
                      <a:pt x="17173" y="33184"/>
                    </a:lnTo>
                    <a:lnTo>
                      <a:pt x="18094" y="33184"/>
                    </a:lnTo>
                    <a:lnTo>
                      <a:pt x="19016" y="33150"/>
                    </a:lnTo>
                    <a:lnTo>
                      <a:pt x="19938" y="33048"/>
                    </a:lnTo>
                    <a:lnTo>
                      <a:pt x="20860" y="32877"/>
                    </a:lnTo>
                    <a:lnTo>
                      <a:pt x="21747" y="32638"/>
                    </a:lnTo>
                    <a:lnTo>
                      <a:pt x="22635" y="32365"/>
                    </a:lnTo>
                    <a:lnTo>
                      <a:pt x="23489" y="32023"/>
                    </a:lnTo>
                    <a:lnTo>
                      <a:pt x="24308" y="31614"/>
                    </a:lnTo>
                    <a:lnTo>
                      <a:pt x="25093" y="31136"/>
                    </a:lnTo>
                    <a:lnTo>
                      <a:pt x="25878" y="30624"/>
                    </a:lnTo>
                    <a:lnTo>
                      <a:pt x="26595" y="30043"/>
                    </a:lnTo>
                    <a:lnTo>
                      <a:pt x="27312" y="29395"/>
                    </a:lnTo>
                    <a:lnTo>
                      <a:pt x="27961" y="28712"/>
                    </a:lnTo>
                    <a:lnTo>
                      <a:pt x="28678" y="27824"/>
                    </a:lnTo>
                    <a:lnTo>
                      <a:pt x="29361" y="26903"/>
                    </a:lnTo>
                    <a:lnTo>
                      <a:pt x="29975" y="25912"/>
                    </a:lnTo>
                    <a:lnTo>
                      <a:pt x="30521" y="24922"/>
                    </a:lnTo>
                    <a:lnTo>
                      <a:pt x="30999" y="23898"/>
                    </a:lnTo>
                    <a:lnTo>
                      <a:pt x="31409" y="22840"/>
                    </a:lnTo>
                    <a:lnTo>
                      <a:pt x="31784" y="21747"/>
                    </a:lnTo>
                    <a:lnTo>
                      <a:pt x="32092" y="20655"/>
                    </a:lnTo>
                    <a:lnTo>
                      <a:pt x="32331" y="19528"/>
                    </a:lnTo>
                    <a:lnTo>
                      <a:pt x="32501" y="18402"/>
                    </a:lnTo>
                    <a:lnTo>
                      <a:pt x="32638" y="17275"/>
                    </a:lnTo>
                    <a:lnTo>
                      <a:pt x="32672" y="16114"/>
                    </a:lnTo>
                    <a:lnTo>
                      <a:pt x="32672" y="14988"/>
                    </a:lnTo>
                    <a:lnTo>
                      <a:pt x="32604" y="13827"/>
                    </a:lnTo>
                    <a:lnTo>
                      <a:pt x="32467" y="12700"/>
                    </a:lnTo>
                    <a:lnTo>
                      <a:pt x="32297" y="11574"/>
                    </a:lnTo>
                    <a:lnTo>
                      <a:pt x="32228" y="11471"/>
                    </a:lnTo>
                    <a:lnTo>
                      <a:pt x="32160" y="11369"/>
                    </a:lnTo>
                    <a:lnTo>
                      <a:pt x="32058" y="11335"/>
                    </a:lnTo>
                    <a:lnTo>
                      <a:pt x="31921" y="11369"/>
                    </a:lnTo>
                    <a:lnTo>
                      <a:pt x="31819" y="11403"/>
                    </a:lnTo>
                    <a:lnTo>
                      <a:pt x="31750" y="11471"/>
                    </a:lnTo>
                    <a:lnTo>
                      <a:pt x="31682" y="11574"/>
                    </a:lnTo>
                    <a:lnTo>
                      <a:pt x="31682" y="11710"/>
                    </a:lnTo>
                    <a:lnTo>
                      <a:pt x="31819" y="12871"/>
                    </a:lnTo>
                    <a:lnTo>
                      <a:pt x="31887" y="14066"/>
                    </a:lnTo>
                    <a:lnTo>
                      <a:pt x="31887" y="15261"/>
                    </a:lnTo>
                    <a:lnTo>
                      <a:pt x="31853" y="16456"/>
                    </a:lnTo>
                    <a:lnTo>
                      <a:pt x="31716" y="17651"/>
                    </a:lnTo>
                    <a:lnTo>
                      <a:pt x="31546" y="18811"/>
                    </a:lnTo>
                    <a:lnTo>
                      <a:pt x="31307" y="20006"/>
                    </a:lnTo>
                    <a:lnTo>
                      <a:pt x="30999" y="21167"/>
                    </a:lnTo>
                    <a:lnTo>
                      <a:pt x="30658" y="22294"/>
                    </a:lnTo>
                    <a:lnTo>
                      <a:pt x="30214" y="23420"/>
                    </a:lnTo>
                    <a:lnTo>
                      <a:pt x="29702" y="24479"/>
                    </a:lnTo>
                    <a:lnTo>
                      <a:pt x="29122" y="25537"/>
                    </a:lnTo>
                    <a:lnTo>
                      <a:pt x="28814" y="26015"/>
                    </a:lnTo>
                    <a:lnTo>
                      <a:pt x="28473" y="26527"/>
                    </a:lnTo>
                    <a:lnTo>
                      <a:pt x="28132" y="27005"/>
                    </a:lnTo>
                    <a:lnTo>
                      <a:pt x="27756" y="27449"/>
                    </a:lnTo>
                    <a:lnTo>
                      <a:pt x="27380" y="27927"/>
                    </a:lnTo>
                    <a:lnTo>
                      <a:pt x="26971" y="28336"/>
                    </a:lnTo>
                    <a:lnTo>
                      <a:pt x="26561" y="28780"/>
                    </a:lnTo>
                    <a:lnTo>
                      <a:pt x="26117" y="29190"/>
                    </a:lnTo>
                    <a:lnTo>
                      <a:pt x="25673" y="29565"/>
                    </a:lnTo>
                    <a:lnTo>
                      <a:pt x="25196" y="29907"/>
                    </a:lnTo>
                    <a:lnTo>
                      <a:pt x="24718" y="30248"/>
                    </a:lnTo>
                    <a:lnTo>
                      <a:pt x="24240" y="30555"/>
                    </a:lnTo>
                    <a:lnTo>
                      <a:pt x="23727" y="30829"/>
                    </a:lnTo>
                    <a:lnTo>
                      <a:pt x="23215" y="31102"/>
                    </a:lnTo>
                    <a:lnTo>
                      <a:pt x="22703" y="31307"/>
                    </a:lnTo>
                    <a:lnTo>
                      <a:pt x="22157" y="31511"/>
                    </a:lnTo>
                    <a:lnTo>
                      <a:pt x="21645" y="31716"/>
                    </a:lnTo>
                    <a:lnTo>
                      <a:pt x="21099" y="31853"/>
                    </a:lnTo>
                    <a:lnTo>
                      <a:pt x="20552" y="31989"/>
                    </a:lnTo>
                    <a:lnTo>
                      <a:pt x="19972" y="32126"/>
                    </a:lnTo>
                    <a:lnTo>
                      <a:pt x="19426" y="32194"/>
                    </a:lnTo>
                    <a:lnTo>
                      <a:pt x="18846" y="32262"/>
                    </a:lnTo>
                    <a:lnTo>
                      <a:pt x="18299" y="32297"/>
                    </a:lnTo>
                    <a:lnTo>
                      <a:pt x="17719" y="32331"/>
                    </a:lnTo>
                    <a:lnTo>
                      <a:pt x="17173" y="32331"/>
                    </a:lnTo>
                    <a:lnTo>
                      <a:pt x="16592" y="32297"/>
                    </a:lnTo>
                    <a:lnTo>
                      <a:pt x="16012" y="32228"/>
                    </a:lnTo>
                    <a:lnTo>
                      <a:pt x="15466" y="32160"/>
                    </a:lnTo>
                    <a:lnTo>
                      <a:pt x="14885" y="32092"/>
                    </a:lnTo>
                    <a:lnTo>
                      <a:pt x="14339" y="31955"/>
                    </a:lnTo>
                    <a:lnTo>
                      <a:pt x="13793" y="31853"/>
                    </a:lnTo>
                    <a:lnTo>
                      <a:pt x="13212" y="31682"/>
                    </a:lnTo>
                    <a:lnTo>
                      <a:pt x="12666" y="31511"/>
                    </a:lnTo>
                    <a:lnTo>
                      <a:pt x="12120" y="31307"/>
                    </a:lnTo>
                    <a:lnTo>
                      <a:pt x="11608" y="31102"/>
                    </a:lnTo>
                    <a:lnTo>
                      <a:pt x="11062" y="30863"/>
                    </a:lnTo>
                    <a:lnTo>
                      <a:pt x="10550" y="30624"/>
                    </a:lnTo>
                    <a:lnTo>
                      <a:pt x="10037" y="30351"/>
                    </a:lnTo>
                    <a:lnTo>
                      <a:pt x="9559" y="30078"/>
                    </a:lnTo>
                    <a:lnTo>
                      <a:pt x="9082" y="29770"/>
                    </a:lnTo>
                    <a:lnTo>
                      <a:pt x="8160" y="29122"/>
                    </a:lnTo>
                    <a:lnTo>
                      <a:pt x="7238" y="28371"/>
                    </a:lnTo>
                    <a:lnTo>
                      <a:pt x="6384" y="27585"/>
                    </a:lnTo>
                    <a:lnTo>
                      <a:pt x="5565" y="26732"/>
                    </a:lnTo>
                    <a:lnTo>
                      <a:pt x="4780" y="25844"/>
                    </a:lnTo>
                    <a:lnTo>
                      <a:pt x="4029" y="24888"/>
                    </a:lnTo>
                    <a:lnTo>
                      <a:pt x="3380" y="23864"/>
                    </a:lnTo>
                    <a:lnTo>
                      <a:pt x="2732" y="22840"/>
                    </a:lnTo>
                    <a:lnTo>
                      <a:pt x="2185" y="21747"/>
                    </a:lnTo>
                    <a:lnTo>
                      <a:pt x="1707" y="20655"/>
                    </a:lnTo>
                    <a:lnTo>
                      <a:pt x="1264" y="19528"/>
                    </a:lnTo>
                    <a:lnTo>
                      <a:pt x="1093" y="18948"/>
                    </a:lnTo>
                    <a:lnTo>
                      <a:pt x="956" y="18402"/>
                    </a:lnTo>
                    <a:lnTo>
                      <a:pt x="820" y="17821"/>
                    </a:lnTo>
                    <a:lnTo>
                      <a:pt x="683" y="17241"/>
                    </a:lnTo>
                    <a:lnTo>
                      <a:pt x="581" y="16661"/>
                    </a:lnTo>
                    <a:lnTo>
                      <a:pt x="512" y="16080"/>
                    </a:lnTo>
                    <a:lnTo>
                      <a:pt x="478" y="15500"/>
                    </a:lnTo>
                    <a:lnTo>
                      <a:pt x="444" y="14920"/>
                    </a:lnTo>
                    <a:lnTo>
                      <a:pt x="444" y="14339"/>
                    </a:lnTo>
                    <a:lnTo>
                      <a:pt x="478" y="13759"/>
                    </a:lnTo>
                    <a:lnTo>
                      <a:pt x="547" y="13178"/>
                    </a:lnTo>
                    <a:lnTo>
                      <a:pt x="649" y="12598"/>
                    </a:lnTo>
                    <a:lnTo>
                      <a:pt x="786" y="12018"/>
                    </a:lnTo>
                    <a:lnTo>
                      <a:pt x="956" y="11471"/>
                    </a:lnTo>
                    <a:lnTo>
                      <a:pt x="1127" y="10959"/>
                    </a:lnTo>
                    <a:lnTo>
                      <a:pt x="1366" y="10413"/>
                    </a:lnTo>
                    <a:lnTo>
                      <a:pt x="1605" y="9901"/>
                    </a:lnTo>
                    <a:lnTo>
                      <a:pt x="1878" y="9423"/>
                    </a:lnTo>
                    <a:lnTo>
                      <a:pt x="2185" y="8911"/>
                    </a:lnTo>
                    <a:lnTo>
                      <a:pt x="2493" y="8433"/>
                    </a:lnTo>
                    <a:lnTo>
                      <a:pt x="3175" y="7511"/>
                    </a:lnTo>
                    <a:lnTo>
                      <a:pt x="3926" y="6624"/>
                    </a:lnTo>
                    <a:lnTo>
                      <a:pt x="4712" y="5770"/>
                    </a:lnTo>
                    <a:lnTo>
                      <a:pt x="5565" y="4882"/>
                    </a:lnTo>
                    <a:lnTo>
                      <a:pt x="6453" y="3995"/>
                    </a:lnTo>
                    <a:lnTo>
                      <a:pt x="7409" y="3175"/>
                    </a:lnTo>
                    <a:lnTo>
                      <a:pt x="7887" y="2800"/>
                    </a:lnTo>
                    <a:lnTo>
                      <a:pt x="8399" y="2459"/>
                    </a:lnTo>
                    <a:lnTo>
                      <a:pt x="8911" y="2117"/>
                    </a:lnTo>
                    <a:lnTo>
                      <a:pt x="9457" y="1810"/>
                    </a:lnTo>
                    <a:lnTo>
                      <a:pt x="10003" y="1537"/>
                    </a:lnTo>
                    <a:lnTo>
                      <a:pt x="10550" y="1264"/>
                    </a:lnTo>
                    <a:lnTo>
                      <a:pt x="11130" y="1059"/>
                    </a:lnTo>
                    <a:lnTo>
                      <a:pt x="11744" y="922"/>
                    </a:lnTo>
                    <a:lnTo>
                      <a:pt x="12359" y="786"/>
                    </a:lnTo>
                    <a:lnTo>
                      <a:pt x="12973" y="717"/>
                    </a:lnTo>
                    <a:lnTo>
                      <a:pt x="13110" y="683"/>
                    </a:lnTo>
                    <a:lnTo>
                      <a:pt x="13247" y="581"/>
                    </a:lnTo>
                    <a:lnTo>
                      <a:pt x="13315" y="478"/>
                    </a:lnTo>
                    <a:lnTo>
                      <a:pt x="13349" y="342"/>
                    </a:lnTo>
                    <a:lnTo>
                      <a:pt x="13315" y="239"/>
                    </a:lnTo>
                    <a:lnTo>
                      <a:pt x="13281" y="137"/>
                    </a:lnTo>
                    <a:lnTo>
                      <a:pt x="13178" y="35"/>
                    </a:lnTo>
                    <a:lnTo>
                      <a:pt x="1300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1" name="Google Shape;857;p32"/>
              <p:cNvSpPr/>
              <p:nvPr/>
            </p:nvSpPr>
            <p:spPr>
              <a:xfrm rot="745800">
                <a:off x="683640" y="3763440"/>
                <a:ext cx="279360" cy="149040"/>
              </a:xfrm>
              <a:custGeom>
                <a:avLst/>
                <a:gdLst>
                  <a:gd name="textAreaLeft" fmla="*/ 0 w 279360"/>
                  <a:gd name="textAreaRight" fmla="*/ 279720 w 27936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14749" h="7887">
                    <a:moveTo>
                      <a:pt x="2015" y="0"/>
                    </a:moveTo>
                    <a:lnTo>
                      <a:pt x="1400" y="35"/>
                    </a:lnTo>
                    <a:lnTo>
                      <a:pt x="786" y="69"/>
                    </a:lnTo>
                    <a:lnTo>
                      <a:pt x="171" y="137"/>
                    </a:lnTo>
                    <a:lnTo>
                      <a:pt x="69" y="171"/>
                    </a:lnTo>
                    <a:lnTo>
                      <a:pt x="35" y="239"/>
                    </a:lnTo>
                    <a:lnTo>
                      <a:pt x="1" y="308"/>
                    </a:lnTo>
                    <a:lnTo>
                      <a:pt x="1" y="376"/>
                    </a:lnTo>
                    <a:lnTo>
                      <a:pt x="35" y="444"/>
                    </a:lnTo>
                    <a:lnTo>
                      <a:pt x="103" y="478"/>
                    </a:lnTo>
                    <a:lnTo>
                      <a:pt x="171" y="513"/>
                    </a:lnTo>
                    <a:lnTo>
                      <a:pt x="240" y="547"/>
                    </a:lnTo>
                    <a:lnTo>
                      <a:pt x="1264" y="478"/>
                    </a:lnTo>
                    <a:lnTo>
                      <a:pt x="2288" y="513"/>
                    </a:lnTo>
                    <a:lnTo>
                      <a:pt x="3312" y="615"/>
                    </a:lnTo>
                    <a:lnTo>
                      <a:pt x="4336" y="820"/>
                    </a:lnTo>
                    <a:lnTo>
                      <a:pt x="5360" y="1059"/>
                    </a:lnTo>
                    <a:lnTo>
                      <a:pt x="6351" y="1366"/>
                    </a:lnTo>
                    <a:lnTo>
                      <a:pt x="7341" y="1742"/>
                    </a:lnTo>
                    <a:lnTo>
                      <a:pt x="8297" y="2185"/>
                    </a:lnTo>
                    <a:lnTo>
                      <a:pt x="9218" y="2697"/>
                    </a:lnTo>
                    <a:lnTo>
                      <a:pt x="10106" y="3278"/>
                    </a:lnTo>
                    <a:lnTo>
                      <a:pt x="10959" y="3892"/>
                    </a:lnTo>
                    <a:lnTo>
                      <a:pt x="11745" y="4541"/>
                    </a:lnTo>
                    <a:lnTo>
                      <a:pt x="12462" y="5292"/>
                    </a:lnTo>
                    <a:lnTo>
                      <a:pt x="12803" y="5668"/>
                    </a:lnTo>
                    <a:lnTo>
                      <a:pt x="13144" y="6043"/>
                    </a:lnTo>
                    <a:lnTo>
                      <a:pt x="13452" y="6453"/>
                    </a:lnTo>
                    <a:lnTo>
                      <a:pt x="13725" y="6863"/>
                    </a:lnTo>
                    <a:lnTo>
                      <a:pt x="13998" y="7306"/>
                    </a:lnTo>
                    <a:lnTo>
                      <a:pt x="14237" y="7750"/>
                    </a:lnTo>
                    <a:lnTo>
                      <a:pt x="14271" y="7818"/>
                    </a:lnTo>
                    <a:lnTo>
                      <a:pt x="14373" y="7853"/>
                    </a:lnTo>
                    <a:lnTo>
                      <a:pt x="14442" y="7887"/>
                    </a:lnTo>
                    <a:lnTo>
                      <a:pt x="14544" y="7887"/>
                    </a:lnTo>
                    <a:lnTo>
                      <a:pt x="14612" y="7853"/>
                    </a:lnTo>
                    <a:lnTo>
                      <a:pt x="14681" y="7784"/>
                    </a:lnTo>
                    <a:lnTo>
                      <a:pt x="14749" y="7716"/>
                    </a:lnTo>
                    <a:lnTo>
                      <a:pt x="14749" y="7614"/>
                    </a:lnTo>
                    <a:lnTo>
                      <a:pt x="14749" y="7101"/>
                    </a:lnTo>
                    <a:lnTo>
                      <a:pt x="14647" y="6589"/>
                    </a:lnTo>
                    <a:lnTo>
                      <a:pt x="14510" y="6111"/>
                    </a:lnTo>
                    <a:lnTo>
                      <a:pt x="14305" y="5668"/>
                    </a:lnTo>
                    <a:lnTo>
                      <a:pt x="14066" y="5224"/>
                    </a:lnTo>
                    <a:lnTo>
                      <a:pt x="13759" y="4814"/>
                    </a:lnTo>
                    <a:lnTo>
                      <a:pt x="13452" y="4439"/>
                    </a:lnTo>
                    <a:lnTo>
                      <a:pt x="13076" y="4063"/>
                    </a:lnTo>
                    <a:lnTo>
                      <a:pt x="12701" y="3722"/>
                    </a:lnTo>
                    <a:lnTo>
                      <a:pt x="12291" y="3380"/>
                    </a:lnTo>
                    <a:lnTo>
                      <a:pt x="11847" y="3073"/>
                    </a:lnTo>
                    <a:lnTo>
                      <a:pt x="11437" y="2766"/>
                    </a:lnTo>
                    <a:lnTo>
                      <a:pt x="10516" y="2254"/>
                    </a:lnTo>
                    <a:lnTo>
                      <a:pt x="9662" y="1810"/>
                    </a:lnTo>
                    <a:lnTo>
                      <a:pt x="8535" y="1298"/>
                    </a:lnTo>
                    <a:lnTo>
                      <a:pt x="7375" y="854"/>
                    </a:lnTo>
                    <a:lnTo>
                      <a:pt x="6794" y="683"/>
                    </a:lnTo>
                    <a:lnTo>
                      <a:pt x="6214" y="513"/>
                    </a:lnTo>
                    <a:lnTo>
                      <a:pt x="5634" y="376"/>
                    </a:lnTo>
                    <a:lnTo>
                      <a:pt x="5019" y="274"/>
                    </a:lnTo>
                    <a:lnTo>
                      <a:pt x="4439" y="171"/>
                    </a:lnTo>
                    <a:lnTo>
                      <a:pt x="3824" y="69"/>
                    </a:lnTo>
                    <a:lnTo>
                      <a:pt x="3244" y="35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2" name="Google Shape;858;p32"/>
              <p:cNvSpPr/>
              <p:nvPr/>
            </p:nvSpPr>
            <p:spPr>
              <a:xfrm rot="745800">
                <a:off x="446760" y="4210920"/>
                <a:ext cx="107640" cy="70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70920"/>
                  <a:gd name="textAreaBottom" fmla="*/ 71280 h 70920"/>
                </a:gdLst>
                <a:ahLst/>
                <a:cxnLst/>
                <a:rect l="textAreaLeft" t="textAreaTop" r="textAreaRight" b="textAreaBottom"/>
                <a:pathLst>
                  <a:path w="5702" h="3757">
                    <a:moveTo>
                      <a:pt x="0" y="1"/>
                    </a:moveTo>
                    <a:lnTo>
                      <a:pt x="34" y="35"/>
                    </a:lnTo>
                    <a:lnTo>
                      <a:pt x="1332" y="1093"/>
                    </a:lnTo>
                    <a:lnTo>
                      <a:pt x="1980" y="1605"/>
                    </a:lnTo>
                    <a:lnTo>
                      <a:pt x="2663" y="2118"/>
                    </a:lnTo>
                    <a:lnTo>
                      <a:pt x="3380" y="2596"/>
                    </a:lnTo>
                    <a:lnTo>
                      <a:pt x="4097" y="3039"/>
                    </a:lnTo>
                    <a:lnTo>
                      <a:pt x="4848" y="3415"/>
                    </a:lnTo>
                    <a:lnTo>
                      <a:pt x="5633" y="3756"/>
                    </a:lnTo>
                    <a:lnTo>
                      <a:pt x="5667" y="3756"/>
                    </a:lnTo>
                    <a:lnTo>
                      <a:pt x="5701" y="3722"/>
                    </a:lnTo>
                    <a:lnTo>
                      <a:pt x="5701" y="3688"/>
                    </a:lnTo>
                    <a:lnTo>
                      <a:pt x="5667" y="3654"/>
                    </a:lnTo>
                    <a:lnTo>
                      <a:pt x="4984" y="3176"/>
                    </a:lnTo>
                    <a:lnTo>
                      <a:pt x="4268" y="2732"/>
                    </a:lnTo>
                    <a:lnTo>
                      <a:pt x="2834" y="1844"/>
                    </a:lnTo>
                    <a:lnTo>
                      <a:pt x="1434" y="957"/>
                    </a:lnTo>
                    <a:lnTo>
                      <a:pt x="717" y="5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3" name="Google Shape;859;p32"/>
              <p:cNvSpPr/>
              <p:nvPr/>
            </p:nvSpPr>
            <p:spPr>
              <a:xfrm rot="745800">
                <a:off x="459720" y="4203720"/>
                <a:ext cx="78120" cy="50040"/>
              </a:xfrm>
              <a:custGeom>
                <a:avLst/>
                <a:gdLst>
                  <a:gd name="textAreaLeft" fmla="*/ 0 w 78120"/>
                  <a:gd name="textAreaRight" fmla="*/ 78480 w 7812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4131" h="2664">
                    <a:moveTo>
                      <a:pt x="68" y="1"/>
                    </a:moveTo>
                    <a:lnTo>
                      <a:pt x="0" y="35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444" y="547"/>
                    </a:lnTo>
                    <a:lnTo>
                      <a:pt x="922" y="888"/>
                    </a:lnTo>
                    <a:lnTo>
                      <a:pt x="1400" y="1264"/>
                    </a:lnTo>
                    <a:lnTo>
                      <a:pt x="1912" y="1571"/>
                    </a:lnTo>
                    <a:lnTo>
                      <a:pt x="2424" y="1912"/>
                    </a:lnTo>
                    <a:lnTo>
                      <a:pt x="2936" y="2185"/>
                    </a:lnTo>
                    <a:lnTo>
                      <a:pt x="3482" y="2459"/>
                    </a:lnTo>
                    <a:lnTo>
                      <a:pt x="4029" y="2663"/>
                    </a:lnTo>
                    <a:lnTo>
                      <a:pt x="4097" y="2663"/>
                    </a:lnTo>
                    <a:lnTo>
                      <a:pt x="4131" y="2629"/>
                    </a:lnTo>
                    <a:lnTo>
                      <a:pt x="4131" y="2561"/>
                    </a:lnTo>
                    <a:lnTo>
                      <a:pt x="4097" y="2493"/>
                    </a:lnTo>
                    <a:lnTo>
                      <a:pt x="3141" y="1844"/>
                    </a:lnTo>
                    <a:lnTo>
                      <a:pt x="2151" y="1195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4" name="Google Shape;860;p32"/>
              <p:cNvSpPr/>
              <p:nvPr/>
            </p:nvSpPr>
            <p:spPr>
              <a:xfrm rot="745800">
                <a:off x="442080" y="4219920"/>
                <a:ext cx="407520" cy="112320"/>
              </a:xfrm>
              <a:custGeom>
                <a:avLst/>
                <a:gdLst>
                  <a:gd name="textAreaLeft" fmla="*/ 0 w 407520"/>
                  <a:gd name="textAreaRight" fmla="*/ 407880 w 407520"/>
                  <a:gd name="textAreaTop" fmla="*/ 0 h 112320"/>
                  <a:gd name="textAreaBottom" fmla="*/ 112680 h 112320"/>
                </a:gdLst>
                <a:ahLst/>
                <a:cxnLst/>
                <a:rect l="textAreaLeft" t="textAreaTop" r="textAreaRight" b="textAreaBottom"/>
                <a:pathLst>
                  <a:path w="21509" h="5942">
                    <a:moveTo>
                      <a:pt x="21372" y="1"/>
                    </a:moveTo>
                    <a:lnTo>
                      <a:pt x="21338" y="35"/>
                    </a:lnTo>
                    <a:lnTo>
                      <a:pt x="21270" y="35"/>
                    </a:lnTo>
                    <a:lnTo>
                      <a:pt x="20143" y="1059"/>
                    </a:lnTo>
                    <a:lnTo>
                      <a:pt x="19017" y="2015"/>
                    </a:lnTo>
                    <a:lnTo>
                      <a:pt x="18436" y="2493"/>
                    </a:lnTo>
                    <a:lnTo>
                      <a:pt x="17856" y="2903"/>
                    </a:lnTo>
                    <a:lnTo>
                      <a:pt x="17275" y="3312"/>
                    </a:lnTo>
                    <a:lnTo>
                      <a:pt x="16661" y="3722"/>
                    </a:lnTo>
                    <a:lnTo>
                      <a:pt x="16046" y="4064"/>
                    </a:lnTo>
                    <a:lnTo>
                      <a:pt x="15398" y="4405"/>
                    </a:lnTo>
                    <a:lnTo>
                      <a:pt x="14749" y="4712"/>
                    </a:lnTo>
                    <a:lnTo>
                      <a:pt x="14066" y="4985"/>
                    </a:lnTo>
                    <a:lnTo>
                      <a:pt x="13383" y="5224"/>
                    </a:lnTo>
                    <a:lnTo>
                      <a:pt x="12667" y="5429"/>
                    </a:lnTo>
                    <a:lnTo>
                      <a:pt x="11915" y="5566"/>
                    </a:lnTo>
                    <a:lnTo>
                      <a:pt x="11130" y="5702"/>
                    </a:lnTo>
                    <a:lnTo>
                      <a:pt x="10379" y="5771"/>
                    </a:lnTo>
                    <a:lnTo>
                      <a:pt x="8877" y="5771"/>
                    </a:lnTo>
                    <a:lnTo>
                      <a:pt x="8160" y="5702"/>
                    </a:lnTo>
                    <a:lnTo>
                      <a:pt x="7409" y="5600"/>
                    </a:lnTo>
                    <a:lnTo>
                      <a:pt x="6692" y="5463"/>
                    </a:lnTo>
                    <a:lnTo>
                      <a:pt x="5975" y="5258"/>
                    </a:lnTo>
                    <a:lnTo>
                      <a:pt x="5258" y="5054"/>
                    </a:lnTo>
                    <a:lnTo>
                      <a:pt x="4575" y="4780"/>
                    </a:lnTo>
                    <a:lnTo>
                      <a:pt x="3893" y="4473"/>
                    </a:lnTo>
                    <a:lnTo>
                      <a:pt x="3210" y="4166"/>
                    </a:lnTo>
                    <a:lnTo>
                      <a:pt x="2561" y="3790"/>
                    </a:lnTo>
                    <a:lnTo>
                      <a:pt x="1912" y="3415"/>
                    </a:lnTo>
                    <a:lnTo>
                      <a:pt x="1298" y="3005"/>
                    </a:lnTo>
                    <a:lnTo>
                      <a:pt x="718" y="2527"/>
                    </a:lnTo>
                    <a:lnTo>
                      <a:pt x="137" y="2083"/>
                    </a:lnTo>
                    <a:lnTo>
                      <a:pt x="69" y="2049"/>
                    </a:lnTo>
                    <a:lnTo>
                      <a:pt x="1" y="2083"/>
                    </a:lnTo>
                    <a:lnTo>
                      <a:pt x="1" y="2152"/>
                    </a:lnTo>
                    <a:lnTo>
                      <a:pt x="35" y="2220"/>
                    </a:lnTo>
                    <a:lnTo>
                      <a:pt x="615" y="2698"/>
                    </a:lnTo>
                    <a:lnTo>
                      <a:pt x="1230" y="3142"/>
                    </a:lnTo>
                    <a:lnTo>
                      <a:pt x="1844" y="3551"/>
                    </a:lnTo>
                    <a:lnTo>
                      <a:pt x="2493" y="3961"/>
                    </a:lnTo>
                    <a:lnTo>
                      <a:pt x="3176" y="4303"/>
                    </a:lnTo>
                    <a:lnTo>
                      <a:pt x="3824" y="4610"/>
                    </a:lnTo>
                    <a:lnTo>
                      <a:pt x="4541" y="4917"/>
                    </a:lnTo>
                    <a:lnTo>
                      <a:pt x="5224" y="5156"/>
                    </a:lnTo>
                    <a:lnTo>
                      <a:pt x="5941" y="5395"/>
                    </a:lnTo>
                    <a:lnTo>
                      <a:pt x="6658" y="5566"/>
                    </a:lnTo>
                    <a:lnTo>
                      <a:pt x="7409" y="5736"/>
                    </a:lnTo>
                    <a:lnTo>
                      <a:pt x="8160" y="5839"/>
                    </a:lnTo>
                    <a:lnTo>
                      <a:pt x="8911" y="5907"/>
                    </a:lnTo>
                    <a:lnTo>
                      <a:pt x="9662" y="5941"/>
                    </a:lnTo>
                    <a:lnTo>
                      <a:pt x="11164" y="5941"/>
                    </a:lnTo>
                    <a:lnTo>
                      <a:pt x="11881" y="5873"/>
                    </a:lnTo>
                    <a:lnTo>
                      <a:pt x="12632" y="5736"/>
                    </a:lnTo>
                    <a:lnTo>
                      <a:pt x="13383" y="5600"/>
                    </a:lnTo>
                    <a:lnTo>
                      <a:pt x="14135" y="5429"/>
                    </a:lnTo>
                    <a:lnTo>
                      <a:pt x="14851" y="5190"/>
                    </a:lnTo>
                    <a:lnTo>
                      <a:pt x="15603" y="4917"/>
                    </a:lnTo>
                    <a:lnTo>
                      <a:pt x="16319" y="4644"/>
                    </a:lnTo>
                    <a:lnTo>
                      <a:pt x="17036" y="4303"/>
                    </a:lnTo>
                    <a:lnTo>
                      <a:pt x="17719" y="3927"/>
                    </a:lnTo>
                    <a:lnTo>
                      <a:pt x="18368" y="3517"/>
                    </a:lnTo>
                    <a:lnTo>
                      <a:pt x="18982" y="3039"/>
                    </a:lnTo>
                    <a:lnTo>
                      <a:pt x="19597" y="2561"/>
                    </a:lnTo>
                    <a:lnTo>
                      <a:pt x="20143" y="2049"/>
                    </a:lnTo>
                    <a:lnTo>
                      <a:pt x="20621" y="1469"/>
                    </a:lnTo>
                    <a:lnTo>
                      <a:pt x="21099" y="889"/>
                    </a:lnTo>
                    <a:lnTo>
                      <a:pt x="21509" y="240"/>
                    </a:lnTo>
                    <a:lnTo>
                      <a:pt x="21509" y="172"/>
                    </a:lnTo>
                    <a:lnTo>
                      <a:pt x="21509" y="137"/>
                    </a:lnTo>
                    <a:lnTo>
                      <a:pt x="21475" y="35"/>
                    </a:lnTo>
                    <a:lnTo>
                      <a:pt x="2137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5" name="Google Shape;861;p32"/>
              <p:cNvSpPr/>
              <p:nvPr/>
            </p:nvSpPr>
            <p:spPr>
              <a:xfrm rot="745800">
                <a:off x="906120" y="3979440"/>
                <a:ext cx="36720" cy="244440"/>
              </a:xfrm>
              <a:custGeom>
                <a:avLst/>
                <a:gdLst>
                  <a:gd name="textAreaLeft" fmla="*/ 0 w 36720"/>
                  <a:gd name="textAreaRight" fmla="*/ 37080 w 36720"/>
                  <a:gd name="textAreaTop" fmla="*/ 0 h 244440"/>
                  <a:gd name="textAreaBottom" fmla="*/ 244800 h 244440"/>
                </a:gdLst>
                <a:ahLst/>
                <a:cxnLst/>
                <a:rect l="textAreaLeft" t="textAreaTop" r="textAreaRight" b="textAreaBottom"/>
                <a:pathLst>
                  <a:path w="1947" h="12906">
                    <a:moveTo>
                      <a:pt x="615" y="1"/>
                    </a:moveTo>
                    <a:lnTo>
                      <a:pt x="615" y="69"/>
                    </a:lnTo>
                    <a:lnTo>
                      <a:pt x="990" y="1571"/>
                    </a:lnTo>
                    <a:lnTo>
                      <a:pt x="1161" y="2322"/>
                    </a:lnTo>
                    <a:lnTo>
                      <a:pt x="1298" y="3074"/>
                    </a:lnTo>
                    <a:lnTo>
                      <a:pt x="1400" y="3825"/>
                    </a:lnTo>
                    <a:lnTo>
                      <a:pt x="1434" y="4576"/>
                    </a:lnTo>
                    <a:lnTo>
                      <a:pt x="1468" y="5361"/>
                    </a:lnTo>
                    <a:lnTo>
                      <a:pt x="1434" y="6146"/>
                    </a:lnTo>
                    <a:lnTo>
                      <a:pt x="1332" y="7000"/>
                    </a:lnTo>
                    <a:lnTo>
                      <a:pt x="1229" y="7853"/>
                    </a:lnTo>
                    <a:lnTo>
                      <a:pt x="1059" y="8672"/>
                    </a:lnTo>
                    <a:lnTo>
                      <a:pt x="854" y="9492"/>
                    </a:lnTo>
                    <a:lnTo>
                      <a:pt x="410" y="11165"/>
                    </a:lnTo>
                    <a:lnTo>
                      <a:pt x="0" y="12803"/>
                    </a:lnTo>
                    <a:lnTo>
                      <a:pt x="35" y="12872"/>
                    </a:lnTo>
                    <a:lnTo>
                      <a:pt x="69" y="12906"/>
                    </a:lnTo>
                    <a:lnTo>
                      <a:pt x="103" y="12906"/>
                    </a:lnTo>
                    <a:lnTo>
                      <a:pt x="137" y="12837"/>
                    </a:lnTo>
                    <a:lnTo>
                      <a:pt x="683" y="11369"/>
                    </a:lnTo>
                    <a:lnTo>
                      <a:pt x="922" y="10584"/>
                    </a:lnTo>
                    <a:lnTo>
                      <a:pt x="1161" y="9799"/>
                    </a:lnTo>
                    <a:lnTo>
                      <a:pt x="1400" y="8946"/>
                    </a:lnTo>
                    <a:lnTo>
                      <a:pt x="1571" y="8126"/>
                    </a:lnTo>
                    <a:lnTo>
                      <a:pt x="1742" y="7273"/>
                    </a:lnTo>
                    <a:lnTo>
                      <a:pt x="1844" y="6419"/>
                    </a:lnTo>
                    <a:lnTo>
                      <a:pt x="1946" y="5566"/>
                    </a:lnTo>
                    <a:lnTo>
                      <a:pt x="1946" y="4712"/>
                    </a:lnTo>
                    <a:lnTo>
                      <a:pt x="1912" y="3859"/>
                    </a:lnTo>
                    <a:lnTo>
                      <a:pt x="1844" y="3039"/>
                    </a:lnTo>
                    <a:lnTo>
                      <a:pt x="1673" y="2254"/>
                    </a:lnTo>
                    <a:lnTo>
                      <a:pt x="1571" y="1844"/>
                    </a:lnTo>
                    <a:lnTo>
                      <a:pt x="1434" y="1469"/>
                    </a:lnTo>
                    <a:lnTo>
                      <a:pt x="1298" y="1093"/>
                    </a:lnTo>
                    <a:lnTo>
                      <a:pt x="1127" y="718"/>
                    </a:lnTo>
                    <a:lnTo>
                      <a:pt x="922" y="376"/>
                    </a:lnTo>
                    <a:lnTo>
                      <a:pt x="717" y="3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6" name="Google Shape;862;p32"/>
              <p:cNvSpPr/>
              <p:nvPr/>
            </p:nvSpPr>
            <p:spPr>
              <a:xfrm rot="745800">
                <a:off x="914400" y="4008960"/>
                <a:ext cx="11880" cy="143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43280"/>
                  <a:gd name="textAreaBottom" fmla="*/ 143640 h 143280"/>
                </a:gdLst>
                <a:ahLst/>
                <a:cxnLst/>
                <a:rect l="textAreaLeft" t="textAreaTop" r="textAreaRight" b="textAreaBottom"/>
                <a:pathLst>
                  <a:path w="649" h="7580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37"/>
                    </a:lnTo>
                    <a:lnTo>
                      <a:pt x="171" y="1981"/>
                    </a:lnTo>
                    <a:lnTo>
                      <a:pt x="239" y="2903"/>
                    </a:lnTo>
                    <a:lnTo>
                      <a:pt x="273" y="3790"/>
                    </a:lnTo>
                    <a:lnTo>
                      <a:pt x="307" y="4712"/>
                    </a:lnTo>
                    <a:lnTo>
                      <a:pt x="273" y="5600"/>
                    </a:lnTo>
                    <a:lnTo>
                      <a:pt x="205" y="6521"/>
                    </a:lnTo>
                    <a:lnTo>
                      <a:pt x="68" y="7477"/>
                    </a:lnTo>
                    <a:lnTo>
                      <a:pt x="103" y="7546"/>
                    </a:lnTo>
                    <a:lnTo>
                      <a:pt x="171" y="7580"/>
                    </a:lnTo>
                    <a:lnTo>
                      <a:pt x="239" y="7546"/>
                    </a:lnTo>
                    <a:lnTo>
                      <a:pt x="273" y="7477"/>
                    </a:lnTo>
                    <a:lnTo>
                      <a:pt x="410" y="6555"/>
                    </a:lnTo>
                    <a:lnTo>
                      <a:pt x="546" y="5634"/>
                    </a:lnTo>
                    <a:lnTo>
                      <a:pt x="615" y="4712"/>
                    </a:lnTo>
                    <a:lnTo>
                      <a:pt x="649" y="3756"/>
                    </a:lnTo>
                    <a:lnTo>
                      <a:pt x="649" y="2834"/>
                    </a:lnTo>
                    <a:lnTo>
                      <a:pt x="581" y="1878"/>
                    </a:lnTo>
                    <a:lnTo>
                      <a:pt x="444" y="957"/>
                    </a:lnTo>
                    <a:lnTo>
                      <a:pt x="239" y="69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7" name="Google Shape;863;p32"/>
              <p:cNvSpPr/>
              <p:nvPr/>
            </p:nvSpPr>
            <p:spPr>
              <a:xfrm rot="745800">
                <a:off x="894600" y="4036680"/>
                <a:ext cx="11160" cy="52200"/>
              </a:xfrm>
              <a:custGeom>
                <a:avLst/>
                <a:gdLst>
                  <a:gd name="textAreaLeft" fmla="*/ 0 w 11160"/>
                  <a:gd name="textAreaRight" fmla="*/ 11520 w 1116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615" h="2766">
                    <a:moveTo>
                      <a:pt x="137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0" y="137"/>
                    </a:lnTo>
                    <a:lnTo>
                      <a:pt x="34" y="444"/>
                    </a:lnTo>
                    <a:lnTo>
                      <a:pt x="103" y="718"/>
                    </a:lnTo>
                    <a:lnTo>
                      <a:pt x="205" y="1298"/>
                    </a:lnTo>
                    <a:lnTo>
                      <a:pt x="239" y="1605"/>
                    </a:lnTo>
                    <a:lnTo>
                      <a:pt x="239" y="1947"/>
                    </a:lnTo>
                    <a:lnTo>
                      <a:pt x="205" y="2595"/>
                    </a:lnTo>
                    <a:lnTo>
                      <a:pt x="205" y="2664"/>
                    </a:lnTo>
                    <a:lnTo>
                      <a:pt x="239" y="2698"/>
                    </a:lnTo>
                    <a:lnTo>
                      <a:pt x="307" y="2732"/>
                    </a:lnTo>
                    <a:lnTo>
                      <a:pt x="342" y="2766"/>
                    </a:lnTo>
                    <a:lnTo>
                      <a:pt x="478" y="2732"/>
                    </a:lnTo>
                    <a:lnTo>
                      <a:pt x="512" y="2664"/>
                    </a:lnTo>
                    <a:lnTo>
                      <a:pt x="512" y="2629"/>
                    </a:lnTo>
                    <a:lnTo>
                      <a:pt x="615" y="2015"/>
                    </a:lnTo>
                    <a:lnTo>
                      <a:pt x="615" y="1673"/>
                    </a:lnTo>
                    <a:lnTo>
                      <a:pt x="615" y="1332"/>
                    </a:lnTo>
                    <a:lnTo>
                      <a:pt x="615" y="991"/>
                    </a:lnTo>
                    <a:lnTo>
                      <a:pt x="546" y="649"/>
                    </a:lnTo>
                    <a:lnTo>
                      <a:pt x="478" y="342"/>
                    </a:lnTo>
                    <a:lnTo>
                      <a:pt x="342" y="69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8" name="Google Shape;864;p32"/>
              <p:cNvSpPr/>
              <p:nvPr/>
            </p:nvSpPr>
            <p:spPr>
              <a:xfrm rot="745800">
                <a:off x="705960" y="3788280"/>
                <a:ext cx="227520" cy="95400"/>
              </a:xfrm>
              <a:custGeom>
                <a:avLst/>
                <a:gdLst>
                  <a:gd name="textAreaLeft" fmla="*/ 0 w 227520"/>
                  <a:gd name="textAreaRight" fmla="*/ 227880 w 227520"/>
                  <a:gd name="textAreaTop" fmla="*/ 0 h 95400"/>
                  <a:gd name="textAreaBottom" fmla="*/ 95760 h 95400"/>
                </a:gdLst>
                <a:ahLst/>
                <a:cxnLst/>
                <a:rect l="textAreaLeft" t="textAreaTop" r="textAreaRight" b="textAreaBottom"/>
                <a:pathLst>
                  <a:path w="12018" h="5053">
                    <a:moveTo>
                      <a:pt x="1741" y="0"/>
                    </a:moveTo>
                    <a:lnTo>
                      <a:pt x="1332" y="34"/>
                    </a:lnTo>
                    <a:lnTo>
                      <a:pt x="922" y="68"/>
                    </a:lnTo>
                    <a:lnTo>
                      <a:pt x="512" y="137"/>
                    </a:lnTo>
                    <a:lnTo>
                      <a:pt x="103" y="239"/>
                    </a:lnTo>
                    <a:lnTo>
                      <a:pt x="34" y="273"/>
                    </a:lnTo>
                    <a:lnTo>
                      <a:pt x="0" y="307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0" y="478"/>
                    </a:lnTo>
                    <a:lnTo>
                      <a:pt x="69" y="512"/>
                    </a:lnTo>
                    <a:lnTo>
                      <a:pt x="103" y="546"/>
                    </a:lnTo>
                    <a:lnTo>
                      <a:pt x="171" y="546"/>
                    </a:lnTo>
                    <a:lnTo>
                      <a:pt x="922" y="444"/>
                    </a:lnTo>
                    <a:lnTo>
                      <a:pt x="1707" y="410"/>
                    </a:lnTo>
                    <a:lnTo>
                      <a:pt x="2493" y="444"/>
                    </a:lnTo>
                    <a:lnTo>
                      <a:pt x="3278" y="546"/>
                    </a:lnTo>
                    <a:lnTo>
                      <a:pt x="4097" y="717"/>
                    </a:lnTo>
                    <a:lnTo>
                      <a:pt x="4916" y="922"/>
                    </a:lnTo>
                    <a:lnTo>
                      <a:pt x="5702" y="1161"/>
                    </a:lnTo>
                    <a:lnTo>
                      <a:pt x="6487" y="1468"/>
                    </a:lnTo>
                    <a:lnTo>
                      <a:pt x="7272" y="1809"/>
                    </a:lnTo>
                    <a:lnTo>
                      <a:pt x="8023" y="2219"/>
                    </a:lnTo>
                    <a:lnTo>
                      <a:pt x="8740" y="2629"/>
                    </a:lnTo>
                    <a:lnTo>
                      <a:pt x="9457" y="3073"/>
                    </a:lnTo>
                    <a:lnTo>
                      <a:pt x="10106" y="3516"/>
                    </a:lnTo>
                    <a:lnTo>
                      <a:pt x="10720" y="3994"/>
                    </a:lnTo>
                    <a:lnTo>
                      <a:pt x="11301" y="4506"/>
                    </a:lnTo>
                    <a:lnTo>
                      <a:pt x="11813" y="5019"/>
                    </a:lnTo>
                    <a:lnTo>
                      <a:pt x="11881" y="5053"/>
                    </a:lnTo>
                    <a:lnTo>
                      <a:pt x="11983" y="5053"/>
                    </a:lnTo>
                    <a:lnTo>
                      <a:pt x="12018" y="4984"/>
                    </a:lnTo>
                    <a:lnTo>
                      <a:pt x="12018" y="4882"/>
                    </a:lnTo>
                    <a:lnTo>
                      <a:pt x="11779" y="4506"/>
                    </a:lnTo>
                    <a:lnTo>
                      <a:pt x="11540" y="4165"/>
                    </a:lnTo>
                    <a:lnTo>
                      <a:pt x="11266" y="3858"/>
                    </a:lnTo>
                    <a:lnTo>
                      <a:pt x="10959" y="3551"/>
                    </a:lnTo>
                    <a:lnTo>
                      <a:pt x="10652" y="3243"/>
                    </a:lnTo>
                    <a:lnTo>
                      <a:pt x="10345" y="3004"/>
                    </a:lnTo>
                    <a:lnTo>
                      <a:pt x="10003" y="2731"/>
                    </a:lnTo>
                    <a:lnTo>
                      <a:pt x="9628" y="2526"/>
                    </a:lnTo>
                    <a:lnTo>
                      <a:pt x="8877" y="2083"/>
                    </a:lnTo>
                    <a:lnTo>
                      <a:pt x="8126" y="1707"/>
                    </a:lnTo>
                    <a:lnTo>
                      <a:pt x="7340" y="1400"/>
                    </a:lnTo>
                    <a:lnTo>
                      <a:pt x="6521" y="1092"/>
                    </a:lnTo>
                    <a:lnTo>
                      <a:pt x="5736" y="819"/>
                    </a:lnTo>
                    <a:lnTo>
                      <a:pt x="4951" y="580"/>
                    </a:lnTo>
                    <a:lnTo>
                      <a:pt x="4165" y="341"/>
                    </a:lnTo>
                    <a:lnTo>
                      <a:pt x="3380" y="171"/>
                    </a:lnTo>
                    <a:lnTo>
                      <a:pt x="2561" y="34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880" bIns="47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9" name="Google Shape;865;p32"/>
              <p:cNvSpPr/>
              <p:nvPr/>
            </p:nvSpPr>
            <p:spPr>
              <a:xfrm rot="745800">
                <a:off x="800280" y="3839400"/>
                <a:ext cx="127800" cy="7992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6761" h="4234">
                    <a:moveTo>
                      <a:pt x="1" y="1"/>
                    </a:moveTo>
                    <a:lnTo>
                      <a:pt x="1" y="69"/>
                    </a:lnTo>
                    <a:lnTo>
                      <a:pt x="513" y="206"/>
                    </a:lnTo>
                    <a:lnTo>
                      <a:pt x="991" y="376"/>
                    </a:lnTo>
                    <a:lnTo>
                      <a:pt x="1469" y="547"/>
                    </a:lnTo>
                    <a:lnTo>
                      <a:pt x="1912" y="752"/>
                    </a:lnTo>
                    <a:lnTo>
                      <a:pt x="2732" y="1196"/>
                    </a:lnTo>
                    <a:lnTo>
                      <a:pt x="3551" y="1708"/>
                    </a:lnTo>
                    <a:lnTo>
                      <a:pt x="4302" y="2254"/>
                    </a:lnTo>
                    <a:lnTo>
                      <a:pt x="5019" y="2868"/>
                    </a:lnTo>
                    <a:lnTo>
                      <a:pt x="5770" y="3517"/>
                    </a:lnTo>
                    <a:lnTo>
                      <a:pt x="6521" y="4200"/>
                    </a:lnTo>
                    <a:lnTo>
                      <a:pt x="6624" y="4234"/>
                    </a:lnTo>
                    <a:lnTo>
                      <a:pt x="6726" y="4200"/>
                    </a:lnTo>
                    <a:lnTo>
                      <a:pt x="6760" y="4132"/>
                    </a:lnTo>
                    <a:lnTo>
                      <a:pt x="6760" y="4097"/>
                    </a:lnTo>
                    <a:lnTo>
                      <a:pt x="6760" y="4063"/>
                    </a:lnTo>
                    <a:lnTo>
                      <a:pt x="6487" y="3619"/>
                    </a:lnTo>
                    <a:lnTo>
                      <a:pt x="6180" y="3210"/>
                    </a:lnTo>
                    <a:lnTo>
                      <a:pt x="5873" y="2834"/>
                    </a:lnTo>
                    <a:lnTo>
                      <a:pt x="5497" y="2493"/>
                    </a:lnTo>
                    <a:lnTo>
                      <a:pt x="5121" y="2151"/>
                    </a:lnTo>
                    <a:lnTo>
                      <a:pt x="4712" y="1844"/>
                    </a:lnTo>
                    <a:lnTo>
                      <a:pt x="4302" y="1537"/>
                    </a:lnTo>
                    <a:lnTo>
                      <a:pt x="3858" y="1298"/>
                    </a:lnTo>
                    <a:lnTo>
                      <a:pt x="3380" y="1059"/>
                    </a:lnTo>
                    <a:lnTo>
                      <a:pt x="2937" y="820"/>
                    </a:lnTo>
                    <a:lnTo>
                      <a:pt x="2459" y="615"/>
                    </a:lnTo>
                    <a:lnTo>
                      <a:pt x="1946" y="444"/>
                    </a:lnTo>
                    <a:lnTo>
                      <a:pt x="1469" y="308"/>
                    </a:lnTo>
                    <a:lnTo>
                      <a:pt x="991" y="171"/>
                    </a:lnTo>
                    <a:lnTo>
                      <a:pt x="513" y="6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0" name="Google Shape;866;p32"/>
              <p:cNvSpPr/>
              <p:nvPr/>
            </p:nvSpPr>
            <p:spPr>
              <a:xfrm rot="745800">
                <a:off x="843840" y="3881160"/>
                <a:ext cx="57960" cy="4572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073" h="2425">
                    <a:moveTo>
                      <a:pt x="34" y="0"/>
                    </a:moveTo>
                    <a:lnTo>
                      <a:pt x="0" y="68"/>
                    </a:lnTo>
                    <a:lnTo>
                      <a:pt x="0" y="137"/>
                    </a:lnTo>
                    <a:lnTo>
                      <a:pt x="34" y="205"/>
                    </a:lnTo>
                    <a:lnTo>
                      <a:pt x="444" y="444"/>
                    </a:lnTo>
                    <a:lnTo>
                      <a:pt x="819" y="649"/>
                    </a:lnTo>
                    <a:lnTo>
                      <a:pt x="1195" y="922"/>
                    </a:lnTo>
                    <a:lnTo>
                      <a:pt x="1536" y="1195"/>
                    </a:lnTo>
                    <a:lnTo>
                      <a:pt x="2185" y="1775"/>
                    </a:lnTo>
                    <a:lnTo>
                      <a:pt x="2834" y="2390"/>
                    </a:lnTo>
                    <a:lnTo>
                      <a:pt x="2936" y="2424"/>
                    </a:lnTo>
                    <a:lnTo>
                      <a:pt x="3004" y="2424"/>
                    </a:lnTo>
                    <a:lnTo>
                      <a:pt x="3073" y="2356"/>
                    </a:lnTo>
                    <a:lnTo>
                      <a:pt x="3073" y="2288"/>
                    </a:lnTo>
                    <a:lnTo>
                      <a:pt x="3073" y="2253"/>
                    </a:lnTo>
                    <a:lnTo>
                      <a:pt x="2799" y="1878"/>
                    </a:lnTo>
                    <a:lnTo>
                      <a:pt x="2492" y="1502"/>
                    </a:lnTo>
                    <a:lnTo>
                      <a:pt x="2151" y="1195"/>
                    </a:lnTo>
                    <a:lnTo>
                      <a:pt x="1775" y="888"/>
                    </a:lnTo>
                    <a:lnTo>
                      <a:pt x="1366" y="649"/>
                    </a:lnTo>
                    <a:lnTo>
                      <a:pt x="956" y="410"/>
                    </a:lnTo>
                    <a:lnTo>
                      <a:pt x="546" y="20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1" name="Google Shape;867;p32"/>
              <p:cNvSpPr/>
              <p:nvPr/>
            </p:nvSpPr>
            <p:spPr>
              <a:xfrm rot="745800">
                <a:off x="712080" y="3815280"/>
                <a:ext cx="91080" cy="237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4815" h="1264">
                    <a:moveTo>
                      <a:pt x="1298" y="1"/>
                    </a:moveTo>
                    <a:lnTo>
                      <a:pt x="717" y="35"/>
                    </a:lnTo>
                    <a:lnTo>
                      <a:pt x="137" y="69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74"/>
                    </a:lnTo>
                    <a:lnTo>
                      <a:pt x="35" y="376"/>
                    </a:lnTo>
                    <a:lnTo>
                      <a:pt x="103" y="410"/>
                    </a:lnTo>
                    <a:lnTo>
                      <a:pt x="1332" y="410"/>
                    </a:lnTo>
                    <a:lnTo>
                      <a:pt x="1912" y="479"/>
                    </a:lnTo>
                    <a:lnTo>
                      <a:pt x="2527" y="581"/>
                    </a:lnTo>
                    <a:lnTo>
                      <a:pt x="3039" y="718"/>
                    </a:lnTo>
                    <a:lnTo>
                      <a:pt x="3551" y="922"/>
                    </a:lnTo>
                    <a:lnTo>
                      <a:pt x="4063" y="1093"/>
                    </a:lnTo>
                    <a:lnTo>
                      <a:pt x="4609" y="1264"/>
                    </a:lnTo>
                    <a:lnTo>
                      <a:pt x="4678" y="1264"/>
                    </a:lnTo>
                    <a:lnTo>
                      <a:pt x="4712" y="1230"/>
                    </a:lnTo>
                    <a:lnTo>
                      <a:pt x="4814" y="1161"/>
                    </a:lnTo>
                    <a:lnTo>
                      <a:pt x="4814" y="1025"/>
                    </a:lnTo>
                    <a:lnTo>
                      <a:pt x="4780" y="991"/>
                    </a:lnTo>
                    <a:lnTo>
                      <a:pt x="4746" y="922"/>
                    </a:lnTo>
                    <a:lnTo>
                      <a:pt x="4507" y="752"/>
                    </a:lnTo>
                    <a:lnTo>
                      <a:pt x="4268" y="615"/>
                    </a:lnTo>
                    <a:lnTo>
                      <a:pt x="3995" y="479"/>
                    </a:lnTo>
                    <a:lnTo>
                      <a:pt x="3722" y="376"/>
                    </a:lnTo>
                    <a:lnTo>
                      <a:pt x="3141" y="206"/>
                    </a:lnTo>
                    <a:lnTo>
                      <a:pt x="2527" y="103"/>
                    </a:lnTo>
                    <a:lnTo>
                      <a:pt x="1912" y="35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2" name="Google Shape;868;p32"/>
              <p:cNvSpPr/>
              <p:nvPr/>
            </p:nvSpPr>
            <p:spPr>
              <a:xfrm rot="745800">
                <a:off x="414720" y="3695040"/>
                <a:ext cx="193320" cy="28584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285840"/>
                  <a:gd name="textAreaBottom" fmla="*/ 286200 h 285840"/>
                </a:gdLst>
                <a:ahLst/>
                <a:cxnLst/>
                <a:rect l="textAreaLeft" t="textAreaTop" r="textAreaRight" b="textAreaBottom"/>
                <a:pathLst>
                  <a:path w="10208" h="15090">
                    <a:moveTo>
                      <a:pt x="10105" y="0"/>
                    </a:moveTo>
                    <a:lnTo>
                      <a:pt x="9047" y="546"/>
                    </a:lnTo>
                    <a:lnTo>
                      <a:pt x="8023" y="1161"/>
                    </a:lnTo>
                    <a:lnTo>
                      <a:pt x="7033" y="1844"/>
                    </a:lnTo>
                    <a:lnTo>
                      <a:pt x="6077" y="2595"/>
                    </a:lnTo>
                    <a:lnTo>
                      <a:pt x="5155" y="3380"/>
                    </a:lnTo>
                    <a:lnTo>
                      <a:pt x="4302" y="4233"/>
                    </a:lnTo>
                    <a:lnTo>
                      <a:pt x="3516" y="5121"/>
                    </a:lnTo>
                    <a:lnTo>
                      <a:pt x="2800" y="6077"/>
                    </a:lnTo>
                    <a:lnTo>
                      <a:pt x="2458" y="6555"/>
                    </a:lnTo>
                    <a:lnTo>
                      <a:pt x="2117" y="7067"/>
                    </a:lnTo>
                    <a:lnTo>
                      <a:pt x="1809" y="7579"/>
                    </a:lnTo>
                    <a:lnTo>
                      <a:pt x="1536" y="8091"/>
                    </a:lnTo>
                    <a:lnTo>
                      <a:pt x="1263" y="8637"/>
                    </a:lnTo>
                    <a:lnTo>
                      <a:pt x="1024" y="9150"/>
                    </a:lnTo>
                    <a:lnTo>
                      <a:pt x="819" y="9696"/>
                    </a:lnTo>
                    <a:lnTo>
                      <a:pt x="615" y="10276"/>
                    </a:lnTo>
                    <a:lnTo>
                      <a:pt x="444" y="10822"/>
                    </a:lnTo>
                    <a:lnTo>
                      <a:pt x="307" y="11403"/>
                    </a:lnTo>
                    <a:lnTo>
                      <a:pt x="205" y="11983"/>
                    </a:lnTo>
                    <a:lnTo>
                      <a:pt x="102" y="12564"/>
                    </a:lnTo>
                    <a:lnTo>
                      <a:pt x="34" y="13144"/>
                    </a:lnTo>
                    <a:lnTo>
                      <a:pt x="0" y="13758"/>
                    </a:lnTo>
                    <a:lnTo>
                      <a:pt x="0" y="14373"/>
                    </a:lnTo>
                    <a:lnTo>
                      <a:pt x="34" y="14953"/>
                    </a:lnTo>
                    <a:lnTo>
                      <a:pt x="34" y="15022"/>
                    </a:lnTo>
                    <a:lnTo>
                      <a:pt x="68" y="15056"/>
                    </a:lnTo>
                    <a:lnTo>
                      <a:pt x="137" y="15090"/>
                    </a:lnTo>
                    <a:lnTo>
                      <a:pt x="205" y="15056"/>
                    </a:lnTo>
                    <a:lnTo>
                      <a:pt x="239" y="15022"/>
                    </a:lnTo>
                    <a:lnTo>
                      <a:pt x="239" y="14953"/>
                    </a:lnTo>
                    <a:lnTo>
                      <a:pt x="171" y="14373"/>
                    </a:lnTo>
                    <a:lnTo>
                      <a:pt x="137" y="13793"/>
                    </a:lnTo>
                    <a:lnTo>
                      <a:pt x="137" y="13246"/>
                    </a:lnTo>
                    <a:lnTo>
                      <a:pt x="205" y="12666"/>
                    </a:lnTo>
                    <a:lnTo>
                      <a:pt x="273" y="12120"/>
                    </a:lnTo>
                    <a:lnTo>
                      <a:pt x="376" y="11574"/>
                    </a:lnTo>
                    <a:lnTo>
                      <a:pt x="512" y="11027"/>
                    </a:lnTo>
                    <a:lnTo>
                      <a:pt x="683" y="10481"/>
                    </a:lnTo>
                    <a:lnTo>
                      <a:pt x="888" y="9935"/>
                    </a:lnTo>
                    <a:lnTo>
                      <a:pt x="1093" y="9423"/>
                    </a:lnTo>
                    <a:lnTo>
                      <a:pt x="1366" y="8911"/>
                    </a:lnTo>
                    <a:lnTo>
                      <a:pt x="1639" y="8399"/>
                    </a:lnTo>
                    <a:lnTo>
                      <a:pt x="1912" y="7921"/>
                    </a:lnTo>
                    <a:lnTo>
                      <a:pt x="2219" y="7443"/>
                    </a:lnTo>
                    <a:lnTo>
                      <a:pt x="2561" y="6965"/>
                    </a:lnTo>
                    <a:lnTo>
                      <a:pt x="2902" y="6521"/>
                    </a:lnTo>
                    <a:lnTo>
                      <a:pt x="3312" y="6043"/>
                    </a:lnTo>
                    <a:lnTo>
                      <a:pt x="3721" y="5599"/>
                    </a:lnTo>
                    <a:lnTo>
                      <a:pt x="4131" y="5155"/>
                    </a:lnTo>
                    <a:lnTo>
                      <a:pt x="4575" y="4746"/>
                    </a:lnTo>
                    <a:lnTo>
                      <a:pt x="5497" y="3926"/>
                    </a:lnTo>
                    <a:lnTo>
                      <a:pt x="6418" y="3175"/>
                    </a:lnTo>
                    <a:lnTo>
                      <a:pt x="8330" y="1707"/>
                    </a:lnTo>
                    <a:lnTo>
                      <a:pt x="9252" y="956"/>
                    </a:lnTo>
                    <a:lnTo>
                      <a:pt x="10174" y="137"/>
                    </a:lnTo>
                    <a:lnTo>
                      <a:pt x="10208" y="103"/>
                    </a:lnTo>
                    <a:lnTo>
                      <a:pt x="10208" y="34"/>
                    </a:ln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3" name="Google Shape;869;p32"/>
              <p:cNvSpPr/>
              <p:nvPr/>
            </p:nvSpPr>
            <p:spPr>
              <a:xfrm rot="745800">
                <a:off x="507960" y="3738240"/>
                <a:ext cx="116280" cy="101880"/>
              </a:xfrm>
              <a:custGeom>
                <a:avLst/>
                <a:gdLst>
                  <a:gd name="textAreaLeft" fmla="*/ 0 w 116280"/>
                  <a:gd name="textAreaRight" fmla="*/ 116640 w 116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6146" h="5395">
                    <a:moveTo>
                      <a:pt x="6009" y="0"/>
                    </a:moveTo>
                    <a:lnTo>
                      <a:pt x="5941" y="34"/>
                    </a:lnTo>
                    <a:lnTo>
                      <a:pt x="5463" y="205"/>
                    </a:lnTo>
                    <a:lnTo>
                      <a:pt x="5019" y="444"/>
                    </a:lnTo>
                    <a:lnTo>
                      <a:pt x="4575" y="649"/>
                    </a:lnTo>
                    <a:lnTo>
                      <a:pt x="4132" y="922"/>
                    </a:lnTo>
                    <a:lnTo>
                      <a:pt x="3722" y="1195"/>
                    </a:lnTo>
                    <a:lnTo>
                      <a:pt x="3312" y="1502"/>
                    </a:lnTo>
                    <a:lnTo>
                      <a:pt x="2937" y="1810"/>
                    </a:lnTo>
                    <a:lnTo>
                      <a:pt x="2561" y="2117"/>
                    </a:lnTo>
                    <a:lnTo>
                      <a:pt x="1844" y="2834"/>
                    </a:lnTo>
                    <a:lnTo>
                      <a:pt x="1196" y="3551"/>
                    </a:lnTo>
                    <a:lnTo>
                      <a:pt x="581" y="4336"/>
                    </a:lnTo>
                    <a:lnTo>
                      <a:pt x="1" y="5189"/>
                    </a:lnTo>
                    <a:lnTo>
                      <a:pt x="1" y="5224"/>
                    </a:lnTo>
                    <a:lnTo>
                      <a:pt x="1" y="5292"/>
                    </a:lnTo>
                    <a:lnTo>
                      <a:pt x="69" y="5360"/>
                    </a:lnTo>
                    <a:lnTo>
                      <a:pt x="137" y="5394"/>
                    </a:lnTo>
                    <a:lnTo>
                      <a:pt x="206" y="5360"/>
                    </a:lnTo>
                    <a:lnTo>
                      <a:pt x="240" y="5326"/>
                    </a:lnTo>
                    <a:lnTo>
                      <a:pt x="513" y="4882"/>
                    </a:lnTo>
                    <a:lnTo>
                      <a:pt x="786" y="4472"/>
                    </a:lnTo>
                    <a:lnTo>
                      <a:pt x="1093" y="4097"/>
                    </a:lnTo>
                    <a:lnTo>
                      <a:pt x="1400" y="3721"/>
                    </a:lnTo>
                    <a:lnTo>
                      <a:pt x="2083" y="3039"/>
                    </a:lnTo>
                    <a:lnTo>
                      <a:pt x="2800" y="2390"/>
                    </a:lnTo>
                    <a:lnTo>
                      <a:pt x="3551" y="1810"/>
                    </a:lnTo>
                    <a:lnTo>
                      <a:pt x="4371" y="1263"/>
                    </a:lnTo>
                    <a:lnTo>
                      <a:pt x="5190" y="785"/>
                    </a:lnTo>
                    <a:lnTo>
                      <a:pt x="6078" y="307"/>
                    </a:lnTo>
                    <a:lnTo>
                      <a:pt x="6112" y="273"/>
                    </a:lnTo>
                    <a:lnTo>
                      <a:pt x="6146" y="205"/>
                    </a:lnTo>
                    <a:lnTo>
                      <a:pt x="6146" y="137"/>
                    </a:lnTo>
                    <a:lnTo>
                      <a:pt x="6146" y="103"/>
                    </a:lnTo>
                    <a:lnTo>
                      <a:pt x="6043" y="34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4" name="Google Shape;870;p32"/>
              <p:cNvSpPr/>
              <p:nvPr/>
            </p:nvSpPr>
            <p:spPr>
              <a:xfrm rot="745800">
                <a:off x="559440" y="3773160"/>
                <a:ext cx="55440" cy="54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54000"/>
                  <a:gd name="textAreaBottom" fmla="*/ 54360 h 54000"/>
                </a:gdLst>
                <a:ahLst/>
                <a:cxnLst/>
                <a:rect l="textAreaLeft" t="textAreaTop" r="textAreaRight" b="textAreaBottom"/>
                <a:pathLst>
                  <a:path w="2937" h="2869">
                    <a:moveTo>
                      <a:pt x="2731" y="1"/>
                    </a:moveTo>
                    <a:lnTo>
                      <a:pt x="2356" y="240"/>
                    </a:lnTo>
                    <a:lnTo>
                      <a:pt x="1980" y="513"/>
                    </a:lnTo>
                    <a:lnTo>
                      <a:pt x="1639" y="820"/>
                    </a:lnTo>
                    <a:lnTo>
                      <a:pt x="1297" y="1161"/>
                    </a:lnTo>
                    <a:lnTo>
                      <a:pt x="649" y="1913"/>
                    </a:lnTo>
                    <a:lnTo>
                      <a:pt x="68" y="2595"/>
                    </a:lnTo>
                    <a:lnTo>
                      <a:pt x="34" y="2664"/>
                    </a:lnTo>
                    <a:lnTo>
                      <a:pt x="0" y="2698"/>
                    </a:lnTo>
                    <a:lnTo>
                      <a:pt x="68" y="2800"/>
                    </a:lnTo>
                    <a:lnTo>
                      <a:pt x="103" y="2834"/>
                    </a:lnTo>
                    <a:lnTo>
                      <a:pt x="137" y="2868"/>
                    </a:lnTo>
                    <a:lnTo>
                      <a:pt x="205" y="2868"/>
                    </a:lnTo>
                    <a:lnTo>
                      <a:pt x="239" y="2800"/>
                    </a:lnTo>
                    <a:lnTo>
                      <a:pt x="922" y="2083"/>
                    </a:lnTo>
                    <a:lnTo>
                      <a:pt x="1639" y="1366"/>
                    </a:lnTo>
                    <a:lnTo>
                      <a:pt x="2288" y="820"/>
                    </a:lnTo>
                    <a:lnTo>
                      <a:pt x="2629" y="513"/>
                    </a:lnTo>
                    <a:lnTo>
                      <a:pt x="2902" y="206"/>
                    </a:lnTo>
                    <a:lnTo>
                      <a:pt x="2936" y="103"/>
                    </a:lnTo>
                    <a:lnTo>
                      <a:pt x="2902" y="35"/>
                    </a:lnTo>
                    <a:lnTo>
                      <a:pt x="280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000" bIns="27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5" name="Google Shape;871;p32"/>
              <p:cNvSpPr/>
              <p:nvPr/>
            </p:nvSpPr>
            <p:spPr>
              <a:xfrm rot="745800">
                <a:off x="594720" y="3816360"/>
                <a:ext cx="22320" cy="19080"/>
              </a:xfrm>
              <a:custGeom>
                <a:avLst/>
                <a:gdLst>
                  <a:gd name="textAreaLeft" fmla="*/ 0 w 22320"/>
                  <a:gd name="textAreaRight" fmla="*/ 22680 w 223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1196" h="1026">
                    <a:moveTo>
                      <a:pt x="957" y="1"/>
                    </a:moveTo>
                    <a:lnTo>
                      <a:pt x="684" y="172"/>
                    </a:lnTo>
                    <a:lnTo>
                      <a:pt x="479" y="376"/>
                    </a:lnTo>
                    <a:lnTo>
                      <a:pt x="35" y="854"/>
                    </a:lnTo>
                    <a:lnTo>
                      <a:pt x="35" y="889"/>
                    </a:lnTo>
                    <a:lnTo>
                      <a:pt x="1" y="923"/>
                    </a:lnTo>
                    <a:lnTo>
                      <a:pt x="35" y="991"/>
                    </a:lnTo>
                    <a:lnTo>
                      <a:pt x="103" y="1025"/>
                    </a:lnTo>
                    <a:lnTo>
                      <a:pt x="206" y="1025"/>
                    </a:lnTo>
                    <a:lnTo>
                      <a:pt x="718" y="650"/>
                    </a:lnTo>
                    <a:lnTo>
                      <a:pt x="957" y="445"/>
                    </a:lnTo>
                    <a:lnTo>
                      <a:pt x="1162" y="240"/>
                    </a:lnTo>
                    <a:lnTo>
                      <a:pt x="1196" y="172"/>
                    </a:lnTo>
                    <a:lnTo>
                      <a:pt x="1196" y="138"/>
                    </a:lnTo>
                    <a:lnTo>
                      <a:pt x="1128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6" name="Google Shape;872;p32"/>
              <p:cNvSpPr/>
              <p:nvPr/>
            </p:nvSpPr>
            <p:spPr>
              <a:xfrm rot="745800">
                <a:off x="731160" y="4212360"/>
                <a:ext cx="126720" cy="117000"/>
              </a:xfrm>
              <a:custGeom>
                <a:avLst/>
                <a:gdLst>
                  <a:gd name="textAreaLeft" fmla="*/ 0 w 126720"/>
                  <a:gd name="textAreaRight" fmla="*/ 127080 w 126720"/>
                  <a:gd name="textAreaTop" fmla="*/ 0 h 117000"/>
                  <a:gd name="textAreaBottom" fmla="*/ 117360 h 117000"/>
                </a:gdLst>
                <a:ahLst/>
                <a:cxnLst/>
                <a:rect l="textAreaLeft" t="textAreaTop" r="textAreaRight" b="textAreaBottom"/>
                <a:pathLst>
                  <a:path w="6692" h="6180">
                    <a:moveTo>
                      <a:pt x="6589" y="0"/>
                    </a:moveTo>
                    <a:lnTo>
                      <a:pt x="6555" y="35"/>
                    </a:lnTo>
                    <a:lnTo>
                      <a:pt x="6248" y="512"/>
                    </a:lnTo>
                    <a:lnTo>
                      <a:pt x="5906" y="990"/>
                    </a:lnTo>
                    <a:lnTo>
                      <a:pt x="5565" y="1434"/>
                    </a:lnTo>
                    <a:lnTo>
                      <a:pt x="5189" y="1844"/>
                    </a:lnTo>
                    <a:lnTo>
                      <a:pt x="4438" y="2663"/>
                    </a:lnTo>
                    <a:lnTo>
                      <a:pt x="3619" y="3414"/>
                    </a:lnTo>
                    <a:lnTo>
                      <a:pt x="2765" y="4097"/>
                    </a:lnTo>
                    <a:lnTo>
                      <a:pt x="1878" y="4780"/>
                    </a:lnTo>
                    <a:lnTo>
                      <a:pt x="956" y="5429"/>
                    </a:lnTo>
                    <a:lnTo>
                      <a:pt x="34" y="6077"/>
                    </a:lnTo>
                    <a:lnTo>
                      <a:pt x="0" y="6111"/>
                    </a:lnTo>
                    <a:lnTo>
                      <a:pt x="0" y="6180"/>
                    </a:lnTo>
                    <a:lnTo>
                      <a:pt x="68" y="6180"/>
                    </a:lnTo>
                    <a:lnTo>
                      <a:pt x="1058" y="5599"/>
                    </a:lnTo>
                    <a:lnTo>
                      <a:pt x="2049" y="5019"/>
                    </a:lnTo>
                    <a:lnTo>
                      <a:pt x="3004" y="4370"/>
                    </a:lnTo>
                    <a:lnTo>
                      <a:pt x="3448" y="4029"/>
                    </a:lnTo>
                    <a:lnTo>
                      <a:pt x="3892" y="3653"/>
                    </a:lnTo>
                    <a:lnTo>
                      <a:pt x="4336" y="3312"/>
                    </a:lnTo>
                    <a:lnTo>
                      <a:pt x="4746" y="2902"/>
                    </a:lnTo>
                    <a:lnTo>
                      <a:pt x="5121" y="2493"/>
                    </a:lnTo>
                    <a:lnTo>
                      <a:pt x="5497" y="2083"/>
                    </a:lnTo>
                    <a:lnTo>
                      <a:pt x="5838" y="1605"/>
                    </a:lnTo>
                    <a:lnTo>
                      <a:pt x="6145" y="1127"/>
                    </a:lnTo>
                    <a:lnTo>
                      <a:pt x="6418" y="649"/>
                    </a:lnTo>
                    <a:lnTo>
                      <a:pt x="6692" y="103"/>
                    </a:lnTo>
                    <a:lnTo>
                      <a:pt x="6692" y="69"/>
                    </a:lnTo>
                    <a:lnTo>
                      <a:pt x="6657" y="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680" bIns="58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7" name="Google Shape;873;p32"/>
              <p:cNvSpPr/>
              <p:nvPr/>
            </p:nvSpPr>
            <p:spPr>
              <a:xfrm rot="745800">
                <a:off x="812880" y="4210200"/>
                <a:ext cx="42480" cy="5724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57240"/>
                  <a:gd name="textAreaBottom" fmla="*/ 57600 h 57240"/>
                </a:gdLst>
                <a:ahLst/>
                <a:cxnLst/>
                <a:rect l="textAreaLeft" t="textAreaTop" r="textAreaRight" b="textAreaBottom"/>
                <a:pathLst>
                  <a:path w="2254" h="3039">
                    <a:moveTo>
                      <a:pt x="2151" y="0"/>
                    </a:moveTo>
                    <a:lnTo>
                      <a:pt x="2117" y="34"/>
                    </a:lnTo>
                    <a:lnTo>
                      <a:pt x="1707" y="854"/>
                    </a:lnTo>
                    <a:lnTo>
                      <a:pt x="1468" y="1263"/>
                    </a:lnTo>
                    <a:lnTo>
                      <a:pt x="1229" y="1639"/>
                    </a:lnTo>
                    <a:lnTo>
                      <a:pt x="956" y="1980"/>
                    </a:lnTo>
                    <a:lnTo>
                      <a:pt x="683" y="2322"/>
                    </a:lnTo>
                    <a:lnTo>
                      <a:pt x="341" y="2663"/>
                    </a:lnTo>
                    <a:lnTo>
                      <a:pt x="0" y="2970"/>
                    </a:lnTo>
                    <a:lnTo>
                      <a:pt x="0" y="3005"/>
                    </a:lnTo>
                    <a:lnTo>
                      <a:pt x="34" y="3039"/>
                    </a:lnTo>
                    <a:lnTo>
                      <a:pt x="68" y="3039"/>
                    </a:lnTo>
                    <a:lnTo>
                      <a:pt x="410" y="2731"/>
                    </a:lnTo>
                    <a:lnTo>
                      <a:pt x="785" y="2424"/>
                    </a:lnTo>
                    <a:lnTo>
                      <a:pt x="1093" y="2083"/>
                    </a:lnTo>
                    <a:lnTo>
                      <a:pt x="1400" y="1741"/>
                    </a:lnTo>
                    <a:lnTo>
                      <a:pt x="1639" y="1366"/>
                    </a:lnTo>
                    <a:lnTo>
                      <a:pt x="1878" y="956"/>
                    </a:lnTo>
                    <a:lnTo>
                      <a:pt x="2083" y="547"/>
                    </a:lnTo>
                    <a:lnTo>
                      <a:pt x="2253" y="103"/>
                    </a:lnTo>
                    <a:lnTo>
                      <a:pt x="2253" y="34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0" bIns="28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8" name="Google Shape;874;p32"/>
              <p:cNvSpPr/>
              <p:nvPr/>
            </p:nvSpPr>
            <p:spPr>
              <a:xfrm rot="745800">
                <a:off x="813600" y="4208040"/>
                <a:ext cx="30240" cy="3600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1606" h="1912">
                    <a:moveTo>
                      <a:pt x="1503" y="0"/>
                    </a:moveTo>
                    <a:lnTo>
                      <a:pt x="1196" y="512"/>
                    </a:lnTo>
                    <a:lnTo>
                      <a:pt x="888" y="956"/>
                    </a:lnTo>
                    <a:lnTo>
                      <a:pt x="718" y="1161"/>
                    </a:lnTo>
                    <a:lnTo>
                      <a:pt x="513" y="1366"/>
                    </a:lnTo>
                    <a:lnTo>
                      <a:pt x="308" y="1536"/>
                    </a:lnTo>
                    <a:lnTo>
                      <a:pt x="69" y="1673"/>
                    </a:lnTo>
                    <a:lnTo>
                      <a:pt x="1" y="1707"/>
                    </a:lnTo>
                    <a:lnTo>
                      <a:pt x="1" y="1775"/>
                    </a:lnTo>
                    <a:lnTo>
                      <a:pt x="1" y="1844"/>
                    </a:lnTo>
                    <a:lnTo>
                      <a:pt x="69" y="1912"/>
                    </a:lnTo>
                    <a:lnTo>
                      <a:pt x="171" y="1912"/>
                    </a:lnTo>
                    <a:lnTo>
                      <a:pt x="410" y="1741"/>
                    </a:lnTo>
                    <a:lnTo>
                      <a:pt x="649" y="1571"/>
                    </a:lnTo>
                    <a:lnTo>
                      <a:pt x="888" y="1366"/>
                    </a:lnTo>
                    <a:lnTo>
                      <a:pt x="1127" y="1127"/>
                    </a:lnTo>
                    <a:lnTo>
                      <a:pt x="1298" y="888"/>
                    </a:lnTo>
                    <a:lnTo>
                      <a:pt x="1435" y="615"/>
                    </a:lnTo>
                    <a:lnTo>
                      <a:pt x="1571" y="342"/>
                    </a:lnTo>
                    <a:lnTo>
                      <a:pt x="1605" y="6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9" name="Google Shape;875;p32"/>
              <p:cNvSpPr/>
              <p:nvPr/>
            </p:nvSpPr>
            <p:spPr>
              <a:xfrm rot="745800">
                <a:off x="811440" y="4198320"/>
                <a:ext cx="24120" cy="237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1298" h="1264">
                    <a:moveTo>
                      <a:pt x="1127" y="0"/>
                    </a:moveTo>
                    <a:lnTo>
                      <a:pt x="990" y="103"/>
                    </a:lnTo>
                    <a:lnTo>
                      <a:pt x="854" y="205"/>
                    </a:lnTo>
                    <a:lnTo>
                      <a:pt x="615" y="478"/>
                    </a:lnTo>
                    <a:lnTo>
                      <a:pt x="342" y="751"/>
                    </a:lnTo>
                    <a:lnTo>
                      <a:pt x="35" y="990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95"/>
                    </a:lnTo>
                    <a:lnTo>
                      <a:pt x="103" y="1264"/>
                    </a:lnTo>
                    <a:lnTo>
                      <a:pt x="137" y="1264"/>
                    </a:lnTo>
                    <a:lnTo>
                      <a:pt x="205" y="1229"/>
                    </a:lnTo>
                    <a:lnTo>
                      <a:pt x="547" y="1025"/>
                    </a:lnTo>
                    <a:lnTo>
                      <a:pt x="888" y="786"/>
                    </a:lnTo>
                    <a:lnTo>
                      <a:pt x="1025" y="615"/>
                    </a:lnTo>
                    <a:lnTo>
                      <a:pt x="1161" y="478"/>
                    </a:lnTo>
                    <a:lnTo>
                      <a:pt x="1229" y="308"/>
                    </a:lnTo>
                    <a:lnTo>
                      <a:pt x="1298" y="103"/>
                    </a:lnTo>
                    <a:lnTo>
                      <a:pt x="1264" y="69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0" name="Google Shape;876;p32"/>
              <p:cNvSpPr/>
              <p:nvPr/>
            </p:nvSpPr>
            <p:spPr>
              <a:xfrm rot="745800">
                <a:off x="815040" y="4181040"/>
                <a:ext cx="11880" cy="17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649" h="923">
                    <a:moveTo>
                      <a:pt x="444" y="1"/>
                    </a:moveTo>
                    <a:lnTo>
                      <a:pt x="376" y="103"/>
                    </a:lnTo>
                    <a:lnTo>
                      <a:pt x="239" y="376"/>
                    </a:lnTo>
                    <a:lnTo>
                      <a:pt x="137" y="513"/>
                    </a:lnTo>
                    <a:lnTo>
                      <a:pt x="34" y="649"/>
                    </a:lnTo>
                    <a:lnTo>
                      <a:pt x="0" y="684"/>
                    </a:lnTo>
                    <a:lnTo>
                      <a:pt x="0" y="752"/>
                    </a:lnTo>
                    <a:lnTo>
                      <a:pt x="0" y="820"/>
                    </a:lnTo>
                    <a:lnTo>
                      <a:pt x="34" y="854"/>
                    </a:lnTo>
                    <a:lnTo>
                      <a:pt x="103" y="888"/>
                    </a:lnTo>
                    <a:lnTo>
                      <a:pt x="137" y="923"/>
                    </a:lnTo>
                    <a:lnTo>
                      <a:pt x="205" y="923"/>
                    </a:lnTo>
                    <a:lnTo>
                      <a:pt x="273" y="888"/>
                    </a:lnTo>
                    <a:lnTo>
                      <a:pt x="410" y="718"/>
                    </a:lnTo>
                    <a:lnTo>
                      <a:pt x="547" y="547"/>
                    </a:lnTo>
                    <a:lnTo>
                      <a:pt x="615" y="342"/>
                    </a:lnTo>
                    <a:lnTo>
                      <a:pt x="649" y="137"/>
                    </a:lnTo>
                    <a:lnTo>
                      <a:pt x="615" y="3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1" name="Google Shape;877;p32"/>
              <p:cNvSpPr/>
              <p:nvPr/>
            </p:nvSpPr>
            <p:spPr>
              <a:xfrm rot="745800">
                <a:off x="475920" y="4184640"/>
                <a:ext cx="68760" cy="46800"/>
              </a:xfrm>
              <a:custGeom>
                <a:avLst/>
                <a:gdLst>
                  <a:gd name="textAreaLeft" fmla="*/ 0 w 68760"/>
                  <a:gd name="textAreaRight" fmla="*/ 69120 w 6876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3654" h="2494">
                    <a:moveTo>
                      <a:pt x="137" y="1"/>
                    </a:moveTo>
                    <a:lnTo>
                      <a:pt x="35" y="35"/>
                    </a:lnTo>
                    <a:lnTo>
                      <a:pt x="1" y="103"/>
                    </a:lnTo>
                    <a:lnTo>
                      <a:pt x="1" y="137"/>
                    </a:lnTo>
                    <a:lnTo>
                      <a:pt x="35" y="172"/>
                    </a:lnTo>
                    <a:lnTo>
                      <a:pt x="376" y="547"/>
                    </a:lnTo>
                    <a:lnTo>
                      <a:pt x="786" y="923"/>
                    </a:lnTo>
                    <a:lnTo>
                      <a:pt x="1161" y="1264"/>
                    </a:lnTo>
                    <a:lnTo>
                      <a:pt x="1605" y="1605"/>
                    </a:lnTo>
                    <a:lnTo>
                      <a:pt x="2049" y="1879"/>
                    </a:lnTo>
                    <a:lnTo>
                      <a:pt x="2527" y="2152"/>
                    </a:lnTo>
                    <a:lnTo>
                      <a:pt x="3005" y="2357"/>
                    </a:lnTo>
                    <a:lnTo>
                      <a:pt x="3483" y="2493"/>
                    </a:lnTo>
                    <a:lnTo>
                      <a:pt x="3585" y="2493"/>
                    </a:lnTo>
                    <a:lnTo>
                      <a:pt x="3654" y="2425"/>
                    </a:lnTo>
                    <a:lnTo>
                      <a:pt x="3654" y="2357"/>
                    </a:lnTo>
                    <a:lnTo>
                      <a:pt x="3585" y="2288"/>
                    </a:lnTo>
                    <a:lnTo>
                      <a:pt x="2698" y="1776"/>
                    </a:lnTo>
                    <a:lnTo>
                      <a:pt x="1844" y="1264"/>
                    </a:lnTo>
                    <a:lnTo>
                      <a:pt x="1434" y="991"/>
                    </a:lnTo>
                    <a:lnTo>
                      <a:pt x="991" y="684"/>
                    </a:lnTo>
                    <a:lnTo>
                      <a:pt x="615" y="376"/>
                    </a:lnTo>
                    <a:lnTo>
                      <a:pt x="205" y="3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2" name="Google Shape;878;p32"/>
              <p:cNvSpPr/>
              <p:nvPr/>
            </p:nvSpPr>
            <p:spPr>
              <a:xfrm rot="745800">
                <a:off x="512640" y="4197240"/>
                <a:ext cx="38520" cy="183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18360"/>
                  <a:gd name="textAreaBottom" fmla="*/ 18720 h 18360"/>
                </a:gdLst>
                <a:ahLst/>
                <a:cxnLst/>
                <a:rect l="textAreaLeft" t="textAreaTop" r="textAreaRight" b="textAreaBottom"/>
                <a:pathLst>
                  <a:path w="2049" h="991">
                    <a:moveTo>
                      <a:pt x="34" y="1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4" y="206"/>
                    </a:lnTo>
                    <a:lnTo>
                      <a:pt x="69" y="240"/>
                    </a:lnTo>
                    <a:lnTo>
                      <a:pt x="1024" y="684"/>
                    </a:lnTo>
                    <a:lnTo>
                      <a:pt x="1502" y="854"/>
                    </a:lnTo>
                    <a:lnTo>
                      <a:pt x="2014" y="991"/>
                    </a:lnTo>
                    <a:lnTo>
                      <a:pt x="2049" y="991"/>
                    </a:lnTo>
                    <a:lnTo>
                      <a:pt x="2049" y="957"/>
                    </a:lnTo>
                    <a:lnTo>
                      <a:pt x="2049" y="923"/>
                    </a:lnTo>
                    <a:lnTo>
                      <a:pt x="2049" y="888"/>
                    </a:lnTo>
                    <a:lnTo>
                      <a:pt x="1810" y="752"/>
                    </a:lnTo>
                    <a:lnTo>
                      <a:pt x="1605" y="615"/>
                    </a:lnTo>
                    <a:lnTo>
                      <a:pt x="1127" y="41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3" name="Google Shape;879;p32"/>
              <p:cNvSpPr/>
              <p:nvPr/>
            </p:nvSpPr>
            <p:spPr>
              <a:xfrm rot="745800">
                <a:off x="535680" y="4194720"/>
                <a:ext cx="17640" cy="8640"/>
              </a:xfrm>
              <a:custGeom>
                <a:avLst/>
                <a:gdLst>
                  <a:gd name="textAreaLeft" fmla="*/ 0 w 17640"/>
                  <a:gd name="textAreaRight" fmla="*/ 18000 w 1764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957" h="479">
                    <a:moveTo>
                      <a:pt x="103" y="1"/>
                    </a:moveTo>
                    <a:lnTo>
                      <a:pt x="69" y="35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445" y="376"/>
                    </a:lnTo>
                    <a:lnTo>
                      <a:pt x="854" y="479"/>
                    </a:lnTo>
                    <a:lnTo>
                      <a:pt x="888" y="444"/>
                    </a:lnTo>
                    <a:lnTo>
                      <a:pt x="923" y="410"/>
                    </a:lnTo>
                    <a:lnTo>
                      <a:pt x="957" y="342"/>
                    </a:lnTo>
                    <a:lnTo>
                      <a:pt x="888" y="274"/>
                    </a:lnTo>
                    <a:lnTo>
                      <a:pt x="547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4" name="Google Shape;880;p32"/>
              <p:cNvSpPr/>
              <p:nvPr/>
            </p:nvSpPr>
            <p:spPr>
              <a:xfrm rot="745800">
                <a:off x="583200" y="4303440"/>
                <a:ext cx="75960" cy="86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4030" h="479">
                    <a:moveTo>
                      <a:pt x="69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69" y="172"/>
                    </a:lnTo>
                    <a:lnTo>
                      <a:pt x="1025" y="308"/>
                    </a:lnTo>
                    <a:lnTo>
                      <a:pt x="2015" y="411"/>
                    </a:lnTo>
                    <a:lnTo>
                      <a:pt x="2971" y="479"/>
                    </a:lnTo>
                    <a:lnTo>
                      <a:pt x="3961" y="479"/>
                    </a:lnTo>
                    <a:lnTo>
                      <a:pt x="3995" y="445"/>
                    </a:lnTo>
                    <a:lnTo>
                      <a:pt x="4029" y="411"/>
                    </a:lnTo>
                    <a:lnTo>
                      <a:pt x="3995" y="342"/>
                    </a:lnTo>
                    <a:lnTo>
                      <a:pt x="3961" y="342"/>
                    </a:lnTo>
                    <a:lnTo>
                      <a:pt x="2015" y="172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5" name="Google Shape;881;p32"/>
              <p:cNvSpPr/>
              <p:nvPr/>
            </p:nvSpPr>
            <p:spPr>
              <a:xfrm rot="745800">
                <a:off x="721080" y="3853440"/>
                <a:ext cx="151920" cy="594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8024" h="3142">
                    <a:moveTo>
                      <a:pt x="1537" y="1"/>
                    </a:moveTo>
                    <a:lnTo>
                      <a:pt x="991" y="35"/>
                    </a:lnTo>
                    <a:lnTo>
                      <a:pt x="513" y="172"/>
                    </a:lnTo>
                    <a:lnTo>
                      <a:pt x="274" y="240"/>
                    </a:lnTo>
                    <a:lnTo>
                      <a:pt x="35" y="342"/>
                    </a:lnTo>
                    <a:lnTo>
                      <a:pt x="1" y="376"/>
                    </a:lnTo>
                    <a:lnTo>
                      <a:pt x="1" y="445"/>
                    </a:lnTo>
                    <a:lnTo>
                      <a:pt x="35" y="513"/>
                    </a:lnTo>
                    <a:lnTo>
                      <a:pt x="103" y="513"/>
                    </a:lnTo>
                    <a:lnTo>
                      <a:pt x="615" y="411"/>
                    </a:lnTo>
                    <a:lnTo>
                      <a:pt x="1128" y="376"/>
                    </a:lnTo>
                    <a:lnTo>
                      <a:pt x="1640" y="376"/>
                    </a:lnTo>
                    <a:lnTo>
                      <a:pt x="2152" y="445"/>
                    </a:lnTo>
                    <a:lnTo>
                      <a:pt x="2664" y="547"/>
                    </a:lnTo>
                    <a:lnTo>
                      <a:pt x="3176" y="684"/>
                    </a:lnTo>
                    <a:lnTo>
                      <a:pt x="3688" y="888"/>
                    </a:lnTo>
                    <a:lnTo>
                      <a:pt x="4166" y="1093"/>
                    </a:lnTo>
                    <a:lnTo>
                      <a:pt x="5156" y="1571"/>
                    </a:lnTo>
                    <a:lnTo>
                      <a:pt x="6112" y="2083"/>
                    </a:lnTo>
                    <a:lnTo>
                      <a:pt x="7034" y="2630"/>
                    </a:lnTo>
                    <a:lnTo>
                      <a:pt x="7887" y="3142"/>
                    </a:lnTo>
                    <a:lnTo>
                      <a:pt x="7955" y="3142"/>
                    </a:lnTo>
                    <a:lnTo>
                      <a:pt x="8024" y="3108"/>
                    </a:lnTo>
                    <a:lnTo>
                      <a:pt x="8024" y="3039"/>
                    </a:lnTo>
                    <a:lnTo>
                      <a:pt x="7990" y="3005"/>
                    </a:lnTo>
                    <a:lnTo>
                      <a:pt x="7682" y="2664"/>
                    </a:lnTo>
                    <a:lnTo>
                      <a:pt x="7273" y="2356"/>
                    </a:lnTo>
                    <a:lnTo>
                      <a:pt x="6863" y="2015"/>
                    </a:lnTo>
                    <a:lnTo>
                      <a:pt x="6385" y="1708"/>
                    </a:lnTo>
                    <a:lnTo>
                      <a:pt x="5907" y="1401"/>
                    </a:lnTo>
                    <a:lnTo>
                      <a:pt x="5395" y="1093"/>
                    </a:lnTo>
                    <a:lnTo>
                      <a:pt x="4849" y="820"/>
                    </a:lnTo>
                    <a:lnTo>
                      <a:pt x="4303" y="581"/>
                    </a:lnTo>
                    <a:lnTo>
                      <a:pt x="3722" y="376"/>
                    </a:lnTo>
                    <a:lnTo>
                      <a:pt x="3176" y="206"/>
                    </a:lnTo>
                    <a:lnTo>
                      <a:pt x="2630" y="103"/>
                    </a:lnTo>
                    <a:lnTo>
                      <a:pt x="2049" y="35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6" name="Google Shape;882;p32"/>
              <p:cNvSpPr/>
              <p:nvPr/>
            </p:nvSpPr>
            <p:spPr>
              <a:xfrm rot="745800">
                <a:off x="790560" y="3898080"/>
                <a:ext cx="55440" cy="27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2937" h="1435">
                    <a:moveTo>
                      <a:pt x="34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34" y="103"/>
                    </a:lnTo>
                    <a:lnTo>
                      <a:pt x="444" y="171"/>
                    </a:lnTo>
                    <a:lnTo>
                      <a:pt x="819" y="308"/>
                    </a:lnTo>
                    <a:lnTo>
                      <a:pt x="1195" y="444"/>
                    </a:lnTo>
                    <a:lnTo>
                      <a:pt x="1536" y="581"/>
                    </a:lnTo>
                    <a:lnTo>
                      <a:pt x="1912" y="751"/>
                    </a:lnTo>
                    <a:lnTo>
                      <a:pt x="2253" y="956"/>
                    </a:lnTo>
                    <a:lnTo>
                      <a:pt x="2595" y="1195"/>
                    </a:lnTo>
                    <a:lnTo>
                      <a:pt x="2902" y="1434"/>
                    </a:lnTo>
                    <a:lnTo>
                      <a:pt x="2936" y="1434"/>
                    </a:lnTo>
                    <a:lnTo>
                      <a:pt x="2936" y="1400"/>
                    </a:lnTo>
                    <a:lnTo>
                      <a:pt x="2629" y="1127"/>
                    </a:lnTo>
                    <a:lnTo>
                      <a:pt x="2287" y="922"/>
                    </a:lnTo>
                    <a:lnTo>
                      <a:pt x="1946" y="683"/>
                    </a:lnTo>
                    <a:lnTo>
                      <a:pt x="1605" y="512"/>
                    </a:lnTo>
                    <a:lnTo>
                      <a:pt x="1229" y="342"/>
                    </a:lnTo>
                    <a:lnTo>
                      <a:pt x="854" y="205"/>
                    </a:lnTo>
                    <a:lnTo>
                      <a:pt x="478" y="10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7" name="Google Shape;883;p32"/>
              <p:cNvSpPr/>
              <p:nvPr/>
            </p:nvSpPr>
            <p:spPr>
              <a:xfrm rot="745800">
                <a:off x="781920" y="3913560"/>
                <a:ext cx="26280" cy="1116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11160"/>
                  <a:gd name="textAreaBottom" fmla="*/ 11520 h 11160"/>
                </a:gdLst>
                <a:ahLst/>
                <a:cxnLst/>
                <a:rect l="textAreaLeft" t="textAreaTop" r="textAreaRight" b="textAreaBottom"/>
                <a:pathLst>
                  <a:path w="1401" h="616">
                    <a:moveTo>
                      <a:pt x="69" y="1"/>
                    </a:moveTo>
                    <a:lnTo>
                      <a:pt x="1" y="69"/>
                    </a:lnTo>
                    <a:lnTo>
                      <a:pt x="1" y="171"/>
                    </a:lnTo>
                    <a:lnTo>
                      <a:pt x="35" y="206"/>
                    </a:lnTo>
                    <a:lnTo>
                      <a:pt x="69" y="240"/>
                    </a:lnTo>
                    <a:lnTo>
                      <a:pt x="684" y="444"/>
                    </a:lnTo>
                    <a:lnTo>
                      <a:pt x="991" y="547"/>
                    </a:lnTo>
                    <a:lnTo>
                      <a:pt x="1298" y="615"/>
                    </a:lnTo>
                    <a:lnTo>
                      <a:pt x="1366" y="581"/>
                    </a:lnTo>
                    <a:lnTo>
                      <a:pt x="1400" y="547"/>
                    </a:lnTo>
                    <a:lnTo>
                      <a:pt x="1400" y="479"/>
                    </a:lnTo>
                    <a:lnTo>
                      <a:pt x="1366" y="444"/>
                    </a:lnTo>
                    <a:lnTo>
                      <a:pt x="1059" y="308"/>
                    </a:lnTo>
                    <a:lnTo>
                      <a:pt x="752" y="206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" bIns="5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8" name="Google Shape;884;p32"/>
              <p:cNvSpPr/>
              <p:nvPr/>
            </p:nvSpPr>
            <p:spPr>
              <a:xfrm rot="745800">
                <a:off x="725760" y="3868920"/>
                <a:ext cx="44280" cy="864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2357" h="479">
                    <a:moveTo>
                      <a:pt x="376" y="1"/>
                    </a:moveTo>
                    <a:lnTo>
                      <a:pt x="103" y="35"/>
                    </a:lnTo>
                    <a:lnTo>
                      <a:pt x="35" y="69"/>
                    </a:lnTo>
                    <a:lnTo>
                      <a:pt x="1" y="137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342" y="342"/>
                    </a:lnTo>
                    <a:lnTo>
                      <a:pt x="615" y="376"/>
                    </a:lnTo>
                    <a:lnTo>
                      <a:pt x="1161" y="444"/>
                    </a:lnTo>
                    <a:lnTo>
                      <a:pt x="1708" y="479"/>
                    </a:lnTo>
                    <a:lnTo>
                      <a:pt x="1981" y="479"/>
                    </a:lnTo>
                    <a:lnTo>
                      <a:pt x="2254" y="444"/>
                    </a:lnTo>
                    <a:lnTo>
                      <a:pt x="2322" y="410"/>
                    </a:lnTo>
                    <a:lnTo>
                      <a:pt x="2356" y="342"/>
                    </a:lnTo>
                    <a:lnTo>
                      <a:pt x="2322" y="274"/>
                    </a:lnTo>
                    <a:lnTo>
                      <a:pt x="2288" y="240"/>
                    </a:lnTo>
                    <a:lnTo>
                      <a:pt x="2015" y="171"/>
                    </a:lnTo>
                    <a:lnTo>
                      <a:pt x="1742" y="103"/>
                    </a:lnTo>
                    <a:lnTo>
                      <a:pt x="1196" y="3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9" name="Google Shape;885;p32"/>
              <p:cNvSpPr/>
              <p:nvPr/>
            </p:nvSpPr>
            <p:spPr>
              <a:xfrm rot="745800">
                <a:off x="601200" y="3741120"/>
                <a:ext cx="396000" cy="376560"/>
              </a:xfrm>
              <a:custGeom>
                <a:avLst/>
                <a:gdLst>
                  <a:gd name="textAreaLeft" fmla="*/ 0 w 396000"/>
                  <a:gd name="textAreaRight" fmla="*/ 396360 w 396000"/>
                  <a:gd name="textAreaTop" fmla="*/ 0 h 376560"/>
                  <a:gd name="textAreaBottom" fmla="*/ 376920 h 376560"/>
                </a:gdLst>
                <a:ahLst/>
                <a:cxnLst/>
                <a:rect l="textAreaLeft" t="textAreaTop" r="textAreaRight" b="textAreaBottom"/>
                <a:pathLst>
                  <a:path w="20894" h="19870">
                    <a:moveTo>
                      <a:pt x="4336" y="0"/>
                    </a:moveTo>
                    <a:lnTo>
                      <a:pt x="3278" y="69"/>
                    </a:lnTo>
                    <a:lnTo>
                      <a:pt x="2219" y="205"/>
                    </a:lnTo>
                    <a:lnTo>
                      <a:pt x="1707" y="308"/>
                    </a:lnTo>
                    <a:lnTo>
                      <a:pt x="1229" y="444"/>
                    </a:lnTo>
                    <a:lnTo>
                      <a:pt x="717" y="581"/>
                    </a:lnTo>
                    <a:lnTo>
                      <a:pt x="239" y="717"/>
                    </a:lnTo>
                    <a:lnTo>
                      <a:pt x="137" y="785"/>
                    </a:lnTo>
                    <a:lnTo>
                      <a:pt x="68" y="888"/>
                    </a:lnTo>
                    <a:lnTo>
                      <a:pt x="0" y="990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8" y="1298"/>
                    </a:lnTo>
                    <a:lnTo>
                      <a:pt x="171" y="1366"/>
                    </a:lnTo>
                    <a:lnTo>
                      <a:pt x="307" y="1366"/>
                    </a:lnTo>
                    <a:lnTo>
                      <a:pt x="2219" y="1298"/>
                    </a:lnTo>
                    <a:lnTo>
                      <a:pt x="5155" y="1298"/>
                    </a:lnTo>
                    <a:lnTo>
                      <a:pt x="6111" y="1366"/>
                    </a:lnTo>
                    <a:lnTo>
                      <a:pt x="7067" y="1468"/>
                    </a:lnTo>
                    <a:lnTo>
                      <a:pt x="8023" y="1571"/>
                    </a:lnTo>
                    <a:lnTo>
                      <a:pt x="8979" y="1741"/>
                    </a:lnTo>
                    <a:lnTo>
                      <a:pt x="9901" y="1980"/>
                    </a:lnTo>
                    <a:lnTo>
                      <a:pt x="10788" y="2253"/>
                    </a:lnTo>
                    <a:lnTo>
                      <a:pt x="11676" y="2595"/>
                    </a:lnTo>
                    <a:lnTo>
                      <a:pt x="12564" y="3005"/>
                    </a:lnTo>
                    <a:lnTo>
                      <a:pt x="13417" y="3448"/>
                    </a:lnTo>
                    <a:lnTo>
                      <a:pt x="14236" y="3995"/>
                    </a:lnTo>
                    <a:lnTo>
                      <a:pt x="14612" y="4302"/>
                    </a:lnTo>
                    <a:lnTo>
                      <a:pt x="15022" y="4609"/>
                    </a:lnTo>
                    <a:lnTo>
                      <a:pt x="15397" y="4950"/>
                    </a:lnTo>
                    <a:lnTo>
                      <a:pt x="15773" y="5326"/>
                    </a:lnTo>
                    <a:lnTo>
                      <a:pt x="16114" y="5702"/>
                    </a:lnTo>
                    <a:lnTo>
                      <a:pt x="16456" y="6077"/>
                    </a:lnTo>
                    <a:lnTo>
                      <a:pt x="16763" y="6487"/>
                    </a:lnTo>
                    <a:lnTo>
                      <a:pt x="17036" y="6896"/>
                    </a:lnTo>
                    <a:lnTo>
                      <a:pt x="17309" y="7306"/>
                    </a:lnTo>
                    <a:lnTo>
                      <a:pt x="17582" y="7716"/>
                    </a:lnTo>
                    <a:lnTo>
                      <a:pt x="18060" y="8603"/>
                    </a:lnTo>
                    <a:lnTo>
                      <a:pt x="18436" y="9525"/>
                    </a:lnTo>
                    <a:lnTo>
                      <a:pt x="18777" y="10481"/>
                    </a:lnTo>
                    <a:lnTo>
                      <a:pt x="19050" y="11471"/>
                    </a:lnTo>
                    <a:lnTo>
                      <a:pt x="19255" y="12461"/>
                    </a:lnTo>
                    <a:lnTo>
                      <a:pt x="19426" y="13485"/>
                    </a:lnTo>
                    <a:lnTo>
                      <a:pt x="19562" y="14475"/>
                    </a:lnTo>
                    <a:lnTo>
                      <a:pt x="19631" y="15500"/>
                    </a:lnTo>
                    <a:lnTo>
                      <a:pt x="19631" y="16524"/>
                    </a:lnTo>
                    <a:lnTo>
                      <a:pt x="19631" y="17548"/>
                    </a:lnTo>
                    <a:lnTo>
                      <a:pt x="19596" y="18538"/>
                    </a:lnTo>
                    <a:lnTo>
                      <a:pt x="19494" y="19528"/>
                    </a:lnTo>
                    <a:lnTo>
                      <a:pt x="19494" y="19665"/>
                    </a:lnTo>
                    <a:lnTo>
                      <a:pt x="19562" y="19767"/>
                    </a:lnTo>
                    <a:lnTo>
                      <a:pt x="19665" y="19835"/>
                    </a:lnTo>
                    <a:lnTo>
                      <a:pt x="19767" y="19870"/>
                    </a:lnTo>
                    <a:lnTo>
                      <a:pt x="19869" y="19870"/>
                    </a:lnTo>
                    <a:lnTo>
                      <a:pt x="19972" y="19835"/>
                    </a:lnTo>
                    <a:lnTo>
                      <a:pt x="20074" y="19767"/>
                    </a:lnTo>
                    <a:lnTo>
                      <a:pt x="20143" y="19665"/>
                    </a:lnTo>
                    <a:lnTo>
                      <a:pt x="20313" y="19187"/>
                    </a:lnTo>
                    <a:lnTo>
                      <a:pt x="20450" y="18709"/>
                    </a:lnTo>
                    <a:lnTo>
                      <a:pt x="20586" y="18197"/>
                    </a:lnTo>
                    <a:lnTo>
                      <a:pt x="20689" y="17685"/>
                    </a:lnTo>
                    <a:lnTo>
                      <a:pt x="20757" y="17172"/>
                    </a:lnTo>
                    <a:lnTo>
                      <a:pt x="20825" y="16660"/>
                    </a:lnTo>
                    <a:lnTo>
                      <a:pt x="20894" y="15636"/>
                    </a:lnTo>
                    <a:lnTo>
                      <a:pt x="20894" y="14578"/>
                    </a:lnTo>
                    <a:lnTo>
                      <a:pt x="20825" y="13520"/>
                    </a:lnTo>
                    <a:lnTo>
                      <a:pt x="20655" y="12427"/>
                    </a:lnTo>
                    <a:lnTo>
                      <a:pt x="20416" y="11403"/>
                    </a:lnTo>
                    <a:lnTo>
                      <a:pt x="20143" y="10345"/>
                    </a:lnTo>
                    <a:lnTo>
                      <a:pt x="19767" y="9320"/>
                    </a:lnTo>
                    <a:lnTo>
                      <a:pt x="19357" y="8364"/>
                    </a:lnTo>
                    <a:lnTo>
                      <a:pt x="18845" y="7409"/>
                    </a:lnTo>
                    <a:lnTo>
                      <a:pt x="18299" y="6521"/>
                    </a:lnTo>
                    <a:lnTo>
                      <a:pt x="17685" y="5667"/>
                    </a:lnTo>
                    <a:lnTo>
                      <a:pt x="17377" y="5258"/>
                    </a:lnTo>
                    <a:lnTo>
                      <a:pt x="17036" y="4882"/>
                    </a:lnTo>
                    <a:lnTo>
                      <a:pt x="16694" y="4507"/>
                    </a:lnTo>
                    <a:lnTo>
                      <a:pt x="16319" y="4165"/>
                    </a:lnTo>
                    <a:lnTo>
                      <a:pt x="15534" y="3517"/>
                    </a:lnTo>
                    <a:lnTo>
                      <a:pt x="14714" y="2902"/>
                    </a:lnTo>
                    <a:lnTo>
                      <a:pt x="13793" y="2356"/>
                    </a:lnTo>
                    <a:lnTo>
                      <a:pt x="12837" y="1878"/>
                    </a:lnTo>
                    <a:lnTo>
                      <a:pt x="11847" y="1434"/>
                    </a:lnTo>
                    <a:lnTo>
                      <a:pt x="10822" y="1024"/>
                    </a:lnTo>
                    <a:lnTo>
                      <a:pt x="9764" y="683"/>
                    </a:lnTo>
                    <a:lnTo>
                      <a:pt x="8706" y="410"/>
                    </a:lnTo>
                    <a:lnTo>
                      <a:pt x="7613" y="205"/>
                    </a:lnTo>
                    <a:lnTo>
                      <a:pt x="6521" y="69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0" name="Google Shape;886;p32"/>
              <p:cNvSpPr/>
              <p:nvPr/>
            </p:nvSpPr>
            <p:spPr>
              <a:xfrm rot="745800">
                <a:off x="409320" y="4133520"/>
                <a:ext cx="45720" cy="450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45000"/>
                  <a:gd name="textAreaBottom" fmla="*/ 45360 h 45000"/>
                </a:gdLst>
                <a:ahLst/>
                <a:cxnLst/>
                <a:rect l="textAreaLeft" t="textAreaTop" r="textAreaRight" b="textAreaBottom"/>
                <a:pathLst>
                  <a:path w="2424" h="2391">
                    <a:moveTo>
                      <a:pt x="0" y="1"/>
                    </a:moveTo>
                    <a:lnTo>
                      <a:pt x="0" y="69"/>
                    </a:lnTo>
                    <a:lnTo>
                      <a:pt x="205" y="410"/>
                    </a:lnTo>
                    <a:lnTo>
                      <a:pt x="444" y="752"/>
                    </a:lnTo>
                    <a:lnTo>
                      <a:pt x="717" y="1093"/>
                    </a:lnTo>
                    <a:lnTo>
                      <a:pt x="990" y="1366"/>
                    </a:lnTo>
                    <a:lnTo>
                      <a:pt x="1297" y="1674"/>
                    </a:lnTo>
                    <a:lnTo>
                      <a:pt x="1639" y="1913"/>
                    </a:lnTo>
                    <a:lnTo>
                      <a:pt x="1980" y="2152"/>
                    </a:lnTo>
                    <a:lnTo>
                      <a:pt x="2356" y="2391"/>
                    </a:lnTo>
                    <a:lnTo>
                      <a:pt x="2424" y="2391"/>
                    </a:lnTo>
                    <a:lnTo>
                      <a:pt x="2424" y="2322"/>
                    </a:lnTo>
                    <a:lnTo>
                      <a:pt x="2390" y="2288"/>
                    </a:lnTo>
                    <a:lnTo>
                      <a:pt x="1775" y="1742"/>
                    </a:lnTo>
                    <a:lnTo>
                      <a:pt x="1195" y="1196"/>
                    </a:lnTo>
                    <a:lnTo>
                      <a:pt x="615" y="615"/>
                    </a:lnTo>
                    <a:lnTo>
                      <a:pt x="34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680" bIns="22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1" name="Google Shape;887;p32"/>
              <p:cNvSpPr/>
              <p:nvPr/>
            </p:nvSpPr>
            <p:spPr>
              <a:xfrm rot="745800">
                <a:off x="682560" y="3765600"/>
                <a:ext cx="14400" cy="28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2880"/>
                  <a:gd name="textAreaBottom" fmla="*/ 3240 h 2880"/>
                </a:gdLst>
                <a:ahLst/>
                <a:cxnLst/>
                <a:rect l="textAreaLeft" t="textAreaTop" r="textAreaRight" b="textAreaBottom"/>
                <a:pathLst>
                  <a:path w="786" h="172">
                    <a:moveTo>
                      <a:pt x="786" y="0"/>
                    </a:moveTo>
                    <a:lnTo>
                      <a:pt x="1" y="137"/>
                    </a:lnTo>
                    <a:lnTo>
                      <a:pt x="1" y="171"/>
                    </a:lnTo>
                    <a:lnTo>
                      <a:pt x="35" y="171"/>
                    </a:ln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" bIns="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2" name="Google Shape;888;p32"/>
              <p:cNvSpPr/>
              <p:nvPr/>
            </p:nvSpPr>
            <p:spPr>
              <a:xfrm rot="745800">
                <a:off x="660600" y="3783960"/>
                <a:ext cx="45720" cy="54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2425" h="308">
                    <a:moveTo>
                      <a:pt x="1264" y="1"/>
                    </a:moveTo>
                    <a:lnTo>
                      <a:pt x="650" y="35"/>
                    </a:lnTo>
                    <a:lnTo>
                      <a:pt x="103" y="103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69" y="308"/>
                    </a:lnTo>
                    <a:lnTo>
                      <a:pt x="138" y="308"/>
                    </a:lnTo>
                    <a:lnTo>
                      <a:pt x="718" y="274"/>
                    </a:lnTo>
                    <a:lnTo>
                      <a:pt x="1845" y="274"/>
                    </a:lnTo>
                    <a:lnTo>
                      <a:pt x="2391" y="205"/>
                    </a:lnTo>
                    <a:lnTo>
                      <a:pt x="2425" y="205"/>
                    </a:lnTo>
                    <a:lnTo>
                      <a:pt x="2425" y="137"/>
                    </a:lnTo>
                    <a:lnTo>
                      <a:pt x="2425" y="103"/>
                    </a:lnTo>
                    <a:lnTo>
                      <a:pt x="2391" y="69"/>
                    </a:lnTo>
                    <a:lnTo>
                      <a:pt x="2118" y="35"/>
                    </a:ln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3" name="Google Shape;889;p32"/>
              <p:cNvSpPr/>
              <p:nvPr/>
            </p:nvSpPr>
            <p:spPr>
              <a:xfrm rot="745800">
                <a:off x="686880" y="3802680"/>
                <a:ext cx="19080" cy="540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1025" h="309">
                    <a:moveTo>
                      <a:pt x="922" y="1"/>
                    </a:moveTo>
                    <a:lnTo>
                      <a:pt x="547" y="69"/>
                    </a:lnTo>
                    <a:lnTo>
                      <a:pt x="342" y="103"/>
                    </a:lnTo>
                    <a:lnTo>
                      <a:pt x="103" y="69"/>
                    </a:lnTo>
                    <a:lnTo>
                      <a:pt x="35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69" y="240"/>
                    </a:lnTo>
                    <a:lnTo>
                      <a:pt x="274" y="274"/>
                    </a:lnTo>
                    <a:lnTo>
                      <a:pt x="513" y="308"/>
                    </a:lnTo>
                    <a:lnTo>
                      <a:pt x="751" y="274"/>
                    </a:lnTo>
                    <a:lnTo>
                      <a:pt x="888" y="240"/>
                    </a:lnTo>
                    <a:lnTo>
                      <a:pt x="990" y="206"/>
                    </a:lnTo>
                    <a:lnTo>
                      <a:pt x="1025" y="138"/>
                    </a:lnTo>
                    <a:lnTo>
                      <a:pt x="1025" y="69"/>
                    </a:lnTo>
                    <a:lnTo>
                      <a:pt x="990" y="3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4" name="Google Shape;890;p32"/>
              <p:cNvSpPr/>
              <p:nvPr/>
            </p:nvSpPr>
            <p:spPr>
              <a:xfrm rot="745800">
                <a:off x="870120" y="4035600"/>
                <a:ext cx="13320" cy="921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92160"/>
                  <a:gd name="textAreaBottom" fmla="*/ 92520 h 92160"/>
                </a:gdLst>
                <a:ahLst/>
                <a:cxnLst/>
                <a:rect l="textAreaLeft" t="textAreaTop" r="textAreaRight" b="textAreaBottom"/>
                <a:pathLst>
                  <a:path w="718" h="4883">
                    <a:moveTo>
                      <a:pt x="69" y="0"/>
                    </a:moveTo>
                    <a:lnTo>
                      <a:pt x="1" y="35"/>
                    </a:lnTo>
                    <a:lnTo>
                      <a:pt x="1" y="103"/>
                    </a:lnTo>
                    <a:lnTo>
                      <a:pt x="103" y="649"/>
                    </a:lnTo>
                    <a:lnTo>
                      <a:pt x="206" y="1229"/>
                    </a:lnTo>
                    <a:lnTo>
                      <a:pt x="308" y="1776"/>
                    </a:lnTo>
                    <a:lnTo>
                      <a:pt x="376" y="2356"/>
                    </a:lnTo>
                    <a:lnTo>
                      <a:pt x="411" y="2971"/>
                    </a:lnTo>
                    <a:lnTo>
                      <a:pt x="376" y="3585"/>
                    </a:lnTo>
                    <a:lnTo>
                      <a:pt x="308" y="4200"/>
                    </a:lnTo>
                    <a:lnTo>
                      <a:pt x="206" y="4814"/>
                    </a:lnTo>
                    <a:lnTo>
                      <a:pt x="206" y="4882"/>
                    </a:lnTo>
                    <a:lnTo>
                      <a:pt x="274" y="4882"/>
                    </a:lnTo>
                    <a:lnTo>
                      <a:pt x="308" y="4848"/>
                    </a:lnTo>
                    <a:lnTo>
                      <a:pt x="479" y="4302"/>
                    </a:lnTo>
                    <a:lnTo>
                      <a:pt x="581" y="3688"/>
                    </a:lnTo>
                    <a:lnTo>
                      <a:pt x="684" y="3039"/>
                    </a:lnTo>
                    <a:lnTo>
                      <a:pt x="718" y="2424"/>
                    </a:lnTo>
                    <a:lnTo>
                      <a:pt x="684" y="1810"/>
                    </a:lnTo>
                    <a:lnTo>
                      <a:pt x="581" y="1195"/>
                    </a:lnTo>
                    <a:lnTo>
                      <a:pt x="513" y="888"/>
                    </a:lnTo>
                    <a:lnTo>
                      <a:pt x="411" y="581"/>
                    </a:lnTo>
                    <a:lnTo>
                      <a:pt x="274" y="308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5" name="Google Shape;891;p32"/>
              <p:cNvSpPr/>
              <p:nvPr/>
            </p:nvSpPr>
            <p:spPr>
              <a:xfrm rot="745800">
                <a:off x="857520" y="4036680"/>
                <a:ext cx="6120" cy="68760"/>
              </a:xfrm>
              <a:custGeom>
                <a:avLst/>
                <a:gdLst>
                  <a:gd name="textAreaLeft" fmla="*/ 0 w 6120"/>
                  <a:gd name="textAreaRight" fmla="*/ 6480 w 6120"/>
                  <a:gd name="textAreaTop" fmla="*/ 0 h 68760"/>
                  <a:gd name="textAreaBottom" fmla="*/ 69120 h 68760"/>
                </a:gdLst>
                <a:ahLst/>
                <a:cxnLst/>
                <a:rect l="textAreaLeft" t="textAreaTop" r="textAreaRight" b="textAreaBottom"/>
                <a:pathLst>
                  <a:path w="343" h="3654">
                    <a:moveTo>
                      <a:pt x="35" y="0"/>
                    </a:moveTo>
                    <a:lnTo>
                      <a:pt x="1" y="35"/>
                    </a:lnTo>
                    <a:lnTo>
                      <a:pt x="171" y="1810"/>
                    </a:lnTo>
                    <a:lnTo>
                      <a:pt x="240" y="2697"/>
                    </a:lnTo>
                    <a:lnTo>
                      <a:pt x="240" y="3619"/>
                    </a:lnTo>
                    <a:lnTo>
                      <a:pt x="240" y="3653"/>
                    </a:lnTo>
                    <a:lnTo>
                      <a:pt x="308" y="3653"/>
                    </a:lnTo>
                    <a:lnTo>
                      <a:pt x="308" y="3619"/>
                    </a:lnTo>
                    <a:lnTo>
                      <a:pt x="342" y="2732"/>
                    </a:lnTo>
                    <a:lnTo>
                      <a:pt x="342" y="1810"/>
                    </a:lnTo>
                    <a:lnTo>
                      <a:pt x="342" y="1366"/>
                    </a:lnTo>
                    <a:lnTo>
                      <a:pt x="274" y="922"/>
                    </a:lnTo>
                    <a:lnTo>
                      <a:pt x="206" y="478"/>
                    </a:lnTo>
                    <a:lnTo>
                      <a:pt x="103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6" name="Google Shape;892;p32"/>
              <p:cNvSpPr/>
              <p:nvPr/>
            </p:nvSpPr>
            <p:spPr>
              <a:xfrm rot="745800">
                <a:off x="846360" y="4042800"/>
                <a:ext cx="5400" cy="3204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309" h="1708">
                    <a:moveTo>
                      <a:pt x="103" y="0"/>
                    </a:moveTo>
                    <a:lnTo>
                      <a:pt x="35" y="35"/>
                    </a:lnTo>
                    <a:lnTo>
                      <a:pt x="35" y="103"/>
                    </a:lnTo>
                    <a:lnTo>
                      <a:pt x="1" y="444"/>
                    </a:lnTo>
                    <a:lnTo>
                      <a:pt x="35" y="820"/>
                    </a:lnTo>
                    <a:lnTo>
                      <a:pt x="69" y="1571"/>
                    </a:lnTo>
                    <a:lnTo>
                      <a:pt x="137" y="1673"/>
                    </a:lnTo>
                    <a:lnTo>
                      <a:pt x="206" y="1707"/>
                    </a:lnTo>
                    <a:lnTo>
                      <a:pt x="274" y="1673"/>
                    </a:lnTo>
                    <a:lnTo>
                      <a:pt x="308" y="1639"/>
                    </a:lnTo>
                    <a:lnTo>
                      <a:pt x="308" y="1605"/>
                    </a:lnTo>
                    <a:lnTo>
                      <a:pt x="274" y="820"/>
                    </a:lnTo>
                    <a:lnTo>
                      <a:pt x="240" y="444"/>
                    </a:lnTo>
                    <a:lnTo>
                      <a:pt x="172" y="69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7" name="Google Shape;893;p32"/>
              <p:cNvSpPr/>
              <p:nvPr/>
            </p:nvSpPr>
            <p:spPr>
              <a:xfrm rot="745800">
                <a:off x="829800" y="4053240"/>
                <a:ext cx="2160" cy="6120"/>
              </a:xfrm>
              <a:custGeom>
                <a:avLst/>
                <a:gdLst>
                  <a:gd name="textAreaLeft" fmla="*/ 0 w 2160"/>
                  <a:gd name="textAreaRight" fmla="*/ 2520 w 2160"/>
                  <a:gd name="textAreaTop" fmla="*/ 0 h 6120"/>
                  <a:gd name="textAreaBottom" fmla="*/ 6480 h 6120"/>
                </a:gdLst>
                <a:ahLst/>
                <a:cxnLst/>
                <a:rect l="textAreaLeft" t="textAreaTop" r="textAreaRight" b="textAreaBottom"/>
                <a:pathLst>
                  <a:path w="137" h="342">
                    <a:moveTo>
                      <a:pt x="0" y="0"/>
                    </a:moveTo>
                    <a:lnTo>
                      <a:pt x="0" y="35"/>
                    </a:lnTo>
                    <a:lnTo>
                      <a:pt x="68" y="308"/>
                    </a:lnTo>
                    <a:lnTo>
                      <a:pt x="103" y="342"/>
                    </a:lnTo>
                    <a:lnTo>
                      <a:pt x="137" y="342"/>
                    </a:lnTo>
                    <a:lnTo>
                      <a:pt x="137" y="30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" bIns="3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8" name="Google Shape;894;p32"/>
              <p:cNvSpPr/>
              <p:nvPr/>
            </p:nvSpPr>
            <p:spPr>
              <a:xfrm rot="745800">
                <a:off x="812880" y="4146120"/>
                <a:ext cx="10080" cy="19080"/>
              </a:xfrm>
              <a:custGeom>
                <a:avLst/>
                <a:gdLst>
                  <a:gd name="textAreaLeft" fmla="*/ 0 w 10080"/>
                  <a:gd name="textAreaRight" fmla="*/ 10440 w 100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547" h="1025">
                    <a:moveTo>
                      <a:pt x="342" y="1"/>
                    </a:moveTo>
                    <a:lnTo>
                      <a:pt x="273" y="103"/>
                    </a:lnTo>
                    <a:lnTo>
                      <a:pt x="239" y="205"/>
                    </a:lnTo>
                    <a:lnTo>
                      <a:pt x="171" y="410"/>
                    </a:lnTo>
                    <a:lnTo>
                      <a:pt x="0" y="888"/>
                    </a:lnTo>
                    <a:lnTo>
                      <a:pt x="0" y="922"/>
                    </a:lnTo>
                    <a:lnTo>
                      <a:pt x="0" y="991"/>
                    </a:lnTo>
                    <a:lnTo>
                      <a:pt x="69" y="1025"/>
                    </a:lnTo>
                    <a:lnTo>
                      <a:pt x="205" y="1025"/>
                    </a:lnTo>
                    <a:lnTo>
                      <a:pt x="239" y="956"/>
                    </a:lnTo>
                    <a:lnTo>
                      <a:pt x="444" y="479"/>
                    </a:lnTo>
                    <a:lnTo>
                      <a:pt x="512" y="274"/>
                    </a:lnTo>
                    <a:lnTo>
                      <a:pt x="547" y="171"/>
                    </a:lnTo>
                    <a:lnTo>
                      <a:pt x="547" y="69"/>
                    </a:lnTo>
                    <a:lnTo>
                      <a:pt x="512" y="35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59" name="Google Shape;895;p32"/>
              <p:cNvSpPr/>
              <p:nvPr/>
            </p:nvSpPr>
            <p:spPr>
              <a:xfrm rot="745800">
                <a:off x="800280" y="41439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0" name="Google Shape;896;p32"/>
              <p:cNvSpPr/>
              <p:nvPr/>
            </p:nvSpPr>
            <p:spPr>
              <a:xfrm rot="745800">
                <a:off x="743760" y="3917160"/>
                <a:ext cx="51480" cy="2376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2732" h="1264">
                    <a:moveTo>
                      <a:pt x="68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205"/>
                    </a:lnTo>
                    <a:lnTo>
                      <a:pt x="68" y="240"/>
                    </a:lnTo>
                    <a:lnTo>
                      <a:pt x="444" y="240"/>
                    </a:lnTo>
                    <a:lnTo>
                      <a:pt x="785" y="308"/>
                    </a:lnTo>
                    <a:lnTo>
                      <a:pt x="1127" y="376"/>
                    </a:lnTo>
                    <a:lnTo>
                      <a:pt x="1434" y="513"/>
                    </a:lnTo>
                    <a:lnTo>
                      <a:pt x="1741" y="683"/>
                    </a:lnTo>
                    <a:lnTo>
                      <a:pt x="2014" y="888"/>
                    </a:lnTo>
                    <a:lnTo>
                      <a:pt x="2287" y="1059"/>
                    </a:lnTo>
                    <a:lnTo>
                      <a:pt x="2595" y="1230"/>
                    </a:lnTo>
                    <a:lnTo>
                      <a:pt x="2663" y="1264"/>
                    </a:lnTo>
                    <a:lnTo>
                      <a:pt x="2731" y="1230"/>
                    </a:lnTo>
                    <a:lnTo>
                      <a:pt x="2731" y="1196"/>
                    </a:lnTo>
                    <a:lnTo>
                      <a:pt x="2731" y="1127"/>
                    </a:lnTo>
                    <a:lnTo>
                      <a:pt x="2663" y="957"/>
                    </a:lnTo>
                    <a:lnTo>
                      <a:pt x="2526" y="820"/>
                    </a:lnTo>
                    <a:lnTo>
                      <a:pt x="2287" y="581"/>
                    </a:lnTo>
                    <a:lnTo>
                      <a:pt x="1946" y="376"/>
                    </a:lnTo>
                    <a:lnTo>
                      <a:pt x="1605" y="240"/>
                    </a:lnTo>
                    <a:lnTo>
                      <a:pt x="1195" y="137"/>
                    </a:lnTo>
                    <a:lnTo>
                      <a:pt x="819" y="35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1" name="Google Shape;897;p32"/>
              <p:cNvSpPr/>
              <p:nvPr/>
            </p:nvSpPr>
            <p:spPr>
              <a:xfrm rot="745800">
                <a:off x="766080" y="3944160"/>
                <a:ext cx="20520" cy="86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1094" h="479">
                    <a:moveTo>
                      <a:pt x="35" y="0"/>
                    </a:moveTo>
                    <a:lnTo>
                      <a:pt x="1" y="102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39"/>
                    </a:lnTo>
                    <a:lnTo>
                      <a:pt x="547" y="376"/>
                    </a:lnTo>
                    <a:lnTo>
                      <a:pt x="786" y="444"/>
                    </a:lnTo>
                    <a:lnTo>
                      <a:pt x="1025" y="478"/>
                    </a:lnTo>
                    <a:lnTo>
                      <a:pt x="1059" y="478"/>
                    </a:lnTo>
                    <a:lnTo>
                      <a:pt x="1093" y="410"/>
                    </a:lnTo>
                    <a:lnTo>
                      <a:pt x="1093" y="376"/>
                    </a:lnTo>
                    <a:lnTo>
                      <a:pt x="1059" y="307"/>
                    </a:lnTo>
                    <a:lnTo>
                      <a:pt x="854" y="205"/>
                    </a:lnTo>
                    <a:lnTo>
                      <a:pt x="615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2" name="Google Shape;898;p32"/>
              <p:cNvSpPr/>
              <p:nvPr/>
            </p:nvSpPr>
            <p:spPr>
              <a:xfrm rot="745800">
                <a:off x="885240" y="3943080"/>
                <a:ext cx="32040" cy="54720"/>
              </a:xfrm>
              <a:custGeom>
                <a:avLst/>
                <a:gdLst>
                  <a:gd name="textAreaLeft" fmla="*/ 0 w 32040"/>
                  <a:gd name="textAreaRight" fmla="*/ 32400 w 32040"/>
                  <a:gd name="textAreaTop" fmla="*/ 0 h 54720"/>
                  <a:gd name="textAreaBottom" fmla="*/ 55080 h 54720"/>
                </a:gdLst>
                <a:ahLst/>
                <a:cxnLst/>
                <a:rect l="textAreaLeft" t="textAreaTop" r="textAreaRight" b="textAreaBottom"/>
                <a:pathLst>
                  <a:path w="1708" h="2903">
                    <a:moveTo>
                      <a:pt x="35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854"/>
                    </a:lnTo>
                    <a:lnTo>
                      <a:pt x="684" y="1571"/>
                    </a:lnTo>
                    <a:lnTo>
                      <a:pt x="1093" y="2254"/>
                    </a:lnTo>
                    <a:lnTo>
                      <a:pt x="1537" y="2869"/>
                    </a:lnTo>
                    <a:lnTo>
                      <a:pt x="1605" y="2903"/>
                    </a:lnTo>
                    <a:lnTo>
                      <a:pt x="1640" y="2903"/>
                    </a:lnTo>
                    <a:lnTo>
                      <a:pt x="1708" y="2835"/>
                    </a:lnTo>
                    <a:lnTo>
                      <a:pt x="1708" y="2766"/>
                    </a:lnTo>
                    <a:lnTo>
                      <a:pt x="1401" y="2049"/>
                    </a:lnTo>
                    <a:lnTo>
                      <a:pt x="1025" y="1332"/>
                    </a:lnTo>
                    <a:lnTo>
                      <a:pt x="615" y="650"/>
                    </a:lnTo>
                    <a:lnTo>
                      <a:pt x="172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3" name="Google Shape;899;p32"/>
              <p:cNvSpPr/>
              <p:nvPr/>
            </p:nvSpPr>
            <p:spPr>
              <a:xfrm rot="745800">
                <a:off x="907920" y="3946320"/>
                <a:ext cx="20880" cy="5328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53280"/>
                  <a:gd name="textAreaBottom" fmla="*/ 53640 h 53280"/>
                </a:gdLst>
                <a:ahLst/>
                <a:cxnLst/>
                <a:rect l="textAreaLeft" t="textAreaTop" r="textAreaRight" b="textAreaBottom"/>
                <a:pathLst>
                  <a:path w="1128" h="2835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69" y="513"/>
                    </a:lnTo>
                    <a:lnTo>
                      <a:pt x="171" y="854"/>
                    </a:lnTo>
                    <a:lnTo>
                      <a:pt x="410" y="1537"/>
                    </a:lnTo>
                    <a:lnTo>
                      <a:pt x="615" y="2152"/>
                    </a:lnTo>
                    <a:lnTo>
                      <a:pt x="718" y="2459"/>
                    </a:lnTo>
                    <a:lnTo>
                      <a:pt x="854" y="2766"/>
                    </a:lnTo>
                    <a:lnTo>
                      <a:pt x="888" y="2800"/>
                    </a:lnTo>
                    <a:lnTo>
                      <a:pt x="923" y="2834"/>
                    </a:lnTo>
                    <a:lnTo>
                      <a:pt x="1025" y="2834"/>
                    </a:lnTo>
                    <a:lnTo>
                      <a:pt x="1093" y="2766"/>
                    </a:lnTo>
                    <a:lnTo>
                      <a:pt x="1127" y="2732"/>
                    </a:lnTo>
                    <a:lnTo>
                      <a:pt x="1127" y="2664"/>
                    </a:lnTo>
                    <a:lnTo>
                      <a:pt x="1025" y="2322"/>
                    </a:lnTo>
                    <a:lnTo>
                      <a:pt x="923" y="1981"/>
                    </a:lnTo>
                    <a:lnTo>
                      <a:pt x="718" y="1264"/>
                    </a:lnTo>
                    <a:lnTo>
                      <a:pt x="513" y="649"/>
                    </a:lnTo>
                    <a:lnTo>
                      <a:pt x="410" y="342"/>
                    </a:lnTo>
                    <a:lnTo>
                      <a:pt x="240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640" bIns="26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4" name="Google Shape;900;p32"/>
              <p:cNvSpPr/>
              <p:nvPr/>
            </p:nvSpPr>
            <p:spPr>
              <a:xfrm rot="745800">
                <a:off x="826920" y="4392360"/>
                <a:ext cx="49680" cy="7920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630" h="4200">
                    <a:moveTo>
                      <a:pt x="103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206" y="718"/>
                    </a:lnTo>
                    <a:lnTo>
                      <a:pt x="411" y="1298"/>
                    </a:lnTo>
                    <a:lnTo>
                      <a:pt x="684" y="1844"/>
                    </a:lnTo>
                    <a:lnTo>
                      <a:pt x="991" y="2356"/>
                    </a:lnTo>
                    <a:lnTo>
                      <a:pt x="1298" y="2834"/>
                    </a:lnTo>
                    <a:lnTo>
                      <a:pt x="1674" y="3312"/>
                    </a:lnTo>
                    <a:lnTo>
                      <a:pt x="2084" y="3756"/>
                    </a:lnTo>
                    <a:lnTo>
                      <a:pt x="2527" y="4166"/>
                    </a:lnTo>
                    <a:lnTo>
                      <a:pt x="2561" y="4200"/>
                    </a:lnTo>
                    <a:lnTo>
                      <a:pt x="2630" y="4166"/>
                    </a:lnTo>
                    <a:lnTo>
                      <a:pt x="2630" y="4132"/>
                    </a:lnTo>
                    <a:lnTo>
                      <a:pt x="2630" y="4063"/>
                    </a:lnTo>
                    <a:lnTo>
                      <a:pt x="1947" y="3142"/>
                    </a:lnTo>
                    <a:lnTo>
                      <a:pt x="1298" y="2152"/>
                    </a:lnTo>
                    <a:lnTo>
                      <a:pt x="1025" y="1639"/>
                    </a:lnTo>
                    <a:lnTo>
                      <a:pt x="752" y="1127"/>
                    </a:lnTo>
                    <a:lnTo>
                      <a:pt x="513" y="615"/>
                    </a:lnTo>
                    <a:lnTo>
                      <a:pt x="274" y="69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5" name="Google Shape;901;p32"/>
              <p:cNvSpPr/>
              <p:nvPr/>
            </p:nvSpPr>
            <p:spPr>
              <a:xfrm rot="745800">
                <a:off x="910440" y="4542120"/>
                <a:ext cx="100800" cy="230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5326" h="1230">
                    <a:moveTo>
                      <a:pt x="0" y="0"/>
                    </a:moveTo>
                    <a:lnTo>
                      <a:pt x="0" y="35"/>
                    </a:lnTo>
                    <a:lnTo>
                      <a:pt x="615" y="308"/>
                    </a:lnTo>
                    <a:lnTo>
                      <a:pt x="1229" y="547"/>
                    </a:lnTo>
                    <a:lnTo>
                      <a:pt x="1878" y="786"/>
                    </a:lnTo>
                    <a:lnTo>
                      <a:pt x="2561" y="990"/>
                    </a:lnTo>
                    <a:lnTo>
                      <a:pt x="3243" y="1127"/>
                    </a:lnTo>
                    <a:lnTo>
                      <a:pt x="3892" y="1195"/>
                    </a:lnTo>
                    <a:lnTo>
                      <a:pt x="4575" y="1229"/>
                    </a:lnTo>
                    <a:lnTo>
                      <a:pt x="5258" y="1195"/>
                    </a:lnTo>
                    <a:lnTo>
                      <a:pt x="5326" y="1195"/>
                    </a:lnTo>
                    <a:lnTo>
                      <a:pt x="5326" y="1127"/>
                    </a:lnTo>
                    <a:lnTo>
                      <a:pt x="5326" y="1059"/>
                    </a:lnTo>
                    <a:lnTo>
                      <a:pt x="5258" y="1025"/>
                    </a:lnTo>
                    <a:lnTo>
                      <a:pt x="3926" y="888"/>
                    </a:lnTo>
                    <a:lnTo>
                      <a:pt x="3243" y="820"/>
                    </a:lnTo>
                    <a:lnTo>
                      <a:pt x="2595" y="717"/>
                    </a:lnTo>
                    <a:lnTo>
                      <a:pt x="1946" y="581"/>
                    </a:lnTo>
                    <a:lnTo>
                      <a:pt x="1297" y="410"/>
                    </a:lnTo>
                    <a:lnTo>
                      <a:pt x="6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6" name="Google Shape;902;p32"/>
              <p:cNvSpPr/>
              <p:nvPr/>
            </p:nvSpPr>
            <p:spPr>
              <a:xfrm rot="745800">
                <a:off x="883800" y="4497480"/>
                <a:ext cx="108360" cy="44280"/>
              </a:xfrm>
              <a:custGeom>
                <a:avLst/>
                <a:gdLst>
                  <a:gd name="textAreaLeft" fmla="*/ 0 w 108360"/>
                  <a:gd name="textAreaRight" fmla="*/ 108720 w 1083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5737" h="2356">
                    <a:moveTo>
                      <a:pt x="35" y="0"/>
                    </a:moveTo>
                    <a:lnTo>
                      <a:pt x="1" y="34"/>
                    </a:lnTo>
                    <a:lnTo>
                      <a:pt x="1" y="68"/>
                    </a:lnTo>
                    <a:lnTo>
                      <a:pt x="1" y="102"/>
                    </a:lnTo>
                    <a:lnTo>
                      <a:pt x="615" y="546"/>
                    </a:lnTo>
                    <a:lnTo>
                      <a:pt x="1298" y="956"/>
                    </a:lnTo>
                    <a:lnTo>
                      <a:pt x="1981" y="1331"/>
                    </a:lnTo>
                    <a:lnTo>
                      <a:pt x="2698" y="1673"/>
                    </a:lnTo>
                    <a:lnTo>
                      <a:pt x="3415" y="1946"/>
                    </a:lnTo>
                    <a:lnTo>
                      <a:pt x="4166" y="2151"/>
                    </a:lnTo>
                    <a:lnTo>
                      <a:pt x="4917" y="2322"/>
                    </a:lnTo>
                    <a:lnTo>
                      <a:pt x="5293" y="2356"/>
                    </a:lnTo>
                    <a:lnTo>
                      <a:pt x="5736" y="2356"/>
                    </a:lnTo>
                    <a:lnTo>
                      <a:pt x="5736" y="2322"/>
                    </a:lnTo>
                    <a:lnTo>
                      <a:pt x="5736" y="2287"/>
                    </a:lnTo>
                    <a:lnTo>
                      <a:pt x="5702" y="2253"/>
                    </a:lnTo>
                    <a:lnTo>
                      <a:pt x="4200" y="1878"/>
                    </a:lnTo>
                    <a:lnTo>
                      <a:pt x="3483" y="1639"/>
                    </a:lnTo>
                    <a:lnTo>
                      <a:pt x="2766" y="1400"/>
                    </a:lnTo>
                    <a:lnTo>
                      <a:pt x="2083" y="1127"/>
                    </a:lnTo>
                    <a:lnTo>
                      <a:pt x="1401" y="819"/>
                    </a:lnTo>
                    <a:lnTo>
                      <a:pt x="718" y="4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7" name="Google Shape;903;p32"/>
              <p:cNvSpPr/>
              <p:nvPr/>
            </p:nvSpPr>
            <p:spPr>
              <a:xfrm rot="745800">
                <a:off x="1008000" y="4550760"/>
                <a:ext cx="216000" cy="74880"/>
              </a:xfrm>
              <a:custGeom>
                <a:avLst/>
                <a:gdLst>
                  <a:gd name="textAreaLeft" fmla="*/ 0 w 216000"/>
                  <a:gd name="textAreaRight" fmla="*/ 216360 w 2160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11404" h="3962">
                    <a:moveTo>
                      <a:pt x="11233" y="1"/>
                    </a:moveTo>
                    <a:lnTo>
                      <a:pt x="10618" y="445"/>
                    </a:lnTo>
                    <a:lnTo>
                      <a:pt x="10004" y="888"/>
                    </a:lnTo>
                    <a:lnTo>
                      <a:pt x="8809" y="1878"/>
                    </a:lnTo>
                    <a:lnTo>
                      <a:pt x="8160" y="2322"/>
                    </a:lnTo>
                    <a:lnTo>
                      <a:pt x="7512" y="2698"/>
                    </a:lnTo>
                    <a:lnTo>
                      <a:pt x="7204" y="2869"/>
                    </a:lnTo>
                    <a:lnTo>
                      <a:pt x="6863" y="3005"/>
                    </a:lnTo>
                    <a:lnTo>
                      <a:pt x="6488" y="3108"/>
                    </a:lnTo>
                    <a:lnTo>
                      <a:pt x="6146" y="3210"/>
                    </a:lnTo>
                    <a:lnTo>
                      <a:pt x="5395" y="3278"/>
                    </a:lnTo>
                    <a:lnTo>
                      <a:pt x="4644" y="3278"/>
                    </a:lnTo>
                    <a:lnTo>
                      <a:pt x="3859" y="3244"/>
                    </a:lnTo>
                    <a:lnTo>
                      <a:pt x="3108" y="3176"/>
                    </a:lnTo>
                    <a:lnTo>
                      <a:pt x="1606" y="3005"/>
                    </a:lnTo>
                    <a:lnTo>
                      <a:pt x="854" y="2903"/>
                    </a:lnTo>
                    <a:lnTo>
                      <a:pt x="103" y="2869"/>
                    </a:lnTo>
                    <a:lnTo>
                      <a:pt x="35" y="2903"/>
                    </a:lnTo>
                    <a:lnTo>
                      <a:pt x="1" y="2971"/>
                    </a:lnTo>
                    <a:lnTo>
                      <a:pt x="1" y="3005"/>
                    </a:lnTo>
                    <a:lnTo>
                      <a:pt x="69" y="3073"/>
                    </a:lnTo>
                    <a:lnTo>
                      <a:pt x="752" y="3312"/>
                    </a:lnTo>
                    <a:lnTo>
                      <a:pt x="1537" y="3551"/>
                    </a:lnTo>
                    <a:lnTo>
                      <a:pt x="2322" y="3722"/>
                    </a:lnTo>
                    <a:lnTo>
                      <a:pt x="3108" y="3859"/>
                    </a:lnTo>
                    <a:lnTo>
                      <a:pt x="3927" y="3927"/>
                    </a:lnTo>
                    <a:lnTo>
                      <a:pt x="4746" y="3961"/>
                    </a:lnTo>
                    <a:lnTo>
                      <a:pt x="5532" y="3927"/>
                    </a:lnTo>
                    <a:lnTo>
                      <a:pt x="6283" y="3859"/>
                    </a:lnTo>
                    <a:lnTo>
                      <a:pt x="6658" y="3790"/>
                    </a:lnTo>
                    <a:lnTo>
                      <a:pt x="7034" y="3654"/>
                    </a:lnTo>
                    <a:lnTo>
                      <a:pt x="7409" y="3517"/>
                    </a:lnTo>
                    <a:lnTo>
                      <a:pt x="7751" y="3346"/>
                    </a:lnTo>
                    <a:lnTo>
                      <a:pt x="8092" y="3176"/>
                    </a:lnTo>
                    <a:lnTo>
                      <a:pt x="8434" y="2971"/>
                    </a:lnTo>
                    <a:lnTo>
                      <a:pt x="9116" y="2459"/>
                    </a:lnTo>
                    <a:lnTo>
                      <a:pt x="9731" y="1947"/>
                    </a:lnTo>
                    <a:lnTo>
                      <a:pt x="10311" y="1366"/>
                    </a:lnTo>
                    <a:lnTo>
                      <a:pt x="10857" y="786"/>
                    </a:lnTo>
                    <a:lnTo>
                      <a:pt x="11370" y="240"/>
                    </a:lnTo>
                    <a:lnTo>
                      <a:pt x="11404" y="137"/>
                    </a:lnTo>
                    <a:lnTo>
                      <a:pt x="11370" y="69"/>
                    </a:lnTo>
                    <a:lnTo>
                      <a:pt x="113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8" name="Google Shape;904;p32"/>
              <p:cNvSpPr/>
              <p:nvPr/>
            </p:nvSpPr>
            <p:spPr>
              <a:xfrm rot="745800">
                <a:off x="1117080" y="455436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381" y="0"/>
                    </a:moveTo>
                    <a:lnTo>
                      <a:pt x="2971" y="273"/>
                    </a:lnTo>
                    <a:lnTo>
                      <a:pt x="2527" y="546"/>
                    </a:lnTo>
                    <a:lnTo>
                      <a:pt x="1742" y="1127"/>
                    </a:lnTo>
                    <a:lnTo>
                      <a:pt x="889" y="1707"/>
                    </a:lnTo>
                    <a:lnTo>
                      <a:pt x="479" y="1980"/>
                    </a:lnTo>
                    <a:lnTo>
                      <a:pt x="35" y="2253"/>
                    </a:lnTo>
                    <a:lnTo>
                      <a:pt x="1" y="2287"/>
                    </a:lnTo>
                    <a:lnTo>
                      <a:pt x="1" y="2322"/>
                    </a:lnTo>
                    <a:lnTo>
                      <a:pt x="1" y="2390"/>
                    </a:lnTo>
                    <a:lnTo>
                      <a:pt x="69" y="2458"/>
                    </a:lnTo>
                    <a:lnTo>
                      <a:pt x="137" y="2458"/>
                    </a:lnTo>
                    <a:lnTo>
                      <a:pt x="1059" y="2014"/>
                    </a:lnTo>
                    <a:lnTo>
                      <a:pt x="1537" y="1775"/>
                    </a:lnTo>
                    <a:lnTo>
                      <a:pt x="1981" y="1502"/>
                    </a:lnTo>
                    <a:lnTo>
                      <a:pt x="2425" y="1195"/>
                    </a:lnTo>
                    <a:lnTo>
                      <a:pt x="2835" y="888"/>
                    </a:lnTo>
                    <a:lnTo>
                      <a:pt x="3210" y="546"/>
                    </a:lnTo>
                    <a:lnTo>
                      <a:pt x="3551" y="205"/>
                    </a:lnTo>
                    <a:lnTo>
                      <a:pt x="3551" y="103"/>
                    </a:lnTo>
                    <a:lnTo>
                      <a:pt x="3517" y="3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69" name="Google Shape;905;p32"/>
              <p:cNvSpPr/>
              <p:nvPr/>
            </p:nvSpPr>
            <p:spPr>
              <a:xfrm rot="745800">
                <a:off x="1104840" y="4084200"/>
                <a:ext cx="162720" cy="34560"/>
              </a:xfrm>
              <a:custGeom>
                <a:avLst/>
                <a:gdLst>
                  <a:gd name="textAreaLeft" fmla="*/ 0 w 162720"/>
                  <a:gd name="textAreaRight" fmla="*/ 163080 w 16272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8605" h="1844">
                    <a:moveTo>
                      <a:pt x="2834" y="0"/>
                    </a:moveTo>
                    <a:lnTo>
                      <a:pt x="2288" y="35"/>
                    </a:lnTo>
                    <a:lnTo>
                      <a:pt x="1742" y="103"/>
                    </a:lnTo>
                    <a:lnTo>
                      <a:pt x="1196" y="171"/>
                    </a:lnTo>
                    <a:lnTo>
                      <a:pt x="650" y="308"/>
                    </a:lnTo>
                    <a:lnTo>
                      <a:pt x="137" y="444"/>
                    </a:lnTo>
                    <a:lnTo>
                      <a:pt x="69" y="444"/>
                    </a:lnTo>
                    <a:lnTo>
                      <a:pt x="35" y="513"/>
                    </a:lnTo>
                    <a:lnTo>
                      <a:pt x="1" y="547"/>
                    </a:lnTo>
                    <a:lnTo>
                      <a:pt x="35" y="615"/>
                    </a:lnTo>
                    <a:lnTo>
                      <a:pt x="35" y="683"/>
                    </a:lnTo>
                    <a:lnTo>
                      <a:pt x="69" y="717"/>
                    </a:lnTo>
                    <a:lnTo>
                      <a:pt x="137" y="751"/>
                    </a:lnTo>
                    <a:lnTo>
                      <a:pt x="206" y="751"/>
                    </a:lnTo>
                    <a:lnTo>
                      <a:pt x="752" y="615"/>
                    </a:lnTo>
                    <a:lnTo>
                      <a:pt x="1298" y="547"/>
                    </a:lnTo>
                    <a:lnTo>
                      <a:pt x="1810" y="513"/>
                    </a:lnTo>
                    <a:lnTo>
                      <a:pt x="2357" y="478"/>
                    </a:lnTo>
                    <a:lnTo>
                      <a:pt x="2869" y="478"/>
                    </a:lnTo>
                    <a:lnTo>
                      <a:pt x="3415" y="513"/>
                    </a:lnTo>
                    <a:lnTo>
                      <a:pt x="3927" y="547"/>
                    </a:lnTo>
                    <a:lnTo>
                      <a:pt x="4439" y="615"/>
                    </a:lnTo>
                    <a:lnTo>
                      <a:pt x="4951" y="717"/>
                    </a:lnTo>
                    <a:lnTo>
                      <a:pt x="5463" y="820"/>
                    </a:lnTo>
                    <a:lnTo>
                      <a:pt x="6487" y="1093"/>
                    </a:lnTo>
                    <a:lnTo>
                      <a:pt x="7478" y="1468"/>
                    </a:lnTo>
                    <a:lnTo>
                      <a:pt x="8502" y="1844"/>
                    </a:lnTo>
                    <a:lnTo>
                      <a:pt x="8570" y="1844"/>
                    </a:lnTo>
                    <a:lnTo>
                      <a:pt x="8604" y="1810"/>
                    </a:lnTo>
                    <a:lnTo>
                      <a:pt x="8604" y="1776"/>
                    </a:lnTo>
                    <a:lnTo>
                      <a:pt x="8570" y="1707"/>
                    </a:lnTo>
                    <a:lnTo>
                      <a:pt x="8126" y="1400"/>
                    </a:lnTo>
                    <a:lnTo>
                      <a:pt x="7648" y="1093"/>
                    </a:lnTo>
                    <a:lnTo>
                      <a:pt x="7136" y="854"/>
                    </a:lnTo>
                    <a:lnTo>
                      <a:pt x="6658" y="649"/>
                    </a:lnTo>
                    <a:lnTo>
                      <a:pt x="6112" y="444"/>
                    </a:lnTo>
                    <a:lnTo>
                      <a:pt x="5600" y="308"/>
                    </a:lnTo>
                    <a:lnTo>
                      <a:pt x="5054" y="171"/>
                    </a:lnTo>
                    <a:lnTo>
                      <a:pt x="4507" y="103"/>
                    </a:lnTo>
                    <a:lnTo>
                      <a:pt x="3961" y="35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0" name="Google Shape;906;p32"/>
              <p:cNvSpPr/>
              <p:nvPr/>
            </p:nvSpPr>
            <p:spPr>
              <a:xfrm rot="745800">
                <a:off x="1136160" y="4109760"/>
                <a:ext cx="165240" cy="70200"/>
              </a:xfrm>
              <a:custGeom>
                <a:avLst/>
                <a:gdLst>
                  <a:gd name="textAreaLeft" fmla="*/ 0 w 165240"/>
                  <a:gd name="textAreaRight" fmla="*/ 165600 w 16524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8741" h="3722">
                    <a:moveTo>
                      <a:pt x="683" y="0"/>
                    </a:moveTo>
                    <a:lnTo>
                      <a:pt x="103" y="68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35" y="307"/>
                    </a:lnTo>
                    <a:lnTo>
                      <a:pt x="137" y="342"/>
                    </a:lnTo>
                    <a:lnTo>
                      <a:pt x="1298" y="478"/>
                    </a:lnTo>
                    <a:lnTo>
                      <a:pt x="2424" y="649"/>
                    </a:lnTo>
                    <a:lnTo>
                      <a:pt x="2971" y="785"/>
                    </a:lnTo>
                    <a:lnTo>
                      <a:pt x="3551" y="888"/>
                    </a:lnTo>
                    <a:lnTo>
                      <a:pt x="4097" y="1059"/>
                    </a:lnTo>
                    <a:lnTo>
                      <a:pt x="4644" y="1263"/>
                    </a:lnTo>
                    <a:lnTo>
                      <a:pt x="5190" y="1502"/>
                    </a:lnTo>
                    <a:lnTo>
                      <a:pt x="5702" y="1775"/>
                    </a:lnTo>
                    <a:lnTo>
                      <a:pt x="6214" y="2049"/>
                    </a:lnTo>
                    <a:lnTo>
                      <a:pt x="6692" y="2356"/>
                    </a:lnTo>
                    <a:lnTo>
                      <a:pt x="7648" y="3004"/>
                    </a:lnTo>
                    <a:lnTo>
                      <a:pt x="8604" y="3687"/>
                    </a:lnTo>
                    <a:lnTo>
                      <a:pt x="8672" y="3721"/>
                    </a:lnTo>
                    <a:lnTo>
                      <a:pt x="8706" y="3687"/>
                    </a:lnTo>
                    <a:lnTo>
                      <a:pt x="8740" y="3619"/>
                    </a:lnTo>
                    <a:lnTo>
                      <a:pt x="8706" y="3551"/>
                    </a:lnTo>
                    <a:lnTo>
                      <a:pt x="8331" y="3107"/>
                    </a:lnTo>
                    <a:lnTo>
                      <a:pt x="7921" y="2697"/>
                    </a:lnTo>
                    <a:lnTo>
                      <a:pt x="7477" y="2322"/>
                    </a:lnTo>
                    <a:lnTo>
                      <a:pt x="6999" y="1946"/>
                    </a:lnTo>
                    <a:lnTo>
                      <a:pt x="6487" y="1605"/>
                    </a:lnTo>
                    <a:lnTo>
                      <a:pt x="5941" y="1297"/>
                    </a:lnTo>
                    <a:lnTo>
                      <a:pt x="5395" y="990"/>
                    </a:lnTo>
                    <a:lnTo>
                      <a:pt x="4848" y="751"/>
                    </a:lnTo>
                    <a:lnTo>
                      <a:pt x="4268" y="512"/>
                    </a:lnTo>
                    <a:lnTo>
                      <a:pt x="3654" y="342"/>
                    </a:lnTo>
                    <a:lnTo>
                      <a:pt x="3073" y="205"/>
                    </a:lnTo>
                    <a:lnTo>
                      <a:pt x="2459" y="6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1" name="Google Shape;907;p32"/>
              <p:cNvSpPr/>
              <p:nvPr/>
            </p:nvSpPr>
            <p:spPr>
              <a:xfrm rot="745800">
                <a:off x="1279800" y="4208760"/>
                <a:ext cx="79920" cy="1299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29960"/>
                  <a:gd name="textAreaBottom" fmla="*/ 130320 h 129960"/>
                </a:gdLst>
                <a:ahLst/>
                <a:cxnLst/>
                <a:rect l="textAreaLeft" t="textAreaTop" r="textAreaRight" b="textAreaBottom"/>
                <a:pathLst>
                  <a:path w="4234" h="6863">
                    <a:moveTo>
                      <a:pt x="68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34" y="171"/>
                    </a:lnTo>
                    <a:lnTo>
                      <a:pt x="410" y="512"/>
                    </a:lnTo>
                    <a:lnTo>
                      <a:pt x="785" y="854"/>
                    </a:lnTo>
                    <a:lnTo>
                      <a:pt x="1468" y="1571"/>
                    </a:lnTo>
                    <a:lnTo>
                      <a:pt x="2083" y="2322"/>
                    </a:lnTo>
                    <a:lnTo>
                      <a:pt x="2629" y="3141"/>
                    </a:lnTo>
                    <a:lnTo>
                      <a:pt x="3107" y="3995"/>
                    </a:lnTo>
                    <a:lnTo>
                      <a:pt x="3312" y="4438"/>
                    </a:lnTo>
                    <a:lnTo>
                      <a:pt x="3516" y="4916"/>
                    </a:lnTo>
                    <a:lnTo>
                      <a:pt x="3687" y="5360"/>
                    </a:lnTo>
                    <a:lnTo>
                      <a:pt x="3824" y="5838"/>
                    </a:lnTo>
                    <a:lnTo>
                      <a:pt x="3960" y="6316"/>
                    </a:lnTo>
                    <a:lnTo>
                      <a:pt x="4097" y="6794"/>
                    </a:lnTo>
                    <a:lnTo>
                      <a:pt x="4131" y="6862"/>
                    </a:lnTo>
                    <a:lnTo>
                      <a:pt x="4165" y="6862"/>
                    </a:lnTo>
                    <a:lnTo>
                      <a:pt x="4233" y="6828"/>
                    </a:lnTo>
                    <a:lnTo>
                      <a:pt x="4233" y="6760"/>
                    </a:lnTo>
                    <a:lnTo>
                      <a:pt x="4131" y="6248"/>
                    </a:lnTo>
                    <a:lnTo>
                      <a:pt x="3994" y="5770"/>
                    </a:lnTo>
                    <a:lnTo>
                      <a:pt x="3858" y="5258"/>
                    </a:lnTo>
                    <a:lnTo>
                      <a:pt x="3687" y="4780"/>
                    </a:lnTo>
                    <a:lnTo>
                      <a:pt x="3516" y="4336"/>
                    </a:lnTo>
                    <a:lnTo>
                      <a:pt x="3312" y="3858"/>
                    </a:lnTo>
                    <a:lnTo>
                      <a:pt x="3073" y="3448"/>
                    </a:lnTo>
                    <a:lnTo>
                      <a:pt x="2834" y="3005"/>
                    </a:lnTo>
                    <a:lnTo>
                      <a:pt x="2561" y="2595"/>
                    </a:lnTo>
                    <a:lnTo>
                      <a:pt x="2253" y="2185"/>
                    </a:lnTo>
                    <a:lnTo>
                      <a:pt x="1980" y="1776"/>
                    </a:lnTo>
                    <a:lnTo>
                      <a:pt x="1639" y="1400"/>
                    </a:lnTo>
                    <a:lnTo>
                      <a:pt x="1297" y="1024"/>
                    </a:lnTo>
                    <a:lnTo>
                      <a:pt x="922" y="683"/>
                    </a:lnTo>
                    <a:lnTo>
                      <a:pt x="546" y="3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2" name="Google Shape;908;p32"/>
              <p:cNvSpPr/>
              <p:nvPr/>
            </p:nvSpPr>
            <p:spPr>
              <a:xfrm rot="745800">
                <a:off x="1302480" y="4262040"/>
                <a:ext cx="24840" cy="39960"/>
              </a:xfrm>
              <a:custGeom>
                <a:avLst/>
                <a:gdLst>
                  <a:gd name="textAreaLeft" fmla="*/ 0 w 24840"/>
                  <a:gd name="textAreaRight" fmla="*/ 25200 w 24840"/>
                  <a:gd name="textAreaTop" fmla="*/ 0 h 39960"/>
                  <a:gd name="textAreaBottom" fmla="*/ 40320 h 39960"/>
                </a:gdLst>
                <a:ahLst/>
                <a:cxnLst/>
                <a:rect l="textAreaLeft" t="textAreaTop" r="textAreaRight" b="textAreaBottom"/>
                <a:pathLst>
                  <a:path w="1332" h="2118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172"/>
                    </a:lnTo>
                    <a:lnTo>
                      <a:pt x="342" y="615"/>
                    </a:lnTo>
                    <a:lnTo>
                      <a:pt x="615" y="1059"/>
                    </a:lnTo>
                    <a:lnTo>
                      <a:pt x="854" y="1537"/>
                    </a:lnTo>
                    <a:lnTo>
                      <a:pt x="1059" y="2015"/>
                    </a:lnTo>
                    <a:lnTo>
                      <a:pt x="1093" y="2083"/>
                    </a:lnTo>
                    <a:lnTo>
                      <a:pt x="1127" y="2117"/>
                    </a:lnTo>
                    <a:lnTo>
                      <a:pt x="1229" y="2083"/>
                    </a:lnTo>
                    <a:lnTo>
                      <a:pt x="1298" y="2049"/>
                    </a:lnTo>
                    <a:lnTo>
                      <a:pt x="1332" y="1981"/>
                    </a:lnTo>
                    <a:lnTo>
                      <a:pt x="1332" y="1947"/>
                    </a:lnTo>
                    <a:lnTo>
                      <a:pt x="1264" y="1640"/>
                    </a:lnTo>
                    <a:lnTo>
                      <a:pt x="1195" y="1401"/>
                    </a:lnTo>
                    <a:lnTo>
                      <a:pt x="1059" y="1127"/>
                    </a:lnTo>
                    <a:lnTo>
                      <a:pt x="922" y="888"/>
                    </a:lnTo>
                    <a:lnTo>
                      <a:pt x="751" y="649"/>
                    </a:lnTo>
                    <a:lnTo>
                      <a:pt x="581" y="445"/>
                    </a:lnTo>
                    <a:lnTo>
                      <a:pt x="171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3" name="Google Shape;909;p32"/>
              <p:cNvSpPr/>
              <p:nvPr/>
            </p:nvSpPr>
            <p:spPr>
              <a:xfrm rot="745800">
                <a:off x="1289160" y="4262040"/>
                <a:ext cx="20520" cy="410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1094" h="2186">
                    <a:moveTo>
                      <a:pt x="69" y="1"/>
                    </a:moveTo>
                    <a:lnTo>
                      <a:pt x="35" y="69"/>
                    </a:lnTo>
                    <a:lnTo>
                      <a:pt x="1" y="171"/>
                    </a:lnTo>
                    <a:lnTo>
                      <a:pt x="69" y="410"/>
                    </a:lnTo>
                    <a:lnTo>
                      <a:pt x="137" y="649"/>
                    </a:lnTo>
                    <a:lnTo>
                      <a:pt x="342" y="1127"/>
                    </a:lnTo>
                    <a:lnTo>
                      <a:pt x="547" y="1639"/>
                    </a:lnTo>
                    <a:lnTo>
                      <a:pt x="649" y="1878"/>
                    </a:lnTo>
                    <a:lnTo>
                      <a:pt x="820" y="2117"/>
                    </a:lnTo>
                    <a:lnTo>
                      <a:pt x="888" y="2186"/>
                    </a:lnTo>
                    <a:lnTo>
                      <a:pt x="991" y="2186"/>
                    </a:lnTo>
                    <a:lnTo>
                      <a:pt x="1093" y="2117"/>
                    </a:lnTo>
                    <a:lnTo>
                      <a:pt x="1093" y="2083"/>
                    </a:lnTo>
                    <a:lnTo>
                      <a:pt x="1093" y="2015"/>
                    </a:lnTo>
                    <a:lnTo>
                      <a:pt x="1025" y="1742"/>
                    </a:lnTo>
                    <a:lnTo>
                      <a:pt x="922" y="1503"/>
                    </a:lnTo>
                    <a:lnTo>
                      <a:pt x="717" y="991"/>
                    </a:lnTo>
                    <a:lnTo>
                      <a:pt x="513" y="513"/>
                    </a:lnTo>
                    <a:lnTo>
                      <a:pt x="376" y="274"/>
                    </a:lnTo>
                    <a:lnTo>
                      <a:pt x="240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4" name="Google Shape;910;p32"/>
              <p:cNvSpPr/>
              <p:nvPr/>
            </p:nvSpPr>
            <p:spPr>
              <a:xfrm rot="745800">
                <a:off x="1281960" y="4270320"/>
                <a:ext cx="12600" cy="223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22320"/>
                  <a:gd name="textAreaBottom" fmla="*/ 22680 h 22320"/>
                </a:gdLst>
                <a:ahLst/>
                <a:cxnLst/>
                <a:rect l="textAreaLeft" t="textAreaTop" r="textAreaRight" b="textAreaBottom"/>
                <a:pathLst>
                  <a:path w="683" h="1196">
                    <a:moveTo>
                      <a:pt x="68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239" y="650"/>
                    </a:lnTo>
                    <a:lnTo>
                      <a:pt x="478" y="1128"/>
                    </a:lnTo>
                    <a:lnTo>
                      <a:pt x="580" y="1196"/>
                    </a:lnTo>
                    <a:lnTo>
                      <a:pt x="649" y="1196"/>
                    </a:lnTo>
                    <a:lnTo>
                      <a:pt x="683" y="1128"/>
                    </a:lnTo>
                    <a:lnTo>
                      <a:pt x="683" y="1025"/>
                    </a:lnTo>
                    <a:lnTo>
                      <a:pt x="478" y="547"/>
                    </a:lnTo>
                    <a:lnTo>
                      <a:pt x="205" y="6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160" bIns="11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5" name="Google Shape;911;p32"/>
              <p:cNvSpPr/>
              <p:nvPr/>
            </p:nvSpPr>
            <p:spPr>
              <a:xfrm rot="745800">
                <a:off x="1257120" y="4410000"/>
                <a:ext cx="65520" cy="155520"/>
              </a:xfrm>
              <a:custGeom>
                <a:avLst/>
                <a:gdLst>
                  <a:gd name="textAreaLeft" fmla="*/ 0 w 65520"/>
                  <a:gd name="textAreaRight" fmla="*/ 65880 w 65520"/>
                  <a:gd name="textAreaTop" fmla="*/ 0 h 155520"/>
                  <a:gd name="textAreaBottom" fmla="*/ 155880 h 155520"/>
                </a:gdLst>
                <a:ahLst/>
                <a:cxnLst/>
                <a:rect l="textAreaLeft" t="textAreaTop" r="textAreaRight" b="textAreaBottom"/>
                <a:pathLst>
                  <a:path w="3483" h="8229">
                    <a:moveTo>
                      <a:pt x="3414" y="1"/>
                    </a:moveTo>
                    <a:lnTo>
                      <a:pt x="3380" y="35"/>
                    </a:lnTo>
                    <a:lnTo>
                      <a:pt x="3346" y="615"/>
                    </a:lnTo>
                    <a:lnTo>
                      <a:pt x="3278" y="1162"/>
                    </a:lnTo>
                    <a:lnTo>
                      <a:pt x="3175" y="1708"/>
                    </a:lnTo>
                    <a:lnTo>
                      <a:pt x="3039" y="2254"/>
                    </a:lnTo>
                    <a:lnTo>
                      <a:pt x="2902" y="2800"/>
                    </a:lnTo>
                    <a:lnTo>
                      <a:pt x="2731" y="3347"/>
                    </a:lnTo>
                    <a:lnTo>
                      <a:pt x="2561" y="3859"/>
                    </a:lnTo>
                    <a:lnTo>
                      <a:pt x="2356" y="4371"/>
                    </a:lnTo>
                    <a:lnTo>
                      <a:pt x="2117" y="4883"/>
                    </a:lnTo>
                    <a:lnTo>
                      <a:pt x="1844" y="5361"/>
                    </a:lnTo>
                    <a:lnTo>
                      <a:pt x="1298" y="6351"/>
                    </a:lnTo>
                    <a:lnTo>
                      <a:pt x="683" y="7273"/>
                    </a:lnTo>
                    <a:lnTo>
                      <a:pt x="0" y="8194"/>
                    </a:lnTo>
                    <a:lnTo>
                      <a:pt x="34" y="8229"/>
                    </a:lnTo>
                    <a:lnTo>
                      <a:pt x="68" y="8229"/>
                    </a:lnTo>
                    <a:lnTo>
                      <a:pt x="444" y="7819"/>
                    </a:lnTo>
                    <a:lnTo>
                      <a:pt x="820" y="7375"/>
                    </a:lnTo>
                    <a:lnTo>
                      <a:pt x="1161" y="6931"/>
                    </a:lnTo>
                    <a:lnTo>
                      <a:pt x="1468" y="6453"/>
                    </a:lnTo>
                    <a:lnTo>
                      <a:pt x="1810" y="5975"/>
                    </a:lnTo>
                    <a:lnTo>
                      <a:pt x="2083" y="5497"/>
                    </a:lnTo>
                    <a:lnTo>
                      <a:pt x="2356" y="4985"/>
                    </a:lnTo>
                    <a:lnTo>
                      <a:pt x="2595" y="4473"/>
                    </a:lnTo>
                    <a:lnTo>
                      <a:pt x="2834" y="3927"/>
                    </a:lnTo>
                    <a:lnTo>
                      <a:pt x="3005" y="3415"/>
                    </a:lnTo>
                    <a:lnTo>
                      <a:pt x="3175" y="2869"/>
                    </a:lnTo>
                    <a:lnTo>
                      <a:pt x="3312" y="2322"/>
                    </a:lnTo>
                    <a:lnTo>
                      <a:pt x="3380" y="1742"/>
                    </a:lnTo>
                    <a:lnTo>
                      <a:pt x="3448" y="1196"/>
                    </a:lnTo>
                    <a:lnTo>
                      <a:pt x="3482" y="615"/>
                    </a:lnTo>
                    <a:lnTo>
                      <a:pt x="3448" y="35"/>
                    </a:lnTo>
                    <a:lnTo>
                      <a:pt x="341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760" bIns="77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6" name="Google Shape;912;p32"/>
              <p:cNvSpPr/>
              <p:nvPr/>
            </p:nvSpPr>
            <p:spPr>
              <a:xfrm rot="745800">
                <a:off x="1281960" y="4367880"/>
                <a:ext cx="37800" cy="13356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2015" h="7068">
                    <a:moveTo>
                      <a:pt x="1810" y="1"/>
                    </a:moveTo>
                    <a:lnTo>
                      <a:pt x="1707" y="35"/>
                    </a:lnTo>
                    <a:lnTo>
                      <a:pt x="1673" y="137"/>
                    </a:lnTo>
                    <a:lnTo>
                      <a:pt x="1639" y="1025"/>
                    </a:lnTo>
                    <a:lnTo>
                      <a:pt x="1536" y="1912"/>
                    </a:lnTo>
                    <a:lnTo>
                      <a:pt x="1434" y="2766"/>
                    </a:lnTo>
                    <a:lnTo>
                      <a:pt x="1263" y="3619"/>
                    </a:lnTo>
                    <a:lnTo>
                      <a:pt x="1058" y="4439"/>
                    </a:lnTo>
                    <a:lnTo>
                      <a:pt x="785" y="5258"/>
                    </a:lnTo>
                    <a:lnTo>
                      <a:pt x="444" y="6077"/>
                    </a:lnTo>
                    <a:lnTo>
                      <a:pt x="34" y="6897"/>
                    </a:lnTo>
                    <a:lnTo>
                      <a:pt x="0" y="6931"/>
                    </a:lnTo>
                    <a:lnTo>
                      <a:pt x="0" y="6999"/>
                    </a:lnTo>
                    <a:lnTo>
                      <a:pt x="68" y="7068"/>
                    </a:lnTo>
                    <a:lnTo>
                      <a:pt x="205" y="7068"/>
                    </a:lnTo>
                    <a:lnTo>
                      <a:pt x="239" y="7033"/>
                    </a:lnTo>
                    <a:lnTo>
                      <a:pt x="683" y="6248"/>
                    </a:lnTo>
                    <a:lnTo>
                      <a:pt x="1093" y="5429"/>
                    </a:lnTo>
                    <a:lnTo>
                      <a:pt x="1434" y="4575"/>
                    </a:lnTo>
                    <a:lnTo>
                      <a:pt x="1707" y="3722"/>
                    </a:lnTo>
                    <a:lnTo>
                      <a:pt x="1810" y="3278"/>
                    </a:lnTo>
                    <a:lnTo>
                      <a:pt x="1912" y="2800"/>
                    </a:lnTo>
                    <a:lnTo>
                      <a:pt x="1946" y="2356"/>
                    </a:lnTo>
                    <a:lnTo>
                      <a:pt x="2014" y="1912"/>
                    </a:lnTo>
                    <a:lnTo>
                      <a:pt x="2014" y="1469"/>
                    </a:lnTo>
                    <a:lnTo>
                      <a:pt x="2014" y="991"/>
                    </a:lnTo>
                    <a:lnTo>
                      <a:pt x="1980" y="547"/>
                    </a:lnTo>
                    <a:lnTo>
                      <a:pt x="1912" y="103"/>
                    </a:lnTo>
                    <a:lnTo>
                      <a:pt x="1878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7" name="Google Shape;913;p32"/>
              <p:cNvSpPr/>
              <p:nvPr/>
            </p:nvSpPr>
            <p:spPr>
              <a:xfrm rot="745800">
                <a:off x="1275840" y="4348080"/>
                <a:ext cx="28800" cy="107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1537" h="5703">
                    <a:moveTo>
                      <a:pt x="1059" y="1"/>
                    </a:moveTo>
                    <a:lnTo>
                      <a:pt x="956" y="69"/>
                    </a:lnTo>
                    <a:lnTo>
                      <a:pt x="922" y="103"/>
                    </a:lnTo>
                    <a:lnTo>
                      <a:pt x="922" y="172"/>
                    </a:lnTo>
                    <a:lnTo>
                      <a:pt x="956" y="854"/>
                    </a:lnTo>
                    <a:lnTo>
                      <a:pt x="990" y="1537"/>
                    </a:lnTo>
                    <a:lnTo>
                      <a:pt x="956" y="2220"/>
                    </a:lnTo>
                    <a:lnTo>
                      <a:pt x="888" y="2869"/>
                    </a:lnTo>
                    <a:lnTo>
                      <a:pt x="786" y="3517"/>
                    </a:lnTo>
                    <a:lnTo>
                      <a:pt x="581" y="4166"/>
                    </a:lnTo>
                    <a:lnTo>
                      <a:pt x="342" y="4781"/>
                    </a:lnTo>
                    <a:lnTo>
                      <a:pt x="34" y="5429"/>
                    </a:lnTo>
                    <a:lnTo>
                      <a:pt x="0" y="5497"/>
                    </a:lnTo>
                    <a:lnTo>
                      <a:pt x="0" y="5566"/>
                    </a:lnTo>
                    <a:lnTo>
                      <a:pt x="34" y="5634"/>
                    </a:lnTo>
                    <a:lnTo>
                      <a:pt x="69" y="5668"/>
                    </a:lnTo>
                    <a:lnTo>
                      <a:pt x="137" y="5702"/>
                    </a:lnTo>
                    <a:lnTo>
                      <a:pt x="205" y="5702"/>
                    </a:lnTo>
                    <a:lnTo>
                      <a:pt x="273" y="5668"/>
                    </a:lnTo>
                    <a:lnTo>
                      <a:pt x="308" y="5634"/>
                    </a:lnTo>
                    <a:lnTo>
                      <a:pt x="683" y="5020"/>
                    </a:lnTo>
                    <a:lnTo>
                      <a:pt x="990" y="4371"/>
                    </a:lnTo>
                    <a:lnTo>
                      <a:pt x="1229" y="3654"/>
                    </a:lnTo>
                    <a:lnTo>
                      <a:pt x="1434" y="2937"/>
                    </a:lnTo>
                    <a:lnTo>
                      <a:pt x="1468" y="2596"/>
                    </a:lnTo>
                    <a:lnTo>
                      <a:pt x="1503" y="2220"/>
                    </a:lnTo>
                    <a:lnTo>
                      <a:pt x="1537" y="1879"/>
                    </a:lnTo>
                    <a:lnTo>
                      <a:pt x="1537" y="1503"/>
                    </a:lnTo>
                    <a:lnTo>
                      <a:pt x="1503" y="1128"/>
                    </a:lnTo>
                    <a:lnTo>
                      <a:pt x="1434" y="786"/>
                    </a:lnTo>
                    <a:lnTo>
                      <a:pt x="1332" y="445"/>
                    </a:lnTo>
                    <a:lnTo>
                      <a:pt x="1229" y="103"/>
                    </a:lnTo>
                    <a:lnTo>
                      <a:pt x="1195" y="35"/>
                    </a:lnTo>
                    <a:lnTo>
                      <a:pt x="1161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000" bIns="54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8" name="Google Shape;914;p32"/>
              <p:cNvSpPr/>
              <p:nvPr/>
            </p:nvSpPr>
            <p:spPr>
              <a:xfrm rot="745800">
                <a:off x="1289520" y="4348440"/>
                <a:ext cx="7920" cy="3060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30600"/>
                  <a:gd name="textAreaBottom" fmla="*/ 30960 h 30600"/>
                </a:gdLst>
                <a:ahLst/>
                <a:cxnLst/>
                <a:rect l="textAreaLeft" t="textAreaTop" r="textAreaRight" b="textAreaBottom"/>
                <a:pathLst>
                  <a:path w="445" h="1639">
                    <a:moveTo>
                      <a:pt x="69" y="0"/>
                    </a:moveTo>
                    <a:lnTo>
                      <a:pt x="35" y="34"/>
                    </a:lnTo>
                    <a:lnTo>
                      <a:pt x="0" y="68"/>
                    </a:lnTo>
                    <a:lnTo>
                      <a:pt x="35" y="785"/>
                    </a:lnTo>
                    <a:lnTo>
                      <a:pt x="137" y="1536"/>
                    </a:lnTo>
                    <a:lnTo>
                      <a:pt x="137" y="1571"/>
                    </a:lnTo>
                    <a:lnTo>
                      <a:pt x="205" y="1639"/>
                    </a:lnTo>
                    <a:lnTo>
                      <a:pt x="308" y="1639"/>
                    </a:lnTo>
                    <a:lnTo>
                      <a:pt x="410" y="1571"/>
                    </a:lnTo>
                    <a:lnTo>
                      <a:pt x="410" y="1536"/>
                    </a:lnTo>
                    <a:lnTo>
                      <a:pt x="444" y="1468"/>
                    </a:lnTo>
                    <a:lnTo>
                      <a:pt x="308" y="751"/>
                    </a:lnTo>
                    <a:lnTo>
                      <a:pt x="171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9" name="Google Shape;915;p32"/>
              <p:cNvSpPr/>
              <p:nvPr/>
            </p:nvSpPr>
            <p:spPr>
              <a:xfrm rot="745800">
                <a:off x="1040760" y="4080960"/>
                <a:ext cx="57240" cy="24120"/>
              </a:xfrm>
              <a:custGeom>
                <a:avLst/>
                <a:gdLst>
                  <a:gd name="textAreaLeft" fmla="*/ 0 w 57240"/>
                  <a:gd name="textAreaRight" fmla="*/ 57600 w 57240"/>
                  <a:gd name="textAreaTop" fmla="*/ 0 h 24120"/>
                  <a:gd name="textAreaBottom" fmla="*/ 24480 h 24120"/>
                </a:gdLst>
                <a:ahLst/>
                <a:cxnLst/>
                <a:rect l="textAreaLeft" t="textAreaTop" r="textAreaRight" b="textAreaBottom"/>
                <a:pathLst>
                  <a:path w="3039" h="1298">
                    <a:moveTo>
                      <a:pt x="2902" y="0"/>
                    </a:moveTo>
                    <a:lnTo>
                      <a:pt x="2527" y="68"/>
                    </a:lnTo>
                    <a:lnTo>
                      <a:pt x="2185" y="137"/>
                    </a:lnTo>
                    <a:lnTo>
                      <a:pt x="1810" y="273"/>
                    </a:lnTo>
                    <a:lnTo>
                      <a:pt x="1468" y="410"/>
                    </a:lnTo>
                    <a:lnTo>
                      <a:pt x="751" y="717"/>
                    </a:lnTo>
                    <a:lnTo>
                      <a:pt x="69" y="1024"/>
                    </a:lnTo>
                    <a:lnTo>
                      <a:pt x="34" y="1058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9" y="1297"/>
                    </a:lnTo>
                    <a:lnTo>
                      <a:pt x="171" y="1297"/>
                    </a:lnTo>
                    <a:lnTo>
                      <a:pt x="888" y="1093"/>
                    </a:lnTo>
                    <a:lnTo>
                      <a:pt x="1639" y="854"/>
                    </a:lnTo>
                    <a:lnTo>
                      <a:pt x="2015" y="717"/>
                    </a:lnTo>
                    <a:lnTo>
                      <a:pt x="2356" y="581"/>
                    </a:lnTo>
                    <a:lnTo>
                      <a:pt x="2697" y="410"/>
                    </a:lnTo>
                    <a:lnTo>
                      <a:pt x="3005" y="205"/>
                    </a:lnTo>
                    <a:lnTo>
                      <a:pt x="3039" y="137"/>
                    </a:lnTo>
                    <a:lnTo>
                      <a:pt x="3039" y="68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240" bIns="12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0" name="Google Shape;916;p32"/>
              <p:cNvSpPr/>
              <p:nvPr/>
            </p:nvSpPr>
            <p:spPr>
              <a:xfrm rot="745800">
                <a:off x="1056960" y="4104720"/>
                <a:ext cx="35280" cy="158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5840"/>
                  <a:gd name="textAreaBottom" fmla="*/ 16200 h 15840"/>
                </a:gdLst>
                <a:ahLst/>
                <a:cxnLst/>
                <a:rect l="textAreaLeft" t="textAreaTop" r="textAreaRight" b="textAreaBottom"/>
                <a:pathLst>
                  <a:path w="1879" h="855">
                    <a:moveTo>
                      <a:pt x="1366" y="1"/>
                    </a:moveTo>
                    <a:lnTo>
                      <a:pt x="1127" y="35"/>
                    </a:lnTo>
                    <a:lnTo>
                      <a:pt x="922" y="103"/>
                    </a:lnTo>
                    <a:lnTo>
                      <a:pt x="479" y="274"/>
                    </a:lnTo>
                    <a:lnTo>
                      <a:pt x="103" y="479"/>
                    </a:lnTo>
                    <a:lnTo>
                      <a:pt x="35" y="513"/>
                    </a:lnTo>
                    <a:lnTo>
                      <a:pt x="1" y="581"/>
                    </a:lnTo>
                    <a:lnTo>
                      <a:pt x="1" y="684"/>
                    </a:lnTo>
                    <a:lnTo>
                      <a:pt x="1" y="752"/>
                    </a:lnTo>
                    <a:lnTo>
                      <a:pt x="69" y="786"/>
                    </a:lnTo>
                    <a:lnTo>
                      <a:pt x="103" y="820"/>
                    </a:lnTo>
                    <a:lnTo>
                      <a:pt x="171" y="854"/>
                    </a:lnTo>
                    <a:lnTo>
                      <a:pt x="274" y="820"/>
                    </a:lnTo>
                    <a:lnTo>
                      <a:pt x="649" y="615"/>
                    </a:lnTo>
                    <a:lnTo>
                      <a:pt x="1025" y="479"/>
                    </a:lnTo>
                    <a:lnTo>
                      <a:pt x="1844" y="206"/>
                    </a:lnTo>
                    <a:lnTo>
                      <a:pt x="1878" y="137"/>
                    </a:lnTo>
                    <a:lnTo>
                      <a:pt x="1878" y="103"/>
                    </a:lnTo>
                    <a:lnTo>
                      <a:pt x="1844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1" name="Google Shape;917;p32"/>
              <p:cNvSpPr/>
              <p:nvPr/>
            </p:nvSpPr>
            <p:spPr>
              <a:xfrm rot="745800">
                <a:off x="563400" y="3753000"/>
                <a:ext cx="858960" cy="864720"/>
              </a:xfrm>
              <a:custGeom>
                <a:avLst/>
                <a:gdLst>
                  <a:gd name="textAreaLeft" fmla="*/ 0 w 858960"/>
                  <a:gd name="textAreaRight" fmla="*/ 859320 w 858960"/>
                  <a:gd name="textAreaTop" fmla="*/ 0 h 864720"/>
                  <a:gd name="textAreaBottom" fmla="*/ 865080 h 864720"/>
                </a:gdLst>
                <a:ahLst/>
                <a:cxnLst/>
                <a:rect l="textAreaLeft" t="textAreaTop" r="textAreaRight" b="textAreaBottom"/>
                <a:pathLst>
                  <a:path w="45305" h="45612">
                    <a:moveTo>
                      <a:pt x="10960" y="14510"/>
                    </a:moveTo>
                    <a:lnTo>
                      <a:pt x="10345" y="14920"/>
                    </a:lnTo>
                    <a:lnTo>
                      <a:pt x="9731" y="15363"/>
                    </a:lnTo>
                    <a:lnTo>
                      <a:pt x="9150" y="15841"/>
                    </a:lnTo>
                    <a:lnTo>
                      <a:pt x="8604" y="16353"/>
                    </a:lnTo>
                    <a:lnTo>
                      <a:pt x="7955" y="16661"/>
                    </a:lnTo>
                    <a:lnTo>
                      <a:pt x="7955" y="16490"/>
                    </a:lnTo>
                    <a:lnTo>
                      <a:pt x="8638" y="15910"/>
                    </a:lnTo>
                    <a:lnTo>
                      <a:pt x="9014" y="15637"/>
                    </a:lnTo>
                    <a:lnTo>
                      <a:pt x="9389" y="15363"/>
                    </a:lnTo>
                    <a:lnTo>
                      <a:pt x="9765" y="15124"/>
                    </a:lnTo>
                    <a:lnTo>
                      <a:pt x="10140" y="14920"/>
                    </a:lnTo>
                    <a:lnTo>
                      <a:pt x="10550" y="14715"/>
                    </a:lnTo>
                    <a:lnTo>
                      <a:pt x="10960" y="14510"/>
                    </a:lnTo>
                    <a:close/>
                    <a:moveTo>
                      <a:pt x="7307" y="16114"/>
                    </a:moveTo>
                    <a:lnTo>
                      <a:pt x="7341" y="16183"/>
                    </a:lnTo>
                    <a:lnTo>
                      <a:pt x="7409" y="16217"/>
                    </a:lnTo>
                    <a:lnTo>
                      <a:pt x="7546" y="16251"/>
                    </a:lnTo>
                    <a:lnTo>
                      <a:pt x="7546" y="16319"/>
                    </a:lnTo>
                    <a:lnTo>
                      <a:pt x="7478" y="16388"/>
                    </a:lnTo>
                    <a:lnTo>
                      <a:pt x="7443" y="16490"/>
                    </a:lnTo>
                    <a:lnTo>
                      <a:pt x="7443" y="16592"/>
                    </a:lnTo>
                    <a:lnTo>
                      <a:pt x="7512" y="16661"/>
                    </a:lnTo>
                    <a:lnTo>
                      <a:pt x="7580" y="16729"/>
                    </a:lnTo>
                    <a:lnTo>
                      <a:pt x="7580" y="16831"/>
                    </a:lnTo>
                    <a:lnTo>
                      <a:pt x="7068" y="17036"/>
                    </a:lnTo>
                    <a:lnTo>
                      <a:pt x="6863" y="17002"/>
                    </a:lnTo>
                    <a:lnTo>
                      <a:pt x="6795" y="16968"/>
                    </a:lnTo>
                    <a:lnTo>
                      <a:pt x="7034" y="16934"/>
                    </a:lnTo>
                    <a:lnTo>
                      <a:pt x="7102" y="16934"/>
                    </a:lnTo>
                    <a:lnTo>
                      <a:pt x="7136" y="16900"/>
                    </a:lnTo>
                    <a:lnTo>
                      <a:pt x="7170" y="16797"/>
                    </a:lnTo>
                    <a:lnTo>
                      <a:pt x="7170" y="16695"/>
                    </a:lnTo>
                    <a:lnTo>
                      <a:pt x="7136" y="16627"/>
                    </a:lnTo>
                    <a:lnTo>
                      <a:pt x="7102" y="16592"/>
                    </a:lnTo>
                    <a:lnTo>
                      <a:pt x="6863" y="16490"/>
                    </a:lnTo>
                    <a:lnTo>
                      <a:pt x="7102" y="16319"/>
                    </a:lnTo>
                    <a:lnTo>
                      <a:pt x="7273" y="16114"/>
                    </a:lnTo>
                    <a:close/>
                    <a:moveTo>
                      <a:pt x="8297" y="17446"/>
                    </a:moveTo>
                    <a:lnTo>
                      <a:pt x="8604" y="17821"/>
                    </a:lnTo>
                    <a:lnTo>
                      <a:pt x="8946" y="18163"/>
                    </a:lnTo>
                    <a:lnTo>
                      <a:pt x="8707" y="18095"/>
                    </a:lnTo>
                    <a:lnTo>
                      <a:pt x="8570" y="18095"/>
                    </a:lnTo>
                    <a:lnTo>
                      <a:pt x="8502" y="18163"/>
                    </a:lnTo>
                    <a:lnTo>
                      <a:pt x="8468" y="18231"/>
                    </a:lnTo>
                    <a:lnTo>
                      <a:pt x="8468" y="18299"/>
                    </a:lnTo>
                    <a:lnTo>
                      <a:pt x="8468" y="18368"/>
                    </a:lnTo>
                    <a:lnTo>
                      <a:pt x="8536" y="18436"/>
                    </a:lnTo>
                    <a:lnTo>
                      <a:pt x="8604" y="18470"/>
                    </a:lnTo>
                    <a:lnTo>
                      <a:pt x="9697" y="19085"/>
                    </a:lnTo>
                    <a:lnTo>
                      <a:pt x="9697" y="19085"/>
                    </a:lnTo>
                    <a:lnTo>
                      <a:pt x="8911" y="18846"/>
                    </a:lnTo>
                    <a:lnTo>
                      <a:pt x="8160" y="18709"/>
                    </a:lnTo>
                    <a:lnTo>
                      <a:pt x="8297" y="18231"/>
                    </a:lnTo>
                    <a:lnTo>
                      <a:pt x="8297" y="18163"/>
                    </a:lnTo>
                    <a:lnTo>
                      <a:pt x="8297" y="18060"/>
                    </a:lnTo>
                    <a:lnTo>
                      <a:pt x="8194" y="17924"/>
                    </a:lnTo>
                    <a:lnTo>
                      <a:pt x="8092" y="17821"/>
                    </a:lnTo>
                    <a:lnTo>
                      <a:pt x="7955" y="17787"/>
                    </a:lnTo>
                    <a:lnTo>
                      <a:pt x="8297" y="17446"/>
                    </a:lnTo>
                    <a:close/>
                    <a:moveTo>
                      <a:pt x="7204" y="17685"/>
                    </a:moveTo>
                    <a:lnTo>
                      <a:pt x="7239" y="17753"/>
                    </a:lnTo>
                    <a:lnTo>
                      <a:pt x="7307" y="17821"/>
                    </a:lnTo>
                    <a:lnTo>
                      <a:pt x="7375" y="17856"/>
                    </a:lnTo>
                    <a:lnTo>
                      <a:pt x="7478" y="17821"/>
                    </a:lnTo>
                    <a:lnTo>
                      <a:pt x="7546" y="17787"/>
                    </a:lnTo>
                    <a:lnTo>
                      <a:pt x="7614" y="17856"/>
                    </a:lnTo>
                    <a:lnTo>
                      <a:pt x="7682" y="17890"/>
                    </a:lnTo>
                    <a:lnTo>
                      <a:pt x="7648" y="17924"/>
                    </a:lnTo>
                    <a:lnTo>
                      <a:pt x="7409" y="18299"/>
                    </a:lnTo>
                    <a:lnTo>
                      <a:pt x="7204" y="18675"/>
                    </a:lnTo>
                    <a:lnTo>
                      <a:pt x="7034" y="19085"/>
                    </a:lnTo>
                    <a:lnTo>
                      <a:pt x="6897" y="19494"/>
                    </a:lnTo>
                    <a:lnTo>
                      <a:pt x="6863" y="19085"/>
                    </a:lnTo>
                    <a:lnTo>
                      <a:pt x="6829" y="19050"/>
                    </a:lnTo>
                    <a:lnTo>
                      <a:pt x="6795" y="19050"/>
                    </a:lnTo>
                    <a:lnTo>
                      <a:pt x="6965" y="18504"/>
                    </a:lnTo>
                    <a:lnTo>
                      <a:pt x="7170" y="17958"/>
                    </a:lnTo>
                    <a:lnTo>
                      <a:pt x="7170" y="17821"/>
                    </a:lnTo>
                    <a:lnTo>
                      <a:pt x="7136" y="17719"/>
                    </a:lnTo>
                    <a:lnTo>
                      <a:pt x="7204" y="17685"/>
                    </a:lnTo>
                    <a:close/>
                    <a:moveTo>
                      <a:pt x="7580" y="20075"/>
                    </a:moveTo>
                    <a:lnTo>
                      <a:pt x="7512" y="20314"/>
                    </a:lnTo>
                    <a:lnTo>
                      <a:pt x="7307" y="20723"/>
                    </a:lnTo>
                    <a:lnTo>
                      <a:pt x="7102" y="21133"/>
                    </a:lnTo>
                    <a:lnTo>
                      <a:pt x="7204" y="20860"/>
                    </a:lnTo>
                    <a:lnTo>
                      <a:pt x="7580" y="20075"/>
                    </a:lnTo>
                    <a:close/>
                    <a:moveTo>
                      <a:pt x="21509" y="19631"/>
                    </a:moveTo>
                    <a:lnTo>
                      <a:pt x="21885" y="19938"/>
                    </a:lnTo>
                    <a:lnTo>
                      <a:pt x="22260" y="20211"/>
                    </a:lnTo>
                    <a:lnTo>
                      <a:pt x="22670" y="20450"/>
                    </a:lnTo>
                    <a:lnTo>
                      <a:pt x="23148" y="20621"/>
                    </a:lnTo>
                    <a:lnTo>
                      <a:pt x="23728" y="21509"/>
                    </a:lnTo>
                    <a:lnTo>
                      <a:pt x="24377" y="22328"/>
                    </a:lnTo>
                    <a:lnTo>
                      <a:pt x="25060" y="23147"/>
                    </a:lnTo>
                    <a:lnTo>
                      <a:pt x="25776" y="23932"/>
                    </a:lnTo>
                    <a:lnTo>
                      <a:pt x="26528" y="24649"/>
                    </a:lnTo>
                    <a:lnTo>
                      <a:pt x="27347" y="25366"/>
                    </a:lnTo>
                    <a:lnTo>
                      <a:pt x="28166" y="26015"/>
                    </a:lnTo>
                    <a:lnTo>
                      <a:pt x="29020" y="26630"/>
                    </a:lnTo>
                    <a:lnTo>
                      <a:pt x="28951" y="26732"/>
                    </a:lnTo>
                    <a:lnTo>
                      <a:pt x="28917" y="26698"/>
                    </a:lnTo>
                    <a:lnTo>
                      <a:pt x="28815" y="26595"/>
                    </a:lnTo>
                    <a:lnTo>
                      <a:pt x="28712" y="26527"/>
                    </a:lnTo>
                    <a:lnTo>
                      <a:pt x="28303" y="26186"/>
                    </a:lnTo>
                    <a:lnTo>
                      <a:pt x="27859" y="25878"/>
                    </a:lnTo>
                    <a:lnTo>
                      <a:pt x="27381" y="25571"/>
                    </a:lnTo>
                    <a:lnTo>
                      <a:pt x="26903" y="25298"/>
                    </a:lnTo>
                    <a:lnTo>
                      <a:pt x="26391" y="25059"/>
                    </a:lnTo>
                    <a:lnTo>
                      <a:pt x="25879" y="24854"/>
                    </a:lnTo>
                    <a:lnTo>
                      <a:pt x="25333" y="24684"/>
                    </a:lnTo>
                    <a:lnTo>
                      <a:pt x="24786" y="24513"/>
                    </a:lnTo>
                    <a:lnTo>
                      <a:pt x="24206" y="24376"/>
                    </a:lnTo>
                    <a:lnTo>
                      <a:pt x="23660" y="24274"/>
                    </a:lnTo>
                    <a:lnTo>
                      <a:pt x="23114" y="24240"/>
                    </a:lnTo>
                    <a:lnTo>
                      <a:pt x="22533" y="24206"/>
                    </a:lnTo>
                    <a:lnTo>
                      <a:pt x="21987" y="24206"/>
                    </a:lnTo>
                    <a:lnTo>
                      <a:pt x="21441" y="24240"/>
                    </a:lnTo>
                    <a:lnTo>
                      <a:pt x="20894" y="24308"/>
                    </a:lnTo>
                    <a:lnTo>
                      <a:pt x="20382" y="24410"/>
                    </a:lnTo>
                    <a:lnTo>
                      <a:pt x="20382" y="24410"/>
                    </a:lnTo>
                    <a:lnTo>
                      <a:pt x="20519" y="23659"/>
                    </a:lnTo>
                    <a:lnTo>
                      <a:pt x="20621" y="22908"/>
                    </a:lnTo>
                    <a:lnTo>
                      <a:pt x="20690" y="22157"/>
                    </a:lnTo>
                    <a:lnTo>
                      <a:pt x="20690" y="21440"/>
                    </a:lnTo>
                    <a:lnTo>
                      <a:pt x="20929" y="20655"/>
                    </a:lnTo>
                    <a:lnTo>
                      <a:pt x="21236" y="19904"/>
                    </a:lnTo>
                    <a:lnTo>
                      <a:pt x="21509" y="19631"/>
                    </a:lnTo>
                    <a:close/>
                    <a:moveTo>
                      <a:pt x="28269" y="27688"/>
                    </a:moveTo>
                    <a:lnTo>
                      <a:pt x="28098" y="27995"/>
                    </a:lnTo>
                    <a:lnTo>
                      <a:pt x="27961" y="28302"/>
                    </a:lnTo>
                    <a:lnTo>
                      <a:pt x="27722" y="28951"/>
                    </a:lnTo>
                    <a:lnTo>
                      <a:pt x="27620" y="29190"/>
                    </a:lnTo>
                    <a:lnTo>
                      <a:pt x="27722" y="28814"/>
                    </a:lnTo>
                    <a:lnTo>
                      <a:pt x="27859" y="28405"/>
                    </a:lnTo>
                    <a:lnTo>
                      <a:pt x="28030" y="28029"/>
                    </a:lnTo>
                    <a:lnTo>
                      <a:pt x="28269" y="27688"/>
                    </a:lnTo>
                    <a:close/>
                    <a:moveTo>
                      <a:pt x="28986" y="15159"/>
                    </a:moveTo>
                    <a:lnTo>
                      <a:pt x="29873" y="15193"/>
                    </a:lnTo>
                    <a:lnTo>
                      <a:pt x="30761" y="15261"/>
                    </a:lnTo>
                    <a:lnTo>
                      <a:pt x="31853" y="15363"/>
                    </a:lnTo>
                    <a:lnTo>
                      <a:pt x="32639" y="15534"/>
                    </a:lnTo>
                    <a:lnTo>
                      <a:pt x="33424" y="15773"/>
                    </a:lnTo>
                    <a:lnTo>
                      <a:pt x="34072" y="16012"/>
                    </a:lnTo>
                    <a:lnTo>
                      <a:pt x="34721" y="16251"/>
                    </a:lnTo>
                    <a:lnTo>
                      <a:pt x="35370" y="16524"/>
                    </a:lnTo>
                    <a:lnTo>
                      <a:pt x="35984" y="16831"/>
                    </a:lnTo>
                    <a:lnTo>
                      <a:pt x="36633" y="17139"/>
                    </a:lnTo>
                    <a:lnTo>
                      <a:pt x="37213" y="17514"/>
                    </a:lnTo>
                    <a:lnTo>
                      <a:pt x="37828" y="17890"/>
                    </a:lnTo>
                    <a:lnTo>
                      <a:pt x="38374" y="18299"/>
                    </a:lnTo>
                    <a:lnTo>
                      <a:pt x="38954" y="18743"/>
                    </a:lnTo>
                    <a:lnTo>
                      <a:pt x="39535" y="19255"/>
                    </a:lnTo>
                    <a:lnTo>
                      <a:pt x="40047" y="19802"/>
                    </a:lnTo>
                    <a:lnTo>
                      <a:pt x="40559" y="20348"/>
                    </a:lnTo>
                    <a:lnTo>
                      <a:pt x="41071" y="21031"/>
                    </a:lnTo>
                    <a:lnTo>
                      <a:pt x="41549" y="21748"/>
                    </a:lnTo>
                    <a:lnTo>
                      <a:pt x="41651" y="21987"/>
                    </a:lnTo>
                    <a:lnTo>
                      <a:pt x="41788" y="22191"/>
                    </a:lnTo>
                    <a:lnTo>
                      <a:pt x="41959" y="22396"/>
                    </a:lnTo>
                    <a:lnTo>
                      <a:pt x="42129" y="22533"/>
                    </a:lnTo>
                    <a:lnTo>
                      <a:pt x="41993" y="22635"/>
                    </a:lnTo>
                    <a:lnTo>
                      <a:pt x="41890" y="22772"/>
                    </a:lnTo>
                    <a:lnTo>
                      <a:pt x="41856" y="22908"/>
                    </a:lnTo>
                    <a:lnTo>
                      <a:pt x="41856" y="23079"/>
                    </a:lnTo>
                    <a:lnTo>
                      <a:pt x="41925" y="23250"/>
                    </a:lnTo>
                    <a:lnTo>
                      <a:pt x="41993" y="23455"/>
                    </a:lnTo>
                    <a:lnTo>
                      <a:pt x="42095" y="23523"/>
                    </a:lnTo>
                    <a:lnTo>
                      <a:pt x="42164" y="23591"/>
                    </a:lnTo>
                    <a:lnTo>
                      <a:pt x="42607" y="24274"/>
                    </a:lnTo>
                    <a:lnTo>
                      <a:pt x="43017" y="24991"/>
                    </a:lnTo>
                    <a:lnTo>
                      <a:pt x="43358" y="25742"/>
                    </a:lnTo>
                    <a:lnTo>
                      <a:pt x="43666" y="26493"/>
                    </a:lnTo>
                    <a:lnTo>
                      <a:pt x="43905" y="27244"/>
                    </a:lnTo>
                    <a:lnTo>
                      <a:pt x="44110" y="28029"/>
                    </a:lnTo>
                    <a:lnTo>
                      <a:pt x="44246" y="28814"/>
                    </a:lnTo>
                    <a:lnTo>
                      <a:pt x="44349" y="29634"/>
                    </a:lnTo>
                    <a:lnTo>
                      <a:pt x="44383" y="30419"/>
                    </a:lnTo>
                    <a:lnTo>
                      <a:pt x="44383" y="31238"/>
                    </a:lnTo>
                    <a:lnTo>
                      <a:pt x="44349" y="32024"/>
                    </a:lnTo>
                    <a:lnTo>
                      <a:pt x="44246" y="32843"/>
                    </a:lnTo>
                    <a:lnTo>
                      <a:pt x="44110" y="33628"/>
                    </a:lnTo>
                    <a:lnTo>
                      <a:pt x="43905" y="34413"/>
                    </a:lnTo>
                    <a:lnTo>
                      <a:pt x="43632" y="35199"/>
                    </a:lnTo>
                    <a:lnTo>
                      <a:pt x="43324" y="35984"/>
                    </a:lnTo>
                    <a:lnTo>
                      <a:pt x="42983" y="36769"/>
                    </a:lnTo>
                    <a:lnTo>
                      <a:pt x="42539" y="37554"/>
                    </a:lnTo>
                    <a:lnTo>
                      <a:pt x="42061" y="38339"/>
                    </a:lnTo>
                    <a:lnTo>
                      <a:pt x="41549" y="39090"/>
                    </a:lnTo>
                    <a:lnTo>
                      <a:pt x="40969" y="39842"/>
                    </a:lnTo>
                    <a:lnTo>
                      <a:pt x="40354" y="40558"/>
                    </a:lnTo>
                    <a:lnTo>
                      <a:pt x="39671" y="41275"/>
                    </a:lnTo>
                    <a:lnTo>
                      <a:pt x="38989" y="41924"/>
                    </a:lnTo>
                    <a:lnTo>
                      <a:pt x="38237" y="42504"/>
                    </a:lnTo>
                    <a:lnTo>
                      <a:pt x="37486" y="43051"/>
                    </a:lnTo>
                    <a:lnTo>
                      <a:pt x="36667" y="43529"/>
                    </a:lnTo>
                    <a:lnTo>
                      <a:pt x="36257" y="43733"/>
                    </a:lnTo>
                    <a:lnTo>
                      <a:pt x="35848" y="43938"/>
                    </a:lnTo>
                    <a:lnTo>
                      <a:pt x="35438" y="44109"/>
                    </a:lnTo>
                    <a:lnTo>
                      <a:pt x="34994" y="44246"/>
                    </a:lnTo>
                    <a:lnTo>
                      <a:pt x="34585" y="44382"/>
                    </a:lnTo>
                    <a:lnTo>
                      <a:pt x="34141" y="44485"/>
                    </a:lnTo>
                    <a:lnTo>
                      <a:pt x="33697" y="44553"/>
                    </a:lnTo>
                    <a:lnTo>
                      <a:pt x="33253" y="44587"/>
                    </a:lnTo>
                    <a:lnTo>
                      <a:pt x="32809" y="44621"/>
                    </a:lnTo>
                    <a:lnTo>
                      <a:pt x="32331" y="44621"/>
                    </a:lnTo>
                    <a:lnTo>
                      <a:pt x="31580" y="44587"/>
                    </a:lnTo>
                    <a:lnTo>
                      <a:pt x="30829" y="44519"/>
                    </a:lnTo>
                    <a:lnTo>
                      <a:pt x="30044" y="44416"/>
                    </a:lnTo>
                    <a:lnTo>
                      <a:pt x="29259" y="44314"/>
                    </a:lnTo>
                    <a:lnTo>
                      <a:pt x="28474" y="44177"/>
                    </a:lnTo>
                    <a:lnTo>
                      <a:pt x="27688" y="44007"/>
                    </a:lnTo>
                    <a:lnTo>
                      <a:pt x="26903" y="43802"/>
                    </a:lnTo>
                    <a:lnTo>
                      <a:pt x="26118" y="43597"/>
                    </a:lnTo>
                    <a:lnTo>
                      <a:pt x="25367" y="43358"/>
                    </a:lnTo>
                    <a:lnTo>
                      <a:pt x="24616" y="43085"/>
                    </a:lnTo>
                    <a:lnTo>
                      <a:pt x="23865" y="42778"/>
                    </a:lnTo>
                    <a:lnTo>
                      <a:pt x="23148" y="42436"/>
                    </a:lnTo>
                    <a:lnTo>
                      <a:pt x="22465" y="42061"/>
                    </a:lnTo>
                    <a:lnTo>
                      <a:pt x="21782" y="41685"/>
                    </a:lnTo>
                    <a:lnTo>
                      <a:pt x="21168" y="41241"/>
                    </a:lnTo>
                    <a:lnTo>
                      <a:pt x="20553" y="40797"/>
                    </a:lnTo>
                    <a:lnTo>
                      <a:pt x="20041" y="40354"/>
                    </a:lnTo>
                    <a:lnTo>
                      <a:pt x="19597" y="39944"/>
                    </a:lnTo>
                    <a:lnTo>
                      <a:pt x="19153" y="39466"/>
                    </a:lnTo>
                    <a:lnTo>
                      <a:pt x="18744" y="39022"/>
                    </a:lnTo>
                    <a:lnTo>
                      <a:pt x="18368" y="38544"/>
                    </a:lnTo>
                    <a:lnTo>
                      <a:pt x="17993" y="38032"/>
                    </a:lnTo>
                    <a:lnTo>
                      <a:pt x="17685" y="37520"/>
                    </a:lnTo>
                    <a:lnTo>
                      <a:pt x="17378" y="37008"/>
                    </a:lnTo>
                    <a:lnTo>
                      <a:pt x="17071" y="36462"/>
                    </a:lnTo>
                    <a:lnTo>
                      <a:pt x="16832" y="35950"/>
                    </a:lnTo>
                    <a:lnTo>
                      <a:pt x="16593" y="35369"/>
                    </a:lnTo>
                    <a:lnTo>
                      <a:pt x="16354" y="34823"/>
                    </a:lnTo>
                    <a:lnTo>
                      <a:pt x="16149" y="34243"/>
                    </a:lnTo>
                    <a:lnTo>
                      <a:pt x="15978" y="33662"/>
                    </a:lnTo>
                    <a:lnTo>
                      <a:pt x="15671" y="32467"/>
                    </a:lnTo>
                    <a:lnTo>
                      <a:pt x="15842" y="32024"/>
                    </a:lnTo>
                    <a:lnTo>
                      <a:pt x="15910" y="32297"/>
                    </a:lnTo>
                    <a:lnTo>
                      <a:pt x="15978" y="32604"/>
                    </a:lnTo>
                    <a:lnTo>
                      <a:pt x="16183" y="33150"/>
                    </a:lnTo>
                    <a:lnTo>
                      <a:pt x="16456" y="33662"/>
                    </a:lnTo>
                    <a:lnTo>
                      <a:pt x="16764" y="34106"/>
                    </a:lnTo>
                    <a:lnTo>
                      <a:pt x="16832" y="34140"/>
                    </a:lnTo>
                    <a:lnTo>
                      <a:pt x="16900" y="34140"/>
                    </a:lnTo>
                    <a:lnTo>
                      <a:pt x="16968" y="34072"/>
                    </a:lnTo>
                    <a:lnTo>
                      <a:pt x="16968" y="33970"/>
                    </a:lnTo>
                    <a:lnTo>
                      <a:pt x="16695" y="33253"/>
                    </a:lnTo>
                    <a:lnTo>
                      <a:pt x="16559" y="32877"/>
                    </a:lnTo>
                    <a:lnTo>
                      <a:pt x="16456" y="32502"/>
                    </a:lnTo>
                    <a:lnTo>
                      <a:pt x="16388" y="32194"/>
                    </a:lnTo>
                    <a:lnTo>
                      <a:pt x="16354" y="31921"/>
                    </a:lnTo>
                    <a:lnTo>
                      <a:pt x="16251" y="31307"/>
                    </a:lnTo>
                    <a:lnTo>
                      <a:pt x="16661" y="30795"/>
                    </a:lnTo>
                    <a:lnTo>
                      <a:pt x="17105" y="30317"/>
                    </a:lnTo>
                    <a:lnTo>
                      <a:pt x="18027" y="29361"/>
                    </a:lnTo>
                    <a:lnTo>
                      <a:pt x="18505" y="28883"/>
                    </a:lnTo>
                    <a:lnTo>
                      <a:pt x="18914" y="28371"/>
                    </a:lnTo>
                    <a:lnTo>
                      <a:pt x="19119" y="28098"/>
                    </a:lnTo>
                    <a:lnTo>
                      <a:pt x="19290" y="27790"/>
                    </a:lnTo>
                    <a:lnTo>
                      <a:pt x="19461" y="27483"/>
                    </a:lnTo>
                    <a:lnTo>
                      <a:pt x="19597" y="27142"/>
                    </a:lnTo>
                    <a:lnTo>
                      <a:pt x="19768" y="26630"/>
                    </a:lnTo>
                    <a:lnTo>
                      <a:pt x="19973" y="26083"/>
                    </a:lnTo>
                    <a:lnTo>
                      <a:pt x="20143" y="25469"/>
                    </a:lnTo>
                    <a:lnTo>
                      <a:pt x="20280" y="24854"/>
                    </a:lnTo>
                    <a:lnTo>
                      <a:pt x="20314" y="24854"/>
                    </a:lnTo>
                    <a:lnTo>
                      <a:pt x="20314" y="24923"/>
                    </a:lnTo>
                    <a:lnTo>
                      <a:pt x="20348" y="24991"/>
                    </a:lnTo>
                    <a:lnTo>
                      <a:pt x="20417" y="25059"/>
                    </a:lnTo>
                    <a:lnTo>
                      <a:pt x="20485" y="25093"/>
                    </a:lnTo>
                    <a:lnTo>
                      <a:pt x="20553" y="25127"/>
                    </a:lnTo>
                    <a:lnTo>
                      <a:pt x="20621" y="25093"/>
                    </a:lnTo>
                    <a:lnTo>
                      <a:pt x="20894" y="24991"/>
                    </a:lnTo>
                    <a:lnTo>
                      <a:pt x="21168" y="24923"/>
                    </a:lnTo>
                    <a:lnTo>
                      <a:pt x="21611" y="24888"/>
                    </a:lnTo>
                    <a:lnTo>
                      <a:pt x="22055" y="24923"/>
                    </a:lnTo>
                    <a:lnTo>
                      <a:pt x="22499" y="25025"/>
                    </a:lnTo>
                    <a:lnTo>
                      <a:pt x="22977" y="25127"/>
                    </a:lnTo>
                    <a:lnTo>
                      <a:pt x="23865" y="25435"/>
                    </a:lnTo>
                    <a:lnTo>
                      <a:pt x="24650" y="25742"/>
                    </a:lnTo>
                    <a:lnTo>
                      <a:pt x="25401" y="26049"/>
                    </a:lnTo>
                    <a:lnTo>
                      <a:pt x="26118" y="26391"/>
                    </a:lnTo>
                    <a:lnTo>
                      <a:pt x="27552" y="27073"/>
                    </a:lnTo>
                    <a:lnTo>
                      <a:pt x="27347" y="27278"/>
                    </a:lnTo>
                    <a:lnTo>
                      <a:pt x="27176" y="27483"/>
                    </a:lnTo>
                    <a:lnTo>
                      <a:pt x="27040" y="27756"/>
                    </a:lnTo>
                    <a:lnTo>
                      <a:pt x="26903" y="28029"/>
                    </a:lnTo>
                    <a:lnTo>
                      <a:pt x="26664" y="28575"/>
                    </a:lnTo>
                    <a:lnTo>
                      <a:pt x="26493" y="29190"/>
                    </a:lnTo>
                    <a:lnTo>
                      <a:pt x="26220" y="30419"/>
                    </a:lnTo>
                    <a:lnTo>
                      <a:pt x="26050" y="31034"/>
                    </a:lnTo>
                    <a:lnTo>
                      <a:pt x="25879" y="31546"/>
                    </a:lnTo>
                    <a:lnTo>
                      <a:pt x="25845" y="31750"/>
                    </a:lnTo>
                    <a:lnTo>
                      <a:pt x="25845" y="31887"/>
                    </a:lnTo>
                    <a:lnTo>
                      <a:pt x="25947" y="32024"/>
                    </a:lnTo>
                    <a:lnTo>
                      <a:pt x="26050" y="32126"/>
                    </a:lnTo>
                    <a:lnTo>
                      <a:pt x="26220" y="32160"/>
                    </a:lnTo>
                    <a:lnTo>
                      <a:pt x="26357" y="32194"/>
                    </a:lnTo>
                    <a:lnTo>
                      <a:pt x="26528" y="32160"/>
                    </a:lnTo>
                    <a:lnTo>
                      <a:pt x="26664" y="32092"/>
                    </a:lnTo>
                    <a:lnTo>
                      <a:pt x="26971" y="31819"/>
                    </a:lnTo>
                    <a:lnTo>
                      <a:pt x="27279" y="31546"/>
                    </a:lnTo>
                    <a:lnTo>
                      <a:pt x="27518" y="31238"/>
                    </a:lnTo>
                    <a:lnTo>
                      <a:pt x="27757" y="30897"/>
                    </a:lnTo>
                    <a:lnTo>
                      <a:pt x="28166" y="30214"/>
                    </a:lnTo>
                    <a:lnTo>
                      <a:pt x="28542" y="29497"/>
                    </a:lnTo>
                    <a:lnTo>
                      <a:pt x="29156" y="28439"/>
                    </a:lnTo>
                    <a:lnTo>
                      <a:pt x="29429" y="27893"/>
                    </a:lnTo>
                    <a:lnTo>
                      <a:pt x="29532" y="27585"/>
                    </a:lnTo>
                    <a:lnTo>
                      <a:pt x="29600" y="27312"/>
                    </a:lnTo>
                    <a:lnTo>
                      <a:pt x="30044" y="27790"/>
                    </a:lnTo>
                    <a:lnTo>
                      <a:pt x="30522" y="28234"/>
                    </a:lnTo>
                    <a:lnTo>
                      <a:pt x="31034" y="28678"/>
                    </a:lnTo>
                    <a:lnTo>
                      <a:pt x="31546" y="29053"/>
                    </a:lnTo>
                    <a:lnTo>
                      <a:pt x="32126" y="29429"/>
                    </a:lnTo>
                    <a:lnTo>
                      <a:pt x="32673" y="29736"/>
                    </a:lnTo>
                    <a:lnTo>
                      <a:pt x="33287" y="29975"/>
                    </a:lnTo>
                    <a:lnTo>
                      <a:pt x="33868" y="30180"/>
                    </a:lnTo>
                    <a:lnTo>
                      <a:pt x="34414" y="30317"/>
                    </a:lnTo>
                    <a:lnTo>
                      <a:pt x="34926" y="30385"/>
                    </a:lnTo>
                    <a:lnTo>
                      <a:pt x="35438" y="30351"/>
                    </a:lnTo>
                    <a:lnTo>
                      <a:pt x="35916" y="30248"/>
                    </a:lnTo>
                    <a:lnTo>
                      <a:pt x="36360" y="30112"/>
                    </a:lnTo>
                    <a:lnTo>
                      <a:pt x="36804" y="29907"/>
                    </a:lnTo>
                    <a:lnTo>
                      <a:pt x="37247" y="29634"/>
                    </a:lnTo>
                    <a:lnTo>
                      <a:pt x="37657" y="29327"/>
                    </a:lnTo>
                    <a:lnTo>
                      <a:pt x="37999" y="29156"/>
                    </a:lnTo>
                    <a:lnTo>
                      <a:pt x="38272" y="28917"/>
                    </a:lnTo>
                    <a:lnTo>
                      <a:pt x="38511" y="28678"/>
                    </a:lnTo>
                    <a:lnTo>
                      <a:pt x="38681" y="28371"/>
                    </a:lnTo>
                    <a:lnTo>
                      <a:pt x="38681" y="28302"/>
                    </a:lnTo>
                    <a:lnTo>
                      <a:pt x="38681" y="28234"/>
                    </a:lnTo>
                    <a:lnTo>
                      <a:pt x="38647" y="28166"/>
                    </a:lnTo>
                    <a:lnTo>
                      <a:pt x="38613" y="28098"/>
                    </a:lnTo>
                    <a:lnTo>
                      <a:pt x="38545" y="28063"/>
                    </a:lnTo>
                    <a:lnTo>
                      <a:pt x="38476" y="28029"/>
                    </a:lnTo>
                    <a:lnTo>
                      <a:pt x="38374" y="28029"/>
                    </a:lnTo>
                    <a:lnTo>
                      <a:pt x="38306" y="28063"/>
                    </a:lnTo>
                    <a:lnTo>
                      <a:pt x="37862" y="28336"/>
                    </a:lnTo>
                    <a:lnTo>
                      <a:pt x="37452" y="28575"/>
                    </a:lnTo>
                    <a:lnTo>
                      <a:pt x="37008" y="28780"/>
                    </a:lnTo>
                    <a:lnTo>
                      <a:pt x="36565" y="28951"/>
                    </a:lnTo>
                    <a:lnTo>
                      <a:pt x="35848" y="29019"/>
                    </a:lnTo>
                    <a:lnTo>
                      <a:pt x="35301" y="29019"/>
                    </a:lnTo>
                    <a:lnTo>
                      <a:pt x="34858" y="28951"/>
                    </a:lnTo>
                    <a:lnTo>
                      <a:pt x="34482" y="28849"/>
                    </a:lnTo>
                    <a:lnTo>
                      <a:pt x="34107" y="28678"/>
                    </a:lnTo>
                    <a:lnTo>
                      <a:pt x="33765" y="28507"/>
                    </a:lnTo>
                    <a:lnTo>
                      <a:pt x="33458" y="28268"/>
                    </a:lnTo>
                    <a:lnTo>
                      <a:pt x="33117" y="28029"/>
                    </a:lnTo>
                    <a:lnTo>
                      <a:pt x="32502" y="27517"/>
                    </a:lnTo>
                    <a:lnTo>
                      <a:pt x="31956" y="27073"/>
                    </a:lnTo>
                    <a:lnTo>
                      <a:pt x="32331" y="26937"/>
                    </a:lnTo>
                    <a:lnTo>
                      <a:pt x="32673" y="26800"/>
                    </a:lnTo>
                    <a:lnTo>
                      <a:pt x="33014" y="26595"/>
                    </a:lnTo>
                    <a:lnTo>
                      <a:pt x="33355" y="26391"/>
                    </a:lnTo>
                    <a:lnTo>
                      <a:pt x="33663" y="26152"/>
                    </a:lnTo>
                    <a:lnTo>
                      <a:pt x="33936" y="25878"/>
                    </a:lnTo>
                    <a:lnTo>
                      <a:pt x="34175" y="25571"/>
                    </a:lnTo>
                    <a:lnTo>
                      <a:pt x="34380" y="25230"/>
                    </a:lnTo>
                    <a:lnTo>
                      <a:pt x="34550" y="24923"/>
                    </a:lnTo>
                    <a:lnTo>
                      <a:pt x="34653" y="24547"/>
                    </a:lnTo>
                    <a:lnTo>
                      <a:pt x="34721" y="24206"/>
                    </a:lnTo>
                    <a:lnTo>
                      <a:pt x="34789" y="23830"/>
                    </a:lnTo>
                    <a:lnTo>
                      <a:pt x="34789" y="23455"/>
                    </a:lnTo>
                    <a:lnTo>
                      <a:pt x="34755" y="23079"/>
                    </a:lnTo>
                    <a:lnTo>
                      <a:pt x="34653" y="22703"/>
                    </a:lnTo>
                    <a:lnTo>
                      <a:pt x="34550" y="22328"/>
                    </a:lnTo>
                    <a:lnTo>
                      <a:pt x="34414" y="21987"/>
                    </a:lnTo>
                    <a:lnTo>
                      <a:pt x="34243" y="21645"/>
                    </a:lnTo>
                    <a:lnTo>
                      <a:pt x="34038" y="21338"/>
                    </a:lnTo>
                    <a:lnTo>
                      <a:pt x="33799" y="21065"/>
                    </a:lnTo>
                    <a:lnTo>
                      <a:pt x="33526" y="20792"/>
                    </a:lnTo>
                    <a:lnTo>
                      <a:pt x="33253" y="20553"/>
                    </a:lnTo>
                    <a:lnTo>
                      <a:pt x="32912" y="20382"/>
                    </a:lnTo>
                    <a:lnTo>
                      <a:pt x="32570" y="20245"/>
                    </a:lnTo>
                    <a:lnTo>
                      <a:pt x="32468" y="20245"/>
                    </a:lnTo>
                    <a:lnTo>
                      <a:pt x="32400" y="20314"/>
                    </a:lnTo>
                    <a:lnTo>
                      <a:pt x="32365" y="20382"/>
                    </a:lnTo>
                    <a:lnTo>
                      <a:pt x="32400" y="20484"/>
                    </a:lnTo>
                    <a:lnTo>
                      <a:pt x="32741" y="20928"/>
                    </a:lnTo>
                    <a:lnTo>
                      <a:pt x="33048" y="21406"/>
                    </a:lnTo>
                    <a:lnTo>
                      <a:pt x="33287" y="21884"/>
                    </a:lnTo>
                    <a:lnTo>
                      <a:pt x="33424" y="22396"/>
                    </a:lnTo>
                    <a:lnTo>
                      <a:pt x="33458" y="22635"/>
                    </a:lnTo>
                    <a:lnTo>
                      <a:pt x="33492" y="22908"/>
                    </a:lnTo>
                    <a:lnTo>
                      <a:pt x="33492" y="23181"/>
                    </a:lnTo>
                    <a:lnTo>
                      <a:pt x="33458" y="23420"/>
                    </a:lnTo>
                    <a:lnTo>
                      <a:pt x="33424" y="23693"/>
                    </a:lnTo>
                    <a:lnTo>
                      <a:pt x="33355" y="23967"/>
                    </a:lnTo>
                    <a:lnTo>
                      <a:pt x="33253" y="24240"/>
                    </a:lnTo>
                    <a:lnTo>
                      <a:pt x="33117" y="24513"/>
                    </a:lnTo>
                    <a:lnTo>
                      <a:pt x="32912" y="24820"/>
                    </a:lnTo>
                    <a:lnTo>
                      <a:pt x="32707" y="25093"/>
                    </a:lnTo>
                    <a:lnTo>
                      <a:pt x="32434" y="25332"/>
                    </a:lnTo>
                    <a:lnTo>
                      <a:pt x="32195" y="25503"/>
                    </a:lnTo>
                    <a:lnTo>
                      <a:pt x="31887" y="25639"/>
                    </a:lnTo>
                    <a:lnTo>
                      <a:pt x="31580" y="25776"/>
                    </a:lnTo>
                    <a:lnTo>
                      <a:pt x="31273" y="25878"/>
                    </a:lnTo>
                    <a:lnTo>
                      <a:pt x="30932" y="25947"/>
                    </a:lnTo>
                    <a:lnTo>
                      <a:pt x="31136" y="25605"/>
                    </a:lnTo>
                    <a:lnTo>
                      <a:pt x="31273" y="25298"/>
                    </a:lnTo>
                    <a:lnTo>
                      <a:pt x="31375" y="24957"/>
                    </a:lnTo>
                    <a:lnTo>
                      <a:pt x="31444" y="24615"/>
                    </a:lnTo>
                    <a:lnTo>
                      <a:pt x="31444" y="24206"/>
                    </a:lnTo>
                    <a:lnTo>
                      <a:pt x="31410" y="23830"/>
                    </a:lnTo>
                    <a:lnTo>
                      <a:pt x="31341" y="23455"/>
                    </a:lnTo>
                    <a:lnTo>
                      <a:pt x="31205" y="23079"/>
                    </a:lnTo>
                    <a:lnTo>
                      <a:pt x="31034" y="22703"/>
                    </a:lnTo>
                    <a:lnTo>
                      <a:pt x="30829" y="22396"/>
                    </a:lnTo>
                    <a:lnTo>
                      <a:pt x="30590" y="22089"/>
                    </a:lnTo>
                    <a:lnTo>
                      <a:pt x="30317" y="21782"/>
                    </a:lnTo>
                    <a:lnTo>
                      <a:pt x="30146" y="21679"/>
                    </a:lnTo>
                    <a:lnTo>
                      <a:pt x="29942" y="21611"/>
                    </a:lnTo>
                    <a:lnTo>
                      <a:pt x="29703" y="21611"/>
                    </a:lnTo>
                    <a:lnTo>
                      <a:pt x="29532" y="21679"/>
                    </a:lnTo>
                    <a:lnTo>
                      <a:pt x="29361" y="21782"/>
                    </a:lnTo>
                    <a:lnTo>
                      <a:pt x="29225" y="21952"/>
                    </a:lnTo>
                    <a:lnTo>
                      <a:pt x="29156" y="22123"/>
                    </a:lnTo>
                    <a:lnTo>
                      <a:pt x="29156" y="22260"/>
                    </a:lnTo>
                    <a:lnTo>
                      <a:pt x="29190" y="22396"/>
                    </a:lnTo>
                    <a:lnTo>
                      <a:pt x="29327" y="23079"/>
                    </a:lnTo>
                    <a:lnTo>
                      <a:pt x="29395" y="23796"/>
                    </a:lnTo>
                    <a:lnTo>
                      <a:pt x="29464" y="24513"/>
                    </a:lnTo>
                    <a:lnTo>
                      <a:pt x="29464" y="25264"/>
                    </a:lnTo>
                    <a:lnTo>
                      <a:pt x="29464" y="25435"/>
                    </a:lnTo>
                    <a:lnTo>
                      <a:pt x="28508" y="24752"/>
                    </a:lnTo>
                    <a:lnTo>
                      <a:pt x="27620" y="24001"/>
                    </a:lnTo>
                    <a:lnTo>
                      <a:pt x="26801" y="23181"/>
                    </a:lnTo>
                    <a:lnTo>
                      <a:pt x="26050" y="22328"/>
                    </a:lnTo>
                    <a:lnTo>
                      <a:pt x="25333" y="21440"/>
                    </a:lnTo>
                    <a:lnTo>
                      <a:pt x="24684" y="20484"/>
                    </a:lnTo>
                    <a:lnTo>
                      <a:pt x="24069" y="19494"/>
                    </a:lnTo>
                    <a:lnTo>
                      <a:pt x="23557" y="18470"/>
                    </a:lnTo>
                    <a:lnTo>
                      <a:pt x="23592" y="18129"/>
                    </a:lnTo>
                    <a:lnTo>
                      <a:pt x="23660" y="17787"/>
                    </a:lnTo>
                    <a:lnTo>
                      <a:pt x="23762" y="17446"/>
                    </a:lnTo>
                    <a:lnTo>
                      <a:pt x="23933" y="17139"/>
                    </a:lnTo>
                    <a:lnTo>
                      <a:pt x="24104" y="16866"/>
                    </a:lnTo>
                    <a:lnTo>
                      <a:pt x="24343" y="16592"/>
                    </a:lnTo>
                    <a:lnTo>
                      <a:pt x="24991" y="16149"/>
                    </a:lnTo>
                    <a:lnTo>
                      <a:pt x="25333" y="15944"/>
                    </a:lnTo>
                    <a:lnTo>
                      <a:pt x="25640" y="15739"/>
                    </a:lnTo>
                    <a:lnTo>
                      <a:pt x="26015" y="15568"/>
                    </a:lnTo>
                    <a:lnTo>
                      <a:pt x="26391" y="15398"/>
                    </a:lnTo>
                    <a:lnTo>
                      <a:pt x="26767" y="15295"/>
                    </a:lnTo>
                    <a:lnTo>
                      <a:pt x="27210" y="15227"/>
                    </a:lnTo>
                    <a:lnTo>
                      <a:pt x="28098" y="15159"/>
                    </a:lnTo>
                    <a:close/>
                    <a:moveTo>
                      <a:pt x="17754" y="1"/>
                    </a:moveTo>
                    <a:lnTo>
                      <a:pt x="17754" y="308"/>
                    </a:lnTo>
                    <a:lnTo>
                      <a:pt x="17754" y="649"/>
                    </a:lnTo>
                    <a:lnTo>
                      <a:pt x="17822" y="1298"/>
                    </a:lnTo>
                    <a:lnTo>
                      <a:pt x="17890" y="1912"/>
                    </a:lnTo>
                    <a:lnTo>
                      <a:pt x="18027" y="2527"/>
                    </a:lnTo>
                    <a:lnTo>
                      <a:pt x="18163" y="3278"/>
                    </a:lnTo>
                    <a:lnTo>
                      <a:pt x="18368" y="4029"/>
                    </a:lnTo>
                    <a:lnTo>
                      <a:pt x="18607" y="4746"/>
                    </a:lnTo>
                    <a:lnTo>
                      <a:pt x="18914" y="5429"/>
                    </a:lnTo>
                    <a:lnTo>
                      <a:pt x="19051" y="6453"/>
                    </a:lnTo>
                    <a:lnTo>
                      <a:pt x="19085" y="7511"/>
                    </a:lnTo>
                    <a:lnTo>
                      <a:pt x="19085" y="8023"/>
                    </a:lnTo>
                    <a:lnTo>
                      <a:pt x="19051" y="8535"/>
                    </a:lnTo>
                    <a:lnTo>
                      <a:pt x="19017" y="9048"/>
                    </a:lnTo>
                    <a:lnTo>
                      <a:pt x="18949" y="9526"/>
                    </a:lnTo>
                    <a:lnTo>
                      <a:pt x="18846" y="10038"/>
                    </a:lnTo>
                    <a:lnTo>
                      <a:pt x="18744" y="10550"/>
                    </a:lnTo>
                    <a:lnTo>
                      <a:pt x="18607" y="11028"/>
                    </a:lnTo>
                    <a:lnTo>
                      <a:pt x="18436" y="11506"/>
                    </a:lnTo>
                    <a:lnTo>
                      <a:pt x="18197" y="11984"/>
                    </a:lnTo>
                    <a:lnTo>
                      <a:pt x="17958" y="12427"/>
                    </a:lnTo>
                    <a:lnTo>
                      <a:pt x="17685" y="12871"/>
                    </a:lnTo>
                    <a:lnTo>
                      <a:pt x="17378" y="13315"/>
                    </a:lnTo>
                    <a:lnTo>
                      <a:pt x="16934" y="13861"/>
                    </a:lnTo>
                    <a:lnTo>
                      <a:pt x="16456" y="14339"/>
                    </a:lnTo>
                    <a:lnTo>
                      <a:pt x="15944" y="14783"/>
                    </a:lnTo>
                    <a:lnTo>
                      <a:pt x="15398" y="15193"/>
                    </a:lnTo>
                    <a:lnTo>
                      <a:pt x="14818" y="15568"/>
                    </a:lnTo>
                    <a:lnTo>
                      <a:pt x="14237" y="15910"/>
                    </a:lnTo>
                    <a:lnTo>
                      <a:pt x="13589" y="16183"/>
                    </a:lnTo>
                    <a:lnTo>
                      <a:pt x="12940" y="16422"/>
                    </a:lnTo>
                    <a:lnTo>
                      <a:pt x="12564" y="16524"/>
                    </a:lnTo>
                    <a:lnTo>
                      <a:pt x="12155" y="16592"/>
                    </a:lnTo>
                    <a:lnTo>
                      <a:pt x="11301" y="16661"/>
                    </a:lnTo>
                    <a:lnTo>
                      <a:pt x="11438" y="16183"/>
                    </a:lnTo>
                    <a:lnTo>
                      <a:pt x="12052" y="15910"/>
                    </a:lnTo>
                    <a:lnTo>
                      <a:pt x="12633" y="15602"/>
                    </a:lnTo>
                    <a:lnTo>
                      <a:pt x="13179" y="15261"/>
                    </a:lnTo>
                    <a:lnTo>
                      <a:pt x="13725" y="14920"/>
                    </a:lnTo>
                    <a:lnTo>
                      <a:pt x="13759" y="14851"/>
                    </a:lnTo>
                    <a:lnTo>
                      <a:pt x="13828" y="14783"/>
                    </a:lnTo>
                    <a:lnTo>
                      <a:pt x="13828" y="14681"/>
                    </a:lnTo>
                    <a:lnTo>
                      <a:pt x="13828" y="14612"/>
                    </a:lnTo>
                    <a:lnTo>
                      <a:pt x="13793" y="14442"/>
                    </a:lnTo>
                    <a:lnTo>
                      <a:pt x="13691" y="14305"/>
                    </a:lnTo>
                    <a:lnTo>
                      <a:pt x="14032" y="14169"/>
                    </a:lnTo>
                    <a:lnTo>
                      <a:pt x="14135" y="14100"/>
                    </a:lnTo>
                    <a:lnTo>
                      <a:pt x="14237" y="13998"/>
                    </a:lnTo>
                    <a:lnTo>
                      <a:pt x="14305" y="13895"/>
                    </a:lnTo>
                    <a:lnTo>
                      <a:pt x="14305" y="13793"/>
                    </a:lnTo>
                    <a:lnTo>
                      <a:pt x="15125" y="13656"/>
                    </a:lnTo>
                    <a:lnTo>
                      <a:pt x="15227" y="13622"/>
                    </a:lnTo>
                    <a:lnTo>
                      <a:pt x="15261" y="13588"/>
                    </a:lnTo>
                    <a:lnTo>
                      <a:pt x="15296" y="13486"/>
                    </a:lnTo>
                    <a:lnTo>
                      <a:pt x="15296" y="13417"/>
                    </a:lnTo>
                    <a:lnTo>
                      <a:pt x="15296" y="13315"/>
                    </a:lnTo>
                    <a:lnTo>
                      <a:pt x="15227" y="13247"/>
                    </a:lnTo>
                    <a:lnTo>
                      <a:pt x="15159" y="13178"/>
                    </a:lnTo>
                    <a:lnTo>
                      <a:pt x="15057" y="13144"/>
                    </a:lnTo>
                    <a:lnTo>
                      <a:pt x="14579" y="13110"/>
                    </a:lnTo>
                    <a:lnTo>
                      <a:pt x="14101" y="13076"/>
                    </a:lnTo>
                    <a:lnTo>
                      <a:pt x="13623" y="13076"/>
                    </a:lnTo>
                    <a:lnTo>
                      <a:pt x="13145" y="13144"/>
                    </a:lnTo>
                    <a:lnTo>
                      <a:pt x="12667" y="13247"/>
                    </a:lnTo>
                    <a:lnTo>
                      <a:pt x="12155" y="13349"/>
                    </a:lnTo>
                    <a:lnTo>
                      <a:pt x="11711" y="13520"/>
                    </a:lnTo>
                    <a:lnTo>
                      <a:pt x="11233" y="13691"/>
                    </a:lnTo>
                    <a:lnTo>
                      <a:pt x="10755" y="13930"/>
                    </a:lnTo>
                    <a:lnTo>
                      <a:pt x="10311" y="14169"/>
                    </a:lnTo>
                    <a:lnTo>
                      <a:pt x="9867" y="14408"/>
                    </a:lnTo>
                    <a:lnTo>
                      <a:pt x="9458" y="14681"/>
                    </a:lnTo>
                    <a:lnTo>
                      <a:pt x="9048" y="14988"/>
                    </a:lnTo>
                    <a:lnTo>
                      <a:pt x="8672" y="15295"/>
                    </a:lnTo>
                    <a:lnTo>
                      <a:pt x="8297" y="15602"/>
                    </a:lnTo>
                    <a:lnTo>
                      <a:pt x="7921" y="15944"/>
                    </a:lnTo>
                    <a:lnTo>
                      <a:pt x="7853" y="15602"/>
                    </a:lnTo>
                    <a:lnTo>
                      <a:pt x="7785" y="15295"/>
                    </a:lnTo>
                    <a:lnTo>
                      <a:pt x="7682" y="14749"/>
                    </a:lnTo>
                    <a:lnTo>
                      <a:pt x="7512" y="14237"/>
                    </a:lnTo>
                    <a:lnTo>
                      <a:pt x="7273" y="13759"/>
                    </a:lnTo>
                    <a:lnTo>
                      <a:pt x="7000" y="13281"/>
                    </a:lnTo>
                    <a:lnTo>
                      <a:pt x="6692" y="12803"/>
                    </a:lnTo>
                    <a:lnTo>
                      <a:pt x="6351" y="12359"/>
                    </a:lnTo>
                    <a:lnTo>
                      <a:pt x="5634" y="11471"/>
                    </a:lnTo>
                    <a:lnTo>
                      <a:pt x="4473" y="10072"/>
                    </a:lnTo>
                    <a:lnTo>
                      <a:pt x="3859" y="9389"/>
                    </a:lnTo>
                    <a:lnTo>
                      <a:pt x="3210" y="8706"/>
                    </a:lnTo>
                    <a:lnTo>
                      <a:pt x="2527" y="8058"/>
                    </a:lnTo>
                    <a:lnTo>
                      <a:pt x="1844" y="7443"/>
                    </a:lnTo>
                    <a:lnTo>
                      <a:pt x="1093" y="6897"/>
                    </a:lnTo>
                    <a:lnTo>
                      <a:pt x="718" y="6658"/>
                    </a:lnTo>
                    <a:lnTo>
                      <a:pt x="342" y="6419"/>
                    </a:lnTo>
                    <a:lnTo>
                      <a:pt x="206" y="6419"/>
                    </a:lnTo>
                    <a:lnTo>
                      <a:pt x="69" y="6453"/>
                    </a:lnTo>
                    <a:lnTo>
                      <a:pt x="35" y="6521"/>
                    </a:lnTo>
                    <a:lnTo>
                      <a:pt x="1" y="6555"/>
                    </a:lnTo>
                    <a:lnTo>
                      <a:pt x="1" y="6624"/>
                    </a:lnTo>
                    <a:lnTo>
                      <a:pt x="35" y="6692"/>
                    </a:lnTo>
                    <a:lnTo>
                      <a:pt x="479" y="7306"/>
                    </a:lnTo>
                    <a:lnTo>
                      <a:pt x="957" y="7887"/>
                    </a:lnTo>
                    <a:lnTo>
                      <a:pt x="1435" y="8433"/>
                    </a:lnTo>
                    <a:lnTo>
                      <a:pt x="1981" y="8979"/>
                    </a:lnTo>
                    <a:lnTo>
                      <a:pt x="3108" y="10072"/>
                    </a:lnTo>
                    <a:lnTo>
                      <a:pt x="4234" y="11198"/>
                    </a:lnTo>
                    <a:lnTo>
                      <a:pt x="3176" y="10413"/>
                    </a:lnTo>
                    <a:lnTo>
                      <a:pt x="3074" y="10379"/>
                    </a:lnTo>
                    <a:lnTo>
                      <a:pt x="2971" y="10379"/>
                    </a:lnTo>
                    <a:lnTo>
                      <a:pt x="2903" y="10413"/>
                    </a:lnTo>
                    <a:lnTo>
                      <a:pt x="2835" y="10481"/>
                    </a:lnTo>
                    <a:lnTo>
                      <a:pt x="2766" y="10550"/>
                    </a:lnTo>
                    <a:lnTo>
                      <a:pt x="2766" y="10652"/>
                    </a:lnTo>
                    <a:lnTo>
                      <a:pt x="2766" y="10720"/>
                    </a:lnTo>
                    <a:lnTo>
                      <a:pt x="2835" y="10823"/>
                    </a:lnTo>
                    <a:lnTo>
                      <a:pt x="4166" y="12154"/>
                    </a:lnTo>
                    <a:lnTo>
                      <a:pt x="5497" y="13486"/>
                    </a:lnTo>
                    <a:lnTo>
                      <a:pt x="6112" y="14134"/>
                    </a:lnTo>
                    <a:lnTo>
                      <a:pt x="6487" y="14476"/>
                    </a:lnTo>
                    <a:lnTo>
                      <a:pt x="6795" y="14851"/>
                    </a:lnTo>
                    <a:lnTo>
                      <a:pt x="6658" y="14885"/>
                    </a:lnTo>
                    <a:lnTo>
                      <a:pt x="6487" y="14954"/>
                    </a:lnTo>
                    <a:lnTo>
                      <a:pt x="5975" y="15261"/>
                    </a:lnTo>
                    <a:lnTo>
                      <a:pt x="5463" y="15534"/>
                    </a:lnTo>
                    <a:lnTo>
                      <a:pt x="4951" y="15773"/>
                    </a:lnTo>
                    <a:lnTo>
                      <a:pt x="4678" y="15841"/>
                    </a:lnTo>
                    <a:lnTo>
                      <a:pt x="4371" y="15910"/>
                    </a:lnTo>
                    <a:lnTo>
                      <a:pt x="3961" y="15841"/>
                    </a:lnTo>
                    <a:lnTo>
                      <a:pt x="2357" y="15534"/>
                    </a:lnTo>
                    <a:lnTo>
                      <a:pt x="1537" y="15363"/>
                    </a:lnTo>
                    <a:lnTo>
                      <a:pt x="718" y="15295"/>
                    </a:lnTo>
                    <a:lnTo>
                      <a:pt x="684" y="15295"/>
                    </a:lnTo>
                    <a:lnTo>
                      <a:pt x="547" y="15124"/>
                    </a:lnTo>
                    <a:lnTo>
                      <a:pt x="411" y="15124"/>
                    </a:lnTo>
                    <a:lnTo>
                      <a:pt x="376" y="15159"/>
                    </a:lnTo>
                    <a:lnTo>
                      <a:pt x="342" y="15363"/>
                    </a:lnTo>
                    <a:lnTo>
                      <a:pt x="308" y="15534"/>
                    </a:lnTo>
                    <a:lnTo>
                      <a:pt x="308" y="15705"/>
                    </a:lnTo>
                    <a:lnTo>
                      <a:pt x="342" y="15841"/>
                    </a:lnTo>
                    <a:lnTo>
                      <a:pt x="411" y="16012"/>
                    </a:lnTo>
                    <a:lnTo>
                      <a:pt x="513" y="16149"/>
                    </a:lnTo>
                    <a:lnTo>
                      <a:pt x="615" y="16285"/>
                    </a:lnTo>
                    <a:lnTo>
                      <a:pt x="752" y="16422"/>
                    </a:lnTo>
                    <a:lnTo>
                      <a:pt x="1059" y="16661"/>
                    </a:lnTo>
                    <a:lnTo>
                      <a:pt x="1469" y="16866"/>
                    </a:lnTo>
                    <a:lnTo>
                      <a:pt x="1913" y="17070"/>
                    </a:lnTo>
                    <a:lnTo>
                      <a:pt x="2425" y="17241"/>
                    </a:lnTo>
                    <a:lnTo>
                      <a:pt x="2937" y="17378"/>
                    </a:lnTo>
                    <a:lnTo>
                      <a:pt x="3517" y="17480"/>
                    </a:lnTo>
                    <a:lnTo>
                      <a:pt x="4064" y="17582"/>
                    </a:lnTo>
                    <a:lnTo>
                      <a:pt x="4610" y="17685"/>
                    </a:lnTo>
                    <a:lnTo>
                      <a:pt x="5668" y="17753"/>
                    </a:lnTo>
                    <a:lnTo>
                      <a:pt x="6590" y="17753"/>
                    </a:lnTo>
                    <a:lnTo>
                      <a:pt x="6351" y="18060"/>
                    </a:lnTo>
                    <a:lnTo>
                      <a:pt x="6146" y="18402"/>
                    </a:lnTo>
                    <a:lnTo>
                      <a:pt x="5975" y="18709"/>
                    </a:lnTo>
                    <a:lnTo>
                      <a:pt x="5839" y="19050"/>
                    </a:lnTo>
                    <a:lnTo>
                      <a:pt x="5736" y="19392"/>
                    </a:lnTo>
                    <a:lnTo>
                      <a:pt x="5634" y="19733"/>
                    </a:lnTo>
                    <a:lnTo>
                      <a:pt x="5463" y="20416"/>
                    </a:lnTo>
                    <a:lnTo>
                      <a:pt x="5361" y="21133"/>
                    </a:lnTo>
                    <a:lnTo>
                      <a:pt x="5327" y="21884"/>
                    </a:lnTo>
                    <a:lnTo>
                      <a:pt x="5224" y="23386"/>
                    </a:lnTo>
                    <a:lnTo>
                      <a:pt x="5156" y="24001"/>
                    </a:lnTo>
                    <a:lnTo>
                      <a:pt x="5054" y="24615"/>
                    </a:lnTo>
                    <a:lnTo>
                      <a:pt x="4951" y="25264"/>
                    </a:lnTo>
                    <a:lnTo>
                      <a:pt x="4815" y="25913"/>
                    </a:lnTo>
                    <a:lnTo>
                      <a:pt x="4644" y="26527"/>
                    </a:lnTo>
                    <a:lnTo>
                      <a:pt x="4439" y="27142"/>
                    </a:lnTo>
                    <a:lnTo>
                      <a:pt x="4200" y="27756"/>
                    </a:lnTo>
                    <a:lnTo>
                      <a:pt x="3927" y="28336"/>
                    </a:lnTo>
                    <a:lnTo>
                      <a:pt x="3654" y="28917"/>
                    </a:lnTo>
                    <a:lnTo>
                      <a:pt x="3312" y="29463"/>
                    </a:lnTo>
                    <a:lnTo>
                      <a:pt x="2937" y="30009"/>
                    </a:lnTo>
                    <a:lnTo>
                      <a:pt x="2561" y="30487"/>
                    </a:lnTo>
                    <a:lnTo>
                      <a:pt x="2118" y="30931"/>
                    </a:lnTo>
                    <a:lnTo>
                      <a:pt x="1640" y="31375"/>
                    </a:lnTo>
                    <a:lnTo>
                      <a:pt x="1093" y="31716"/>
                    </a:lnTo>
                    <a:lnTo>
                      <a:pt x="547" y="32058"/>
                    </a:lnTo>
                    <a:lnTo>
                      <a:pt x="411" y="32160"/>
                    </a:lnTo>
                    <a:lnTo>
                      <a:pt x="342" y="32297"/>
                    </a:lnTo>
                    <a:lnTo>
                      <a:pt x="342" y="32433"/>
                    </a:lnTo>
                    <a:lnTo>
                      <a:pt x="376" y="32570"/>
                    </a:lnTo>
                    <a:lnTo>
                      <a:pt x="479" y="32672"/>
                    </a:lnTo>
                    <a:lnTo>
                      <a:pt x="581" y="32741"/>
                    </a:lnTo>
                    <a:lnTo>
                      <a:pt x="718" y="32775"/>
                    </a:lnTo>
                    <a:lnTo>
                      <a:pt x="889" y="32741"/>
                    </a:lnTo>
                    <a:lnTo>
                      <a:pt x="1674" y="32331"/>
                    </a:lnTo>
                    <a:lnTo>
                      <a:pt x="2425" y="31853"/>
                    </a:lnTo>
                    <a:lnTo>
                      <a:pt x="3074" y="31307"/>
                    </a:lnTo>
                    <a:lnTo>
                      <a:pt x="3688" y="30726"/>
                    </a:lnTo>
                    <a:lnTo>
                      <a:pt x="4234" y="30112"/>
                    </a:lnTo>
                    <a:lnTo>
                      <a:pt x="4746" y="29429"/>
                    </a:lnTo>
                    <a:lnTo>
                      <a:pt x="5190" y="28746"/>
                    </a:lnTo>
                    <a:lnTo>
                      <a:pt x="5600" y="27995"/>
                    </a:lnTo>
                    <a:lnTo>
                      <a:pt x="5941" y="27244"/>
                    </a:lnTo>
                    <a:lnTo>
                      <a:pt x="6214" y="26459"/>
                    </a:lnTo>
                    <a:lnTo>
                      <a:pt x="6453" y="25639"/>
                    </a:lnTo>
                    <a:lnTo>
                      <a:pt x="6658" y="24820"/>
                    </a:lnTo>
                    <a:lnTo>
                      <a:pt x="6795" y="23967"/>
                    </a:lnTo>
                    <a:lnTo>
                      <a:pt x="6931" y="23113"/>
                    </a:lnTo>
                    <a:lnTo>
                      <a:pt x="6965" y="22260"/>
                    </a:lnTo>
                    <a:lnTo>
                      <a:pt x="7000" y="21406"/>
                    </a:lnTo>
                    <a:lnTo>
                      <a:pt x="7000" y="21372"/>
                    </a:lnTo>
                    <a:lnTo>
                      <a:pt x="7034" y="21474"/>
                    </a:lnTo>
                    <a:lnTo>
                      <a:pt x="7068" y="21543"/>
                    </a:lnTo>
                    <a:lnTo>
                      <a:pt x="7136" y="21611"/>
                    </a:lnTo>
                    <a:lnTo>
                      <a:pt x="7204" y="21679"/>
                    </a:lnTo>
                    <a:lnTo>
                      <a:pt x="7409" y="21679"/>
                    </a:lnTo>
                    <a:lnTo>
                      <a:pt x="7512" y="21645"/>
                    </a:lnTo>
                    <a:lnTo>
                      <a:pt x="7580" y="21543"/>
                    </a:lnTo>
                    <a:lnTo>
                      <a:pt x="7751" y="21304"/>
                    </a:lnTo>
                    <a:lnTo>
                      <a:pt x="7921" y="21065"/>
                    </a:lnTo>
                    <a:lnTo>
                      <a:pt x="8058" y="20792"/>
                    </a:lnTo>
                    <a:lnTo>
                      <a:pt x="8160" y="20519"/>
                    </a:lnTo>
                    <a:lnTo>
                      <a:pt x="8229" y="20280"/>
                    </a:lnTo>
                    <a:lnTo>
                      <a:pt x="8297" y="20006"/>
                    </a:lnTo>
                    <a:lnTo>
                      <a:pt x="8331" y="19733"/>
                    </a:lnTo>
                    <a:lnTo>
                      <a:pt x="8297" y="19597"/>
                    </a:lnTo>
                    <a:lnTo>
                      <a:pt x="8263" y="19460"/>
                    </a:lnTo>
                    <a:lnTo>
                      <a:pt x="8263" y="19460"/>
                    </a:lnTo>
                    <a:lnTo>
                      <a:pt x="9185" y="19802"/>
                    </a:lnTo>
                    <a:lnTo>
                      <a:pt x="10106" y="20177"/>
                    </a:lnTo>
                    <a:lnTo>
                      <a:pt x="10994" y="20587"/>
                    </a:lnTo>
                    <a:lnTo>
                      <a:pt x="11847" y="21065"/>
                    </a:lnTo>
                    <a:lnTo>
                      <a:pt x="12223" y="21338"/>
                    </a:lnTo>
                    <a:lnTo>
                      <a:pt x="12633" y="21611"/>
                    </a:lnTo>
                    <a:lnTo>
                      <a:pt x="13350" y="22191"/>
                    </a:lnTo>
                    <a:lnTo>
                      <a:pt x="14101" y="22772"/>
                    </a:lnTo>
                    <a:lnTo>
                      <a:pt x="14510" y="23045"/>
                    </a:lnTo>
                    <a:lnTo>
                      <a:pt x="14886" y="23284"/>
                    </a:lnTo>
                    <a:lnTo>
                      <a:pt x="14988" y="23318"/>
                    </a:lnTo>
                    <a:lnTo>
                      <a:pt x="15091" y="23318"/>
                    </a:lnTo>
                    <a:lnTo>
                      <a:pt x="15398" y="23625"/>
                    </a:lnTo>
                    <a:lnTo>
                      <a:pt x="15466" y="23659"/>
                    </a:lnTo>
                    <a:lnTo>
                      <a:pt x="15535" y="23693"/>
                    </a:lnTo>
                    <a:lnTo>
                      <a:pt x="15603" y="23659"/>
                    </a:lnTo>
                    <a:lnTo>
                      <a:pt x="15705" y="23625"/>
                    </a:lnTo>
                    <a:lnTo>
                      <a:pt x="15739" y="23591"/>
                    </a:lnTo>
                    <a:lnTo>
                      <a:pt x="15774" y="23523"/>
                    </a:lnTo>
                    <a:lnTo>
                      <a:pt x="15774" y="23455"/>
                    </a:lnTo>
                    <a:lnTo>
                      <a:pt x="15774" y="23352"/>
                    </a:lnTo>
                    <a:lnTo>
                      <a:pt x="15466" y="22874"/>
                    </a:lnTo>
                    <a:lnTo>
                      <a:pt x="15125" y="22430"/>
                    </a:lnTo>
                    <a:lnTo>
                      <a:pt x="14783" y="21987"/>
                    </a:lnTo>
                    <a:lnTo>
                      <a:pt x="14408" y="21577"/>
                    </a:lnTo>
                    <a:lnTo>
                      <a:pt x="13998" y="21167"/>
                    </a:lnTo>
                    <a:lnTo>
                      <a:pt x="13554" y="20757"/>
                    </a:lnTo>
                    <a:lnTo>
                      <a:pt x="13111" y="20382"/>
                    </a:lnTo>
                    <a:lnTo>
                      <a:pt x="12667" y="20041"/>
                    </a:lnTo>
                    <a:lnTo>
                      <a:pt x="12599" y="19938"/>
                    </a:lnTo>
                    <a:lnTo>
                      <a:pt x="12564" y="19870"/>
                    </a:lnTo>
                    <a:lnTo>
                      <a:pt x="11984" y="19255"/>
                    </a:lnTo>
                    <a:lnTo>
                      <a:pt x="11711" y="18914"/>
                    </a:lnTo>
                    <a:lnTo>
                      <a:pt x="11506" y="18573"/>
                    </a:lnTo>
                    <a:lnTo>
                      <a:pt x="12121" y="18504"/>
                    </a:lnTo>
                    <a:lnTo>
                      <a:pt x="12735" y="18368"/>
                    </a:lnTo>
                    <a:lnTo>
                      <a:pt x="13350" y="18197"/>
                    </a:lnTo>
                    <a:lnTo>
                      <a:pt x="13862" y="18026"/>
                    </a:lnTo>
                    <a:lnTo>
                      <a:pt x="14579" y="17753"/>
                    </a:lnTo>
                    <a:lnTo>
                      <a:pt x="15261" y="17412"/>
                    </a:lnTo>
                    <a:lnTo>
                      <a:pt x="15910" y="17036"/>
                    </a:lnTo>
                    <a:lnTo>
                      <a:pt x="16559" y="16627"/>
                    </a:lnTo>
                    <a:lnTo>
                      <a:pt x="17139" y="16183"/>
                    </a:lnTo>
                    <a:lnTo>
                      <a:pt x="17719" y="15671"/>
                    </a:lnTo>
                    <a:lnTo>
                      <a:pt x="18232" y="15124"/>
                    </a:lnTo>
                    <a:lnTo>
                      <a:pt x="18710" y="14544"/>
                    </a:lnTo>
                    <a:lnTo>
                      <a:pt x="19187" y="13861"/>
                    </a:lnTo>
                    <a:lnTo>
                      <a:pt x="19597" y="13144"/>
                    </a:lnTo>
                    <a:lnTo>
                      <a:pt x="19973" y="12393"/>
                    </a:lnTo>
                    <a:lnTo>
                      <a:pt x="20280" y="11642"/>
                    </a:lnTo>
                    <a:lnTo>
                      <a:pt x="20417" y="12803"/>
                    </a:lnTo>
                    <a:lnTo>
                      <a:pt x="20621" y="13930"/>
                    </a:lnTo>
                    <a:lnTo>
                      <a:pt x="20860" y="15090"/>
                    </a:lnTo>
                    <a:lnTo>
                      <a:pt x="21168" y="16217"/>
                    </a:lnTo>
                    <a:lnTo>
                      <a:pt x="21475" y="17139"/>
                    </a:lnTo>
                    <a:lnTo>
                      <a:pt x="21338" y="17241"/>
                    </a:lnTo>
                    <a:lnTo>
                      <a:pt x="21236" y="17309"/>
                    </a:lnTo>
                    <a:lnTo>
                      <a:pt x="20860" y="17617"/>
                    </a:lnTo>
                    <a:lnTo>
                      <a:pt x="20519" y="17958"/>
                    </a:lnTo>
                    <a:lnTo>
                      <a:pt x="20212" y="18334"/>
                    </a:lnTo>
                    <a:lnTo>
                      <a:pt x="19939" y="18743"/>
                    </a:lnTo>
                    <a:lnTo>
                      <a:pt x="19700" y="19153"/>
                    </a:lnTo>
                    <a:lnTo>
                      <a:pt x="19461" y="19563"/>
                    </a:lnTo>
                    <a:lnTo>
                      <a:pt x="19290" y="20006"/>
                    </a:lnTo>
                    <a:lnTo>
                      <a:pt x="19119" y="20450"/>
                    </a:lnTo>
                    <a:lnTo>
                      <a:pt x="19085" y="20553"/>
                    </a:lnTo>
                    <a:lnTo>
                      <a:pt x="19119" y="20621"/>
                    </a:lnTo>
                    <a:lnTo>
                      <a:pt x="19153" y="20655"/>
                    </a:lnTo>
                    <a:lnTo>
                      <a:pt x="19187" y="20723"/>
                    </a:lnTo>
                    <a:lnTo>
                      <a:pt x="18983" y="21440"/>
                    </a:lnTo>
                    <a:lnTo>
                      <a:pt x="18880" y="22191"/>
                    </a:lnTo>
                    <a:lnTo>
                      <a:pt x="18641" y="23693"/>
                    </a:lnTo>
                    <a:lnTo>
                      <a:pt x="18539" y="24410"/>
                    </a:lnTo>
                    <a:lnTo>
                      <a:pt x="18368" y="25127"/>
                    </a:lnTo>
                    <a:lnTo>
                      <a:pt x="18197" y="25742"/>
                    </a:lnTo>
                    <a:lnTo>
                      <a:pt x="17993" y="26356"/>
                    </a:lnTo>
                    <a:lnTo>
                      <a:pt x="17719" y="26971"/>
                    </a:lnTo>
                    <a:lnTo>
                      <a:pt x="17378" y="27551"/>
                    </a:lnTo>
                    <a:lnTo>
                      <a:pt x="16968" y="28132"/>
                    </a:lnTo>
                    <a:lnTo>
                      <a:pt x="16490" y="28712"/>
                    </a:lnTo>
                    <a:lnTo>
                      <a:pt x="16217" y="29088"/>
                    </a:lnTo>
                    <a:lnTo>
                      <a:pt x="15910" y="29497"/>
                    </a:lnTo>
                    <a:lnTo>
                      <a:pt x="15603" y="29941"/>
                    </a:lnTo>
                    <a:lnTo>
                      <a:pt x="15296" y="30453"/>
                    </a:lnTo>
                    <a:lnTo>
                      <a:pt x="15227" y="29907"/>
                    </a:lnTo>
                    <a:lnTo>
                      <a:pt x="15193" y="29770"/>
                    </a:lnTo>
                    <a:lnTo>
                      <a:pt x="15091" y="29702"/>
                    </a:lnTo>
                    <a:lnTo>
                      <a:pt x="14988" y="29634"/>
                    </a:lnTo>
                    <a:lnTo>
                      <a:pt x="14886" y="29634"/>
                    </a:lnTo>
                    <a:lnTo>
                      <a:pt x="14783" y="29668"/>
                    </a:lnTo>
                    <a:lnTo>
                      <a:pt x="14681" y="29736"/>
                    </a:lnTo>
                    <a:lnTo>
                      <a:pt x="14579" y="29839"/>
                    </a:lnTo>
                    <a:lnTo>
                      <a:pt x="14544" y="29941"/>
                    </a:lnTo>
                    <a:lnTo>
                      <a:pt x="14510" y="30795"/>
                    </a:lnTo>
                    <a:lnTo>
                      <a:pt x="14544" y="31614"/>
                    </a:lnTo>
                    <a:lnTo>
                      <a:pt x="14613" y="32433"/>
                    </a:lnTo>
                    <a:lnTo>
                      <a:pt x="14749" y="33253"/>
                    </a:lnTo>
                    <a:lnTo>
                      <a:pt x="14954" y="34072"/>
                    </a:lnTo>
                    <a:lnTo>
                      <a:pt x="15227" y="34857"/>
                    </a:lnTo>
                    <a:lnTo>
                      <a:pt x="15535" y="35642"/>
                    </a:lnTo>
                    <a:lnTo>
                      <a:pt x="15876" y="36393"/>
                    </a:lnTo>
                    <a:lnTo>
                      <a:pt x="16251" y="37145"/>
                    </a:lnTo>
                    <a:lnTo>
                      <a:pt x="16695" y="37896"/>
                    </a:lnTo>
                    <a:lnTo>
                      <a:pt x="17173" y="38578"/>
                    </a:lnTo>
                    <a:lnTo>
                      <a:pt x="17685" y="39261"/>
                    </a:lnTo>
                    <a:lnTo>
                      <a:pt x="18232" y="39876"/>
                    </a:lnTo>
                    <a:lnTo>
                      <a:pt x="18812" y="40490"/>
                    </a:lnTo>
                    <a:lnTo>
                      <a:pt x="19392" y="41036"/>
                    </a:lnTo>
                    <a:lnTo>
                      <a:pt x="20041" y="41583"/>
                    </a:lnTo>
                    <a:lnTo>
                      <a:pt x="20792" y="42129"/>
                    </a:lnTo>
                    <a:lnTo>
                      <a:pt x="21611" y="42641"/>
                    </a:lnTo>
                    <a:lnTo>
                      <a:pt x="22465" y="43119"/>
                    </a:lnTo>
                    <a:lnTo>
                      <a:pt x="23318" y="43494"/>
                    </a:lnTo>
                    <a:lnTo>
                      <a:pt x="24206" y="43870"/>
                    </a:lnTo>
                    <a:lnTo>
                      <a:pt x="25094" y="44177"/>
                    </a:lnTo>
                    <a:lnTo>
                      <a:pt x="26015" y="44450"/>
                    </a:lnTo>
                    <a:lnTo>
                      <a:pt x="26971" y="44689"/>
                    </a:lnTo>
                    <a:lnTo>
                      <a:pt x="28678" y="45065"/>
                    </a:lnTo>
                    <a:lnTo>
                      <a:pt x="29600" y="45270"/>
                    </a:lnTo>
                    <a:lnTo>
                      <a:pt x="30488" y="45406"/>
                    </a:lnTo>
                    <a:lnTo>
                      <a:pt x="31375" y="45543"/>
                    </a:lnTo>
                    <a:lnTo>
                      <a:pt x="32297" y="45611"/>
                    </a:lnTo>
                    <a:lnTo>
                      <a:pt x="33185" y="45577"/>
                    </a:lnTo>
                    <a:lnTo>
                      <a:pt x="33629" y="45543"/>
                    </a:lnTo>
                    <a:lnTo>
                      <a:pt x="34038" y="45509"/>
                    </a:lnTo>
                    <a:lnTo>
                      <a:pt x="34482" y="45406"/>
                    </a:lnTo>
                    <a:lnTo>
                      <a:pt x="34926" y="45304"/>
                    </a:lnTo>
                    <a:lnTo>
                      <a:pt x="35336" y="45201"/>
                    </a:lnTo>
                    <a:lnTo>
                      <a:pt x="35745" y="45031"/>
                    </a:lnTo>
                    <a:lnTo>
                      <a:pt x="36565" y="44689"/>
                    </a:lnTo>
                    <a:lnTo>
                      <a:pt x="37384" y="44280"/>
                    </a:lnTo>
                    <a:lnTo>
                      <a:pt x="38169" y="43802"/>
                    </a:lnTo>
                    <a:lnTo>
                      <a:pt x="38920" y="43256"/>
                    </a:lnTo>
                    <a:lnTo>
                      <a:pt x="39637" y="42675"/>
                    </a:lnTo>
                    <a:lnTo>
                      <a:pt x="40320" y="42026"/>
                    </a:lnTo>
                    <a:lnTo>
                      <a:pt x="40969" y="41344"/>
                    </a:lnTo>
                    <a:lnTo>
                      <a:pt x="41583" y="40627"/>
                    </a:lnTo>
                    <a:lnTo>
                      <a:pt x="42129" y="39876"/>
                    </a:lnTo>
                    <a:lnTo>
                      <a:pt x="42676" y="39125"/>
                    </a:lnTo>
                    <a:lnTo>
                      <a:pt x="43154" y="38339"/>
                    </a:lnTo>
                    <a:lnTo>
                      <a:pt x="43597" y="37554"/>
                    </a:lnTo>
                    <a:lnTo>
                      <a:pt x="43973" y="36769"/>
                    </a:lnTo>
                    <a:lnTo>
                      <a:pt x="44314" y="35984"/>
                    </a:lnTo>
                    <a:lnTo>
                      <a:pt x="44587" y="35164"/>
                    </a:lnTo>
                    <a:lnTo>
                      <a:pt x="44826" y="34379"/>
                    </a:lnTo>
                    <a:lnTo>
                      <a:pt x="45031" y="33560"/>
                    </a:lnTo>
                    <a:lnTo>
                      <a:pt x="45168" y="32741"/>
                    </a:lnTo>
                    <a:lnTo>
                      <a:pt x="45236" y="31921"/>
                    </a:lnTo>
                    <a:lnTo>
                      <a:pt x="45304" y="31068"/>
                    </a:lnTo>
                    <a:lnTo>
                      <a:pt x="45304" y="30248"/>
                    </a:lnTo>
                    <a:lnTo>
                      <a:pt x="45236" y="29429"/>
                    </a:lnTo>
                    <a:lnTo>
                      <a:pt x="45134" y="28610"/>
                    </a:lnTo>
                    <a:lnTo>
                      <a:pt x="44997" y="27790"/>
                    </a:lnTo>
                    <a:lnTo>
                      <a:pt x="44792" y="27005"/>
                    </a:lnTo>
                    <a:lnTo>
                      <a:pt x="44553" y="26186"/>
                    </a:lnTo>
                    <a:lnTo>
                      <a:pt x="44280" y="25435"/>
                    </a:lnTo>
                    <a:lnTo>
                      <a:pt x="43939" y="24649"/>
                    </a:lnTo>
                    <a:lnTo>
                      <a:pt x="43529" y="23932"/>
                    </a:lnTo>
                    <a:lnTo>
                      <a:pt x="43085" y="23216"/>
                    </a:lnTo>
                    <a:lnTo>
                      <a:pt x="43119" y="22908"/>
                    </a:lnTo>
                    <a:lnTo>
                      <a:pt x="43085" y="22635"/>
                    </a:lnTo>
                    <a:lnTo>
                      <a:pt x="43017" y="22328"/>
                    </a:lnTo>
                    <a:lnTo>
                      <a:pt x="42915" y="22021"/>
                    </a:lnTo>
                    <a:lnTo>
                      <a:pt x="42778" y="21713"/>
                    </a:lnTo>
                    <a:lnTo>
                      <a:pt x="42607" y="21406"/>
                    </a:lnTo>
                    <a:lnTo>
                      <a:pt x="42198" y="20792"/>
                    </a:lnTo>
                    <a:lnTo>
                      <a:pt x="41754" y="20211"/>
                    </a:lnTo>
                    <a:lnTo>
                      <a:pt x="41276" y="19665"/>
                    </a:lnTo>
                    <a:lnTo>
                      <a:pt x="40422" y="18812"/>
                    </a:lnTo>
                    <a:lnTo>
                      <a:pt x="39808" y="18265"/>
                    </a:lnTo>
                    <a:lnTo>
                      <a:pt x="39193" y="17753"/>
                    </a:lnTo>
                    <a:lnTo>
                      <a:pt x="38545" y="17275"/>
                    </a:lnTo>
                    <a:lnTo>
                      <a:pt x="37862" y="16831"/>
                    </a:lnTo>
                    <a:lnTo>
                      <a:pt x="37896" y="16763"/>
                    </a:lnTo>
                    <a:lnTo>
                      <a:pt x="37930" y="16695"/>
                    </a:lnTo>
                    <a:lnTo>
                      <a:pt x="37930" y="16627"/>
                    </a:lnTo>
                    <a:lnTo>
                      <a:pt x="37862" y="16558"/>
                    </a:lnTo>
                    <a:lnTo>
                      <a:pt x="37623" y="16353"/>
                    </a:lnTo>
                    <a:lnTo>
                      <a:pt x="36394" y="15739"/>
                    </a:lnTo>
                    <a:lnTo>
                      <a:pt x="35779" y="15466"/>
                    </a:lnTo>
                    <a:lnTo>
                      <a:pt x="35131" y="15193"/>
                    </a:lnTo>
                    <a:lnTo>
                      <a:pt x="34482" y="14954"/>
                    </a:lnTo>
                    <a:lnTo>
                      <a:pt x="33833" y="14749"/>
                    </a:lnTo>
                    <a:lnTo>
                      <a:pt x="33185" y="14544"/>
                    </a:lnTo>
                    <a:lnTo>
                      <a:pt x="32536" y="14408"/>
                    </a:lnTo>
                    <a:lnTo>
                      <a:pt x="31990" y="14305"/>
                    </a:lnTo>
                    <a:lnTo>
                      <a:pt x="31478" y="14237"/>
                    </a:lnTo>
                    <a:lnTo>
                      <a:pt x="30932" y="14203"/>
                    </a:lnTo>
                    <a:lnTo>
                      <a:pt x="29873" y="14203"/>
                    </a:lnTo>
                    <a:lnTo>
                      <a:pt x="29361" y="14237"/>
                    </a:lnTo>
                    <a:lnTo>
                      <a:pt x="28337" y="14373"/>
                    </a:lnTo>
                    <a:lnTo>
                      <a:pt x="27279" y="14578"/>
                    </a:lnTo>
                    <a:lnTo>
                      <a:pt x="26254" y="14817"/>
                    </a:lnTo>
                    <a:lnTo>
                      <a:pt x="25230" y="15090"/>
                    </a:lnTo>
                    <a:lnTo>
                      <a:pt x="24206" y="15398"/>
                    </a:lnTo>
                    <a:lnTo>
                      <a:pt x="24069" y="15432"/>
                    </a:lnTo>
                    <a:lnTo>
                      <a:pt x="23899" y="15432"/>
                    </a:lnTo>
                    <a:lnTo>
                      <a:pt x="23592" y="15398"/>
                    </a:lnTo>
                    <a:lnTo>
                      <a:pt x="23318" y="15295"/>
                    </a:lnTo>
                    <a:lnTo>
                      <a:pt x="23079" y="15159"/>
                    </a:lnTo>
                    <a:lnTo>
                      <a:pt x="22465" y="15534"/>
                    </a:lnTo>
                    <a:lnTo>
                      <a:pt x="22226" y="14510"/>
                    </a:lnTo>
                    <a:lnTo>
                      <a:pt x="22021" y="13452"/>
                    </a:lnTo>
                    <a:lnTo>
                      <a:pt x="21816" y="12018"/>
                    </a:lnTo>
                    <a:lnTo>
                      <a:pt x="21680" y="10584"/>
                    </a:lnTo>
                    <a:lnTo>
                      <a:pt x="21509" y="9150"/>
                    </a:lnTo>
                    <a:lnTo>
                      <a:pt x="21338" y="7716"/>
                    </a:lnTo>
                    <a:lnTo>
                      <a:pt x="21236" y="6999"/>
                    </a:lnTo>
                    <a:lnTo>
                      <a:pt x="21065" y="6316"/>
                    </a:lnTo>
                    <a:lnTo>
                      <a:pt x="20894" y="5634"/>
                    </a:lnTo>
                    <a:lnTo>
                      <a:pt x="20724" y="4951"/>
                    </a:lnTo>
                    <a:lnTo>
                      <a:pt x="20485" y="4268"/>
                    </a:lnTo>
                    <a:lnTo>
                      <a:pt x="20178" y="3619"/>
                    </a:lnTo>
                    <a:lnTo>
                      <a:pt x="19870" y="2971"/>
                    </a:lnTo>
                    <a:lnTo>
                      <a:pt x="19461" y="2356"/>
                    </a:lnTo>
                    <a:lnTo>
                      <a:pt x="19426" y="1947"/>
                    </a:lnTo>
                    <a:lnTo>
                      <a:pt x="19392" y="1503"/>
                    </a:lnTo>
                    <a:lnTo>
                      <a:pt x="19392" y="581"/>
                    </a:lnTo>
                    <a:lnTo>
                      <a:pt x="18983" y="479"/>
                    </a:lnTo>
                    <a:lnTo>
                      <a:pt x="18573" y="342"/>
                    </a:lnTo>
                    <a:lnTo>
                      <a:pt x="177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2" name="Google Shape;918;p32"/>
              <p:cNvSpPr/>
              <p:nvPr/>
            </p:nvSpPr>
            <p:spPr>
              <a:xfrm rot="745800">
                <a:off x="980280" y="4375440"/>
                <a:ext cx="64440" cy="334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3415" h="1777">
                    <a:moveTo>
                      <a:pt x="35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376" y="411"/>
                    </a:lnTo>
                    <a:lnTo>
                      <a:pt x="752" y="718"/>
                    </a:lnTo>
                    <a:lnTo>
                      <a:pt x="1127" y="991"/>
                    </a:lnTo>
                    <a:lnTo>
                      <a:pt x="1537" y="1230"/>
                    </a:lnTo>
                    <a:lnTo>
                      <a:pt x="1981" y="1435"/>
                    </a:lnTo>
                    <a:lnTo>
                      <a:pt x="2424" y="1605"/>
                    </a:lnTo>
                    <a:lnTo>
                      <a:pt x="2868" y="1708"/>
                    </a:lnTo>
                    <a:lnTo>
                      <a:pt x="3312" y="1776"/>
                    </a:lnTo>
                    <a:lnTo>
                      <a:pt x="3380" y="1776"/>
                    </a:lnTo>
                    <a:lnTo>
                      <a:pt x="3414" y="1742"/>
                    </a:lnTo>
                    <a:lnTo>
                      <a:pt x="3380" y="1674"/>
                    </a:lnTo>
                    <a:lnTo>
                      <a:pt x="3346" y="1640"/>
                    </a:lnTo>
                    <a:lnTo>
                      <a:pt x="2459" y="1332"/>
                    </a:lnTo>
                    <a:lnTo>
                      <a:pt x="1639" y="991"/>
                    </a:lnTo>
                    <a:lnTo>
                      <a:pt x="1229" y="786"/>
                    </a:lnTo>
                    <a:lnTo>
                      <a:pt x="854" y="581"/>
                    </a:lnTo>
                    <a:lnTo>
                      <a:pt x="478" y="308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3" name="Google Shape;919;p32"/>
              <p:cNvSpPr/>
              <p:nvPr/>
            </p:nvSpPr>
            <p:spPr>
              <a:xfrm rot="745800">
                <a:off x="961920" y="4375080"/>
                <a:ext cx="79200" cy="403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4200" h="2152">
                    <a:moveTo>
                      <a:pt x="35" y="0"/>
                    </a:moveTo>
                    <a:lnTo>
                      <a:pt x="1" y="34"/>
                    </a:lnTo>
                    <a:lnTo>
                      <a:pt x="1" y="69"/>
                    </a:lnTo>
                    <a:lnTo>
                      <a:pt x="1" y="103"/>
                    </a:lnTo>
                    <a:lnTo>
                      <a:pt x="410" y="546"/>
                    </a:lnTo>
                    <a:lnTo>
                      <a:pt x="854" y="922"/>
                    </a:lnTo>
                    <a:lnTo>
                      <a:pt x="1332" y="1298"/>
                    </a:lnTo>
                    <a:lnTo>
                      <a:pt x="1844" y="1605"/>
                    </a:lnTo>
                    <a:lnTo>
                      <a:pt x="2390" y="1878"/>
                    </a:lnTo>
                    <a:lnTo>
                      <a:pt x="2971" y="2049"/>
                    </a:lnTo>
                    <a:lnTo>
                      <a:pt x="3244" y="2117"/>
                    </a:lnTo>
                    <a:lnTo>
                      <a:pt x="3551" y="2151"/>
                    </a:lnTo>
                    <a:lnTo>
                      <a:pt x="4132" y="2151"/>
                    </a:lnTo>
                    <a:lnTo>
                      <a:pt x="4200" y="2117"/>
                    </a:lnTo>
                    <a:lnTo>
                      <a:pt x="4200" y="2083"/>
                    </a:lnTo>
                    <a:lnTo>
                      <a:pt x="4200" y="2049"/>
                    </a:lnTo>
                    <a:lnTo>
                      <a:pt x="4166" y="2014"/>
                    </a:lnTo>
                    <a:lnTo>
                      <a:pt x="3142" y="1776"/>
                    </a:lnTo>
                    <a:lnTo>
                      <a:pt x="2664" y="1639"/>
                    </a:lnTo>
                    <a:lnTo>
                      <a:pt x="2186" y="1468"/>
                    </a:lnTo>
                    <a:lnTo>
                      <a:pt x="1605" y="1161"/>
                    </a:lnTo>
                    <a:lnTo>
                      <a:pt x="1059" y="854"/>
                    </a:lnTo>
                    <a:lnTo>
                      <a:pt x="581" y="444"/>
                    </a:lnTo>
                    <a:lnTo>
                      <a:pt x="103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4" name="Google Shape;920;p32"/>
              <p:cNvSpPr/>
              <p:nvPr/>
            </p:nvSpPr>
            <p:spPr>
              <a:xfrm rot="745800">
                <a:off x="964800" y="4397760"/>
                <a:ext cx="50040" cy="2556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25560"/>
                  <a:gd name="textAreaBottom" fmla="*/ 25920 h 25560"/>
                </a:gdLst>
                <a:ahLst/>
                <a:cxnLst/>
                <a:rect l="textAreaLeft" t="textAreaTop" r="textAreaRight" b="textAreaBottom"/>
                <a:pathLst>
                  <a:path w="2663" h="1367">
                    <a:moveTo>
                      <a:pt x="34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615" y="513"/>
                    </a:lnTo>
                    <a:lnTo>
                      <a:pt x="1229" y="854"/>
                    </a:lnTo>
                    <a:lnTo>
                      <a:pt x="1571" y="1025"/>
                    </a:lnTo>
                    <a:lnTo>
                      <a:pt x="1912" y="1161"/>
                    </a:lnTo>
                    <a:lnTo>
                      <a:pt x="2253" y="1264"/>
                    </a:lnTo>
                    <a:lnTo>
                      <a:pt x="2595" y="1366"/>
                    </a:lnTo>
                    <a:lnTo>
                      <a:pt x="2663" y="1366"/>
                    </a:lnTo>
                    <a:lnTo>
                      <a:pt x="2663" y="1332"/>
                    </a:lnTo>
                    <a:lnTo>
                      <a:pt x="2663" y="1298"/>
                    </a:lnTo>
                    <a:lnTo>
                      <a:pt x="2629" y="1264"/>
                    </a:lnTo>
                    <a:lnTo>
                      <a:pt x="1980" y="991"/>
                    </a:lnTo>
                    <a:lnTo>
                      <a:pt x="1297" y="717"/>
                    </a:lnTo>
                    <a:lnTo>
                      <a:pt x="683" y="376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960" bIns="12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5" name="Google Shape;921;p32"/>
              <p:cNvSpPr/>
              <p:nvPr/>
            </p:nvSpPr>
            <p:spPr>
              <a:xfrm rot="745800">
                <a:off x="957240" y="4418640"/>
                <a:ext cx="54720" cy="208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20880"/>
                  <a:gd name="textAreaBottom" fmla="*/ 21240 h 20880"/>
                </a:gdLst>
                <a:ahLst/>
                <a:cxnLst/>
                <a:rect l="textAreaLeft" t="textAreaTop" r="textAreaRight" b="textAreaBottom"/>
                <a:pathLst>
                  <a:path w="2903" h="1127">
                    <a:moveTo>
                      <a:pt x="35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69" y="137"/>
                    </a:lnTo>
                    <a:lnTo>
                      <a:pt x="1400" y="683"/>
                    </a:lnTo>
                    <a:lnTo>
                      <a:pt x="2083" y="922"/>
                    </a:lnTo>
                    <a:lnTo>
                      <a:pt x="2766" y="1127"/>
                    </a:lnTo>
                    <a:lnTo>
                      <a:pt x="2868" y="1127"/>
                    </a:lnTo>
                    <a:lnTo>
                      <a:pt x="2902" y="1059"/>
                    </a:lnTo>
                    <a:lnTo>
                      <a:pt x="2902" y="990"/>
                    </a:lnTo>
                    <a:lnTo>
                      <a:pt x="2868" y="922"/>
                    </a:lnTo>
                    <a:lnTo>
                      <a:pt x="2185" y="649"/>
                    </a:lnTo>
                    <a:lnTo>
                      <a:pt x="1503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6" name="Google Shape;922;p32"/>
              <p:cNvSpPr/>
              <p:nvPr/>
            </p:nvSpPr>
            <p:spPr>
              <a:xfrm rot="745800">
                <a:off x="968760" y="4437720"/>
                <a:ext cx="25560" cy="10080"/>
              </a:xfrm>
              <a:custGeom>
                <a:avLst/>
                <a:gdLst>
                  <a:gd name="textAreaLeft" fmla="*/ 0 w 25560"/>
                  <a:gd name="textAreaRight" fmla="*/ 25920 w 2556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1367" h="547">
                    <a:moveTo>
                      <a:pt x="69" y="0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5" y="205"/>
                    </a:lnTo>
                    <a:lnTo>
                      <a:pt x="69" y="205"/>
                    </a:lnTo>
                    <a:lnTo>
                      <a:pt x="683" y="410"/>
                    </a:lnTo>
                    <a:lnTo>
                      <a:pt x="991" y="478"/>
                    </a:lnTo>
                    <a:lnTo>
                      <a:pt x="1298" y="547"/>
                    </a:lnTo>
                    <a:lnTo>
                      <a:pt x="1332" y="513"/>
                    </a:lnTo>
                    <a:lnTo>
                      <a:pt x="1366" y="478"/>
                    </a:lnTo>
                    <a:lnTo>
                      <a:pt x="1366" y="444"/>
                    </a:lnTo>
                    <a:lnTo>
                      <a:pt x="1332" y="410"/>
                    </a:lnTo>
                    <a:lnTo>
                      <a:pt x="1059" y="274"/>
                    </a:lnTo>
                    <a:lnTo>
                      <a:pt x="752" y="17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7" name="Google Shape;923;p32"/>
              <p:cNvSpPr/>
              <p:nvPr/>
            </p:nvSpPr>
            <p:spPr>
              <a:xfrm rot="745800">
                <a:off x="985320" y="445788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1" y="1"/>
                    </a:moveTo>
                    <a:lnTo>
                      <a:pt x="1" y="35"/>
                    </a:lnTo>
                    <a:lnTo>
                      <a:pt x="35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8" name="Google Shape;924;p32"/>
              <p:cNvSpPr/>
              <p:nvPr/>
            </p:nvSpPr>
            <p:spPr>
              <a:xfrm rot="745800">
                <a:off x="1067040" y="438624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483" y="0"/>
                    </a:moveTo>
                    <a:lnTo>
                      <a:pt x="3415" y="34"/>
                    </a:lnTo>
                    <a:lnTo>
                      <a:pt x="1776" y="1127"/>
                    </a:lnTo>
                    <a:lnTo>
                      <a:pt x="922" y="1673"/>
                    </a:lnTo>
                    <a:lnTo>
                      <a:pt x="69" y="2151"/>
                    </a:lnTo>
                    <a:lnTo>
                      <a:pt x="1" y="2185"/>
                    </a:lnTo>
                    <a:lnTo>
                      <a:pt x="1" y="2253"/>
                    </a:lnTo>
                    <a:lnTo>
                      <a:pt x="1" y="2287"/>
                    </a:lnTo>
                    <a:lnTo>
                      <a:pt x="1" y="2356"/>
                    </a:lnTo>
                    <a:lnTo>
                      <a:pt x="69" y="2424"/>
                    </a:lnTo>
                    <a:lnTo>
                      <a:pt x="137" y="2458"/>
                    </a:lnTo>
                    <a:lnTo>
                      <a:pt x="205" y="2424"/>
                    </a:lnTo>
                    <a:lnTo>
                      <a:pt x="683" y="2219"/>
                    </a:lnTo>
                    <a:lnTo>
                      <a:pt x="1127" y="2014"/>
                    </a:lnTo>
                    <a:lnTo>
                      <a:pt x="1571" y="1775"/>
                    </a:lnTo>
                    <a:lnTo>
                      <a:pt x="2015" y="1502"/>
                    </a:lnTo>
                    <a:lnTo>
                      <a:pt x="2425" y="1195"/>
                    </a:lnTo>
                    <a:lnTo>
                      <a:pt x="2834" y="888"/>
                    </a:lnTo>
                    <a:lnTo>
                      <a:pt x="3210" y="546"/>
                    </a:lnTo>
                    <a:lnTo>
                      <a:pt x="3551" y="171"/>
                    </a:lnTo>
                    <a:lnTo>
                      <a:pt x="3551" y="102"/>
                    </a:lnTo>
                    <a:lnTo>
                      <a:pt x="3551" y="34"/>
                    </a:lnTo>
                    <a:lnTo>
                      <a:pt x="348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9" name="Google Shape;925;p32"/>
              <p:cNvSpPr/>
              <p:nvPr/>
            </p:nvSpPr>
            <p:spPr>
              <a:xfrm rot="745800">
                <a:off x="1079280" y="4393800"/>
                <a:ext cx="73440" cy="50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3893" h="2664">
                    <a:moveTo>
                      <a:pt x="3790" y="1"/>
                    </a:moveTo>
                    <a:lnTo>
                      <a:pt x="3722" y="35"/>
                    </a:lnTo>
                    <a:lnTo>
                      <a:pt x="3380" y="479"/>
                    </a:lnTo>
                    <a:lnTo>
                      <a:pt x="3005" y="888"/>
                    </a:lnTo>
                    <a:lnTo>
                      <a:pt x="2595" y="1230"/>
                    </a:lnTo>
                    <a:lnTo>
                      <a:pt x="2151" y="1571"/>
                    </a:lnTo>
                    <a:lnTo>
                      <a:pt x="1673" y="1844"/>
                    </a:lnTo>
                    <a:lnTo>
                      <a:pt x="1195" y="2083"/>
                    </a:lnTo>
                    <a:lnTo>
                      <a:pt x="683" y="2254"/>
                    </a:lnTo>
                    <a:lnTo>
                      <a:pt x="103" y="2391"/>
                    </a:lnTo>
                    <a:lnTo>
                      <a:pt x="69" y="2425"/>
                    </a:lnTo>
                    <a:lnTo>
                      <a:pt x="35" y="2459"/>
                    </a:lnTo>
                    <a:lnTo>
                      <a:pt x="1" y="2561"/>
                    </a:lnTo>
                    <a:lnTo>
                      <a:pt x="69" y="2630"/>
                    </a:lnTo>
                    <a:lnTo>
                      <a:pt x="103" y="2664"/>
                    </a:lnTo>
                    <a:lnTo>
                      <a:pt x="171" y="2664"/>
                    </a:lnTo>
                    <a:lnTo>
                      <a:pt x="752" y="2527"/>
                    </a:lnTo>
                    <a:lnTo>
                      <a:pt x="1298" y="2356"/>
                    </a:lnTo>
                    <a:lnTo>
                      <a:pt x="1810" y="2118"/>
                    </a:lnTo>
                    <a:lnTo>
                      <a:pt x="2322" y="1810"/>
                    </a:lnTo>
                    <a:lnTo>
                      <a:pt x="2766" y="1469"/>
                    </a:lnTo>
                    <a:lnTo>
                      <a:pt x="3176" y="1093"/>
                    </a:lnTo>
                    <a:lnTo>
                      <a:pt x="3551" y="615"/>
                    </a:lnTo>
                    <a:lnTo>
                      <a:pt x="3892" y="137"/>
                    </a:lnTo>
                    <a:lnTo>
                      <a:pt x="3892" y="69"/>
                    </a:lnTo>
                    <a:lnTo>
                      <a:pt x="3858" y="35"/>
                    </a:lnTo>
                    <a:lnTo>
                      <a:pt x="37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0" name="Google Shape;926;p32"/>
              <p:cNvSpPr/>
              <p:nvPr/>
            </p:nvSpPr>
            <p:spPr>
              <a:xfrm rot="745800">
                <a:off x="1099440" y="4395960"/>
                <a:ext cx="78480" cy="74160"/>
              </a:xfrm>
              <a:custGeom>
                <a:avLst/>
                <a:gdLst>
                  <a:gd name="textAreaLeft" fmla="*/ 0 w 78480"/>
                  <a:gd name="textAreaRight" fmla="*/ 78840 w 7848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4166" h="3927">
                    <a:moveTo>
                      <a:pt x="4029" y="0"/>
                    </a:moveTo>
                    <a:lnTo>
                      <a:pt x="3961" y="34"/>
                    </a:lnTo>
                    <a:lnTo>
                      <a:pt x="3927" y="68"/>
                    </a:lnTo>
                    <a:lnTo>
                      <a:pt x="3551" y="649"/>
                    </a:lnTo>
                    <a:lnTo>
                      <a:pt x="3175" y="1195"/>
                    </a:lnTo>
                    <a:lnTo>
                      <a:pt x="2732" y="1741"/>
                    </a:lnTo>
                    <a:lnTo>
                      <a:pt x="2288" y="2219"/>
                    </a:lnTo>
                    <a:lnTo>
                      <a:pt x="1810" y="2663"/>
                    </a:lnTo>
                    <a:lnTo>
                      <a:pt x="1264" y="3073"/>
                    </a:lnTo>
                    <a:lnTo>
                      <a:pt x="683" y="3414"/>
                    </a:lnTo>
                    <a:lnTo>
                      <a:pt x="35" y="3721"/>
                    </a:lnTo>
                    <a:lnTo>
                      <a:pt x="0" y="3756"/>
                    </a:lnTo>
                    <a:lnTo>
                      <a:pt x="0" y="3858"/>
                    </a:lnTo>
                    <a:lnTo>
                      <a:pt x="35" y="3892"/>
                    </a:lnTo>
                    <a:lnTo>
                      <a:pt x="103" y="3926"/>
                    </a:lnTo>
                    <a:lnTo>
                      <a:pt x="786" y="3653"/>
                    </a:lnTo>
                    <a:lnTo>
                      <a:pt x="1434" y="3346"/>
                    </a:lnTo>
                    <a:lnTo>
                      <a:pt x="2015" y="2970"/>
                    </a:lnTo>
                    <a:lnTo>
                      <a:pt x="2595" y="2526"/>
                    </a:lnTo>
                    <a:lnTo>
                      <a:pt x="2868" y="2288"/>
                    </a:lnTo>
                    <a:lnTo>
                      <a:pt x="3107" y="2014"/>
                    </a:lnTo>
                    <a:lnTo>
                      <a:pt x="3312" y="1741"/>
                    </a:lnTo>
                    <a:lnTo>
                      <a:pt x="3551" y="1468"/>
                    </a:lnTo>
                    <a:lnTo>
                      <a:pt x="3722" y="1161"/>
                    </a:lnTo>
                    <a:lnTo>
                      <a:pt x="3892" y="854"/>
                    </a:lnTo>
                    <a:lnTo>
                      <a:pt x="4063" y="512"/>
                    </a:lnTo>
                    <a:lnTo>
                      <a:pt x="4165" y="171"/>
                    </a:lnTo>
                    <a:lnTo>
                      <a:pt x="4165" y="68"/>
                    </a:lnTo>
                    <a:lnTo>
                      <a:pt x="4097" y="34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1" name="Google Shape;927;p32"/>
              <p:cNvSpPr/>
              <p:nvPr/>
            </p:nvSpPr>
            <p:spPr>
              <a:xfrm rot="745800">
                <a:off x="1147680" y="4412160"/>
                <a:ext cx="50040" cy="6120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61200"/>
                  <a:gd name="textAreaBottom" fmla="*/ 61560 h 61200"/>
                </a:gdLst>
                <a:ahLst/>
                <a:cxnLst/>
                <a:rect l="textAreaLeft" t="textAreaTop" r="textAreaRight" b="textAreaBottom"/>
                <a:pathLst>
                  <a:path w="2663" h="3244">
                    <a:moveTo>
                      <a:pt x="2526" y="0"/>
                    </a:moveTo>
                    <a:lnTo>
                      <a:pt x="2424" y="34"/>
                    </a:lnTo>
                    <a:lnTo>
                      <a:pt x="1912" y="854"/>
                    </a:lnTo>
                    <a:lnTo>
                      <a:pt x="1366" y="1639"/>
                    </a:lnTo>
                    <a:lnTo>
                      <a:pt x="1058" y="2014"/>
                    </a:lnTo>
                    <a:lnTo>
                      <a:pt x="751" y="2390"/>
                    </a:lnTo>
                    <a:lnTo>
                      <a:pt x="410" y="2731"/>
                    </a:lnTo>
                    <a:lnTo>
                      <a:pt x="34" y="3039"/>
                    </a:lnTo>
                    <a:lnTo>
                      <a:pt x="0" y="3073"/>
                    </a:lnTo>
                    <a:lnTo>
                      <a:pt x="0" y="3107"/>
                    </a:lnTo>
                    <a:lnTo>
                      <a:pt x="34" y="3175"/>
                    </a:lnTo>
                    <a:lnTo>
                      <a:pt x="102" y="3243"/>
                    </a:lnTo>
                    <a:lnTo>
                      <a:pt x="137" y="3209"/>
                    </a:lnTo>
                    <a:lnTo>
                      <a:pt x="171" y="3209"/>
                    </a:lnTo>
                    <a:lnTo>
                      <a:pt x="956" y="2561"/>
                    </a:lnTo>
                    <a:lnTo>
                      <a:pt x="1332" y="2219"/>
                    </a:lnTo>
                    <a:lnTo>
                      <a:pt x="1673" y="1844"/>
                    </a:lnTo>
                    <a:lnTo>
                      <a:pt x="1980" y="1468"/>
                    </a:lnTo>
                    <a:lnTo>
                      <a:pt x="2253" y="1058"/>
                    </a:lnTo>
                    <a:lnTo>
                      <a:pt x="2492" y="615"/>
                    </a:lnTo>
                    <a:lnTo>
                      <a:pt x="2663" y="137"/>
                    </a:lnTo>
                    <a:lnTo>
                      <a:pt x="2663" y="68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600" bIns="30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2" name="Google Shape;928;p32"/>
              <p:cNvSpPr/>
              <p:nvPr/>
            </p:nvSpPr>
            <p:spPr>
              <a:xfrm rot="745800">
                <a:off x="1058400" y="4146480"/>
                <a:ext cx="91080" cy="165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15" h="889">
                    <a:moveTo>
                      <a:pt x="3005" y="0"/>
                    </a:moveTo>
                    <a:lnTo>
                      <a:pt x="2391" y="35"/>
                    </a:lnTo>
                    <a:lnTo>
                      <a:pt x="1776" y="103"/>
                    </a:lnTo>
                    <a:lnTo>
                      <a:pt x="1162" y="239"/>
                    </a:lnTo>
                    <a:lnTo>
                      <a:pt x="581" y="410"/>
                    </a:lnTo>
                    <a:lnTo>
                      <a:pt x="69" y="649"/>
                    </a:lnTo>
                    <a:lnTo>
                      <a:pt x="1" y="683"/>
                    </a:lnTo>
                    <a:lnTo>
                      <a:pt x="1" y="717"/>
                    </a:lnTo>
                    <a:lnTo>
                      <a:pt x="1" y="786"/>
                    </a:lnTo>
                    <a:lnTo>
                      <a:pt x="69" y="854"/>
                    </a:lnTo>
                    <a:lnTo>
                      <a:pt x="103" y="888"/>
                    </a:lnTo>
                    <a:lnTo>
                      <a:pt x="171" y="854"/>
                    </a:lnTo>
                    <a:lnTo>
                      <a:pt x="752" y="649"/>
                    </a:lnTo>
                    <a:lnTo>
                      <a:pt x="1366" y="513"/>
                    </a:lnTo>
                    <a:lnTo>
                      <a:pt x="1981" y="444"/>
                    </a:lnTo>
                    <a:lnTo>
                      <a:pt x="2595" y="410"/>
                    </a:lnTo>
                    <a:lnTo>
                      <a:pt x="3107" y="410"/>
                    </a:lnTo>
                    <a:lnTo>
                      <a:pt x="3654" y="478"/>
                    </a:lnTo>
                    <a:lnTo>
                      <a:pt x="4678" y="649"/>
                    </a:lnTo>
                    <a:lnTo>
                      <a:pt x="4780" y="649"/>
                    </a:lnTo>
                    <a:lnTo>
                      <a:pt x="4814" y="547"/>
                    </a:lnTo>
                    <a:lnTo>
                      <a:pt x="4780" y="478"/>
                    </a:lnTo>
                    <a:lnTo>
                      <a:pt x="4712" y="410"/>
                    </a:lnTo>
                    <a:lnTo>
                      <a:pt x="4439" y="274"/>
                    </a:lnTo>
                    <a:lnTo>
                      <a:pt x="4166" y="171"/>
                    </a:lnTo>
                    <a:lnTo>
                      <a:pt x="3893" y="103"/>
                    </a:lnTo>
                    <a:lnTo>
                      <a:pt x="3585" y="69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3" name="Google Shape;929;p32"/>
              <p:cNvSpPr/>
              <p:nvPr/>
            </p:nvSpPr>
            <p:spPr>
              <a:xfrm rot="745800">
                <a:off x="1080000" y="4129920"/>
                <a:ext cx="86400" cy="1908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576" h="1026">
                    <a:moveTo>
                      <a:pt x="1742" y="1"/>
                    </a:moveTo>
                    <a:lnTo>
                      <a:pt x="1161" y="69"/>
                    </a:lnTo>
                    <a:lnTo>
                      <a:pt x="581" y="206"/>
                    </a:lnTo>
                    <a:lnTo>
                      <a:pt x="69" y="377"/>
                    </a:lnTo>
                    <a:lnTo>
                      <a:pt x="35" y="411"/>
                    </a:lnTo>
                    <a:lnTo>
                      <a:pt x="1" y="445"/>
                    </a:lnTo>
                    <a:lnTo>
                      <a:pt x="1" y="547"/>
                    </a:lnTo>
                    <a:lnTo>
                      <a:pt x="69" y="615"/>
                    </a:lnTo>
                    <a:lnTo>
                      <a:pt x="103" y="650"/>
                    </a:lnTo>
                    <a:lnTo>
                      <a:pt x="171" y="650"/>
                    </a:lnTo>
                    <a:lnTo>
                      <a:pt x="683" y="513"/>
                    </a:lnTo>
                    <a:lnTo>
                      <a:pt x="1230" y="445"/>
                    </a:lnTo>
                    <a:lnTo>
                      <a:pt x="1776" y="411"/>
                    </a:lnTo>
                    <a:lnTo>
                      <a:pt x="2288" y="445"/>
                    </a:lnTo>
                    <a:lnTo>
                      <a:pt x="2561" y="479"/>
                    </a:lnTo>
                    <a:lnTo>
                      <a:pt x="2834" y="547"/>
                    </a:lnTo>
                    <a:lnTo>
                      <a:pt x="3346" y="684"/>
                    </a:lnTo>
                    <a:lnTo>
                      <a:pt x="3858" y="854"/>
                    </a:lnTo>
                    <a:lnTo>
                      <a:pt x="4371" y="1025"/>
                    </a:lnTo>
                    <a:lnTo>
                      <a:pt x="4473" y="1025"/>
                    </a:lnTo>
                    <a:lnTo>
                      <a:pt x="4541" y="923"/>
                    </a:lnTo>
                    <a:lnTo>
                      <a:pt x="4575" y="820"/>
                    </a:lnTo>
                    <a:lnTo>
                      <a:pt x="4541" y="786"/>
                    </a:lnTo>
                    <a:lnTo>
                      <a:pt x="4507" y="718"/>
                    </a:lnTo>
                    <a:lnTo>
                      <a:pt x="4268" y="547"/>
                    </a:lnTo>
                    <a:lnTo>
                      <a:pt x="4029" y="411"/>
                    </a:lnTo>
                    <a:lnTo>
                      <a:pt x="3790" y="308"/>
                    </a:lnTo>
                    <a:lnTo>
                      <a:pt x="3517" y="206"/>
                    </a:lnTo>
                    <a:lnTo>
                      <a:pt x="3244" y="103"/>
                    </a:lnTo>
                    <a:lnTo>
                      <a:pt x="2937" y="69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4" name="Google Shape;930;p32"/>
              <p:cNvSpPr/>
              <p:nvPr/>
            </p:nvSpPr>
            <p:spPr>
              <a:xfrm rot="745800">
                <a:off x="1135800" y="4124520"/>
                <a:ext cx="31320" cy="1188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1880"/>
                  <a:gd name="textAreaBottom" fmla="*/ 12240 h 11880"/>
                </a:gdLst>
                <a:ahLst/>
                <a:cxnLst/>
                <a:rect l="textAreaLeft" t="textAreaTop" r="textAreaRight" b="textAreaBottom"/>
                <a:pathLst>
                  <a:path w="1673" h="650">
                    <a:moveTo>
                      <a:pt x="103" y="1"/>
                    </a:moveTo>
                    <a:lnTo>
                      <a:pt x="68" y="69"/>
                    </a:lnTo>
                    <a:lnTo>
                      <a:pt x="0" y="137"/>
                    </a:lnTo>
                    <a:lnTo>
                      <a:pt x="0" y="240"/>
                    </a:lnTo>
                    <a:lnTo>
                      <a:pt x="0" y="308"/>
                    </a:lnTo>
                    <a:lnTo>
                      <a:pt x="68" y="376"/>
                    </a:lnTo>
                    <a:lnTo>
                      <a:pt x="137" y="410"/>
                    </a:lnTo>
                    <a:lnTo>
                      <a:pt x="854" y="581"/>
                    </a:lnTo>
                    <a:lnTo>
                      <a:pt x="1195" y="649"/>
                    </a:lnTo>
                    <a:lnTo>
                      <a:pt x="1536" y="649"/>
                    </a:lnTo>
                    <a:lnTo>
                      <a:pt x="1605" y="581"/>
                    </a:lnTo>
                    <a:lnTo>
                      <a:pt x="1673" y="513"/>
                    </a:lnTo>
                    <a:lnTo>
                      <a:pt x="1639" y="410"/>
                    </a:lnTo>
                    <a:lnTo>
                      <a:pt x="1605" y="342"/>
                    </a:lnTo>
                    <a:lnTo>
                      <a:pt x="1434" y="274"/>
                    </a:lnTo>
                    <a:lnTo>
                      <a:pt x="1297" y="205"/>
                    </a:lnTo>
                    <a:lnTo>
                      <a:pt x="956" y="103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20" bIns="6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5" name="Google Shape;931;p32"/>
              <p:cNvSpPr/>
              <p:nvPr/>
            </p:nvSpPr>
            <p:spPr>
              <a:xfrm rot="745800">
                <a:off x="917280" y="4246200"/>
                <a:ext cx="61920" cy="10260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279" h="5429">
                    <a:moveTo>
                      <a:pt x="171" y="0"/>
                    </a:moveTo>
                    <a:lnTo>
                      <a:pt x="69" y="35"/>
                    </a:lnTo>
                    <a:lnTo>
                      <a:pt x="35" y="103"/>
                    </a:lnTo>
                    <a:lnTo>
                      <a:pt x="1" y="171"/>
                    </a:lnTo>
                    <a:lnTo>
                      <a:pt x="1" y="274"/>
                    </a:lnTo>
                    <a:lnTo>
                      <a:pt x="206" y="990"/>
                    </a:lnTo>
                    <a:lnTo>
                      <a:pt x="445" y="1742"/>
                    </a:lnTo>
                    <a:lnTo>
                      <a:pt x="752" y="2458"/>
                    </a:lnTo>
                    <a:lnTo>
                      <a:pt x="1093" y="3141"/>
                    </a:lnTo>
                    <a:lnTo>
                      <a:pt x="1537" y="3790"/>
                    </a:lnTo>
                    <a:lnTo>
                      <a:pt x="2015" y="4370"/>
                    </a:lnTo>
                    <a:lnTo>
                      <a:pt x="2254" y="4643"/>
                    </a:lnTo>
                    <a:lnTo>
                      <a:pt x="2527" y="4916"/>
                    </a:lnTo>
                    <a:lnTo>
                      <a:pt x="2834" y="5155"/>
                    </a:lnTo>
                    <a:lnTo>
                      <a:pt x="3142" y="5394"/>
                    </a:lnTo>
                    <a:lnTo>
                      <a:pt x="3210" y="5429"/>
                    </a:lnTo>
                    <a:lnTo>
                      <a:pt x="3244" y="5394"/>
                    </a:lnTo>
                    <a:lnTo>
                      <a:pt x="3278" y="5326"/>
                    </a:lnTo>
                    <a:lnTo>
                      <a:pt x="3244" y="5258"/>
                    </a:lnTo>
                    <a:lnTo>
                      <a:pt x="2766" y="4678"/>
                    </a:lnTo>
                    <a:lnTo>
                      <a:pt x="2322" y="4097"/>
                    </a:lnTo>
                    <a:lnTo>
                      <a:pt x="1878" y="3517"/>
                    </a:lnTo>
                    <a:lnTo>
                      <a:pt x="1503" y="2902"/>
                    </a:lnTo>
                    <a:lnTo>
                      <a:pt x="1161" y="2288"/>
                    </a:lnTo>
                    <a:lnTo>
                      <a:pt x="854" y="1605"/>
                    </a:lnTo>
                    <a:lnTo>
                      <a:pt x="615" y="922"/>
                    </a:lnTo>
                    <a:lnTo>
                      <a:pt x="410" y="171"/>
                    </a:lnTo>
                    <a:lnTo>
                      <a:pt x="376" y="103"/>
                    </a:lnTo>
                    <a:lnTo>
                      <a:pt x="308" y="3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6" name="Google Shape;932;p32"/>
              <p:cNvSpPr/>
              <p:nvPr/>
            </p:nvSpPr>
            <p:spPr>
              <a:xfrm rot="745800">
                <a:off x="935280" y="4266720"/>
                <a:ext cx="48240" cy="63720"/>
              </a:xfrm>
              <a:custGeom>
                <a:avLst/>
                <a:gdLst>
                  <a:gd name="textAreaLeft" fmla="*/ 0 w 48240"/>
                  <a:gd name="textAreaRight" fmla="*/ 48600 w 48240"/>
                  <a:gd name="textAreaTop" fmla="*/ 0 h 63720"/>
                  <a:gd name="textAreaBottom" fmla="*/ 64080 h 63720"/>
                </a:gdLst>
                <a:ahLst/>
                <a:cxnLst/>
                <a:rect l="textAreaLeft" t="textAreaTop" r="textAreaRight" b="textAreaBottom"/>
                <a:pathLst>
                  <a:path w="2562" h="3381">
                    <a:moveTo>
                      <a:pt x="103" y="0"/>
                    </a:moveTo>
                    <a:lnTo>
                      <a:pt x="35" y="34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581" y="990"/>
                    </a:lnTo>
                    <a:lnTo>
                      <a:pt x="1161" y="1810"/>
                    </a:lnTo>
                    <a:lnTo>
                      <a:pt x="1742" y="2595"/>
                    </a:lnTo>
                    <a:lnTo>
                      <a:pt x="2425" y="3346"/>
                    </a:lnTo>
                    <a:lnTo>
                      <a:pt x="2459" y="3380"/>
                    </a:lnTo>
                    <a:lnTo>
                      <a:pt x="2527" y="3346"/>
                    </a:lnTo>
                    <a:lnTo>
                      <a:pt x="2561" y="3312"/>
                    </a:lnTo>
                    <a:lnTo>
                      <a:pt x="2561" y="3244"/>
                    </a:lnTo>
                    <a:lnTo>
                      <a:pt x="2015" y="2424"/>
                    </a:lnTo>
                    <a:lnTo>
                      <a:pt x="1434" y="1605"/>
                    </a:lnTo>
                    <a:lnTo>
                      <a:pt x="820" y="820"/>
                    </a:lnTo>
                    <a:lnTo>
                      <a:pt x="17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040" bIns="32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7" name="Google Shape;933;p32"/>
              <p:cNvSpPr/>
              <p:nvPr/>
            </p:nvSpPr>
            <p:spPr>
              <a:xfrm rot="745800">
                <a:off x="962280" y="4286160"/>
                <a:ext cx="28080" cy="4248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503" h="2254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1" y="205"/>
                    </a:lnTo>
                    <a:lnTo>
                      <a:pt x="1" y="274"/>
                    </a:lnTo>
                    <a:lnTo>
                      <a:pt x="240" y="820"/>
                    </a:lnTo>
                    <a:lnTo>
                      <a:pt x="513" y="1332"/>
                    </a:lnTo>
                    <a:lnTo>
                      <a:pt x="854" y="1810"/>
                    </a:lnTo>
                    <a:lnTo>
                      <a:pt x="1059" y="2015"/>
                    </a:lnTo>
                    <a:lnTo>
                      <a:pt x="1264" y="2220"/>
                    </a:lnTo>
                    <a:lnTo>
                      <a:pt x="1366" y="2254"/>
                    </a:lnTo>
                    <a:lnTo>
                      <a:pt x="1435" y="2254"/>
                    </a:lnTo>
                    <a:lnTo>
                      <a:pt x="1503" y="2186"/>
                    </a:lnTo>
                    <a:lnTo>
                      <a:pt x="1503" y="2117"/>
                    </a:lnTo>
                    <a:lnTo>
                      <a:pt x="1469" y="2083"/>
                    </a:lnTo>
                    <a:lnTo>
                      <a:pt x="923" y="1093"/>
                    </a:lnTo>
                    <a:lnTo>
                      <a:pt x="615" y="615"/>
                    </a:lnTo>
                    <a:lnTo>
                      <a:pt x="342" y="103"/>
                    </a:lnTo>
                    <a:lnTo>
                      <a:pt x="308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8" name="Google Shape;934;p32"/>
              <p:cNvSpPr/>
              <p:nvPr/>
            </p:nvSpPr>
            <p:spPr>
              <a:xfrm rot="745800">
                <a:off x="904680" y="4295160"/>
                <a:ext cx="61200" cy="78480"/>
              </a:xfrm>
              <a:custGeom>
                <a:avLst/>
                <a:gdLst>
                  <a:gd name="textAreaLeft" fmla="*/ 0 w 61200"/>
                  <a:gd name="textAreaRight" fmla="*/ 61560 w 61200"/>
                  <a:gd name="textAreaTop" fmla="*/ 0 h 78480"/>
                  <a:gd name="textAreaBottom" fmla="*/ 78840 h 78480"/>
                </a:gdLst>
                <a:ahLst/>
                <a:cxnLst/>
                <a:rect l="textAreaLeft" t="textAreaTop" r="textAreaRight" b="textAreaBottom"/>
                <a:pathLst>
                  <a:path w="3245" h="4166">
                    <a:moveTo>
                      <a:pt x="69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717"/>
                    </a:lnTo>
                    <a:lnTo>
                      <a:pt x="650" y="1264"/>
                    </a:lnTo>
                    <a:lnTo>
                      <a:pt x="991" y="1776"/>
                    </a:lnTo>
                    <a:lnTo>
                      <a:pt x="1366" y="2288"/>
                    </a:lnTo>
                    <a:lnTo>
                      <a:pt x="1742" y="2800"/>
                    </a:lnTo>
                    <a:lnTo>
                      <a:pt x="2186" y="3278"/>
                    </a:lnTo>
                    <a:lnTo>
                      <a:pt x="2630" y="3722"/>
                    </a:lnTo>
                    <a:lnTo>
                      <a:pt x="3108" y="4131"/>
                    </a:lnTo>
                    <a:lnTo>
                      <a:pt x="3176" y="4165"/>
                    </a:lnTo>
                    <a:lnTo>
                      <a:pt x="3210" y="4131"/>
                    </a:lnTo>
                    <a:lnTo>
                      <a:pt x="3244" y="4063"/>
                    </a:lnTo>
                    <a:lnTo>
                      <a:pt x="3210" y="4029"/>
                    </a:lnTo>
                    <a:lnTo>
                      <a:pt x="2357" y="3107"/>
                    </a:lnTo>
                    <a:lnTo>
                      <a:pt x="1571" y="2151"/>
                    </a:lnTo>
                    <a:lnTo>
                      <a:pt x="1196" y="1639"/>
                    </a:lnTo>
                    <a:lnTo>
                      <a:pt x="854" y="1127"/>
                    </a:lnTo>
                    <a:lnTo>
                      <a:pt x="513" y="615"/>
                    </a:lnTo>
                    <a:lnTo>
                      <a:pt x="206" y="3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9" name="Google Shape;935;p32"/>
              <p:cNvSpPr/>
              <p:nvPr/>
            </p:nvSpPr>
            <p:spPr>
              <a:xfrm rot="745800">
                <a:off x="892080" y="4477320"/>
                <a:ext cx="103320" cy="4968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5464" h="2630">
                    <a:moveTo>
                      <a:pt x="35" y="0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615" y="615"/>
                    </a:lnTo>
                    <a:lnTo>
                      <a:pt x="1264" y="1025"/>
                    </a:lnTo>
                    <a:lnTo>
                      <a:pt x="1879" y="1366"/>
                    </a:lnTo>
                    <a:lnTo>
                      <a:pt x="2561" y="1707"/>
                    </a:lnTo>
                    <a:lnTo>
                      <a:pt x="3244" y="1981"/>
                    </a:lnTo>
                    <a:lnTo>
                      <a:pt x="3961" y="2219"/>
                    </a:lnTo>
                    <a:lnTo>
                      <a:pt x="4678" y="2458"/>
                    </a:lnTo>
                    <a:lnTo>
                      <a:pt x="5395" y="2629"/>
                    </a:lnTo>
                    <a:lnTo>
                      <a:pt x="5429" y="2595"/>
                    </a:lnTo>
                    <a:lnTo>
                      <a:pt x="5463" y="2595"/>
                    </a:lnTo>
                    <a:lnTo>
                      <a:pt x="5463" y="2561"/>
                    </a:lnTo>
                    <a:lnTo>
                      <a:pt x="5429" y="2527"/>
                    </a:lnTo>
                    <a:lnTo>
                      <a:pt x="4712" y="2322"/>
                    </a:lnTo>
                    <a:lnTo>
                      <a:pt x="4029" y="2083"/>
                    </a:lnTo>
                    <a:lnTo>
                      <a:pt x="3347" y="1776"/>
                    </a:lnTo>
                    <a:lnTo>
                      <a:pt x="2664" y="1468"/>
                    </a:lnTo>
                    <a:lnTo>
                      <a:pt x="2015" y="1127"/>
                    </a:lnTo>
                    <a:lnTo>
                      <a:pt x="1366" y="786"/>
                    </a:lnTo>
                    <a:lnTo>
                      <a:pt x="752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0" name="Google Shape;936;p32"/>
              <p:cNvSpPr/>
              <p:nvPr/>
            </p:nvSpPr>
            <p:spPr>
              <a:xfrm rot="745800">
                <a:off x="951840" y="4503960"/>
                <a:ext cx="50040" cy="1512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663" h="820">
                    <a:moveTo>
                      <a:pt x="171" y="1"/>
                    </a:moveTo>
                    <a:lnTo>
                      <a:pt x="102" y="35"/>
                    </a:lnTo>
                    <a:lnTo>
                      <a:pt x="34" y="69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0" y="240"/>
                    </a:lnTo>
                    <a:lnTo>
                      <a:pt x="34" y="274"/>
                    </a:lnTo>
                    <a:lnTo>
                      <a:pt x="68" y="308"/>
                    </a:lnTo>
                    <a:lnTo>
                      <a:pt x="137" y="342"/>
                    </a:lnTo>
                    <a:lnTo>
                      <a:pt x="819" y="444"/>
                    </a:lnTo>
                    <a:lnTo>
                      <a:pt x="1502" y="615"/>
                    </a:lnTo>
                    <a:lnTo>
                      <a:pt x="2048" y="786"/>
                    </a:lnTo>
                    <a:lnTo>
                      <a:pt x="2287" y="820"/>
                    </a:lnTo>
                    <a:lnTo>
                      <a:pt x="2629" y="820"/>
                    </a:lnTo>
                    <a:lnTo>
                      <a:pt x="2663" y="752"/>
                    </a:lnTo>
                    <a:lnTo>
                      <a:pt x="2663" y="718"/>
                    </a:lnTo>
                    <a:lnTo>
                      <a:pt x="2629" y="649"/>
                    </a:lnTo>
                    <a:lnTo>
                      <a:pt x="2526" y="547"/>
                    </a:lnTo>
                    <a:lnTo>
                      <a:pt x="2390" y="444"/>
                    </a:lnTo>
                    <a:lnTo>
                      <a:pt x="2117" y="342"/>
                    </a:lnTo>
                    <a:lnTo>
                      <a:pt x="1809" y="240"/>
                    </a:lnTo>
                    <a:lnTo>
                      <a:pt x="1502" y="171"/>
                    </a:lnTo>
                    <a:lnTo>
                      <a:pt x="854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1" name="Google Shape;937;p32"/>
              <p:cNvSpPr/>
              <p:nvPr/>
            </p:nvSpPr>
            <p:spPr>
              <a:xfrm rot="745800">
                <a:off x="1017000" y="4563000"/>
                <a:ext cx="105120" cy="27000"/>
              </a:xfrm>
              <a:custGeom>
                <a:avLst/>
                <a:gdLst>
                  <a:gd name="textAreaLeft" fmla="*/ 0 w 105120"/>
                  <a:gd name="textAreaRight" fmla="*/ 105480 w 10512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5566" h="1435">
                    <a:moveTo>
                      <a:pt x="69" y="1"/>
                    </a:moveTo>
                    <a:lnTo>
                      <a:pt x="35" y="35"/>
                    </a:lnTo>
                    <a:lnTo>
                      <a:pt x="1" y="137"/>
                    </a:lnTo>
                    <a:lnTo>
                      <a:pt x="35" y="171"/>
                    </a:lnTo>
                    <a:lnTo>
                      <a:pt x="683" y="547"/>
                    </a:lnTo>
                    <a:lnTo>
                      <a:pt x="1332" y="820"/>
                    </a:lnTo>
                    <a:lnTo>
                      <a:pt x="1981" y="1093"/>
                    </a:lnTo>
                    <a:lnTo>
                      <a:pt x="2698" y="1264"/>
                    </a:lnTo>
                    <a:lnTo>
                      <a:pt x="3381" y="1366"/>
                    </a:lnTo>
                    <a:lnTo>
                      <a:pt x="4097" y="1435"/>
                    </a:lnTo>
                    <a:lnTo>
                      <a:pt x="4814" y="1400"/>
                    </a:lnTo>
                    <a:lnTo>
                      <a:pt x="5156" y="1366"/>
                    </a:lnTo>
                    <a:lnTo>
                      <a:pt x="5531" y="1298"/>
                    </a:lnTo>
                    <a:lnTo>
                      <a:pt x="5565" y="1264"/>
                    </a:lnTo>
                    <a:lnTo>
                      <a:pt x="5565" y="1230"/>
                    </a:lnTo>
                    <a:lnTo>
                      <a:pt x="5565" y="1196"/>
                    </a:lnTo>
                    <a:lnTo>
                      <a:pt x="5497" y="1161"/>
                    </a:lnTo>
                    <a:lnTo>
                      <a:pt x="4097" y="1161"/>
                    </a:lnTo>
                    <a:lnTo>
                      <a:pt x="3415" y="1093"/>
                    </a:lnTo>
                    <a:lnTo>
                      <a:pt x="2766" y="991"/>
                    </a:lnTo>
                    <a:lnTo>
                      <a:pt x="2083" y="820"/>
                    </a:lnTo>
                    <a:lnTo>
                      <a:pt x="1435" y="615"/>
                    </a:lnTo>
                    <a:lnTo>
                      <a:pt x="786" y="342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2" name="Google Shape;938;p32"/>
              <p:cNvSpPr/>
              <p:nvPr/>
            </p:nvSpPr>
            <p:spPr>
              <a:xfrm rot="745800">
                <a:off x="1057680" y="4569120"/>
                <a:ext cx="74880" cy="10080"/>
              </a:xfrm>
              <a:custGeom>
                <a:avLst/>
                <a:gdLst>
                  <a:gd name="textAreaLeft" fmla="*/ 0 w 74880"/>
                  <a:gd name="textAreaRight" fmla="*/ 75240 w 7488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3961" h="548">
                    <a:moveTo>
                      <a:pt x="137" y="1"/>
                    </a:moveTo>
                    <a:lnTo>
                      <a:pt x="68" y="35"/>
                    </a:lnTo>
                    <a:lnTo>
                      <a:pt x="34" y="35"/>
                    </a:lnTo>
                    <a:lnTo>
                      <a:pt x="0" y="137"/>
                    </a:lnTo>
                    <a:lnTo>
                      <a:pt x="34" y="240"/>
                    </a:lnTo>
                    <a:lnTo>
                      <a:pt x="68" y="274"/>
                    </a:lnTo>
                    <a:lnTo>
                      <a:pt x="137" y="308"/>
                    </a:lnTo>
                    <a:lnTo>
                      <a:pt x="1059" y="445"/>
                    </a:lnTo>
                    <a:lnTo>
                      <a:pt x="2014" y="513"/>
                    </a:lnTo>
                    <a:lnTo>
                      <a:pt x="2492" y="547"/>
                    </a:lnTo>
                    <a:lnTo>
                      <a:pt x="2970" y="547"/>
                    </a:lnTo>
                    <a:lnTo>
                      <a:pt x="3414" y="513"/>
                    </a:lnTo>
                    <a:lnTo>
                      <a:pt x="3892" y="445"/>
                    </a:lnTo>
                    <a:lnTo>
                      <a:pt x="3926" y="411"/>
                    </a:lnTo>
                    <a:lnTo>
                      <a:pt x="3960" y="342"/>
                    </a:lnTo>
                    <a:lnTo>
                      <a:pt x="3926" y="274"/>
                    </a:lnTo>
                    <a:lnTo>
                      <a:pt x="3858" y="274"/>
                    </a:lnTo>
                    <a:lnTo>
                      <a:pt x="3414" y="206"/>
                    </a:lnTo>
                    <a:lnTo>
                      <a:pt x="2936" y="206"/>
                    </a:lnTo>
                    <a:lnTo>
                      <a:pt x="2014" y="172"/>
                    </a:lnTo>
                    <a:lnTo>
                      <a:pt x="1059" y="10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3" name="Google Shape;939;p32"/>
              <p:cNvSpPr/>
              <p:nvPr/>
            </p:nvSpPr>
            <p:spPr>
              <a:xfrm rot="745800">
                <a:off x="1161360" y="4480560"/>
                <a:ext cx="81720" cy="75960"/>
              </a:xfrm>
              <a:custGeom>
                <a:avLst/>
                <a:gdLst>
                  <a:gd name="textAreaLeft" fmla="*/ 0 w 81720"/>
                  <a:gd name="textAreaRight" fmla="*/ 82080 w 817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337" h="4029">
                    <a:moveTo>
                      <a:pt x="4234" y="0"/>
                    </a:moveTo>
                    <a:lnTo>
                      <a:pt x="4200" y="34"/>
                    </a:lnTo>
                    <a:lnTo>
                      <a:pt x="3756" y="615"/>
                    </a:lnTo>
                    <a:lnTo>
                      <a:pt x="3278" y="1161"/>
                    </a:lnTo>
                    <a:lnTo>
                      <a:pt x="2834" y="1673"/>
                    </a:lnTo>
                    <a:lnTo>
                      <a:pt x="2322" y="2185"/>
                    </a:lnTo>
                    <a:lnTo>
                      <a:pt x="1810" y="2663"/>
                    </a:lnTo>
                    <a:lnTo>
                      <a:pt x="1264" y="3107"/>
                    </a:lnTo>
                    <a:lnTo>
                      <a:pt x="683" y="3482"/>
                    </a:lnTo>
                    <a:lnTo>
                      <a:pt x="35" y="3858"/>
                    </a:lnTo>
                    <a:lnTo>
                      <a:pt x="0" y="3926"/>
                    </a:lnTo>
                    <a:lnTo>
                      <a:pt x="0" y="3994"/>
                    </a:lnTo>
                    <a:lnTo>
                      <a:pt x="35" y="4029"/>
                    </a:lnTo>
                    <a:lnTo>
                      <a:pt x="103" y="4029"/>
                    </a:lnTo>
                    <a:lnTo>
                      <a:pt x="786" y="3687"/>
                    </a:lnTo>
                    <a:lnTo>
                      <a:pt x="1400" y="3312"/>
                    </a:lnTo>
                    <a:lnTo>
                      <a:pt x="2015" y="2902"/>
                    </a:lnTo>
                    <a:lnTo>
                      <a:pt x="2595" y="2424"/>
                    </a:lnTo>
                    <a:lnTo>
                      <a:pt x="3107" y="1912"/>
                    </a:lnTo>
                    <a:lnTo>
                      <a:pt x="3585" y="1366"/>
                    </a:lnTo>
                    <a:lnTo>
                      <a:pt x="3995" y="751"/>
                    </a:lnTo>
                    <a:lnTo>
                      <a:pt x="4166" y="444"/>
                    </a:lnTo>
                    <a:lnTo>
                      <a:pt x="4336" y="103"/>
                    </a:lnTo>
                    <a:lnTo>
                      <a:pt x="4336" y="34"/>
                    </a:lnTo>
                    <a:lnTo>
                      <a:pt x="430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4" name="Google Shape;940;p32"/>
              <p:cNvSpPr/>
              <p:nvPr/>
            </p:nvSpPr>
            <p:spPr>
              <a:xfrm rot="745800">
                <a:off x="1191600" y="4435200"/>
                <a:ext cx="64440" cy="856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85680"/>
                  <a:gd name="textAreaBottom" fmla="*/ 86040 h 85680"/>
                </a:gdLst>
                <a:ahLst/>
                <a:cxnLst/>
                <a:rect l="textAreaLeft" t="textAreaTop" r="textAreaRight" b="textAreaBottom"/>
                <a:pathLst>
                  <a:path w="3415" h="4542">
                    <a:moveTo>
                      <a:pt x="3210" y="0"/>
                    </a:moveTo>
                    <a:lnTo>
                      <a:pt x="3176" y="35"/>
                    </a:lnTo>
                    <a:lnTo>
                      <a:pt x="3108" y="69"/>
                    </a:lnTo>
                    <a:lnTo>
                      <a:pt x="2800" y="581"/>
                    </a:lnTo>
                    <a:lnTo>
                      <a:pt x="2493" y="1127"/>
                    </a:lnTo>
                    <a:lnTo>
                      <a:pt x="2220" y="1673"/>
                    </a:lnTo>
                    <a:lnTo>
                      <a:pt x="1879" y="2220"/>
                    </a:lnTo>
                    <a:lnTo>
                      <a:pt x="1469" y="2766"/>
                    </a:lnTo>
                    <a:lnTo>
                      <a:pt x="1025" y="3312"/>
                    </a:lnTo>
                    <a:lnTo>
                      <a:pt x="547" y="3824"/>
                    </a:lnTo>
                    <a:lnTo>
                      <a:pt x="35" y="4336"/>
                    </a:lnTo>
                    <a:lnTo>
                      <a:pt x="1" y="4370"/>
                    </a:lnTo>
                    <a:lnTo>
                      <a:pt x="1" y="4404"/>
                    </a:lnTo>
                    <a:lnTo>
                      <a:pt x="35" y="4473"/>
                    </a:lnTo>
                    <a:lnTo>
                      <a:pt x="103" y="4541"/>
                    </a:lnTo>
                    <a:lnTo>
                      <a:pt x="172" y="4541"/>
                    </a:lnTo>
                    <a:lnTo>
                      <a:pt x="206" y="4507"/>
                    </a:lnTo>
                    <a:lnTo>
                      <a:pt x="684" y="4063"/>
                    </a:lnTo>
                    <a:lnTo>
                      <a:pt x="1196" y="3585"/>
                    </a:lnTo>
                    <a:lnTo>
                      <a:pt x="1640" y="3073"/>
                    </a:lnTo>
                    <a:lnTo>
                      <a:pt x="2118" y="2561"/>
                    </a:lnTo>
                    <a:lnTo>
                      <a:pt x="2527" y="2015"/>
                    </a:lnTo>
                    <a:lnTo>
                      <a:pt x="2869" y="1434"/>
                    </a:lnTo>
                    <a:lnTo>
                      <a:pt x="3176" y="820"/>
                    </a:lnTo>
                    <a:lnTo>
                      <a:pt x="3313" y="513"/>
                    </a:lnTo>
                    <a:lnTo>
                      <a:pt x="3381" y="205"/>
                    </a:lnTo>
                    <a:lnTo>
                      <a:pt x="3415" y="137"/>
                    </a:lnTo>
                    <a:lnTo>
                      <a:pt x="3381" y="103"/>
                    </a:lnTo>
                    <a:lnTo>
                      <a:pt x="3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840" bIns="42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5" name="Google Shape;941;p32"/>
              <p:cNvSpPr/>
              <p:nvPr/>
            </p:nvSpPr>
            <p:spPr>
              <a:xfrm rot="745800">
                <a:off x="1211040" y="4413600"/>
                <a:ext cx="38520" cy="5220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2049" h="2767">
                    <a:moveTo>
                      <a:pt x="1878" y="1"/>
                    </a:moveTo>
                    <a:lnTo>
                      <a:pt x="1844" y="69"/>
                    </a:lnTo>
                    <a:lnTo>
                      <a:pt x="1434" y="718"/>
                    </a:lnTo>
                    <a:lnTo>
                      <a:pt x="1025" y="1366"/>
                    </a:lnTo>
                    <a:lnTo>
                      <a:pt x="581" y="1981"/>
                    </a:lnTo>
                    <a:lnTo>
                      <a:pt x="308" y="2254"/>
                    </a:lnTo>
                    <a:lnTo>
                      <a:pt x="34" y="2527"/>
                    </a:lnTo>
                    <a:lnTo>
                      <a:pt x="0" y="2561"/>
                    </a:lnTo>
                    <a:lnTo>
                      <a:pt x="0" y="2629"/>
                    </a:lnTo>
                    <a:lnTo>
                      <a:pt x="34" y="2698"/>
                    </a:lnTo>
                    <a:lnTo>
                      <a:pt x="103" y="2766"/>
                    </a:lnTo>
                    <a:lnTo>
                      <a:pt x="171" y="2766"/>
                    </a:lnTo>
                    <a:lnTo>
                      <a:pt x="205" y="2732"/>
                    </a:lnTo>
                    <a:lnTo>
                      <a:pt x="820" y="2186"/>
                    </a:lnTo>
                    <a:lnTo>
                      <a:pt x="1093" y="1878"/>
                    </a:lnTo>
                    <a:lnTo>
                      <a:pt x="1332" y="1571"/>
                    </a:lnTo>
                    <a:lnTo>
                      <a:pt x="1571" y="1264"/>
                    </a:lnTo>
                    <a:lnTo>
                      <a:pt x="1776" y="923"/>
                    </a:lnTo>
                    <a:lnTo>
                      <a:pt x="1946" y="547"/>
                    </a:lnTo>
                    <a:lnTo>
                      <a:pt x="2049" y="171"/>
                    </a:lnTo>
                    <a:lnTo>
                      <a:pt x="2049" y="6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6" name="Google Shape;942;p32"/>
              <p:cNvSpPr/>
              <p:nvPr/>
            </p:nvSpPr>
            <p:spPr>
              <a:xfrm rot="745800">
                <a:off x="1207800" y="4273920"/>
                <a:ext cx="15840" cy="619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61920"/>
                  <a:gd name="textAreaBottom" fmla="*/ 62280 h 61920"/>
                </a:gdLst>
                <a:ahLst/>
                <a:cxnLst/>
                <a:rect l="textAreaLeft" t="textAreaTop" r="textAreaRight" b="textAreaBottom"/>
                <a:pathLst>
                  <a:path w="854" h="3279">
                    <a:moveTo>
                      <a:pt x="274" y="1"/>
                    </a:moveTo>
                    <a:lnTo>
                      <a:pt x="205" y="35"/>
                    </a:lnTo>
                    <a:lnTo>
                      <a:pt x="137" y="69"/>
                    </a:lnTo>
                    <a:lnTo>
                      <a:pt x="137" y="172"/>
                    </a:lnTo>
                    <a:lnTo>
                      <a:pt x="376" y="854"/>
                    </a:lnTo>
                    <a:lnTo>
                      <a:pt x="444" y="1196"/>
                    </a:lnTo>
                    <a:lnTo>
                      <a:pt x="478" y="1571"/>
                    </a:lnTo>
                    <a:lnTo>
                      <a:pt x="444" y="1981"/>
                    </a:lnTo>
                    <a:lnTo>
                      <a:pt x="342" y="2357"/>
                    </a:lnTo>
                    <a:lnTo>
                      <a:pt x="205" y="2698"/>
                    </a:lnTo>
                    <a:lnTo>
                      <a:pt x="0" y="3039"/>
                    </a:lnTo>
                    <a:lnTo>
                      <a:pt x="0" y="3108"/>
                    </a:lnTo>
                    <a:lnTo>
                      <a:pt x="0" y="3176"/>
                    </a:lnTo>
                    <a:lnTo>
                      <a:pt x="0" y="3210"/>
                    </a:lnTo>
                    <a:lnTo>
                      <a:pt x="69" y="3244"/>
                    </a:lnTo>
                    <a:lnTo>
                      <a:pt x="103" y="3278"/>
                    </a:lnTo>
                    <a:lnTo>
                      <a:pt x="239" y="3278"/>
                    </a:lnTo>
                    <a:lnTo>
                      <a:pt x="274" y="3210"/>
                    </a:lnTo>
                    <a:lnTo>
                      <a:pt x="513" y="2869"/>
                    </a:lnTo>
                    <a:lnTo>
                      <a:pt x="683" y="2493"/>
                    </a:lnTo>
                    <a:lnTo>
                      <a:pt x="786" y="2083"/>
                    </a:lnTo>
                    <a:lnTo>
                      <a:pt x="854" y="1640"/>
                    </a:lnTo>
                    <a:lnTo>
                      <a:pt x="854" y="1196"/>
                    </a:lnTo>
                    <a:lnTo>
                      <a:pt x="786" y="786"/>
                    </a:lnTo>
                    <a:lnTo>
                      <a:pt x="717" y="581"/>
                    </a:lnTo>
                    <a:lnTo>
                      <a:pt x="615" y="411"/>
                    </a:lnTo>
                    <a:lnTo>
                      <a:pt x="513" y="206"/>
                    </a:lnTo>
                    <a:lnTo>
                      <a:pt x="376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960" bIns="30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7" name="Google Shape;943;p32"/>
              <p:cNvSpPr/>
              <p:nvPr/>
            </p:nvSpPr>
            <p:spPr>
              <a:xfrm rot="745800">
                <a:off x="1223640" y="4227120"/>
                <a:ext cx="26280" cy="9288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1401" h="4917">
                    <a:moveTo>
                      <a:pt x="69" y="0"/>
                    </a:moveTo>
                    <a:lnTo>
                      <a:pt x="0" y="34"/>
                    </a:lnTo>
                    <a:lnTo>
                      <a:pt x="0" y="137"/>
                    </a:lnTo>
                    <a:lnTo>
                      <a:pt x="410" y="1263"/>
                    </a:lnTo>
                    <a:lnTo>
                      <a:pt x="581" y="1809"/>
                    </a:lnTo>
                    <a:lnTo>
                      <a:pt x="717" y="2390"/>
                    </a:lnTo>
                    <a:lnTo>
                      <a:pt x="854" y="2936"/>
                    </a:lnTo>
                    <a:lnTo>
                      <a:pt x="922" y="3516"/>
                    </a:lnTo>
                    <a:lnTo>
                      <a:pt x="922" y="4097"/>
                    </a:lnTo>
                    <a:lnTo>
                      <a:pt x="888" y="4745"/>
                    </a:lnTo>
                    <a:lnTo>
                      <a:pt x="888" y="4780"/>
                    </a:lnTo>
                    <a:lnTo>
                      <a:pt x="922" y="4848"/>
                    </a:lnTo>
                    <a:lnTo>
                      <a:pt x="1059" y="4916"/>
                    </a:lnTo>
                    <a:lnTo>
                      <a:pt x="1093" y="4916"/>
                    </a:lnTo>
                    <a:lnTo>
                      <a:pt x="1161" y="4882"/>
                    </a:lnTo>
                    <a:lnTo>
                      <a:pt x="1229" y="4848"/>
                    </a:lnTo>
                    <a:lnTo>
                      <a:pt x="1229" y="4780"/>
                    </a:lnTo>
                    <a:lnTo>
                      <a:pt x="1366" y="4199"/>
                    </a:lnTo>
                    <a:lnTo>
                      <a:pt x="1400" y="3551"/>
                    </a:lnTo>
                    <a:lnTo>
                      <a:pt x="1400" y="2902"/>
                    </a:lnTo>
                    <a:lnTo>
                      <a:pt x="1332" y="2253"/>
                    </a:lnTo>
                    <a:lnTo>
                      <a:pt x="1263" y="1946"/>
                    </a:lnTo>
                    <a:lnTo>
                      <a:pt x="1161" y="1639"/>
                    </a:lnTo>
                    <a:lnTo>
                      <a:pt x="1059" y="1332"/>
                    </a:lnTo>
                    <a:lnTo>
                      <a:pt x="922" y="1058"/>
                    </a:lnTo>
                    <a:lnTo>
                      <a:pt x="786" y="751"/>
                    </a:lnTo>
                    <a:lnTo>
                      <a:pt x="615" y="512"/>
                    </a:lnTo>
                    <a:lnTo>
                      <a:pt x="444" y="239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8" name="Google Shape;944;p32"/>
              <p:cNvSpPr/>
              <p:nvPr/>
            </p:nvSpPr>
            <p:spPr>
              <a:xfrm rot="745800">
                <a:off x="1236600" y="4225680"/>
                <a:ext cx="39960" cy="8820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2118" h="4678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03"/>
                    </a:lnTo>
                    <a:lnTo>
                      <a:pt x="1" y="172"/>
                    </a:lnTo>
                    <a:lnTo>
                      <a:pt x="35" y="240"/>
                    </a:lnTo>
                    <a:lnTo>
                      <a:pt x="684" y="1196"/>
                    </a:lnTo>
                    <a:lnTo>
                      <a:pt x="1025" y="1708"/>
                    </a:lnTo>
                    <a:lnTo>
                      <a:pt x="1332" y="2288"/>
                    </a:lnTo>
                    <a:lnTo>
                      <a:pt x="1469" y="2561"/>
                    </a:lnTo>
                    <a:lnTo>
                      <a:pt x="1571" y="2834"/>
                    </a:lnTo>
                    <a:lnTo>
                      <a:pt x="1674" y="3142"/>
                    </a:lnTo>
                    <a:lnTo>
                      <a:pt x="1708" y="3415"/>
                    </a:lnTo>
                    <a:lnTo>
                      <a:pt x="1742" y="3722"/>
                    </a:lnTo>
                    <a:lnTo>
                      <a:pt x="1708" y="3995"/>
                    </a:lnTo>
                    <a:lnTo>
                      <a:pt x="1640" y="4268"/>
                    </a:lnTo>
                    <a:lnTo>
                      <a:pt x="1537" y="4541"/>
                    </a:lnTo>
                    <a:lnTo>
                      <a:pt x="1537" y="4610"/>
                    </a:lnTo>
                    <a:lnTo>
                      <a:pt x="1537" y="4644"/>
                    </a:lnTo>
                    <a:lnTo>
                      <a:pt x="1605" y="4678"/>
                    </a:lnTo>
                    <a:lnTo>
                      <a:pt x="1640" y="4644"/>
                    </a:lnTo>
                    <a:lnTo>
                      <a:pt x="1844" y="4405"/>
                    </a:lnTo>
                    <a:lnTo>
                      <a:pt x="2015" y="4132"/>
                    </a:lnTo>
                    <a:lnTo>
                      <a:pt x="2083" y="3824"/>
                    </a:lnTo>
                    <a:lnTo>
                      <a:pt x="2117" y="3517"/>
                    </a:lnTo>
                    <a:lnTo>
                      <a:pt x="2117" y="3210"/>
                    </a:lnTo>
                    <a:lnTo>
                      <a:pt x="2083" y="2869"/>
                    </a:lnTo>
                    <a:lnTo>
                      <a:pt x="1981" y="2527"/>
                    </a:lnTo>
                    <a:lnTo>
                      <a:pt x="1879" y="2220"/>
                    </a:lnTo>
                    <a:lnTo>
                      <a:pt x="1708" y="1878"/>
                    </a:lnTo>
                    <a:lnTo>
                      <a:pt x="1537" y="1571"/>
                    </a:lnTo>
                    <a:lnTo>
                      <a:pt x="1162" y="957"/>
                    </a:lnTo>
                    <a:lnTo>
                      <a:pt x="752" y="445"/>
                    </a:lnTo>
                    <a:lnTo>
                      <a:pt x="342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9" name="Google Shape;945;p32"/>
              <p:cNvSpPr/>
              <p:nvPr/>
            </p:nvSpPr>
            <p:spPr>
              <a:xfrm rot="745800">
                <a:off x="1183320" y="4144320"/>
                <a:ext cx="52200" cy="36000"/>
              </a:xfrm>
              <a:custGeom>
                <a:avLst/>
                <a:gdLst>
                  <a:gd name="textAreaLeft" fmla="*/ 0 w 52200"/>
                  <a:gd name="textAreaRight" fmla="*/ 52560 w 5220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2766" h="1912">
                    <a:moveTo>
                      <a:pt x="103" y="0"/>
                    </a:moveTo>
                    <a:lnTo>
                      <a:pt x="1" y="68"/>
                    </a:lnTo>
                    <a:lnTo>
                      <a:pt x="1" y="171"/>
                    </a:lnTo>
                    <a:lnTo>
                      <a:pt x="1" y="205"/>
                    </a:lnTo>
                    <a:lnTo>
                      <a:pt x="35" y="239"/>
                    </a:lnTo>
                    <a:lnTo>
                      <a:pt x="1264" y="1127"/>
                    </a:lnTo>
                    <a:lnTo>
                      <a:pt x="1912" y="1536"/>
                    </a:lnTo>
                    <a:lnTo>
                      <a:pt x="2561" y="1912"/>
                    </a:lnTo>
                    <a:lnTo>
                      <a:pt x="2664" y="1912"/>
                    </a:lnTo>
                    <a:lnTo>
                      <a:pt x="2732" y="1878"/>
                    </a:lnTo>
                    <a:lnTo>
                      <a:pt x="2766" y="1775"/>
                    </a:lnTo>
                    <a:lnTo>
                      <a:pt x="2732" y="1707"/>
                    </a:lnTo>
                    <a:lnTo>
                      <a:pt x="2698" y="1673"/>
                    </a:lnTo>
                    <a:lnTo>
                      <a:pt x="2117" y="1229"/>
                    </a:lnTo>
                    <a:lnTo>
                      <a:pt x="1469" y="785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0" name="Google Shape;946;p32"/>
              <p:cNvSpPr/>
              <p:nvPr/>
            </p:nvSpPr>
            <p:spPr>
              <a:xfrm rot="745800">
                <a:off x="401400" y="3990600"/>
                <a:ext cx="80640" cy="14868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4268" h="7854">
                    <a:moveTo>
                      <a:pt x="103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103" y="718"/>
                    </a:lnTo>
                    <a:lnTo>
                      <a:pt x="239" y="1230"/>
                    </a:lnTo>
                    <a:lnTo>
                      <a:pt x="376" y="1776"/>
                    </a:lnTo>
                    <a:lnTo>
                      <a:pt x="546" y="2288"/>
                    </a:lnTo>
                    <a:lnTo>
                      <a:pt x="751" y="2835"/>
                    </a:lnTo>
                    <a:lnTo>
                      <a:pt x="956" y="3347"/>
                    </a:lnTo>
                    <a:lnTo>
                      <a:pt x="1195" y="3859"/>
                    </a:lnTo>
                    <a:lnTo>
                      <a:pt x="1468" y="4337"/>
                    </a:lnTo>
                    <a:lnTo>
                      <a:pt x="1741" y="4849"/>
                    </a:lnTo>
                    <a:lnTo>
                      <a:pt x="2014" y="5327"/>
                    </a:lnTo>
                    <a:lnTo>
                      <a:pt x="2322" y="5771"/>
                    </a:lnTo>
                    <a:lnTo>
                      <a:pt x="2663" y="6214"/>
                    </a:lnTo>
                    <a:lnTo>
                      <a:pt x="3004" y="6658"/>
                    </a:lnTo>
                    <a:lnTo>
                      <a:pt x="3380" y="7068"/>
                    </a:lnTo>
                    <a:lnTo>
                      <a:pt x="3756" y="7478"/>
                    </a:lnTo>
                    <a:lnTo>
                      <a:pt x="4165" y="7853"/>
                    </a:lnTo>
                    <a:lnTo>
                      <a:pt x="4234" y="7853"/>
                    </a:lnTo>
                    <a:lnTo>
                      <a:pt x="4268" y="7819"/>
                    </a:lnTo>
                    <a:lnTo>
                      <a:pt x="4268" y="7751"/>
                    </a:lnTo>
                    <a:lnTo>
                      <a:pt x="3585" y="6863"/>
                    </a:lnTo>
                    <a:lnTo>
                      <a:pt x="3004" y="5941"/>
                    </a:lnTo>
                    <a:lnTo>
                      <a:pt x="2424" y="5054"/>
                    </a:lnTo>
                    <a:lnTo>
                      <a:pt x="1912" y="4132"/>
                    </a:lnTo>
                    <a:lnTo>
                      <a:pt x="1434" y="3176"/>
                    </a:lnTo>
                    <a:lnTo>
                      <a:pt x="990" y="2186"/>
                    </a:lnTo>
                    <a:lnTo>
                      <a:pt x="615" y="1162"/>
                    </a:lnTo>
                    <a:lnTo>
                      <a:pt x="273" y="103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1" name="Google Shape;947;p32"/>
              <p:cNvSpPr/>
              <p:nvPr/>
            </p:nvSpPr>
            <p:spPr>
              <a:xfrm rot="745800">
                <a:off x="419040" y="4109040"/>
                <a:ext cx="54720" cy="604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903" h="3211">
                    <a:moveTo>
                      <a:pt x="103" y="1"/>
                    </a:moveTo>
                    <a:lnTo>
                      <a:pt x="34" y="35"/>
                    </a:lnTo>
                    <a:lnTo>
                      <a:pt x="0" y="69"/>
                    </a:lnTo>
                    <a:lnTo>
                      <a:pt x="0" y="137"/>
                    </a:lnTo>
                    <a:lnTo>
                      <a:pt x="239" y="581"/>
                    </a:lnTo>
                    <a:lnTo>
                      <a:pt x="547" y="991"/>
                    </a:lnTo>
                    <a:lnTo>
                      <a:pt x="888" y="1401"/>
                    </a:lnTo>
                    <a:lnTo>
                      <a:pt x="1229" y="1810"/>
                    </a:lnTo>
                    <a:lnTo>
                      <a:pt x="1605" y="2186"/>
                    </a:lnTo>
                    <a:lnTo>
                      <a:pt x="1980" y="2561"/>
                    </a:lnTo>
                    <a:lnTo>
                      <a:pt x="2766" y="3210"/>
                    </a:lnTo>
                    <a:lnTo>
                      <a:pt x="2834" y="3210"/>
                    </a:lnTo>
                    <a:lnTo>
                      <a:pt x="2902" y="3176"/>
                    </a:lnTo>
                    <a:lnTo>
                      <a:pt x="2902" y="3142"/>
                    </a:lnTo>
                    <a:lnTo>
                      <a:pt x="2902" y="3074"/>
                    </a:lnTo>
                    <a:lnTo>
                      <a:pt x="2254" y="2288"/>
                    </a:lnTo>
                    <a:lnTo>
                      <a:pt x="1571" y="1503"/>
                    </a:lnTo>
                    <a:lnTo>
                      <a:pt x="888" y="718"/>
                    </a:lnTo>
                    <a:lnTo>
                      <a:pt x="512" y="376"/>
                    </a:lnTo>
                    <a:lnTo>
                      <a:pt x="137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2" name="Google Shape;948;p32"/>
              <p:cNvSpPr/>
              <p:nvPr/>
            </p:nvSpPr>
            <p:spPr>
              <a:xfrm rot="745800">
                <a:off x="620640" y="4258800"/>
                <a:ext cx="115560" cy="4104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6112" h="2186">
                    <a:moveTo>
                      <a:pt x="6043" y="1"/>
                    </a:moveTo>
                    <a:lnTo>
                      <a:pt x="5975" y="35"/>
                    </a:lnTo>
                    <a:lnTo>
                      <a:pt x="5258" y="479"/>
                    </a:lnTo>
                    <a:lnTo>
                      <a:pt x="4575" y="888"/>
                    </a:lnTo>
                    <a:lnTo>
                      <a:pt x="3892" y="1230"/>
                    </a:lnTo>
                    <a:lnTo>
                      <a:pt x="3175" y="1537"/>
                    </a:lnTo>
                    <a:lnTo>
                      <a:pt x="2458" y="1776"/>
                    </a:lnTo>
                    <a:lnTo>
                      <a:pt x="1673" y="1947"/>
                    </a:lnTo>
                    <a:lnTo>
                      <a:pt x="888" y="2015"/>
                    </a:lnTo>
                    <a:lnTo>
                      <a:pt x="478" y="2049"/>
                    </a:lnTo>
                    <a:lnTo>
                      <a:pt x="0" y="2049"/>
                    </a:lnTo>
                    <a:lnTo>
                      <a:pt x="0" y="2117"/>
                    </a:lnTo>
                    <a:lnTo>
                      <a:pt x="0" y="2152"/>
                    </a:lnTo>
                    <a:lnTo>
                      <a:pt x="34" y="2186"/>
                    </a:lnTo>
                    <a:lnTo>
                      <a:pt x="854" y="2186"/>
                    </a:lnTo>
                    <a:lnTo>
                      <a:pt x="1673" y="2117"/>
                    </a:lnTo>
                    <a:lnTo>
                      <a:pt x="2458" y="1981"/>
                    </a:lnTo>
                    <a:lnTo>
                      <a:pt x="3278" y="1776"/>
                    </a:lnTo>
                    <a:lnTo>
                      <a:pt x="3653" y="1674"/>
                    </a:lnTo>
                    <a:lnTo>
                      <a:pt x="4029" y="1503"/>
                    </a:lnTo>
                    <a:lnTo>
                      <a:pt x="4404" y="1332"/>
                    </a:lnTo>
                    <a:lnTo>
                      <a:pt x="4780" y="1161"/>
                    </a:lnTo>
                    <a:lnTo>
                      <a:pt x="5121" y="957"/>
                    </a:lnTo>
                    <a:lnTo>
                      <a:pt x="5463" y="718"/>
                    </a:lnTo>
                    <a:lnTo>
                      <a:pt x="5770" y="479"/>
                    </a:lnTo>
                    <a:lnTo>
                      <a:pt x="6077" y="206"/>
                    </a:lnTo>
                    <a:lnTo>
                      <a:pt x="6111" y="137"/>
                    </a:lnTo>
                    <a:lnTo>
                      <a:pt x="6077" y="69"/>
                    </a:lnTo>
                    <a:lnTo>
                      <a:pt x="604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3" name="Google Shape;949;p32"/>
              <p:cNvSpPr/>
              <p:nvPr/>
            </p:nvSpPr>
            <p:spPr>
              <a:xfrm rot="745800">
                <a:off x="662760" y="4234680"/>
                <a:ext cx="104400" cy="5940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5532" h="3142">
                    <a:moveTo>
                      <a:pt x="5395" y="1"/>
                    </a:moveTo>
                    <a:lnTo>
                      <a:pt x="4814" y="513"/>
                    </a:lnTo>
                    <a:lnTo>
                      <a:pt x="4200" y="957"/>
                    </a:lnTo>
                    <a:lnTo>
                      <a:pt x="3585" y="1401"/>
                    </a:lnTo>
                    <a:lnTo>
                      <a:pt x="2937" y="1776"/>
                    </a:lnTo>
                    <a:lnTo>
                      <a:pt x="2288" y="2118"/>
                    </a:lnTo>
                    <a:lnTo>
                      <a:pt x="1605" y="2425"/>
                    </a:lnTo>
                    <a:lnTo>
                      <a:pt x="888" y="2664"/>
                    </a:lnTo>
                    <a:lnTo>
                      <a:pt x="103" y="2834"/>
                    </a:lnTo>
                    <a:lnTo>
                      <a:pt x="69" y="2869"/>
                    </a:lnTo>
                    <a:lnTo>
                      <a:pt x="0" y="2903"/>
                    </a:lnTo>
                    <a:lnTo>
                      <a:pt x="0" y="3005"/>
                    </a:lnTo>
                    <a:lnTo>
                      <a:pt x="69" y="3108"/>
                    </a:lnTo>
                    <a:lnTo>
                      <a:pt x="103" y="3142"/>
                    </a:lnTo>
                    <a:lnTo>
                      <a:pt x="171" y="3142"/>
                    </a:lnTo>
                    <a:lnTo>
                      <a:pt x="956" y="2971"/>
                    </a:lnTo>
                    <a:lnTo>
                      <a:pt x="1707" y="2732"/>
                    </a:lnTo>
                    <a:lnTo>
                      <a:pt x="2424" y="2459"/>
                    </a:lnTo>
                    <a:lnTo>
                      <a:pt x="3141" y="2118"/>
                    </a:lnTo>
                    <a:lnTo>
                      <a:pt x="3824" y="1708"/>
                    </a:lnTo>
                    <a:lnTo>
                      <a:pt x="4439" y="1230"/>
                    </a:lnTo>
                    <a:lnTo>
                      <a:pt x="4712" y="991"/>
                    </a:lnTo>
                    <a:lnTo>
                      <a:pt x="5019" y="718"/>
                    </a:lnTo>
                    <a:lnTo>
                      <a:pt x="5258" y="411"/>
                    </a:lnTo>
                    <a:lnTo>
                      <a:pt x="5531" y="103"/>
                    </a:lnTo>
                    <a:lnTo>
                      <a:pt x="5531" y="69"/>
                    </a:lnTo>
                    <a:lnTo>
                      <a:pt x="54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4" name="Google Shape;950;p32"/>
              <p:cNvSpPr/>
              <p:nvPr/>
            </p:nvSpPr>
            <p:spPr>
              <a:xfrm rot="745800">
                <a:off x="785520" y="4242240"/>
                <a:ext cx="17280" cy="1764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7640"/>
                  <a:gd name="textAreaBottom" fmla="*/ 18000 h 17640"/>
                </a:gdLst>
                <a:ahLst/>
                <a:cxnLst/>
                <a:rect l="textAreaLeft" t="textAreaTop" r="textAreaRight" b="textAreaBottom"/>
                <a:pathLst>
                  <a:path w="923" h="957">
                    <a:moveTo>
                      <a:pt x="786" y="1"/>
                    </a:moveTo>
                    <a:lnTo>
                      <a:pt x="752" y="35"/>
                    </a:lnTo>
                    <a:lnTo>
                      <a:pt x="581" y="172"/>
                    </a:lnTo>
                    <a:lnTo>
                      <a:pt x="479" y="342"/>
                    </a:lnTo>
                    <a:lnTo>
                      <a:pt x="308" y="513"/>
                    </a:lnTo>
                    <a:lnTo>
                      <a:pt x="103" y="650"/>
                    </a:lnTo>
                    <a:lnTo>
                      <a:pt x="35" y="684"/>
                    </a:lnTo>
                    <a:lnTo>
                      <a:pt x="1" y="752"/>
                    </a:lnTo>
                    <a:lnTo>
                      <a:pt x="1" y="820"/>
                    </a:lnTo>
                    <a:lnTo>
                      <a:pt x="35" y="854"/>
                    </a:lnTo>
                    <a:lnTo>
                      <a:pt x="69" y="923"/>
                    </a:lnTo>
                    <a:lnTo>
                      <a:pt x="103" y="957"/>
                    </a:lnTo>
                    <a:lnTo>
                      <a:pt x="240" y="957"/>
                    </a:lnTo>
                    <a:lnTo>
                      <a:pt x="479" y="786"/>
                    </a:lnTo>
                    <a:lnTo>
                      <a:pt x="718" y="615"/>
                    </a:lnTo>
                    <a:lnTo>
                      <a:pt x="820" y="479"/>
                    </a:lnTo>
                    <a:lnTo>
                      <a:pt x="889" y="376"/>
                    </a:lnTo>
                    <a:lnTo>
                      <a:pt x="923" y="240"/>
                    </a:lnTo>
                    <a:lnTo>
                      <a:pt x="923" y="103"/>
                    </a:lnTo>
                    <a:lnTo>
                      <a:pt x="889" y="35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5" name="Google Shape;951;p32"/>
              <p:cNvSpPr/>
              <p:nvPr/>
            </p:nvSpPr>
            <p:spPr>
              <a:xfrm rot="745800">
                <a:off x="755640" y="4221000"/>
                <a:ext cx="17280" cy="1908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923" h="1026">
                    <a:moveTo>
                      <a:pt x="718" y="1"/>
                    </a:moveTo>
                    <a:lnTo>
                      <a:pt x="649" y="35"/>
                    </a:lnTo>
                    <a:lnTo>
                      <a:pt x="513" y="172"/>
                    </a:lnTo>
                    <a:lnTo>
                      <a:pt x="410" y="308"/>
                    </a:lnTo>
                    <a:lnTo>
                      <a:pt x="274" y="445"/>
                    </a:lnTo>
                    <a:lnTo>
                      <a:pt x="137" y="581"/>
                    </a:lnTo>
                    <a:lnTo>
                      <a:pt x="69" y="650"/>
                    </a:lnTo>
                    <a:lnTo>
                      <a:pt x="1" y="718"/>
                    </a:lnTo>
                    <a:lnTo>
                      <a:pt x="1" y="820"/>
                    </a:lnTo>
                    <a:lnTo>
                      <a:pt x="35" y="889"/>
                    </a:lnTo>
                    <a:lnTo>
                      <a:pt x="103" y="957"/>
                    </a:lnTo>
                    <a:lnTo>
                      <a:pt x="171" y="991"/>
                    </a:lnTo>
                    <a:lnTo>
                      <a:pt x="240" y="1025"/>
                    </a:lnTo>
                    <a:lnTo>
                      <a:pt x="342" y="991"/>
                    </a:lnTo>
                    <a:lnTo>
                      <a:pt x="547" y="820"/>
                    </a:lnTo>
                    <a:lnTo>
                      <a:pt x="752" y="650"/>
                    </a:lnTo>
                    <a:lnTo>
                      <a:pt x="820" y="513"/>
                    </a:lnTo>
                    <a:lnTo>
                      <a:pt x="888" y="411"/>
                    </a:lnTo>
                    <a:lnTo>
                      <a:pt x="922" y="274"/>
                    </a:lnTo>
                    <a:lnTo>
                      <a:pt x="922" y="137"/>
                    </a:lnTo>
                    <a:lnTo>
                      <a:pt x="888" y="69"/>
                    </a:lnTo>
                    <a:lnTo>
                      <a:pt x="820" y="35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6" name="Google Shape;952;p32"/>
              <p:cNvSpPr/>
              <p:nvPr/>
            </p:nvSpPr>
            <p:spPr>
              <a:xfrm rot="745800">
                <a:off x="635760" y="3743640"/>
                <a:ext cx="70200" cy="1332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3723" h="718">
                    <a:moveTo>
                      <a:pt x="1981" y="1"/>
                    </a:moveTo>
                    <a:lnTo>
                      <a:pt x="1537" y="35"/>
                    </a:lnTo>
                    <a:lnTo>
                      <a:pt x="1093" y="69"/>
                    </a:lnTo>
                    <a:lnTo>
                      <a:pt x="650" y="137"/>
                    </a:lnTo>
                    <a:lnTo>
                      <a:pt x="206" y="240"/>
                    </a:lnTo>
                    <a:lnTo>
                      <a:pt x="103" y="274"/>
                    </a:lnTo>
                    <a:lnTo>
                      <a:pt x="35" y="342"/>
                    </a:lnTo>
                    <a:lnTo>
                      <a:pt x="1" y="444"/>
                    </a:lnTo>
                    <a:lnTo>
                      <a:pt x="1" y="513"/>
                    </a:lnTo>
                    <a:lnTo>
                      <a:pt x="35" y="615"/>
                    </a:lnTo>
                    <a:lnTo>
                      <a:pt x="103" y="683"/>
                    </a:lnTo>
                    <a:lnTo>
                      <a:pt x="206" y="718"/>
                    </a:lnTo>
                    <a:lnTo>
                      <a:pt x="308" y="718"/>
                    </a:lnTo>
                    <a:lnTo>
                      <a:pt x="718" y="649"/>
                    </a:lnTo>
                    <a:lnTo>
                      <a:pt x="1162" y="615"/>
                    </a:lnTo>
                    <a:lnTo>
                      <a:pt x="2015" y="615"/>
                    </a:lnTo>
                    <a:lnTo>
                      <a:pt x="2425" y="649"/>
                    </a:lnTo>
                    <a:lnTo>
                      <a:pt x="2800" y="683"/>
                    </a:lnTo>
                    <a:lnTo>
                      <a:pt x="3176" y="718"/>
                    </a:lnTo>
                    <a:lnTo>
                      <a:pt x="3586" y="718"/>
                    </a:lnTo>
                    <a:lnTo>
                      <a:pt x="3620" y="683"/>
                    </a:lnTo>
                    <a:lnTo>
                      <a:pt x="3688" y="649"/>
                    </a:lnTo>
                    <a:lnTo>
                      <a:pt x="3722" y="547"/>
                    </a:lnTo>
                    <a:lnTo>
                      <a:pt x="3722" y="444"/>
                    </a:lnTo>
                    <a:lnTo>
                      <a:pt x="3620" y="342"/>
                    </a:lnTo>
                    <a:lnTo>
                      <a:pt x="3449" y="240"/>
                    </a:lnTo>
                    <a:lnTo>
                      <a:pt x="3244" y="171"/>
                    </a:lnTo>
                    <a:lnTo>
                      <a:pt x="2835" y="69"/>
                    </a:lnTo>
                    <a:lnTo>
                      <a:pt x="2391" y="35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7" name="Google Shape;953;p32"/>
              <p:cNvSpPr/>
              <p:nvPr/>
            </p:nvSpPr>
            <p:spPr>
              <a:xfrm rot="745800">
                <a:off x="930240" y="4297680"/>
                <a:ext cx="107640" cy="14904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5703" h="7887">
                    <a:moveTo>
                      <a:pt x="5634" y="0"/>
                    </a:moveTo>
                    <a:lnTo>
                      <a:pt x="4985" y="205"/>
                    </a:lnTo>
                    <a:lnTo>
                      <a:pt x="4405" y="478"/>
                    </a:lnTo>
                    <a:lnTo>
                      <a:pt x="3859" y="786"/>
                    </a:lnTo>
                    <a:lnTo>
                      <a:pt x="3347" y="1161"/>
                    </a:lnTo>
                    <a:lnTo>
                      <a:pt x="2903" y="1605"/>
                    </a:lnTo>
                    <a:lnTo>
                      <a:pt x="2493" y="2049"/>
                    </a:lnTo>
                    <a:lnTo>
                      <a:pt x="2118" y="2561"/>
                    </a:lnTo>
                    <a:lnTo>
                      <a:pt x="1776" y="3107"/>
                    </a:lnTo>
                    <a:lnTo>
                      <a:pt x="1469" y="3653"/>
                    </a:lnTo>
                    <a:lnTo>
                      <a:pt x="1196" y="4234"/>
                    </a:lnTo>
                    <a:lnTo>
                      <a:pt x="957" y="4814"/>
                    </a:lnTo>
                    <a:lnTo>
                      <a:pt x="718" y="5429"/>
                    </a:lnTo>
                    <a:lnTo>
                      <a:pt x="342" y="6658"/>
                    </a:lnTo>
                    <a:lnTo>
                      <a:pt x="1" y="7887"/>
                    </a:lnTo>
                    <a:lnTo>
                      <a:pt x="35" y="7887"/>
                    </a:lnTo>
                    <a:lnTo>
                      <a:pt x="411" y="6692"/>
                    </a:lnTo>
                    <a:lnTo>
                      <a:pt x="854" y="5497"/>
                    </a:lnTo>
                    <a:lnTo>
                      <a:pt x="1093" y="4917"/>
                    </a:lnTo>
                    <a:lnTo>
                      <a:pt x="1366" y="4370"/>
                    </a:lnTo>
                    <a:lnTo>
                      <a:pt x="1640" y="3824"/>
                    </a:lnTo>
                    <a:lnTo>
                      <a:pt x="1947" y="3278"/>
                    </a:lnTo>
                    <a:lnTo>
                      <a:pt x="2288" y="2766"/>
                    </a:lnTo>
                    <a:lnTo>
                      <a:pt x="2664" y="2288"/>
                    </a:lnTo>
                    <a:lnTo>
                      <a:pt x="3073" y="1844"/>
                    </a:lnTo>
                    <a:lnTo>
                      <a:pt x="3517" y="1434"/>
                    </a:lnTo>
                    <a:lnTo>
                      <a:pt x="3995" y="1059"/>
                    </a:lnTo>
                    <a:lnTo>
                      <a:pt x="4507" y="717"/>
                    </a:lnTo>
                    <a:lnTo>
                      <a:pt x="5054" y="410"/>
                    </a:lnTo>
                    <a:lnTo>
                      <a:pt x="5668" y="137"/>
                    </a:lnTo>
                    <a:lnTo>
                      <a:pt x="5702" y="103"/>
                    </a:lnTo>
                    <a:lnTo>
                      <a:pt x="5702" y="35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8" name="Google Shape;954;p32"/>
              <p:cNvSpPr/>
              <p:nvPr/>
            </p:nvSpPr>
            <p:spPr>
              <a:xfrm rot="745800">
                <a:off x="902520" y="4298040"/>
                <a:ext cx="83160" cy="1576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57680"/>
                  <a:gd name="textAreaBottom" fmla="*/ 158040 h 157680"/>
                </a:gdLst>
                <a:ahLst/>
                <a:cxnLst/>
                <a:rect l="textAreaLeft" t="textAreaTop" r="textAreaRight" b="textAreaBottom"/>
                <a:pathLst>
                  <a:path w="4405" h="8331">
                    <a:moveTo>
                      <a:pt x="4302" y="0"/>
                    </a:moveTo>
                    <a:lnTo>
                      <a:pt x="3858" y="376"/>
                    </a:lnTo>
                    <a:lnTo>
                      <a:pt x="3448" y="786"/>
                    </a:lnTo>
                    <a:lnTo>
                      <a:pt x="3005" y="1229"/>
                    </a:lnTo>
                    <a:lnTo>
                      <a:pt x="2629" y="1673"/>
                    </a:lnTo>
                    <a:lnTo>
                      <a:pt x="2253" y="2151"/>
                    </a:lnTo>
                    <a:lnTo>
                      <a:pt x="1878" y="2663"/>
                    </a:lnTo>
                    <a:lnTo>
                      <a:pt x="1571" y="3141"/>
                    </a:lnTo>
                    <a:lnTo>
                      <a:pt x="1263" y="3688"/>
                    </a:lnTo>
                    <a:lnTo>
                      <a:pt x="990" y="4234"/>
                    </a:lnTo>
                    <a:lnTo>
                      <a:pt x="717" y="4780"/>
                    </a:lnTo>
                    <a:lnTo>
                      <a:pt x="512" y="5326"/>
                    </a:lnTo>
                    <a:lnTo>
                      <a:pt x="342" y="5907"/>
                    </a:lnTo>
                    <a:lnTo>
                      <a:pt x="205" y="6487"/>
                    </a:lnTo>
                    <a:lnTo>
                      <a:pt x="103" y="7067"/>
                    </a:lnTo>
                    <a:lnTo>
                      <a:pt x="34" y="7682"/>
                    </a:lnTo>
                    <a:lnTo>
                      <a:pt x="0" y="8262"/>
                    </a:lnTo>
                    <a:lnTo>
                      <a:pt x="34" y="8330"/>
                    </a:lnTo>
                    <a:lnTo>
                      <a:pt x="103" y="8330"/>
                    </a:lnTo>
                    <a:lnTo>
                      <a:pt x="137" y="8262"/>
                    </a:lnTo>
                    <a:lnTo>
                      <a:pt x="410" y="7101"/>
                    </a:lnTo>
                    <a:lnTo>
                      <a:pt x="751" y="5941"/>
                    </a:lnTo>
                    <a:lnTo>
                      <a:pt x="922" y="5394"/>
                    </a:lnTo>
                    <a:lnTo>
                      <a:pt x="1127" y="4882"/>
                    </a:lnTo>
                    <a:lnTo>
                      <a:pt x="1332" y="4336"/>
                    </a:lnTo>
                    <a:lnTo>
                      <a:pt x="1571" y="3824"/>
                    </a:lnTo>
                    <a:lnTo>
                      <a:pt x="1844" y="3312"/>
                    </a:lnTo>
                    <a:lnTo>
                      <a:pt x="2117" y="2834"/>
                    </a:lnTo>
                    <a:lnTo>
                      <a:pt x="2424" y="2322"/>
                    </a:lnTo>
                    <a:lnTo>
                      <a:pt x="2766" y="1878"/>
                    </a:lnTo>
                    <a:lnTo>
                      <a:pt x="3107" y="1400"/>
                    </a:lnTo>
                    <a:lnTo>
                      <a:pt x="3517" y="956"/>
                    </a:lnTo>
                    <a:lnTo>
                      <a:pt x="3926" y="513"/>
                    </a:lnTo>
                    <a:lnTo>
                      <a:pt x="4370" y="69"/>
                    </a:lnTo>
                    <a:lnTo>
                      <a:pt x="4404" y="35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840" bIns="78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19" name="Google Shape;955;p32"/>
              <p:cNvSpPr/>
              <p:nvPr/>
            </p:nvSpPr>
            <p:spPr>
              <a:xfrm rot="745800">
                <a:off x="886680" y="4284000"/>
                <a:ext cx="86400" cy="149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9760"/>
                  <a:gd name="textAreaBottom" fmla="*/ 150120 h 149760"/>
                </a:gdLst>
                <a:ahLst/>
                <a:cxnLst/>
                <a:rect l="textAreaLeft" t="textAreaTop" r="textAreaRight" b="textAreaBottom"/>
                <a:pathLst>
                  <a:path w="4575" h="7921">
                    <a:moveTo>
                      <a:pt x="4507" y="0"/>
                    </a:moveTo>
                    <a:lnTo>
                      <a:pt x="4029" y="307"/>
                    </a:lnTo>
                    <a:lnTo>
                      <a:pt x="3551" y="649"/>
                    </a:lnTo>
                    <a:lnTo>
                      <a:pt x="3107" y="1024"/>
                    </a:lnTo>
                    <a:lnTo>
                      <a:pt x="2697" y="1434"/>
                    </a:lnTo>
                    <a:lnTo>
                      <a:pt x="2322" y="1878"/>
                    </a:lnTo>
                    <a:lnTo>
                      <a:pt x="1980" y="2356"/>
                    </a:lnTo>
                    <a:lnTo>
                      <a:pt x="1639" y="2834"/>
                    </a:lnTo>
                    <a:lnTo>
                      <a:pt x="1332" y="3346"/>
                    </a:lnTo>
                    <a:lnTo>
                      <a:pt x="1093" y="3892"/>
                    </a:lnTo>
                    <a:lnTo>
                      <a:pt x="854" y="4404"/>
                    </a:lnTo>
                    <a:lnTo>
                      <a:pt x="615" y="4985"/>
                    </a:lnTo>
                    <a:lnTo>
                      <a:pt x="444" y="5531"/>
                    </a:lnTo>
                    <a:lnTo>
                      <a:pt x="307" y="6111"/>
                    </a:lnTo>
                    <a:lnTo>
                      <a:pt x="171" y="6692"/>
                    </a:lnTo>
                    <a:lnTo>
                      <a:pt x="68" y="7272"/>
                    </a:lnTo>
                    <a:lnTo>
                      <a:pt x="0" y="7818"/>
                    </a:lnTo>
                    <a:lnTo>
                      <a:pt x="34" y="7886"/>
                    </a:lnTo>
                    <a:lnTo>
                      <a:pt x="68" y="7921"/>
                    </a:lnTo>
                    <a:lnTo>
                      <a:pt x="137" y="7921"/>
                    </a:lnTo>
                    <a:lnTo>
                      <a:pt x="171" y="7852"/>
                    </a:lnTo>
                    <a:lnTo>
                      <a:pt x="478" y="6726"/>
                    </a:lnTo>
                    <a:lnTo>
                      <a:pt x="819" y="5633"/>
                    </a:lnTo>
                    <a:lnTo>
                      <a:pt x="1195" y="4541"/>
                    </a:lnTo>
                    <a:lnTo>
                      <a:pt x="1400" y="4029"/>
                    </a:lnTo>
                    <a:lnTo>
                      <a:pt x="1639" y="3517"/>
                    </a:lnTo>
                    <a:lnTo>
                      <a:pt x="1912" y="3039"/>
                    </a:lnTo>
                    <a:lnTo>
                      <a:pt x="2185" y="2561"/>
                    </a:lnTo>
                    <a:lnTo>
                      <a:pt x="2492" y="2083"/>
                    </a:lnTo>
                    <a:lnTo>
                      <a:pt x="2834" y="1639"/>
                    </a:lnTo>
                    <a:lnTo>
                      <a:pt x="3209" y="1229"/>
                    </a:lnTo>
                    <a:lnTo>
                      <a:pt x="3619" y="820"/>
                    </a:lnTo>
                    <a:lnTo>
                      <a:pt x="4063" y="444"/>
                    </a:lnTo>
                    <a:lnTo>
                      <a:pt x="4575" y="68"/>
                    </a:lnTo>
                    <a:lnTo>
                      <a:pt x="4575" y="34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880" bIns="74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0" name="Google Shape;956;p32"/>
              <p:cNvSpPr/>
              <p:nvPr/>
            </p:nvSpPr>
            <p:spPr>
              <a:xfrm rot="745800">
                <a:off x="878040" y="4261320"/>
                <a:ext cx="77400" cy="14400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4097" h="7615">
                    <a:moveTo>
                      <a:pt x="4029" y="1"/>
                    </a:moveTo>
                    <a:lnTo>
                      <a:pt x="3312" y="786"/>
                    </a:lnTo>
                    <a:lnTo>
                      <a:pt x="2595" y="1606"/>
                    </a:lnTo>
                    <a:lnTo>
                      <a:pt x="1980" y="2493"/>
                    </a:lnTo>
                    <a:lnTo>
                      <a:pt x="1673" y="2971"/>
                    </a:lnTo>
                    <a:lnTo>
                      <a:pt x="1400" y="3449"/>
                    </a:lnTo>
                    <a:lnTo>
                      <a:pt x="1161" y="3927"/>
                    </a:lnTo>
                    <a:lnTo>
                      <a:pt x="922" y="4405"/>
                    </a:lnTo>
                    <a:lnTo>
                      <a:pt x="683" y="4917"/>
                    </a:lnTo>
                    <a:lnTo>
                      <a:pt x="512" y="5429"/>
                    </a:lnTo>
                    <a:lnTo>
                      <a:pt x="342" y="5941"/>
                    </a:lnTo>
                    <a:lnTo>
                      <a:pt x="205" y="6453"/>
                    </a:lnTo>
                    <a:lnTo>
                      <a:pt x="103" y="7000"/>
                    </a:lnTo>
                    <a:lnTo>
                      <a:pt x="0" y="7512"/>
                    </a:lnTo>
                    <a:lnTo>
                      <a:pt x="34" y="7580"/>
                    </a:lnTo>
                    <a:lnTo>
                      <a:pt x="103" y="7614"/>
                    </a:lnTo>
                    <a:lnTo>
                      <a:pt x="137" y="7614"/>
                    </a:lnTo>
                    <a:lnTo>
                      <a:pt x="205" y="7546"/>
                    </a:lnTo>
                    <a:lnTo>
                      <a:pt x="546" y="6522"/>
                    </a:lnTo>
                    <a:lnTo>
                      <a:pt x="922" y="5532"/>
                    </a:lnTo>
                    <a:lnTo>
                      <a:pt x="1297" y="4542"/>
                    </a:lnTo>
                    <a:lnTo>
                      <a:pt x="1741" y="3586"/>
                    </a:lnTo>
                    <a:lnTo>
                      <a:pt x="2219" y="2698"/>
                    </a:lnTo>
                    <a:lnTo>
                      <a:pt x="2765" y="1776"/>
                    </a:lnTo>
                    <a:lnTo>
                      <a:pt x="3380" y="923"/>
                    </a:lnTo>
                    <a:lnTo>
                      <a:pt x="4097" y="69"/>
                    </a:lnTo>
                    <a:lnTo>
                      <a:pt x="4097" y="35"/>
                    </a:ln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0" bIns="72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1" name="Google Shape;957;p32"/>
              <p:cNvSpPr/>
              <p:nvPr/>
            </p:nvSpPr>
            <p:spPr>
              <a:xfrm rot="745800">
                <a:off x="872280" y="4256640"/>
                <a:ext cx="52560" cy="11160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11600"/>
                  <a:gd name="textAreaBottom" fmla="*/ 111960 h 111600"/>
                </a:gdLst>
                <a:ahLst/>
                <a:cxnLst/>
                <a:rect l="textAreaLeft" t="textAreaTop" r="textAreaRight" b="textAreaBottom"/>
                <a:pathLst>
                  <a:path w="2800" h="5908">
                    <a:moveTo>
                      <a:pt x="2731" y="1"/>
                    </a:moveTo>
                    <a:lnTo>
                      <a:pt x="2663" y="35"/>
                    </a:lnTo>
                    <a:lnTo>
                      <a:pt x="2219" y="650"/>
                    </a:lnTo>
                    <a:lnTo>
                      <a:pt x="1775" y="1298"/>
                    </a:lnTo>
                    <a:lnTo>
                      <a:pt x="1331" y="2015"/>
                    </a:lnTo>
                    <a:lnTo>
                      <a:pt x="922" y="2732"/>
                    </a:lnTo>
                    <a:lnTo>
                      <a:pt x="580" y="3483"/>
                    </a:lnTo>
                    <a:lnTo>
                      <a:pt x="307" y="4234"/>
                    </a:lnTo>
                    <a:lnTo>
                      <a:pt x="205" y="4644"/>
                    </a:lnTo>
                    <a:lnTo>
                      <a:pt x="102" y="5019"/>
                    </a:lnTo>
                    <a:lnTo>
                      <a:pt x="34" y="5395"/>
                    </a:lnTo>
                    <a:lnTo>
                      <a:pt x="0" y="5805"/>
                    </a:lnTo>
                    <a:lnTo>
                      <a:pt x="0" y="5839"/>
                    </a:lnTo>
                    <a:lnTo>
                      <a:pt x="68" y="5873"/>
                    </a:lnTo>
                    <a:lnTo>
                      <a:pt x="102" y="5907"/>
                    </a:lnTo>
                    <a:lnTo>
                      <a:pt x="137" y="5839"/>
                    </a:lnTo>
                    <a:lnTo>
                      <a:pt x="410" y="5156"/>
                    </a:lnTo>
                    <a:lnTo>
                      <a:pt x="649" y="4439"/>
                    </a:lnTo>
                    <a:lnTo>
                      <a:pt x="854" y="3722"/>
                    </a:lnTo>
                    <a:lnTo>
                      <a:pt x="1127" y="3005"/>
                    </a:lnTo>
                    <a:lnTo>
                      <a:pt x="1502" y="2254"/>
                    </a:lnTo>
                    <a:lnTo>
                      <a:pt x="1878" y="1537"/>
                    </a:lnTo>
                    <a:lnTo>
                      <a:pt x="2322" y="820"/>
                    </a:lnTo>
                    <a:lnTo>
                      <a:pt x="2799" y="103"/>
                    </a:lnTo>
                    <a:lnTo>
                      <a:pt x="2799" y="69"/>
                    </a:lnTo>
                    <a:lnTo>
                      <a:pt x="276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2" name="Google Shape;958;p32"/>
              <p:cNvSpPr/>
              <p:nvPr/>
            </p:nvSpPr>
            <p:spPr>
              <a:xfrm rot="745800">
                <a:off x="948960" y="4383360"/>
                <a:ext cx="30240" cy="1238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605" h="6556">
                    <a:moveTo>
                      <a:pt x="1332" y="0"/>
                    </a:moveTo>
                    <a:lnTo>
                      <a:pt x="1264" y="35"/>
                    </a:lnTo>
                    <a:lnTo>
                      <a:pt x="1229" y="103"/>
                    </a:lnTo>
                    <a:lnTo>
                      <a:pt x="888" y="854"/>
                    </a:lnTo>
                    <a:lnTo>
                      <a:pt x="615" y="1605"/>
                    </a:lnTo>
                    <a:lnTo>
                      <a:pt x="410" y="2390"/>
                    </a:lnTo>
                    <a:lnTo>
                      <a:pt x="205" y="3210"/>
                    </a:lnTo>
                    <a:lnTo>
                      <a:pt x="69" y="3995"/>
                    </a:lnTo>
                    <a:lnTo>
                      <a:pt x="0" y="4814"/>
                    </a:lnTo>
                    <a:lnTo>
                      <a:pt x="0" y="5634"/>
                    </a:lnTo>
                    <a:lnTo>
                      <a:pt x="69" y="6419"/>
                    </a:lnTo>
                    <a:lnTo>
                      <a:pt x="103" y="6487"/>
                    </a:lnTo>
                    <a:lnTo>
                      <a:pt x="103" y="6521"/>
                    </a:lnTo>
                    <a:lnTo>
                      <a:pt x="205" y="6555"/>
                    </a:lnTo>
                    <a:lnTo>
                      <a:pt x="308" y="6521"/>
                    </a:lnTo>
                    <a:lnTo>
                      <a:pt x="342" y="6453"/>
                    </a:lnTo>
                    <a:lnTo>
                      <a:pt x="342" y="6419"/>
                    </a:lnTo>
                    <a:lnTo>
                      <a:pt x="376" y="5599"/>
                    </a:lnTo>
                    <a:lnTo>
                      <a:pt x="444" y="4814"/>
                    </a:lnTo>
                    <a:lnTo>
                      <a:pt x="547" y="4029"/>
                    </a:lnTo>
                    <a:lnTo>
                      <a:pt x="649" y="3278"/>
                    </a:lnTo>
                    <a:lnTo>
                      <a:pt x="820" y="2527"/>
                    </a:lnTo>
                    <a:lnTo>
                      <a:pt x="1025" y="1776"/>
                    </a:lnTo>
                    <a:lnTo>
                      <a:pt x="1264" y="1025"/>
                    </a:lnTo>
                    <a:lnTo>
                      <a:pt x="1571" y="274"/>
                    </a:lnTo>
                    <a:lnTo>
                      <a:pt x="1605" y="205"/>
                    </a:lnTo>
                    <a:lnTo>
                      <a:pt x="1571" y="103"/>
                    </a:lnTo>
                    <a:lnTo>
                      <a:pt x="1537" y="69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3" name="Google Shape;959;p32"/>
              <p:cNvSpPr/>
              <p:nvPr/>
            </p:nvSpPr>
            <p:spPr>
              <a:xfrm rot="745800">
                <a:off x="976320" y="4434120"/>
                <a:ext cx="19800" cy="63000"/>
              </a:xfrm>
              <a:custGeom>
                <a:avLst/>
                <a:gdLst>
                  <a:gd name="textAreaLeft" fmla="*/ 0 w 19800"/>
                  <a:gd name="textAreaRight" fmla="*/ 20160 w 1980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1059" h="3347">
                    <a:moveTo>
                      <a:pt x="922" y="0"/>
                    </a:moveTo>
                    <a:lnTo>
                      <a:pt x="649" y="342"/>
                    </a:lnTo>
                    <a:lnTo>
                      <a:pt x="444" y="717"/>
                    </a:lnTo>
                    <a:lnTo>
                      <a:pt x="273" y="1127"/>
                    </a:lnTo>
                    <a:lnTo>
                      <a:pt x="137" y="1537"/>
                    </a:lnTo>
                    <a:lnTo>
                      <a:pt x="34" y="1980"/>
                    </a:lnTo>
                    <a:lnTo>
                      <a:pt x="0" y="2424"/>
                    </a:lnTo>
                    <a:lnTo>
                      <a:pt x="0" y="2834"/>
                    </a:lnTo>
                    <a:lnTo>
                      <a:pt x="68" y="3278"/>
                    </a:lnTo>
                    <a:lnTo>
                      <a:pt x="103" y="3346"/>
                    </a:lnTo>
                    <a:lnTo>
                      <a:pt x="171" y="3346"/>
                    </a:lnTo>
                    <a:lnTo>
                      <a:pt x="239" y="3312"/>
                    </a:lnTo>
                    <a:lnTo>
                      <a:pt x="239" y="3244"/>
                    </a:lnTo>
                    <a:lnTo>
                      <a:pt x="239" y="2800"/>
                    </a:lnTo>
                    <a:lnTo>
                      <a:pt x="273" y="2390"/>
                    </a:lnTo>
                    <a:lnTo>
                      <a:pt x="342" y="1980"/>
                    </a:lnTo>
                    <a:lnTo>
                      <a:pt x="410" y="1605"/>
                    </a:lnTo>
                    <a:lnTo>
                      <a:pt x="512" y="1229"/>
                    </a:lnTo>
                    <a:lnTo>
                      <a:pt x="649" y="854"/>
                    </a:lnTo>
                    <a:lnTo>
                      <a:pt x="819" y="478"/>
                    </a:lnTo>
                    <a:lnTo>
                      <a:pt x="1024" y="69"/>
                    </a:lnTo>
                    <a:lnTo>
                      <a:pt x="1058" y="35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4" name="Google Shape;960;p32"/>
              <p:cNvSpPr/>
              <p:nvPr/>
            </p:nvSpPr>
            <p:spPr>
              <a:xfrm rot="745800">
                <a:off x="965520" y="4204080"/>
                <a:ext cx="110520" cy="338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33840"/>
                  <a:gd name="textAreaBottom" fmla="*/ 34200 h 33840"/>
                </a:gdLst>
                <a:ahLst/>
                <a:cxnLst/>
                <a:rect l="textAreaLeft" t="textAreaTop" r="textAreaRight" b="textAreaBottom"/>
                <a:pathLst>
                  <a:path w="5839" h="1810">
                    <a:moveTo>
                      <a:pt x="1571" y="0"/>
                    </a:moveTo>
                    <a:lnTo>
                      <a:pt x="1195" y="35"/>
                    </a:lnTo>
                    <a:lnTo>
                      <a:pt x="820" y="103"/>
                    </a:lnTo>
                    <a:lnTo>
                      <a:pt x="444" y="171"/>
                    </a:lnTo>
                    <a:lnTo>
                      <a:pt x="69" y="308"/>
                    </a:lnTo>
                    <a:lnTo>
                      <a:pt x="34" y="376"/>
                    </a:lnTo>
                    <a:lnTo>
                      <a:pt x="0" y="444"/>
                    </a:lnTo>
                    <a:lnTo>
                      <a:pt x="34" y="478"/>
                    </a:lnTo>
                    <a:lnTo>
                      <a:pt x="103" y="512"/>
                    </a:lnTo>
                    <a:lnTo>
                      <a:pt x="888" y="444"/>
                    </a:lnTo>
                    <a:lnTo>
                      <a:pt x="1605" y="410"/>
                    </a:lnTo>
                    <a:lnTo>
                      <a:pt x="2322" y="444"/>
                    </a:lnTo>
                    <a:lnTo>
                      <a:pt x="3039" y="547"/>
                    </a:lnTo>
                    <a:lnTo>
                      <a:pt x="3380" y="615"/>
                    </a:lnTo>
                    <a:lnTo>
                      <a:pt x="3722" y="717"/>
                    </a:lnTo>
                    <a:lnTo>
                      <a:pt x="4029" y="854"/>
                    </a:lnTo>
                    <a:lnTo>
                      <a:pt x="4370" y="990"/>
                    </a:lnTo>
                    <a:lnTo>
                      <a:pt x="4677" y="1161"/>
                    </a:lnTo>
                    <a:lnTo>
                      <a:pt x="5019" y="1332"/>
                    </a:lnTo>
                    <a:lnTo>
                      <a:pt x="5326" y="1537"/>
                    </a:lnTo>
                    <a:lnTo>
                      <a:pt x="5633" y="1810"/>
                    </a:lnTo>
                    <a:lnTo>
                      <a:pt x="5736" y="1810"/>
                    </a:lnTo>
                    <a:lnTo>
                      <a:pt x="5804" y="1776"/>
                    </a:lnTo>
                    <a:lnTo>
                      <a:pt x="5838" y="1707"/>
                    </a:lnTo>
                    <a:lnTo>
                      <a:pt x="5838" y="1639"/>
                    </a:lnTo>
                    <a:lnTo>
                      <a:pt x="5804" y="1605"/>
                    </a:lnTo>
                    <a:lnTo>
                      <a:pt x="5531" y="1366"/>
                    </a:lnTo>
                    <a:lnTo>
                      <a:pt x="5224" y="1127"/>
                    </a:lnTo>
                    <a:lnTo>
                      <a:pt x="4882" y="922"/>
                    </a:lnTo>
                    <a:lnTo>
                      <a:pt x="4541" y="717"/>
                    </a:lnTo>
                    <a:lnTo>
                      <a:pt x="4199" y="547"/>
                    </a:lnTo>
                    <a:lnTo>
                      <a:pt x="3858" y="410"/>
                    </a:lnTo>
                    <a:lnTo>
                      <a:pt x="3483" y="273"/>
                    </a:lnTo>
                    <a:lnTo>
                      <a:pt x="3107" y="171"/>
                    </a:lnTo>
                    <a:lnTo>
                      <a:pt x="2731" y="103"/>
                    </a:lnTo>
                    <a:lnTo>
                      <a:pt x="2356" y="3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5" name="Google Shape;961;p32"/>
              <p:cNvSpPr/>
              <p:nvPr/>
            </p:nvSpPr>
            <p:spPr>
              <a:xfrm rot="745800">
                <a:off x="977040" y="4179960"/>
                <a:ext cx="52560" cy="936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9360"/>
                  <a:gd name="textAreaBottom" fmla="*/ 9720 h 9360"/>
                </a:gdLst>
                <a:ahLst/>
                <a:cxnLst/>
                <a:rect l="textAreaLeft" t="textAreaTop" r="textAreaRight" b="textAreaBottom"/>
                <a:pathLst>
                  <a:path w="2800" h="513">
                    <a:moveTo>
                      <a:pt x="103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68" y="239"/>
                    </a:lnTo>
                    <a:lnTo>
                      <a:pt x="376" y="307"/>
                    </a:lnTo>
                    <a:lnTo>
                      <a:pt x="717" y="376"/>
                    </a:lnTo>
                    <a:lnTo>
                      <a:pt x="1366" y="444"/>
                    </a:lnTo>
                    <a:lnTo>
                      <a:pt x="2697" y="512"/>
                    </a:lnTo>
                    <a:lnTo>
                      <a:pt x="2765" y="512"/>
                    </a:lnTo>
                    <a:lnTo>
                      <a:pt x="2800" y="444"/>
                    </a:lnTo>
                    <a:lnTo>
                      <a:pt x="2800" y="342"/>
                    </a:lnTo>
                    <a:lnTo>
                      <a:pt x="2765" y="342"/>
                    </a:lnTo>
                    <a:lnTo>
                      <a:pt x="2731" y="307"/>
                    </a:lnTo>
                    <a:lnTo>
                      <a:pt x="1400" y="68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" bIns="4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6" name="Google Shape;962;p32"/>
              <p:cNvSpPr/>
              <p:nvPr/>
            </p:nvSpPr>
            <p:spPr>
              <a:xfrm rot="745800">
                <a:off x="1268280" y="4260960"/>
                <a:ext cx="73440" cy="27756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277560"/>
                  <a:gd name="textAreaBottom" fmla="*/ 277920 h 277560"/>
                </a:gdLst>
                <a:ahLst/>
                <a:cxnLst/>
                <a:rect l="textAreaLeft" t="textAreaTop" r="textAreaRight" b="textAreaBottom"/>
                <a:pathLst>
                  <a:path w="3893" h="14647">
                    <a:moveTo>
                      <a:pt x="35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410" y="513"/>
                    </a:lnTo>
                    <a:lnTo>
                      <a:pt x="752" y="888"/>
                    </a:lnTo>
                    <a:lnTo>
                      <a:pt x="1093" y="1298"/>
                    </a:lnTo>
                    <a:lnTo>
                      <a:pt x="1400" y="1673"/>
                    </a:lnTo>
                    <a:lnTo>
                      <a:pt x="1673" y="2083"/>
                    </a:lnTo>
                    <a:lnTo>
                      <a:pt x="1912" y="2493"/>
                    </a:lnTo>
                    <a:lnTo>
                      <a:pt x="2151" y="2902"/>
                    </a:lnTo>
                    <a:lnTo>
                      <a:pt x="2356" y="3312"/>
                    </a:lnTo>
                    <a:lnTo>
                      <a:pt x="2527" y="3756"/>
                    </a:lnTo>
                    <a:lnTo>
                      <a:pt x="2698" y="4166"/>
                    </a:lnTo>
                    <a:lnTo>
                      <a:pt x="2971" y="5053"/>
                    </a:lnTo>
                    <a:lnTo>
                      <a:pt x="3176" y="5907"/>
                    </a:lnTo>
                    <a:lnTo>
                      <a:pt x="3278" y="6828"/>
                    </a:lnTo>
                    <a:lnTo>
                      <a:pt x="3346" y="7750"/>
                    </a:lnTo>
                    <a:lnTo>
                      <a:pt x="3380" y="8672"/>
                    </a:lnTo>
                    <a:lnTo>
                      <a:pt x="3346" y="9628"/>
                    </a:lnTo>
                    <a:lnTo>
                      <a:pt x="3312" y="10584"/>
                    </a:lnTo>
                    <a:lnTo>
                      <a:pt x="3210" y="11540"/>
                    </a:lnTo>
                    <a:lnTo>
                      <a:pt x="3107" y="12530"/>
                    </a:lnTo>
                    <a:lnTo>
                      <a:pt x="2868" y="14510"/>
                    </a:lnTo>
                    <a:lnTo>
                      <a:pt x="2868" y="14544"/>
                    </a:lnTo>
                    <a:lnTo>
                      <a:pt x="2902" y="14612"/>
                    </a:lnTo>
                    <a:lnTo>
                      <a:pt x="2971" y="14646"/>
                    </a:lnTo>
                    <a:lnTo>
                      <a:pt x="3073" y="14646"/>
                    </a:lnTo>
                    <a:lnTo>
                      <a:pt x="3107" y="14612"/>
                    </a:lnTo>
                    <a:lnTo>
                      <a:pt x="3141" y="14544"/>
                    </a:lnTo>
                    <a:lnTo>
                      <a:pt x="3346" y="13656"/>
                    </a:lnTo>
                    <a:lnTo>
                      <a:pt x="3517" y="12735"/>
                    </a:lnTo>
                    <a:lnTo>
                      <a:pt x="3653" y="11745"/>
                    </a:lnTo>
                    <a:lnTo>
                      <a:pt x="3790" y="10755"/>
                    </a:lnTo>
                    <a:lnTo>
                      <a:pt x="3858" y="9730"/>
                    </a:lnTo>
                    <a:lnTo>
                      <a:pt x="3892" y="8706"/>
                    </a:lnTo>
                    <a:lnTo>
                      <a:pt x="3892" y="7648"/>
                    </a:lnTo>
                    <a:lnTo>
                      <a:pt x="3790" y="6624"/>
                    </a:lnTo>
                    <a:lnTo>
                      <a:pt x="3653" y="5634"/>
                    </a:lnTo>
                    <a:lnTo>
                      <a:pt x="3551" y="5156"/>
                    </a:lnTo>
                    <a:lnTo>
                      <a:pt x="3449" y="4678"/>
                    </a:lnTo>
                    <a:lnTo>
                      <a:pt x="3278" y="4200"/>
                    </a:lnTo>
                    <a:lnTo>
                      <a:pt x="3141" y="3722"/>
                    </a:lnTo>
                    <a:lnTo>
                      <a:pt x="2937" y="3278"/>
                    </a:lnTo>
                    <a:lnTo>
                      <a:pt x="2732" y="2834"/>
                    </a:lnTo>
                    <a:lnTo>
                      <a:pt x="2493" y="2424"/>
                    </a:lnTo>
                    <a:lnTo>
                      <a:pt x="2220" y="2015"/>
                    </a:lnTo>
                    <a:lnTo>
                      <a:pt x="1947" y="1639"/>
                    </a:lnTo>
                    <a:lnTo>
                      <a:pt x="1639" y="1264"/>
                    </a:lnTo>
                    <a:lnTo>
                      <a:pt x="1298" y="922"/>
                    </a:lnTo>
                    <a:lnTo>
                      <a:pt x="922" y="615"/>
                    </a:lnTo>
                    <a:lnTo>
                      <a:pt x="513" y="308"/>
                    </a:lnTo>
                    <a:lnTo>
                      <a:pt x="69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7" name="Google Shape;963;p32"/>
              <p:cNvSpPr/>
              <p:nvPr/>
            </p:nvSpPr>
            <p:spPr>
              <a:xfrm rot="745800">
                <a:off x="1268280" y="4343400"/>
                <a:ext cx="27000" cy="22104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221040"/>
                  <a:gd name="textAreaBottom" fmla="*/ 221400 h 221040"/>
                </a:gdLst>
                <a:ahLst/>
                <a:cxnLst/>
                <a:rect l="textAreaLeft" t="textAreaTop" r="textAreaRight" b="textAreaBottom"/>
                <a:pathLst>
                  <a:path w="1434" h="11676">
                    <a:moveTo>
                      <a:pt x="34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76" y="1502"/>
                    </a:lnTo>
                    <a:lnTo>
                      <a:pt x="683" y="2936"/>
                    </a:lnTo>
                    <a:lnTo>
                      <a:pt x="888" y="4370"/>
                    </a:lnTo>
                    <a:lnTo>
                      <a:pt x="1024" y="5804"/>
                    </a:lnTo>
                    <a:lnTo>
                      <a:pt x="1058" y="7204"/>
                    </a:lnTo>
                    <a:lnTo>
                      <a:pt x="1024" y="8637"/>
                    </a:lnTo>
                    <a:lnTo>
                      <a:pt x="922" y="10105"/>
                    </a:lnTo>
                    <a:lnTo>
                      <a:pt x="717" y="11573"/>
                    </a:lnTo>
                    <a:lnTo>
                      <a:pt x="717" y="11642"/>
                    </a:lnTo>
                    <a:lnTo>
                      <a:pt x="785" y="11676"/>
                    </a:lnTo>
                    <a:lnTo>
                      <a:pt x="819" y="11642"/>
                    </a:lnTo>
                    <a:lnTo>
                      <a:pt x="854" y="11608"/>
                    </a:lnTo>
                    <a:lnTo>
                      <a:pt x="1024" y="10891"/>
                    </a:lnTo>
                    <a:lnTo>
                      <a:pt x="1161" y="10174"/>
                    </a:lnTo>
                    <a:lnTo>
                      <a:pt x="1263" y="9457"/>
                    </a:lnTo>
                    <a:lnTo>
                      <a:pt x="1366" y="8706"/>
                    </a:lnTo>
                    <a:lnTo>
                      <a:pt x="1400" y="7989"/>
                    </a:lnTo>
                    <a:lnTo>
                      <a:pt x="1434" y="7238"/>
                    </a:lnTo>
                    <a:lnTo>
                      <a:pt x="1434" y="6521"/>
                    </a:lnTo>
                    <a:lnTo>
                      <a:pt x="1400" y="5770"/>
                    </a:lnTo>
                    <a:lnTo>
                      <a:pt x="1332" y="5019"/>
                    </a:lnTo>
                    <a:lnTo>
                      <a:pt x="1229" y="4302"/>
                    </a:lnTo>
                    <a:lnTo>
                      <a:pt x="1127" y="3585"/>
                    </a:lnTo>
                    <a:lnTo>
                      <a:pt x="956" y="2834"/>
                    </a:lnTo>
                    <a:lnTo>
                      <a:pt x="785" y="2117"/>
                    </a:lnTo>
                    <a:lnTo>
                      <a:pt x="580" y="1434"/>
                    </a:lnTo>
                    <a:lnTo>
                      <a:pt x="376" y="717"/>
                    </a:lnTo>
                    <a:lnTo>
                      <a:pt x="102" y="3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8" name="Google Shape;964;p32"/>
              <p:cNvSpPr/>
              <p:nvPr/>
            </p:nvSpPr>
            <p:spPr>
              <a:xfrm rot="745800">
                <a:off x="1245240" y="4417560"/>
                <a:ext cx="12600" cy="15876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158760"/>
                  <a:gd name="textAreaBottom" fmla="*/ 159120 h 158760"/>
                </a:gdLst>
                <a:ahLst/>
                <a:cxnLst/>
                <a:rect l="textAreaLeft" t="textAreaTop" r="textAreaRight" b="textAreaBottom"/>
                <a:pathLst>
                  <a:path w="684" h="8399">
                    <a:moveTo>
                      <a:pt x="69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171" y="1127"/>
                    </a:lnTo>
                    <a:lnTo>
                      <a:pt x="308" y="2151"/>
                    </a:lnTo>
                    <a:lnTo>
                      <a:pt x="376" y="3175"/>
                    </a:lnTo>
                    <a:lnTo>
                      <a:pt x="376" y="4165"/>
                    </a:lnTo>
                    <a:lnTo>
                      <a:pt x="342" y="5190"/>
                    </a:lnTo>
                    <a:lnTo>
                      <a:pt x="273" y="6214"/>
                    </a:lnTo>
                    <a:lnTo>
                      <a:pt x="171" y="7238"/>
                    </a:lnTo>
                    <a:lnTo>
                      <a:pt x="34" y="8296"/>
                    </a:lnTo>
                    <a:lnTo>
                      <a:pt x="34" y="8365"/>
                    </a:lnTo>
                    <a:lnTo>
                      <a:pt x="103" y="8399"/>
                    </a:lnTo>
                    <a:lnTo>
                      <a:pt x="171" y="8365"/>
                    </a:lnTo>
                    <a:lnTo>
                      <a:pt x="205" y="8330"/>
                    </a:lnTo>
                    <a:lnTo>
                      <a:pt x="342" y="7818"/>
                    </a:lnTo>
                    <a:lnTo>
                      <a:pt x="444" y="7306"/>
                    </a:lnTo>
                    <a:lnTo>
                      <a:pt x="615" y="6282"/>
                    </a:lnTo>
                    <a:lnTo>
                      <a:pt x="683" y="5224"/>
                    </a:lnTo>
                    <a:lnTo>
                      <a:pt x="683" y="4165"/>
                    </a:lnTo>
                    <a:lnTo>
                      <a:pt x="649" y="3141"/>
                    </a:lnTo>
                    <a:lnTo>
                      <a:pt x="512" y="2083"/>
                    </a:lnTo>
                    <a:lnTo>
                      <a:pt x="342" y="1059"/>
                    </a:lnTo>
                    <a:lnTo>
                      <a:pt x="137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560" bIns="79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29" name="Google Shape;965;p32"/>
              <p:cNvSpPr/>
              <p:nvPr/>
            </p:nvSpPr>
            <p:spPr>
              <a:xfrm rot="745800">
                <a:off x="1213560" y="4467240"/>
                <a:ext cx="14400" cy="1162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787" h="6146">
                    <a:moveTo>
                      <a:pt x="479" y="0"/>
                    </a:moveTo>
                    <a:lnTo>
                      <a:pt x="479" y="69"/>
                    </a:lnTo>
                    <a:lnTo>
                      <a:pt x="547" y="854"/>
                    </a:lnTo>
                    <a:lnTo>
                      <a:pt x="547" y="1605"/>
                    </a:lnTo>
                    <a:lnTo>
                      <a:pt x="547" y="2356"/>
                    </a:lnTo>
                    <a:lnTo>
                      <a:pt x="479" y="3107"/>
                    </a:lnTo>
                    <a:lnTo>
                      <a:pt x="411" y="3824"/>
                    </a:lnTo>
                    <a:lnTo>
                      <a:pt x="308" y="4575"/>
                    </a:lnTo>
                    <a:lnTo>
                      <a:pt x="1" y="6077"/>
                    </a:lnTo>
                    <a:lnTo>
                      <a:pt x="35" y="6111"/>
                    </a:lnTo>
                    <a:lnTo>
                      <a:pt x="69" y="6145"/>
                    </a:lnTo>
                    <a:lnTo>
                      <a:pt x="103" y="6145"/>
                    </a:lnTo>
                    <a:lnTo>
                      <a:pt x="138" y="6111"/>
                    </a:lnTo>
                    <a:lnTo>
                      <a:pt x="376" y="5394"/>
                    </a:lnTo>
                    <a:lnTo>
                      <a:pt x="547" y="4643"/>
                    </a:lnTo>
                    <a:lnTo>
                      <a:pt x="684" y="3892"/>
                    </a:lnTo>
                    <a:lnTo>
                      <a:pt x="752" y="3141"/>
                    </a:lnTo>
                    <a:lnTo>
                      <a:pt x="786" y="2356"/>
                    </a:lnTo>
                    <a:lnTo>
                      <a:pt x="786" y="1605"/>
                    </a:lnTo>
                    <a:lnTo>
                      <a:pt x="752" y="820"/>
                    </a:lnTo>
                    <a:lnTo>
                      <a:pt x="650" y="69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0" name="Google Shape;966;p32"/>
              <p:cNvSpPr/>
              <p:nvPr/>
            </p:nvSpPr>
            <p:spPr>
              <a:xfrm rot="745800">
                <a:off x="1185120" y="4509720"/>
                <a:ext cx="13320" cy="813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81360"/>
                  <a:gd name="textAreaBottom" fmla="*/ 81720 h 81360"/>
                </a:gdLst>
                <a:ahLst/>
                <a:cxnLst/>
                <a:rect l="textAreaLeft" t="textAreaTop" r="textAreaRight" b="textAreaBottom"/>
                <a:pathLst>
                  <a:path w="717" h="4303">
                    <a:moveTo>
                      <a:pt x="615" y="1"/>
                    </a:moveTo>
                    <a:lnTo>
                      <a:pt x="580" y="35"/>
                    </a:lnTo>
                    <a:lnTo>
                      <a:pt x="546" y="103"/>
                    </a:lnTo>
                    <a:lnTo>
                      <a:pt x="580" y="615"/>
                    </a:lnTo>
                    <a:lnTo>
                      <a:pt x="546" y="1161"/>
                    </a:lnTo>
                    <a:lnTo>
                      <a:pt x="512" y="1674"/>
                    </a:lnTo>
                    <a:lnTo>
                      <a:pt x="444" y="2186"/>
                    </a:lnTo>
                    <a:lnTo>
                      <a:pt x="273" y="3210"/>
                    </a:lnTo>
                    <a:lnTo>
                      <a:pt x="0" y="4234"/>
                    </a:lnTo>
                    <a:lnTo>
                      <a:pt x="34" y="4268"/>
                    </a:lnTo>
                    <a:lnTo>
                      <a:pt x="68" y="4302"/>
                    </a:lnTo>
                    <a:lnTo>
                      <a:pt x="102" y="4302"/>
                    </a:lnTo>
                    <a:lnTo>
                      <a:pt x="102" y="4268"/>
                    </a:lnTo>
                    <a:lnTo>
                      <a:pt x="307" y="3756"/>
                    </a:lnTo>
                    <a:lnTo>
                      <a:pt x="444" y="3244"/>
                    </a:lnTo>
                    <a:lnTo>
                      <a:pt x="546" y="2732"/>
                    </a:lnTo>
                    <a:lnTo>
                      <a:pt x="649" y="2220"/>
                    </a:lnTo>
                    <a:lnTo>
                      <a:pt x="683" y="1674"/>
                    </a:lnTo>
                    <a:lnTo>
                      <a:pt x="717" y="1161"/>
                    </a:lnTo>
                    <a:lnTo>
                      <a:pt x="717" y="615"/>
                    </a:lnTo>
                    <a:lnTo>
                      <a:pt x="717" y="69"/>
                    </a:lnTo>
                    <a:lnTo>
                      <a:pt x="683" y="35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680" bIns="40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1" name="Google Shape;967;p32"/>
              <p:cNvSpPr/>
              <p:nvPr/>
            </p:nvSpPr>
            <p:spPr>
              <a:xfrm rot="745800">
                <a:off x="1168560" y="4533840"/>
                <a:ext cx="6840" cy="4824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48240"/>
                  <a:gd name="textAreaBottom" fmla="*/ 48600 h 48240"/>
                </a:gdLst>
                <a:ahLst/>
                <a:cxnLst/>
                <a:rect l="textAreaLeft" t="textAreaTop" r="textAreaRight" b="textAreaBottom"/>
                <a:pathLst>
                  <a:path w="377" h="2562">
                    <a:moveTo>
                      <a:pt x="274" y="1"/>
                    </a:moveTo>
                    <a:lnTo>
                      <a:pt x="240" y="35"/>
                    </a:lnTo>
                    <a:lnTo>
                      <a:pt x="103" y="1264"/>
                    </a:lnTo>
                    <a:lnTo>
                      <a:pt x="1" y="2527"/>
                    </a:lnTo>
                    <a:lnTo>
                      <a:pt x="35" y="2561"/>
                    </a:lnTo>
                    <a:lnTo>
                      <a:pt x="103" y="2561"/>
                    </a:lnTo>
                    <a:lnTo>
                      <a:pt x="103" y="2527"/>
                    </a:lnTo>
                    <a:lnTo>
                      <a:pt x="240" y="1298"/>
                    </a:lnTo>
                    <a:lnTo>
                      <a:pt x="377" y="69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120" bIns="24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2" name="Google Shape;968;p32"/>
              <p:cNvSpPr/>
              <p:nvPr/>
            </p:nvSpPr>
            <p:spPr>
              <a:xfrm rot="745800">
                <a:off x="1144440" y="4568040"/>
                <a:ext cx="7920" cy="1908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45" h="1025">
                    <a:moveTo>
                      <a:pt x="376" y="0"/>
                    </a:moveTo>
                    <a:lnTo>
                      <a:pt x="342" y="34"/>
                    </a:lnTo>
                    <a:lnTo>
                      <a:pt x="171" y="512"/>
                    </a:lnTo>
                    <a:lnTo>
                      <a:pt x="69" y="751"/>
                    </a:lnTo>
                    <a:lnTo>
                      <a:pt x="1" y="990"/>
                    </a:lnTo>
                    <a:lnTo>
                      <a:pt x="1" y="1024"/>
                    </a:lnTo>
                    <a:lnTo>
                      <a:pt x="69" y="1024"/>
                    </a:lnTo>
                    <a:lnTo>
                      <a:pt x="171" y="785"/>
                    </a:lnTo>
                    <a:lnTo>
                      <a:pt x="274" y="546"/>
                    </a:lnTo>
                    <a:lnTo>
                      <a:pt x="445" y="68"/>
                    </a:lnTo>
                    <a:lnTo>
                      <a:pt x="445" y="3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3" name="Google Shape;969;p32"/>
              <p:cNvSpPr/>
              <p:nvPr/>
            </p:nvSpPr>
            <p:spPr>
              <a:xfrm rot="745800">
                <a:off x="1132920" y="4560120"/>
                <a:ext cx="6840" cy="1728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377" h="922">
                    <a:moveTo>
                      <a:pt x="342" y="0"/>
                    </a:moveTo>
                    <a:lnTo>
                      <a:pt x="274" y="34"/>
                    </a:lnTo>
                    <a:lnTo>
                      <a:pt x="206" y="68"/>
                    </a:lnTo>
                    <a:lnTo>
                      <a:pt x="103" y="478"/>
                    </a:lnTo>
                    <a:lnTo>
                      <a:pt x="1" y="854"/>
                    </a:lnTo>
                    <a:lnTo>
                      <a:pt x="1" y="922"/>
                    </a:lnTo>
                    <a:lnTo>
                      <a:pt x="103" y="922"/>
                    </a:lnTo>
                    <a:lnTo>
                      <a:pt x="138" y="888"/>
                    </a:lnTo>
                    <a:lnTo>
                      <a:pt x="274" y="512"/>
                    </a:lnTo>
                    <a:lnTo>
                      <a:pt x="377" y="102"/>
                    </a:lnTo>
                    <a:lnTo>
                      <a:pt x="377" y="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4" name="Google Shape;970;p32"/>
              <p:cNvSpPr/>
              <p:nvPr/>
            </p:nvSpPr>
            <p:spPr>
              <a:xfrm rot="745800">
                <a:off x="691200" y="4113360"/>
                <a:ext cx="31320" cy="17496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74960"/>
                  <a:gd name="textAreaBottom" fmla="*/ 175320 h 174960"/>
                </a:gdLst>
                <a:ahLst/>
                <a:cxnLst/>
                <a:rect l="textAreaLeft" t="textAreaTop" r="textAreaRight" b="textAreaBottom"/>
                <a:pathLst>
                  <a:path w="1674" h="9253">
                    <a:moveTo>
                      <a:pt x="1025" y="0"/>
                    </a:moveTo>
                    <a:lnTo>
                      <a:pt x="991" y="35"/>
                    </a:lnTo>
                    <a:lnTo>
                      <a:pt x="991" y="69"/>
                    </a:lnTo>
                    <a:lnTo>
                      <a:pt x="1196" y="2424"/>
                    </a:lnTo>
                    <a:lnTo>
                      <a:pt x="1230" y="3585"/>
                    </a:lnTo>
                    <a:lnTo>
                      <a:pt x="1264" y="4131"/>
                    </a:lnTo>
                    <a:lnTo>
                      <a:pt x="1230" y="4712"/>
                    </a:lnTo>
                    <a:lnTo>
                      <a:pt x="1196" y="5292"/>
                    </a:lnTo>
                    <a:lnTo>
                      <a:pt x="1161" y="5838"/>
                    </a:lnTo>
                    <a:lnTo>
                      <a:pt x="1059" y="6385"/>
                    </a:lnTo>
                    <a:lnTo>
                      <a:pt x="922" y="6931"/>
                    </a:lnTo>
                    <a:lnTo>
                      <a:pt x="786" y="7511"/>
                    </a:lnTo>
                    <a:lnTo>
                      <a:pt x="581" y="8057"/>
                    </a:lnTo>
                    <a:lnTo>
                      <a:pt x="308" y="8604"/>
                    </a:lnTo>
                    <a:lnTo>
                      <a:pt x="35" y="9150"/>
                    </a:lnTo>
                    <a:lnTo>
                      <a:pt x="1" y="9184"/>
                    </a:lnTo>
                    <a:lnTo>
                      <a:pt x="35" y="9252"/>
                    </a:lnTo>
                    <a:lnTo>
                      <a:pt x="103" y="9252"/>
                    </a:lnTo>
                    <a:lnTo>
                      <a:pt x="137" y="9218"/>
                    </a:lnTo>
                    <a:lnTo>
                      <a:pt x="479" y="8740"/>
                    </a:lnTo>
                    <a:lnTo>
                      <a:pt x="786" y="8228"/>
                    </a:lnTo>
                    <a:lnTo>
                      <a:pt x="1025" y="7682"/>
                    </a:lnTo>
                    <a:lnTo>
                      <a:pt x="1230" y="7136"/>
                    </a:lnTo>
                    <a:lnTo>
                      <a:pt x="1400" y="6555"/>
                    </a:lnTo>
                    <a:lnTo>
                      <a:pt x="1503" y="5975"/>
                    </a:lnTo>
                    <a:lnTo>
                      <a:pt x="1605" y="5395"/>
                    </a:lnTo>
                    <a:lnTo>
                      <a:pt x="1639" y="4780"/>
                    </a:lnTo>
                    <a:lnTo>
                      <a:pt x="1674" y="4200"/>
                    </a:lnTo>
                    <a:lnTo>
                      <a:pt x="1639" y="3585"/>
                    </a:lnTo>
                    <a:lnTo>
                      <a:pt x="1605" y="2971"/>
                    </a:lnTo>
                    <a:lnTo>
                      <a:pt x="1537" y="2390"/>
                    </a:lnTo>
                    <a:lnTo>
                      <a:pt x="1366" y="1195"/>
                    </a:lnTo>
                    <a:lnTo>
                      <a:pt x="1127" y="35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7480" bIns="87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5" name="Google Shape;971;p32"/>
              <p:cNvSpPr/>
              <p:nvPr/>
            </p:nvSpPr>
            <p:spPr>
              <a:xfrm rot="745800">
                <a:off x="717480" y="4118040"/>
                <a:ext cx="31320" cy="19980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1674" h="10550">
                    <a:moveTo>
                      <a:pt x="547" y="0"/>
                    </a:moveTo>
                    <a:lnTo>
                      <a:pt x="513" y="34"/>
                    </a:lnTo>
                    <a:lnTo>
                      <a:pt x="513" y="68"/>
                    </a:lnTo>
                    <a:lnTo>
                      <a:pt x="854" y="1298"/>
                    </a:lnTo>
                    <a:lnTo>
                      <a:pt x="1128" y="2492"/>
                    </a:lnTo>
                    <a:lnTo>
                      <a:pt x="1230" y="3107"/>
                    </a:lnTo>
                    <a:lnTo>
                      <a:pt x="1298" y="3721"/>
                    </a:lnTo>
                    <a:lnTo>
                      <a:pt x="1367" y="4336"/>
                    </a:lnTo>
                    <a:lnTo>
                      <a:pt x="1401" y="4950"/>
                    </a:lnTo>
                    <a:lnTo>
                      <a:pt x="1367" y="5531"/>
                    </a:lnTo>
                    <a:lnTo>
                      <a:pt x="1367" y="6248"/>
                    </a:lnTo>
                    <a:lnTo>
                      <a:pt x="1298" y="7067"/>
                    </a:lnTo>
                    <a:lnTo>
                      <a:pt x="1196" y="7886"/>
                    </a:lnTo>
                    <a:lnTo>
                      <a:pt x="1025" y="8706"/>
                    </a:lnTo>
                    <a:lnTo>
                      <a:pt x="923" y="9081"/>
                    </a:lnTo>
                    <a:lnTo>
                      <a:pt x="786" y="9423"/>
                    </a:lnTo>
                    <a:lnTo>
                      <a:pt x="616" y="9764"/>
                    </a:lnTo>
                    <a:lnTo>
                      <a:pt x="445" y="10037"/>
                    </a:lnTo>
                    <a:lnTo>
                      <a:pt x="240" y="10276"/>
                    </a:lnTo>
                    <a:lnTo>
                      <a:pt x="35" y="10447"/>
                    </a:lnTo>
                    <a:lnTo>
                      <a:pt x="1" y="10481"/>
                    </a:lnTo>
                    <a:lnTo>
                      <a:pt x="1" y="10515"/>
                    </a:lnTo>
                    <a:lnTo>
                      <a:pt x="35" y="10515"/>
                    </a:lnTo>
                    <a:lnTo>
                      <a:pt x="69" y="10549"/>
                    </a:lnTo>
                    <a:lnTo>
                      <a:pt x="274" y="10515"/>
                    </a:lnTo>
                    <a:lnTo>
                      <a:pt x="479" y="10413"/>
                    </a:lnTo>
                    <a:lnTo>
                      <a:pt x="684" y="10242"/>
                    </a:lnTo>
                    <a:lnTo>
                      <a:pt x="820" y="10037"/>
                    </a:lnTo>
                    <a:lnTo>
                      <a:pt x="957" y="9764"/>
                    </a:lnTo>
                    <a:lnTo>
                      <a:pt x="1093" y="9491"/>
                    </a:lnTo>
                    <a:lnTo>
                      <a:pt x="1196" y="9184"/>
                    </a:lnTo>
                    <a:lnTo>
                      <a:pt x="1298" y="8842"/>
                    </a:lnTo>
                    <a:lnTo>
                      <a:pt x="1435" y="8194"/>
                    </a:lnTo>
                    <a:lnTo>
                      <a:pt x="1503" y="7545"/>
                    </a:lnTo>
                    <a:lnTo>
                      <a:pt x="1606" y="6555"/>
                    </a:lnTo>
                    <a:lnTo>
                      <a:pt x="1674" y="5736"/>
                    </a:lnTo>
                    <a:lnTo>
                      <a:pt x="1674" y="4916"/>
                    </a:lnTo>
                    <a:lnTo>
                      <a:pt x="1640" y="4063"/>
                    </a:lnTo>
                    <a:lnTo>
                      <a:pt x="1571" y="3243"/>
                    </a:lnTo>
                    <a:lnTo>
                      <a:pt x="1401" y="2424"/>
                    </a:lnTo>
                    <a:lnTo>
                      <a:pt x="1196" y="1605"/>
                    </a:lnTo>
                    <a:lnTo>
                      <a:pt x="957" y="820"/>
                    </a:lnTo>
                    <a:lnTo>
                      <a:pt x="616" y="34"/>
                    </a:lnTo>
                    <a:lnTo>
                      <a:pt x="581" y="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6" name="Google Shape;972;p32"/>
              <p:cNvSpPr/>
              <p:nvPr/>
            </p:nvSpPr>
            <p:spPr>
              <a:xfrm rot="745800">
                <a:off x="739800" y="4106880"/>
                <a:ext cx="39960" cy="20232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2117" h="10687">
                    <a:moveTo>
                      <a:pt x="0" y="1"/>
                    </a:moveTo>
                    <a:lnTo>
                      <a:pt x="0" y="35"/>
                    </a:lnTo>
                    <a:lnTo>
                      <a:pt x="342" y="683"/>
                    </a:lnTo>
                    <a:lnTo>
                      <a:pt x="615" y="1332"/>
                    </a:lnTo>
                    <a:lnTo>
                      <a:pt x="888" y="1981"/>
                    </a:lnTo>
                    <a:lnTo>
                      <a:pt x="1093" y="2629"/>
                    </a:lnTo>
                    <a:lnTo>
                      <a:pt x="1297" y="3278"/>
                    </a:lnTo>
                    <a:lnTo>
                      <a:pt x="1434" y="3927"/>
                    </a:lnTo>
                    <a:lnTo>
                      <a:pt x="1536" y="4541"/>
                    </a:lnTo>
                    <a:lnTo>
                      <a:pt x="1605" y="5190"/>
                    </a:lnTo>
                    <a:lnTo>
                      <a:pt x="1673" y="5838"/>
                    </a:lnTo>
                    <a:lnTo>
                      <a:pt x="1673" y="6521"/>
                    </a:lnTo>
                    <a:lnTo>
                      <a:pt x="1639" y="7170"/>
                    </a:lnTo>
                    <a:lnTo>
                      <a:pt x="1571" y="7819"/>
                    </a:lnTo>
                    <a:lnTo>
                      <a:pt x="1502" y="8501"/>
                    </a:lnTo>
                    <a:lnTo>
                      <a:pt x="1366" y="9184"/>
                    </a:lnTo>
                    <a:lnTo>
                      <a:pt x="1229" y="9867"/>
                    </a:lnTo>
                    <a:lnTo>
                      <a:pt x="1059" y="10584"/>
                    </a:lnTo>
                    <a:lnTo>
                      <a:pt x="1059" y="10652"/>
                    </a:lnTo>
                    <a:lnTo>
                      <a:pt x="1093" y="10686"/>
                    </a:lnTo>
                    <a:lnTo>
                      <a:pt x="1161" y="10686"/>
                    </a:lnTo>
                    <a:lnTo>
                      <a:pt x="1195" y="10652"/>
                    </a:lnTo>
                    <a:lnTo>
                      <a:pt x="1468" y="10003"/>
                    </a:lnTo>
                    <a:lnTo>
                      <a:pt x="1707" y="9355"/>
                    </a:lnTo>
                    <a:lnTo>
                      <a:pt x="1878" y="8672"/>
                    </a:lnTo>
                    <a:lnTo>
                      <a:pt x="2014" y="7989"/>
                    </a:lnTo>
                    <a:lnTo>
                      <a:pt x="2083" y="7306"/>
                    </a:lnTo>
                    <a:lnTo>
                      <a:pt x="2117" y="6590"/>
                    </a:lnTo>
                    <a:lnTo>
                      <a:pt x="2117" y="5873"/>
                    </a:lnTo>
                    <a:lnTo>
                      <a:pt x="2049" y="5190"/>
                    </a:lnTo>
                    <a:lnTo>
                      <a:pt x="1946" y="4473"/>
                    </a:lnTo>
                    <a:lnTo>
                      <a:pt x="1810" y="3790"/>
                    </a:lnTo>
                    <a:lnTo>
                      <a:pt x="1605" y="3107"/>
                    </a:lnTo>
                    <a:lnTo>
                      <a:pt x="1366" y="2424"/>
                    </a:lnTo>
                    <a:lnTo>
                      <a:pt x="1093" y="1776"/>
                    </a:lnTo>
                    <a:lnTo>
                      <a:pt x="785" y="1161"/>
                    </a:lnTo>
                    <a:lnTo>
                      <a:pt x="444" y="58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7" name="Google Shape;973;p32"/>
              <p:cNvSpPr/>
              <p:nvPr/>
            </p:nvSpPr>
            <p:spPr>
              <a:xfrm rot="745800">
                <a:off x="758160" y="4127400"/>
                <a:ext cx="45720" cy="15444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154440"/>
                  <a:gd name="textAreaBottom" fmla="*/ 154800 h 154440"/>
                </a:gdLst>
                <a:ahLst/>
                <a:cxnLst/>
                <a:rect l="textAreaLeft" t="textAreaTop" r="textAreaRight" b="textAreaBottom"/>
                <a:pathLst>
                  <a:path w="2425" h="8160">
                    <a:moveTo>
                      <a:pt x="35" y="0"/>
                    </a:moveTo>
                    <a:lnTo>
                      <a:pt x="1" y="34"/>
                    </a:lnTo>
                    <a:lnTo>
                      <a:pt x="35" y="68"/>
                    </a:lnTo>
                    <a:lnTo>
                      <a:pt x="445" y="512"/>
                    </a:lnTo>
                    <a:lnTo>
                      <a:pt x="786" y="956"/>
                    </a:lnTo>
                    <a:lnTo>
                      <a:pt x="1059" y="1434"/>
                    </a:lnTo>
                    <a:lnTo>
                      <a:pt x="1332" y="1878"/>
                    </a:lnTo>
                    <a:lnTo>
                      <a:pt x="1537" y="2356"/>
                    </a:lnTo>
                    <a:lnTo>
                      <a:pt x="1708" y="2868"/>
                    </a:lnTo>
                    <a:lnTo>
                      <a:pt x="1845" y="3346"/>
                    </a:lnTo>
                    <a:lnTo>
                      <a:pt x="1913" y="3858"/>
                    </a:lnTo>
                    <a:lnTo>
                      <a:pt x="1981" y="4370"/>
                    </a:lnTo>
                    <a:lnTo>
                      <a:pt x="1981" y="4882"/>
                    </a:lnTo>
                    <a:lnTo>
                      <a:pt x="1981" y="5394"/>
                    </a:lnTo>
                    <a:lnTo>
                      <a:pt x="1947" y="5940"/>
                    </a:lnTo>
                    <a:lnTo>
                      <a:pt x="1879" y="6452"/>
                    </a:lnTo>
                    <a:lnTo>
                      <a:pt x="1776" y="6999"/>
                    </a:lnTo>
                    <a:lnTo>
                      <a:pt x="1640" y="7545"/>
                    </a:lnTo>
                    <a:lnTo>
                      <a:pt x="1503" y="8091"/>
                    </a:lnTo>
                    <a:lnTo>
                      <a:pt x="1503" y="8125"/>
                    </a:lnTo>
                    <a:lnTo>
                      <a:pt x="1537" y="8159"/>
                    </a:lnTo>
                    <a:lnTo>
                      <a:pt x="1606" y="8159"/>
                    </a:lnTo>
                    <a:lnTo>
                      <a:pt x="1640" y="8125"/>
                    </a:lnTo>
                    <a:lnTo>
                      <a:pt x="1913" y="7647"/>
                    </a:lnTo>
                    <a:lnTo>
                      <a:pt x="2118" y="7135"/>
                    </a:lnTo>
                    <a:lnTo>
                      <a:pt x="2288" y="6589"/>
                    </a:lnTo>
                    <a:lnTo>
                      <a:pt x="2391" y="6043"/>
                    </a:lnTo>
                    <a:lnTo>
                      <a:pt x="2425" y="5497"/>
                    </a:lnTo>
                    <a:lnTo>
                      <a:pt x="2425" y="4950"/>
                    </a:lnTo>
                    <a:lnTo>
                      <a:pt x="2391" y="4370"/>
                    </a:lnTo>
                    <a:lnTo>
                      <a:pt x="2288" y="3824"/>
                    </a:lnTo>
                    <a:lnTo>
                      <a:pt x="2118" y="3277"/>
                    </a:lnTo>
                    <a:lnTo>
                      <a:pt x="1947" y="2765"/>
                    </a:lnTo>
                    <a:lnTo>
                      <a:pt x="1708" y="2219"/>
                    </a:lnTo>
                    <a:lnTo>
                      <a:pt x="1469" y="1741"/>
                    </a:lnTo>
                    <a:lnTo>
                      <a:pt x="1162" y="1263"/>
                    </a:lnTo>
                    <a:lnTo>
                      <a:pt x="820" y="785"/>
                    </a:lnTo>
                    <a:lnTo>
                      <a:pt x="479" y="37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400" bIns="77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8" name="Google Shape;974;p32"/>
              <p:cNvSpPr/>
              <p:nvPr/>
            </p:nvSpPr>
            <p:spPr>
              <a:xfrm rot="745800">
                <a:off x="773640" y="4096080"/>
                <a:ext cx="56160" cy="147960"/>
              </a:xfrm>
              <a:custGeom>
                <a:avLst/>
                <a:gdLst>
                  <a:gd name="textAreaLeft" fmla="*/ 0 w 56160"/>
                  <a:gd name="textAreaRight" fmla="*/ 56520 w 56160"/>
                  <a:gd name="textAreaTop" fmla="*/ 0 h 147960"/>
                  <a:gd name="textAreaBottom" fmla="*/ 148320 h 147960"/>
                </a:gdLst>
                <a:ahLst/>
                <a:cxnLst/>
                <a:rect l="textAreaLeft" t="textAreaTop" r="textAreaRight" b="textAreaBottom"/>
                <a:pathLst>
                  <a:path w="2971" h="7819">
                    <a:moveTo>
                      <a:pt x="1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342" y="444"/>
                    </a:lnTo>
                    <a:lnTo>
                      <a:pt x="615" y="786"/>
                    </a:lnTo>
                    <a:lnTo>
                      <a:pt x="888" y="1195"/>
                    </a:lnTo>
                    <a:lnTo>
                      <a:pt x="1093" y="1605"/>
                    </a:lnTo>
                    <a:lnTo>
                      <a:pt x="1298" y="2049"/>
                    </a:lnTo>
                    <a:lnTo>
                      <a:pt x="1469" y="2493"/>
                    </a:lnTo>
                    <a:lnTo>
                      <a:pt x="1810" y="3380"/>
                    </a:lnTo>
                    <a:lnTo>
                      <a:pt x="2151" y="4370"/>
                    </a:lnTo>
                    <a:lnTo>
                      <a:pt x="2356" y="4917"/>
                    </a:lnTo>
                    <a:lnTo>
                      <a:pt x="2493" y="5497"/>
                    </a:lnTo>
                    <a:lnTo>
                      <a:pt x="2561" y="6112"/>
                    </a:lnTo>
                    <a:lnTo>
                      <a:pt x="2561" y="6385"/>
                    </a:lnTo>
                    <a:lnTo>
                      <a:pt x="2561" y="6658"/>
                    </a:lnTo>
                    <a:lnTo>
                      <a:pt x="2527" y="6931"/>
                    </a:lnTo>
                    <a:lnTo>
                      <a:pt x="2459" y="7204"/>
                    </a:lnTo>
                    <a:lnTo>
                      <a:pt x="2390" y="7443"/>
                    </a:lnTo>
                    <a:lnTo>
                      <a:pt x="2254" y="7682"/>
                    </a:lnTo>
                    <a:lnTo>
                      <a:pt x="2254" y="7750"/>
                    </a:lnTo>
                    <a:lnTo>
                      <a:pt x="2288" y="7819"/>
                    </a:lnTo>
                    <a:lnTo>
                      <a:pt x="2390" y="7819"/>
                    </a:lnTo>
                    <a:lnTo>
                      <a:pt x="2561" y="7648"/>
                    </a:lnTo>
                    <a:lnTo>
                      <a:pt x="2732" y="7443"/>
                    </a:lnTo>
                    <a:lnTo>
                      <a:pt x="2834" y="7238"/>
                    </a:lnTo>
                    <a:lnTo>
                      <a:pt x="2903" y="6999"/>
                    </a:lnTo>
                    <a:lnTo>
                      <a:pt x="2937" y="6760"/>
                    </a:lnTo>
                    <a:lnTo>
                      <a:pt x="2971" y="6521"/>
                    </a:lnTo>
                    <a:lnTo>
                      <a:pt x="2937" y="5975"/>
                    </a:lnTo>
                    <a:lnTo>
                      <a:pt x="2834" y="5463"/>
                    </a:lnTo>
                    <a:lnTo>
                      <a:pt x="2698" y="4951"/>
                    </a:lnTo>
                    <a:lnTo>
                      <a:pt x="2390" y="3995"/>
                    </a:lnTo>
                    <a:lnTo>
                      <a:pt x="2015" y="2937"/>
                    </a:lnTo>
                    <a:lnTo>
                      <a:pt x="1776" y="2356"/>
                    </a:lnTo>
                    <a:lnTo>
                      <a:pt x="1537" y="1810"/>
                    </a:lnTo>
                    <a:lnTo>
                      <a:pt x="1230" y="1264"/>
                    </a:lnTo>
                    <a:lnTo>
                      <a:pt x="888" y="786"/>
                    </a:lnTo>
                    <a:lnTo>
                      <a:pt x="718" y="547"/>
                    </a:lnTo>
                    <a:lnTo>
                      <a:pt x="513" y="342"/>
                    </a:lnTo>
                    <a:lnTo>
                      <a:pt x="308" y="17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160" bIns="74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39" name="Google Shape;975;p32"/>
              <p:cNvSpPr/>
              <p:nvPr/>
            </p:nvSpPr>
            <p:spPr>
              <a:xfrm rot="745800">
                <a:off x="802440" y="4137120"/>
                <a:ext cx="39240" cy="94680"/>
              </a:xfrm>
              <a:custGeom>
                <a:avLst/>
                <a:gdLst>
                  <a:gd name="textAreaLeft" fmla="*/ 0 w 39240"/>
                  <a:gd name="textAreaRight" fmla="*/ 39600 w 39240"/>
                  <a:gd name="textAreaTop" fmla="*/ 0 h 94680"/>
                  <a:gd name="textAreaBottom" fmla="*/ 95040 h 94680"/>
                </a:gdLst>
                <a:ahLst/>
                <a:cxnLst/>
                <a:rect l="textAreaLeft" t="textAreaTop" r="textAreaRight" b="textAreaBottom"/>
                <a:pathLst>
                  <a:path w="2083" h="5019">
                    <a:moveTo>
                      <a:pt x="0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478" y="649"/>
                    </a:lnTo>
                    <a:lnTo>
                      <a:pt x="854" y="1229"/>
                    </a:lnTo>
                    <a:lnTo>
                      <a:pt x="1161" y="1844"/>
                    </a:lnTo>
                    <a:lnTo>
                      <a:pt x="1434" y="2493"/>
                    </a:lnTo>
                    <a:lnTo>
                      <a:pt x="1502" y="2800"/>
                    </a:lnTo>
                    <a:lnTo>
                      <a:pt x="1571" y="3107"/>
                    </a:lnTo>
                    <a:lnTo>
                      <a:pt x="1673" y="3722"/>
                    </a:lnTo>
                    <a:lnTo>
                      <a:pt x="1741" y="4336"/>
                    </a:lnTo>
                    <a:lnTo>
                      <a:pt x="1810" y="4951"/>
                    </a:lnTo>
                    <a:lnTo>
                      <a:pt x="1844" y="5019"/>
                    </a:lnTo>
                    <a:lnTo>
                      <a:pt x="1946" y="5019"/>
                    </a:lnTo>
                    <a:lnTo>
                      <a:pt x="1980" y="4951"/>
                    </a:lnTo>
                    <a:lnTo>
                      <a:pt x="2049" y="4609"/>
                    </a:lnTo>
                    <a:lnTo>
                      <a:pt x="2083" y="4268"/>
                    </a:lnTo>
                    <a:lnTo>
                      <a:pt x="2083" y="3961"/>
                    </a:lnTo>
                    <a:lnTo>
                      <a:pt x="2049" y="3619"/>
                    </a:lnTo>
                    <a:lnTo>
                      <a:pt x="1980" y="3278"/>
                    </a:lnTo>
                    <a:lnTo>
                      <a:pt x="1912" y="2936"/>
                    </a:lnTo>
                    <a:lnTo>
                      <a:pt x="1776" y="2595"/>
                    </a:lnTo>
                    <a:lnTo>
                      <a:pt x="1673" y="2288"/>
                    </a:lnTo>
                    <a:lnTo>
                      <a:pt x="1332" y="1639"/>
                    </a:lnTo>
                    <a:lnTo>
                      <a:pt x="956" y="1059"/>
                    </a:lnTo>
                    <a:lnTo>
                      <a:pt x="547" y="47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40" name="Google Shape;976;p32"/>
              <p:cNvSpPr/>
              <p:nvPr/>
            </p:nvSpPr>
            <p:spPr>
              <a:xfrm rot="745800">
                <a:off x="416520" y="3812400"/>
                <a:ext cx="101160" cy="16740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67400"/>
                  <a:gd name="textAreaBottom" fmla="*/ 167760 h 167400"/>
                </a:gdLst>
                <a:ahLst/>
                <a:cxnLst/>
                <a:rect l="textAreaLeft" t="textAreaTop" r="textAreaRight" b="textAreaBottom"/>
                <a:pathLst>
                  <a:path w="5361" h="8843">
                    <a:moveTo>
                      <a:pt x="5258" y="0"/>
                    </a:moveTo>
                    <a:lnTo>
                      <a:pt x="4917" y="69"/>
                    </a:lnTo>
                    <a:lnTo>
                      <a:pt x="4609" y="171"/>
                    </a:lnTo>
                    <a:lnTo>
                      <a:pt x="4268" y="273"/>
                    </a:lnTo>
                    <a:lnTo>
                      <a:pt x="3961" y="410"/>
                    </a:lnTo>
                    <a:lnTo>
                      <a:pt x="3653" y="581"/>
                    </a:lnTo>
                    <a:lnTo>
                      <a:pt x="3380" y="751"/>
                    </a:lnTo>
                    <a:lnTo>
                      <a:pt x="3107" y="956"/>
                    </a:lnTo>
                    <a:lnTo>
                      <a:pt x="2834" y="1161"/>
                    </a:lnTo>
                    <a:lnTo>
                      <a:pt x="2322" y="1639"/>
                    </a:lnTo>
                    <a:lnTo>
                      <a:pt x="1844" y="2185"/>
                    </a:lnTo>
                    <a:lnTo>
                      <a:pt x="1434" y="2766"/>
                    </a:lnTo>
                    <a:lnTo>
                      <a:pt x="1059" y="3380"/>
                    </a:lnTo>
                    <a:lnTo>
                      <a:pt x="752" y="4029"/>
                    </a:lnTo>
                    <a:lnTo>
                      <a:pt x="478" y="4712"/>
                    </a:lnTo>
                    <a:lnTo>
                      <a:pt x="274" y="5394"/>
                    </a:lnTo>
                    <a:lnTo>
                      <a:pt x="137" y="6111"/>
                    </a:lnTo>
                    <a:lnTo>
                      <a:pt x="35" y="6794"/>
                    </a:lnTo>
                    <a:lnTo>
                      <a:pt x="0" y="7477"/>
                    </a:lnTo>
                    <a:lnTo>
                      <a:pt x="35" y="8160"/>
                    </a:lnTo>
                    <a:lnTo>
                      <a:pt x="137" y="8808"/>
                    </a:lnTo>
                    <a:lnTo>
                      <a:pt x="171" y="8842"/>
                    </a:lnTo>
                    <a:lnTo>
                      <a:pt x="205" y="8842"/>
                    </a:lnTo>
                    <a:lnTo>
                      <a:pt x="274" y="8808"/>
                    </a:lnTo>
                    <a:lnTo>
                      <a:pt x="274" y="8774"/>
                    </a:lnTo>
                    <a:lnTo>
                      <a:pt x="239" y="8160"/>
                    </a:lnTo>
                    <a:lnTo>
                      <a:pt x="274" y="7511"/>
                    </a:lnTo>
                    <a:lnTo>
                      <a:pt x="342" y="6828"/>
                    </a:lnTo>
                    <a:lnTo>
                      <a:pt x="444" y="6180"/>
                    </a:lnTo>
                    <a:lnTo>
                      <a:pt x="615" y="5497"/>
                    </a:lnTo>
                    <a:lnTo>
                      <a:pt x="820" y="4814"/>
                    </a:lnTo>
                    <a:lnTo>
                      <a:pt x="1059" y="4165"/>
                    </a:lnTo>
                    <a:lnTo>
                      <a:pt x="1366" y="3551"/>
                    </a:lnTo>
                    <a:lnTo>
                      <a:pt x="1673" y="2936"/>
                    </a:lnTo>
                    <a:lnTo>
                      <a:pt x="2083" y="2356"/>
                    </a:lnTo>
                    <a:lnTo>
                      <a:pt x="2493" y="1844"/>
                    </a:lnTo>
                    <a:lnTo>
                      <a:pt x="2971" y="1366"/>
                    </a:lnTo>
                    <a:lnTo>
                      <a:pt x="3483" y="956"/>
                    </a:lnTo>
                    <a:lnTo>
                      <a:pt x="3756" y="785"/>
                    </a:lnTo>
                    <a:lnTo>
                      <a:pt x="4029" y="615"/>
                    </a:lnTo>
                    <a:lnTo>
                      <a:pt x="4336" y="478"/>
                    </a:lnTo>
                    <a:lnTo>
                      <a:pt x="4643" y="342"/>
                    </a:lnTo>
                    <a:lnTo>
                      <a:pt x="4951" y="239"/>
                    </a:lnTo>
                    <a:lnTo>
                      <a:pt x="5292" y="171"/>
                    </a:lnTo>
                    <a:lnTo>
                      <a:pt x="5326" y="137"/>
                    </a:lnTo>
                    <a:lnTo>
                      <a:pt x="5360" y="69"/>
                    </a:lnTo>
                    <a:lnTo>
                      <a:pt x="5326" y="34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1041" name="Google Shape;977;p32"/>
            <p:cNvSpPr/>
            <p:nvPr/>
          </p:nvSpPr>
          <p:spPr>
            <a:xfrm rot="746400">
              <a:off x="474120" y="3868560"/>
              <a:ext cx="48240" cy="131040"/>
            </a:xfrm>
            <a:custGeom>
              <a:avLst/>
              <a:gdLst>
                <a:gd name="textAreaLeft" fmla="*/ 0 w 48240"/>
                <a:gd name="textAreaRight" fmla="*/ 48600 w 48240"/>
                <a:gd name="textAreaTop" fmla="*/ 0 h 131040"/>
                <a:gd name="textAreaBottom" fmla="*/ 131400 h 131040"/>
              </a:gdLst>
              <a:ahLst/>
              <a:cxnLst/>
              <a:rect l="textAreaLeft" t="textAreaTop" r="textAreaRight" b="textAreaBottom"/>
              <a:pathLst>
                <a:path w="2561" h="6932">
                  <a:moveTo>
                    <a:pt x="2492" y="1"/>
                  </a:moveTo>
                  <a:lnTo>
                    <a:pt x="2424" y="35"/>
                  </a:lnTo>
                  <a:lnTo>
                    <a:pt x="1946" y="786"/>
                  </a:lnTo>
                  <a:lnTo>
                    <a:pt x="1468" y="1571"/>
                  </a:lnTo>
                  <a:lnTo>
                    <a:pt x="1024" y="2391"/>
                  </a:lnTo>
                  <a:lnTo>
                    <a:pt x="649" y="3244"/>
                  </a:lnTo>
                  <a:lnTo>
                    <a:pt x="376" y="4132"/>
                  </a:lnTo>
                  <a:lnTo>
                    <a:pt x="239" y="4576"/>
                  </a:lnTo>
                  <a:lnTo>
                    <a:pt x="137" y="5019"/>
                  </a:lnTo>
                  <a:lnTo>
                    <a:pt x="68" y="5463"/>
                  </a:lnTo>
                  <a:lnTo>
                    <a:pt x="34" y="5907"/>
                  </a:lnTo>
                  <a:lnTo>
                    <a:pt x="0" y="6385"/>
                  </a:lnTo>
                  <a:lnTo>
                    <a:pt x="0" y="6829"/>
                  </a:lnTo>
                  <a:lnTo>
                    <a:pt x="34" y="6897"/>
                  </a:lnTo>
                  <a:lnTo>
                    <a:pt x="103" y="6931"/>
                  </a:lnTo>
                  <a:lnTo>
                    <a:pt x="171" y="6897"/>
                  </a:lnTo>
                  <a:lnTo>
                    <a:pt x="239" y="6829"/>
                  </a:lnTo>
                  <a:lnTo>
                    <a:pt x="376" y="5941"/>
                  </a:lnTo>
                  <a:lnTo>
                    <a:pt x="546" y="5054"/>
                  </a:lnTo>
                  <a:lnTo>
                    <a:pt x="751" y="4200"/>
                  </a:lnTo>
                  <a:lnTo>
                    <a:pt x="990" y="3347"/>
                  </a:lnTo>
                  <a:lnTo>
                    <a:pt x="1298" y="2527"/>
                  </a:lnTo>
                  <a:lnTo>
                    <a:pt x="1639" y="1708"/>
                  </a:lnTo>
                  <a:lnTo>
                    <a:pt x="2049" y="923"/>
                  </a:lnTo>
                  <a:lnTo>
                    <a:pt x="2561" y="138"/>
                  </a:lnTo>
                  <a:lnTo>
                    <a:pt x="2561" y="69"/>
                  </a:lnTo>
                  <a:lnTo>
                    <a:pt x="2527" y="35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755;p31"/>
          <p:cNvPicPr/>
          <p:nvPr/>
        </p:nvPicPr>
        <p:blipFill>
          <a:blip r:embed="rId2"/>
          <a:srcRect l="160" t="16683" r="160" b="17369"/>
          <a:stretch/>
        </p:blipFill>
        <p:spPr>
          <a:xfrm>
            <a:off x="2688480" y="179640"/>
            <a:ext cx="5781600" cy="286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3" name="Google Shape;756;p31"/>
          <p:cNvSpPr/>
          <p:nvPr/>
        </p:nvSpPr>
        <p:spPr>
          <a:xfrm rot="16200000" flipH="1">
            <a:off x="4128120" y="-1285920"/>
            <a:ext cx="2902680" cy="5801400"/>
          </a:xfrm>
          <a:custGeom>
            <a:avLst/>
            <a:gdLst>
              <a:gd name="textAreaLeft" fmla="*/ -360 w 2902680"/>
              <a:gd name="textAreaRight" fmla="*/ 2902680 w 2902680"/>
              <a:gd name="textAreaTop" fmla="*/ 0 h 5801400"/>
              <a:gd name="textAreaBottom" fmla="*/ 5801760 h 5801400"/>
            </a:gdLst>
            <a:ahLst/>
            <a:cxnLst/>
            <a:rect l="textAreaLeft" t="textAreaTop" r="textAreaRight" b="textAreaBottom"/>
            <a:pathLst>
              <a:path w="4365622" h="6845541">
                <a:moveTo>
                  <a:pt x="0" y="0"/>
                </a:moveTo>
                <a:lnTo>
                  <a:pt x="0" y="6845542"/>
                </a:lnTo>
                <a:lnTo>
                  <a:pt x="4365623" y="6845542"/>
                </a:lnTo>
                <a:lnTo>
                  <a:pt x="4365623" y="0"/>
                </a:lnTo>
                <a:lnTo>
                  <a:pt x="0" y="0"/>
                </a:lnTo>
                <a:close/>
                <a:moveTo>
                  <a:pt x="4313953" y="4369957"/>
                </a:moveTo>
                <a:cubicBezTo>
                  <a:pt x="4313953" y="4868785"/>
                  <a:pt x="3602789" y="5286019"/>
                  <a:pt x="2651038" y="5390768"/>
                </a:cubicBezTo>
                <a:cubicBezTo>
                  <a:pt x="3602777" y="5463618"/>
                  <a:pt x="4313953" y="5753792"/>
                  <a:pt x="4313953" y="6100717"/>
                </a:cubicBezTo>
                <a:cubicBezTo>
                  <a:pt x="4313953" y="6502567"/>
                  <a:pt x="3359822" y="6828322"/>
                  <a:pt x="2182817" y="6828322"/>
                </a:cubicBezTo>
                <a:cubicBezTo>
                  <a:pt x="1005812" y="6828322"/>
                  <a:pt x="51659" y="6502556"/>
                  <a:pt x="51659" y="6100717"/>
                </a:cubicBezTo>
                <a:cubicBezTo>
                  <a:pt x="51659" y="5753792"/>
                  <a:pt x="762857" y="5463618"/>
                  <a:pt x="1714596" y="5390768"/>
                </a:cubicBezTo>
                <a:cubicBezTo>
                  <a:pt x="762857" y="5286019"/>
                  <a:pt x="51659" y="4868785"/>
                  <a:pt x="51659" y="4369957"/>
                </a:cubicBezTo>
                <a:cubicBezTo>
                  <a:pt x="51659" y="3871130"/>
                  <a:pt x="758757" y="3456266"/>
                  <a:pt x="1706386" y="3350022"/>
                </a:cubicBezTo>
                <a:cubicBezTo>
                  <a:pt x="758757" y="3178658"/>
                  <a:pt x="51659" y="2507141"/>
                  <a:pt x="51659" y="1704807"/>
                </a:cubicBezTo>
                <a:cubicBezTo>
                  <a:pt x="51659" y="772774"/>
                  <a:pt x="1005812" y="17220"/>
                  <a:pt x="2182817" y="17220"/>
                </a:cubicBezTo>
                <a:cubicBezTo>
                  <a:pt x="3359822" y="17220"/>
                  <a:pt x="4313953" y="772774"/>
                  <a:pt x="4313953" y="1704807"/>
                </a:cubicBezTo>
                <a:cubicBezTo>
                  <a:pt x="4313953" y="2507131"/>
                  <a:pt x="3606876" y="3178647"/>
                  <a:pt x="2659248" y="3350022"/>
                </a:cubicBezTo>
                <a:cubicBezTo>
                  <a:pt x="3606876" y="3456255"/>
                  <a:pt x="4313953" y="3872560"/>
                  <a:pt x="4313953" y="4369957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044" name="Google Shape;757;p31"/>
          <p:cNvGrpSpPr/>
          <p:nvPr/>
        </p:nvGrpSpPr>
        <p:grpSpPr>
          <a:xfrm>
            <a:off x="8289720" y="122760"/>
            <a:ext cx="567360" cy="577800"/>
            <a:chOff x="8289720" y="122760"/>
            <a:chExt cx="567360" cy="577800"/>
          </a:xfrm>
        </p:grpSpPr>
        <p:sp>
          <p:nvSpPr>
            <p:cNvPr id="1045" name="Google Shape;758;p31"/>
            <p:cNvSpPr/>
            <p:nvPr/>
          </p:nvSpPr>
          <p:spPr>
            <a:xfrm rot="3097200">
              <a:off x="8490960" y="435960"/>
              <a:ext cx="168480" cy="13140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131400"/>
                <a:gd name="textAreaBottom" fmla="*/ 131760 h 131400"/>
              </a:gdLst>
              <a:ahLst/>
              <a:cxnLst/>
              <a:rect l="textAreaLeft" t="textAreaTop" r="textAreaRight" b="textAreaBottom"/>
              <a:pathLst>
                <a:path w="4507" h="3518">
                  <a:moveTo>
                    <a:pt x="0" y="1"/>
                  </a:moveTo>
                  <a:lnTo>
                    <a:pt x="34" y="35"/>
                  </a:lnTo>
                  <a:lnTo>
                    <a:pt x="1161" y="922"/>
                  </a:lnTo>
                  <a:lnTo>
                    <a:pt x="2322" y="1776"/>
                  </a:lnTo>
                  <a:lnTo>
                    <a:pt x="3380" y="2664"/>
                  </a:lnTo>
                  <a:lnTo>
                    <a:pt x="3892" y="3107"/>
                  </a:lnTo>
                  <a:lnTo>
                    <a:pt x="4473" y="3517"/>
                  </a:lnTo>
                  <a:lnTo>
                    <a:pt x="4507" y="3483"/>
                  </a:lnTo>
                  <a:lnTo>
                    <a:pt x="4507" y="3449"/>
                  </a:lnTo>
                  <a:lnTo>
                    <a:pt x="3995" y="2937"/>
                  </a:lnTo>
                  <a:lnTo>
                    <a:pt x="3448" y="2459"/>
                  </a:lnTo>
                  <a:lnTo>
                    <a:pt x="2288" y="1571"/>
                  </a:lnTo>
                  <a:lnTo>
                    <a:pt x="1195" y="752"/>
                  </a:lnTo>
                  <a:lnTo>
                    <a:pt x="615" y="3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880" bIns="65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6" name="Google Shape;759;p31"/>
            <p:cNvSpPr/>
            <p:nvPr/>
          </p:nvSpPr>
          <p:spPr>
            <a:xfrm rot="3097200">
              <a:off x="8388720" y="370080"/>
              <a:ext cx="270720" cy="140400"/>
            </a:xfrm>
            <a:custGeom>
              <a:avLst/>
              <a:gdLst>
                <a:gd name="textAreaLeft" fmla="*/ 0 w 270720"/>
                <a:gd name="textAreaRight" fmla="*/ 271080 w 270720"/>
                <a:gd name="textAreaTop" fmla="*/ 0 h 140400"/>
                <a:gd name="textAreaBottom" fmla="*/ 140760 h 140400"/>
              </a:gdLst>
              <a:ahLst/>
              <a:cxnLst/>
              <a:rect l="textAreaLeft" t="textAreaTop" r="textAreaRight" b="textAreaBottom"/>
              <a:pathLst>
                <a:path w="7238" h="3756">
                  <a:moveTo>
                    <a:pt x="0" y="0"/>
                  </a:moveTo>
                  <a:lnTo>
                    <a:pt x="0" y="35"/>
                  </a:lnTo>
                  <a:lnTo>
                    <a:pt x="854" y="581"/>
                  </a:lnTo>
                  <a:lnTo>
                    <a:pt x="1741" y="1127"/>
                  </a:lnTo>
                  <a:lnTo>
                    <a:pt x="2595" y="1639"/>
                  </a:lnTo>
                  <a:lnTo>
                    <a:pt x="3516" y="2117"/>
                  </a:lnTo>
                  <a:lnTo>
                    <a:pt x="4404" y="2561"/>
                  </a:lnTo>
                  <a:lnTo>
                    <a:pt x="5326" y="3005"/>
                  </a:lnTo>
                  <a:lnTo>
                    <a:pt x="6282" y="3380"/>
                  </a:lnTo>
                  <a:lnTo>
                    <a:pt x="7204" y="3756"/>
                  </a:lnTo>
                  <a:lnTo>
                    <a:pt x="7238" y="3722"/>
                  </a:lnTo>
                  <a:lnTo>
                    <a:pt x="7238" y="3688"/>
                  </a:lnTo>
                  <a:lnTo>
                    <a:pt x="5394" y="2868"/>
                  </a:lnTo>
                  <a:lnTo>
                    <a:pt x="3551" y="1981"/>
                  </a:lnTo>
                  <a:lnTo>
                    <a:pt x="2663" y="1537"/>
                  </a:lnTo>
                  <a:lnTo>
                    <a:pt x="1775" y="1059"/>
                  </a:lnTo>
                  <a:lnTo>
                    <a:pt x="888" y="54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0200" bIns="70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7" name="Google Shape;760;p31"/>
            <p:cNvSpPr/>
            <p:nvPr/>
          </p:nvSpPr>
          <p:spPr>
            <a:xfrm rot="3097200">
              <a:off x="8499960" y="214200"/>
              <a:ext cx="98280" cy="5976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2630" h="1605">
                  <a:moveTo>
                    <a:pt x="0" y="0"/>
                  </a:moveTo>
                  <a:lnTo>
                    <a:pt x="0" y="35"/>
                  </a:lnTo>
                  <a:lnTo>
                    <a:pt x="0" y="69"/>
                  </a:lnTo>
                  <a:lnTo>
                    <a:pt x="171" y="171"/>
                  </a:lnTo>
                  <a:lnTo>
                    <a:pt x="205" y="171"/>
                  </a:lnTo>
                  <a:lnTo>
                    <a:pt x="273" y="239"/>
                  </a:lnTo>
                  <a:lnTo>
                    <a:pt x="410" y="342"/>
                  </a:lnTo>
                  <a:lnTo>
                    <a:pt x="581" y="410"/>
                  </a:lnTo>
                  <a:lnTo>
                    <a:pt x="1229" y="820"/>
                  </a:lnTo>
                  <a:lnTo>
                    <a:pt x="2595" y="1605"/>
                  </a:lnTo>
                  <a:lnTo>
                    <a:pt x="2629" y="1605"/>
                  </a:lnTo>
                  <a:lnTo>
                    <a:pt x="2629" y="1571"/>
                  </a:lnTo>
                  <a:lnTo>
                    <a:pt x="1366" y="751"/>
                  </a:lnTo>
                  <a:lnTo>
                    <a:pt x="717" y="37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8" name="Google Shape;761;p31"/>
            <p:cNvSpPr/>
            <p:nvPr/>
          </p:nvSpPr>
          <p:spPr>
            <a:xfrm rot="3097200">
              <a:off x="8520840" y="247680"/>
              <a:ext cx="237600" cy="36720"/>
            </a:xfrm>
            <a:custGeom>
              <a:avLst/>
              <a:gdLst>
                <a:gd name="textAreaLeft" fmla="*/ 0 w 237600"/>
                <a:gd name="textAreaRight" fmla="*/ 237960 w 237600"/>
                <a:gd name="textAreaTop" fmla="*/ 0 h 36720"/>
                <a:gd name="textAreaBottom" fmla="*/ 37080 h 36720"/>
              </a:gdLst>
              <a:ahLst/>
              <a:cxnLst/>
              <a:rect l="textAreaLeft" t="textAreaTop" r="textAreaRight" b="textAreaBottom"/>
              <a:pathLst>
                <a:path w="6351" h="991">
                  <a:moveTo>
                    <a:pt x="1878" y="0"/>
                  </a:moveTo>
                  <a:lnTo>
                    <a:pt x="1435" y="35"/>
                  </a:lnTo>
                  <a:lnTo>
                    <a:pt x="1025" y="103"/>
                  </a:lnTo>
                  <a:lnTo>
                    <a:pt x="649" y="239"/>
                  </a:lnTo>
                  <a:lnTo>
                    <a:pt x="445" y="342"/>
                  </a:lnTo>
                  <a:lnTo>
                    <a:pt x="308" y="444"/>
                  </a:lnTo>
                  <a:lnTo>
                    <a:pt x="137" y="581"/>
                  </a:lnTo>
                  <a:lnTo>
                    <a:pt x="1" y="717"/>
                  </a:lnTo>
                  <a:lnTo>
                    <a:pt x="1" y="751"/>
                  </a:lnTo>
                  <a:lnTo>
                    <a:pt x="35" y="751"/>
                  </a:lnTo>
                  <a:lnTo>
                    <a:pt x="206" y="615"/>
                  </a:lnTo>
                  <a:lnTo>
                    <a:pt x="410" y="478"/>
                  </a:lnTo>
                  <a:lnTo>
                    <a:pt x="786" y="308"/>
                  </a:lnTo>
                  <a:lnTo>
                    <a:pt x="1196" y="205"/>
                  </a:lnTo>
                  <a:lnTo>
                    <a:pt x="1639" y="137"/>
                  </a:lnTo>
                  <a:lnTo>
                    <a:pt x="2083" y="103"/>
                  </a:lnTo>
                  <a:lnTo>
                    <a:pt x="2527" y="137"/>
                  </a:lnTo>
                  <a:lnTo>
                    <a:pt x="3415" y="205"/>
                  </a:lnTo>
                  <a:lnTo>
                    <a:pt x="4132" y="342"/>
                  </a:lnTo>
                  <a:lnTo>
                    <a:pt x="4883" y="512"/>
                  </a:lnTo>
                  <a:lnTo>
                    <a:pt x="5600" y="751"/>
                  </a:lnTo>
                  <a:lnTo>
                    <a:pt x="6317" y="990"/>
                  </a:lnTo>
                  <a:lnTo>
                    <a:pt x="6351" y="990"/>
                  </a:lnTo>
                  <a:lnTo>
                    <a:pt x="6351" y="956"/>
                  </a:lnTo>
                  <a:lnTo>
                    <a:pt x="6351" y="922"/>
                  </a:lnTo>
                  <a:lnTo>
                    <a:pt x="5941" y="751"/>
                  </a:lnTo>
                  <a:lnTo>
                    <a:pt x="5566" y="581"/>
                  </a:lnTo>
                  <a:lnTo>
                    <a:pt x="5156" y="444"/>
                  </a:lnTo>
                  <a:lnTo>
                    <a:pt x="4746" y="342"/>
                  </a:lnTo>
                  <a:lnTo>
                    <a:pt x="3927" y="171"/>
                  </a:lnTo>
                  <a:lnTo>
                    <a:pt x="3107" y="69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360" bIns="18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9" name="Google Shape;762;p31"/>
            <p:cNvSpPr/>
            <p:nvPr/>
          </p:nvSpPr>
          <p:spPr>
            <a:xfrm rot="3097200">
              <a:off x="8600760" y="323640"/>
              <a:ext cx="160920" cy="11232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112320"/>
                <a:gd name="textAreaBottom" fmla="*/ 112680 h 112320"/>
              </a:gdLst>
              <a:ahLst/>
              <a:cxnLst/>
              <a:rect l="textAreaLeft" t="textAreaTop" r="textAreaRight" b="textAreaBottom"/>
              <a:pathLst>
                <a:path w="4303" h="3005">
                  <a:moveTo>
                    <a:pt x="1" y="0"/>
                  </a:moveTo>
                  <a:lnTo>
                    <a:pt x="35" y="35"/>
                  </a:lnTo>
                  <a:lnTo>
                    <a:pt x="615" y="171"/>
                  </a:lnTo>
                  <a:lnTo>
                    <a:pt x="1195" y="273"/>
                  </a:lnTo>
                  <a:lnTo>
                    <a:pt x="1503" y="376"/>
                  </a:lnTo>
                  <a:lnTo>
                    <a:pt x="1810" y="512"/>
                  </a:lnTo>
                  <a:lnTo>
                    <a:pt x="2117" y="683"/>
                  </a:lnTo>
                  <a:lnTo>
                    <a:pt x="2390" y="854"/>
                  </a:lnTo>
                  <a:lnTo>
                    <a:pt x="2663" y="1093"/>
                  </a:lnTo>
                  <a:lnTo>
                    <a:pt x="2937" y="1332"/>
                  </a:lnTo>
                  <a:lnTo>
                    <a:pt x="3380" y="1878"/>
                  </a:lnTo>
                  <a:lnTo>
                    <a:pt x="3824" y="2424"/>
                  </a:lnTo>
                  <a:lnTo>
                    <a:pt x="4268" y="3005"/>
                  </a:lnTo>
                  <a:lnTo>
                    <a:pt x="4302" y="3005"/>
                  </a:lnTo>
                  <a:lnTo>
                    <a:pt x="4302" y="2971"/>
                  </a:lnTo>
                  <a:lnTo>
                    <a:pt x="3892" y="2356"/>
                  </a:lnTo>
                  <a:lnTo>
                    <a:pt x="3415" y="1741"/>
                  </a:lnTo>
                  <a:lnTo>
                    <a:pt x="3176" y="1468"/>
                  </a:lnTo>
                  <a:lnTo>
                    <a:pt x="2902" y="1195"/>
                  </a:lnTo>
                  <a:lnTo>
                    <a:pt x="2629" y="956"/>
                  </a:lnTo>
                  <a:lnTo>
                    <a:pt x="2322" y="717"/>
                  </a:lnTo>
                  <a:lnTo>
                    <a:pt x="2083" y="547"/>
                  </a:lnTo>
                  <a:lnTo>
                    <a:pt x="1810" y="410"/>
                  </a:lnTo>
                  <a:lnTo>
                    <a:pt x="1537" y="308"/>
                  </a:lnTo>
                  <a:lnTo>
                    <a:pt x="1230" y="205"/>
                  </a:lnTo>
                  <a:lnTo>
                    <a:pt x="956" y="137"/>
                  </a:lnTo>
                  <a:lnTo>
                    <a:pt x="649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160" bIns="56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0" name="Google Shape;763;p31"/>
            <p:cNvSpPr/>
            <p:nvPr/>
          </p:nvSpPr>
          <p:spPr>
            <a:xfrm rot="3097200">
              <a:off x="8632080" y="398880"/>
              <a:ext cx="87840" cy="118440"/>
            </a:xfrm>
            <a:custGeom>
              <a:avLst/>
              <a:gdLst>
                <a:gd name="textAreaLeft" fmla="*/ 0 w 87840"/>
                <a:gd name="textAreaRight" fmla="*/ 88200 w 87840"/>
                <a:gd name="textAreaTop" fmla="*/ 0 h 118440"/>
                <a:gd name="textAreaBottom" fmla="*/ 118800 h 118440"/>
              </a:gdLst>
              <a:ahLst/>
              <a:cxnLst/>
              <a:rect l="textAreaLeft" t="textAreaTop" r="textAreaRight" b="textAreaBottom"/>
              <a:pathLst>
                <a:path w="2357" h="3176">
                  <a:moveTo>
                    <a:pt x="1" y="1"/>
                  </a:moveTo>
                  <a:lnTo>
                    <a:pt x="1" y="35"/>
                  </a:lnTo>
                  <a:lnTo>
                    <a:pt x="376" y="376"/>
                  </a:lnTo>
                  <a:lnTo>
                    <a:pt x="718" y="718"/>
                  </a:lnTo>
                  <a:lnTo>
                    <a:pt x="1059" y="1127"/>
                  </a:lnTo>
                  <a:lnTo>
                    <a:pt x="1332" y="1537"/>
                  </a:lnTo>
                  <a:lnTo>
                    <a:pt x="1605" y="1947"/>
                  </a:lnTo>
                  <a:lnTo>
                    <a:pt x="1810" y="2356"/>
                  </a:lnTo>
                  <a:lnTo>
                    <a:pt x="2049" y="2766"/>
                  </a:lnTo>
                  <a:lnTo>
                    <a:pt x="2322" y="3176"/>
                  </a:lnTo>
                  <a:lnTo>
                    <a:pt x="2357" y="3176"/>
                  </a:lnTo>
                  <a:lnTo>
                    <a:pt x="2357" y="3142"/>
                  </a:lnTo>
                  <a:lnTo>
                    <a:pt x="2152" y="2698"/>
                  </a:lnTo>
                  <a:lnTo>
                    <a:pt x="1913" y="2220"/>
                  </a:lnTo>
                  <a:lnTo>
                    <a:pt x="1640" y="1776"/>
                  </a:lnTo>
                  <a:lnTo>
                    <a:pt x="1366" y="1366"/>
                  </a:lnTo>
                  <a:lnTo>
                    <a:pt x="1059" y="957"/>
                  </a:lnTo>
                  <a:lnTo>
                    <a:pt x="752" y="615"/>
                  </a:lnTo>
                  <a:lnTo>
                    <a:pt x="411" y="27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400" bIns="59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1" name="Google Shape;764;p31"/>
            <p:cNvSpPr/>
            <p:nvPr/>
          </p:nvSpPr>
          <p:spPr>
            <a:xfrm rot="3097200">
              <a:off x="8637120" y="475920"/>
              <a:ext cx="31680" cy="4320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43200"/>
                <a:gd name="textAreaBottom" fmla="*/ 43560 h 43200"/>
              </a:gdLst>
              <a:ahLst/>
              <a:cxnLst/>
              <a:rect l="textAreaLeft" t="textAreaTop" r="textAreaRight" b="textAreaBottom"/>
              <a:pathLst>
                <a:path w="855" h="1162">
                  <a:moveTo>
                    <a:pt x="1" y="1"/>
                  </a:moveTo>
                  <a:lnTo>
                    <a:pt x="1" y="35"/>
                  </a:lnTo>
                  <a:lnTo>
                    <a:pt x="376" y="615"/>
                  </a:lnTo>
                  <a:lnTo>
                    <a:pt x="581" y="922"/>
                  </a:lnTo>
                  <a:lnTo>
                    <a:pt x="820" y="1161"/>
                  </a:lnTo>
                  <a:lnTo>
                    <a:pt x="854" y="1161"/>
                  </a:lnTo>
                  <a:lnTo>
                    <a:pt x="854" y="1127"/>
                  </a:lnTo>
                  <a:lnTo>
                    <a:pt x="684" y="854"/>
                  </a:lnTo>
                  <a:lnTo>
                    <a:pt x="479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0" bIns="21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2" name="Google Shape;765;p31"/>
            <p:cNvSpPr/>
            <p:nvPr/>
          </p:nvSpPr>
          <p:spPr>
            <a:xfrm rot="3097200">
              <a:off x="8598240" y="279360"/>
              <a:ext cx="106920" cy="29160"/>
            </a:xfrm>
            <a:custGeom>
              <a:avLst/>
              <a:gdLst>
                <a:gd name="textAreaLeft" fmla="*/ 0 w 106920"/>
                <a:gd name="textAreaRight" fmla="*/ 107280 w 106920"/>
                <a:gd name="textAreaTop" fmla="*/ 0 h 29160"/>
                <a:gd name="textAreaBottom" fmla="*/ 29520 h 29160"/>
              </a:gdLst>
              <a:ahLst/>
              <a:cxnLst/>
              <a:rect l="textAreaLeft" t="textAreaTop" r="textAreaRight" b="textAreaBottom"/>
              <a:pathLst>
                <a:path w="2868" h="786">
                  <a:moveTo>
                    <a:pt x="0" y="1"/>
                  </a:moveTo>
                  <a:lnTo>
                    <a:pt x="0" y="35"/>
                  </a:lnTo>
                  <a:lnTo>
                    <a:pt x="751" y="137"/>
                  </a:lnTo>
                  <a:lnTo>
                    <a:pt x="1468" y="308"/>
                  </a:lnTo>
                  <a:lnTo>
                    <a:pt x="2151" y="513"/>
                  </a:lnTo>
                  <a:lnTo>
                    <a:pt x="2834" y="786"/>
                  </a:lnTo>
                  <a:lnTo>
                    <a:pt x="2868" y="786"/>
                  </a:lnTo>
                  <a:lnTo>
                    <a:pt x="2868" y="752"/>
                  </a:lnTo>
                  <a:lnTo>
                    <a:pt x="2526" y="581"/>
                  </a:lnTo>
                  <a:lnTo>
                    <a:pt x="2185" y="444"/>
                  </a:lnTo>
                  <a:lnTo>
                    <a:pt x="1844" y="308"/>
                  </a:lnTo>
                  <a:lnTo>
                    <a:pt x="1468" y="205"/>
                  </a:lnTo>
                  <a:lnTo>
                    <a:pt x="1127" y="103"/>
                  </a:lnTo>
                  <a:lnTo>
                    <a:pt x="751" y="35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760" bIns="14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3" name="Google Shape;766;p31"/>
            <p:cNvSpPr/>
            <p:nvPr/>
          </p:nvSpPr>
          <p:spPr>
            <a:xfrm rot="3097200">
              <a:off x="8652600" y="383040"/>
              <a:ext cx="45720" cy="35640"/>
            </a:xfrm>
            <a:custGeom>
              <a:avLst/>
              <a:gdLst>
                <a:gd name="textAreaLeft" fmla="*/ 0 w 45720"/>
                <a:gd name="textAreaRight" fmla="*/ 46080 w 45720"/>
                <a:gd name="textAreaTop" fmla="*/ 0 h 35640"/>
                <a:gd name="textAreaBottom" fmla="*/ 36000 h 35640"/>
              </a:gdLst>
              <a:ahLst/>
              <a:cxnLst/>
              <a:rect l="textAreaLeft" t="textAreaTop" r="textAreaRight" b="textAreaBottom"/>
              <a:pathLst>
                <a:path w="1230" h="957">
                  <a:moveTo>
                    <a:pt x="0" y="1"/>
                  </a:moveTo>
                  <a:lnTo>
                    <a:pt x="0" y="35"/>
                  </a:lnTo>
                  <a:lnTo>
                    <a:pt x="307" y="239"/>
                  </a:lnTo>
                  <a:lnTo>
                    <a:pt x="615" y="478"/>
                  </a:lnTo>
                  <a:lnTo>
                    <a:pt x="1195" y="956"/>
                  </a:lnTo>
                  <a:lnTo>
                    <a:pt x="1229" y="956"/>
                  </a:lnTo>
                  <a:lnTo>
                    <a:pt x="956" y="683"/>
                  </a:lnTo>
                  <a:lnTo>
                    <a:pt x="649" y="444"/>
                  </a:lnTo>
                  <a:lnTo>
                    <a:pt x="342" y="20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0" bIns="18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4" name="Google Shape;767;p31"/>
            <p:cNvSpPr/>
            <p:nvPr/>
          </p:nvSpPr>
          <p:spPr>
            <a:xfrm rot="3097200">
              <a:off x="8516160" y="252000"/>
              <a:ext cx="99360" cy="5976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2664" h="1606">
                  <a:moveTo>
                    <a:pt x="35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298" y="854"/>
                  </a:lnTo>
                  <a:lnTo>
                    <a:pt x="1981" y="1230"/>
                  </a:lnTo>
                  <a:lnTo>
                    <a:pt x="2629" y="1605"/>
                  </a:lnTo>
                  <a:lnTo>
                    <a:pt x="2664" y="1605"/>
                  </a:lnTo>
                  <a:lnTo>
                    <a:pt x="2664" y="1571"/>
                  </a:lnTo>
                  <a:lnTo>
                    <a:pt x="1332" y="78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5" name="Google Shape;768;p31"/>
            <p:cNvSpPr/>
            <p:nvPr/>
          </p:nvSpPr>
          <p:spPr>
            <a:xfrm rot="3097200">
              <a:off x="8558280" y="226440"/>
              <a:ext cx="38160" cy="21240"/>
            </a:xfrm>
            <a:custGeom>
              <a:avLst/>
              <a:gdLst>
                <a:gd name="textAreaLeft" fmla="*/ 0 w 38160"/>
                <a:gd name="textAreaRight" fmla="*/ 38520 w 3816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581">
                  <a:moveTo>
                    <a:pt x="1" y="1"/>
                  </a:moveTo>
                  <a:lnTo>
                    <a:pt x="1" y="35"/>
                  </a:lnTo>
                  <a:lnTo>
                    <a:pt x="1025" y="581"/>
                  </a:lnTo>
                  <a:lnTo>
                    <a:pt x="1025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6" name="Google Shape;769;p31"/>
            <p:cNvSpPr/>
            <p:nvPr/>
          </p:nvSpPr>
          <p:spPr>
            <a:xfrm rot="3097200">
              <a:off x="8569800" y="205200"/>
              <a:ext cx="22680" cy="17640"/>
            </a:xfrm>
            <a:custGeom>
              <a:avLst/>
              <a:gdLst>
                <a:gd name="textAreaLeft" fmla="*/ 0 w 22680"/>
                <a:gd name="textAreaRight" fmla="*/ 23040 w 22680"/>
                <a:gd name="textAreaTop" fmla="*/ 0 h 17640"/>
                <a:gd name="textAreaBottom" fmla="*/ 18000 h 17640"/>
              </a:gdLst>
              <a:ahLst/>
              <a:cxnLst/>
              <a:rect l="textAreaLeft" t="textAreaTop" r="textAreaRight" b="textAreaBottom"/>
              <a:pathLst>
                <a:path w="615" h="479">
                  <a:moveTo>
                    <a:pt x="0" y="1"/>
                  </a:moveTo>
                  <a:lnTo>
                    <a:pt x="0" y="35"/>
                  </a:lnTo>
                  <a:lnTo>
                    <a:pt x="273" y="274"/>
                  </a:lnTo>
                  <a:lnTo>
                    <a:pt x="581" y="479"/>
                  </a:lnTo>
                  <a:lnTo>
                    <a:pt x="615" y="479"/>
                  </a:lnTo>
                  <a:lnTo>
                    <a:pt x="615" y="445"/>
                  </a:lnTo>
                  <a:lnTo>
                    <a:pt x="342" y="20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000" bIns="9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7" name="Google Shape;770;p31"/>
            <p:cNvSpPr/>
            <p:nvPr/>
          </p:nvSpPr>
          <p:spPr>
            <a:xfrm rot="3097200">
              <a:off x="8353440" y="223560"/>
              <a:ext cx="439560" cy="375480"/>
            </a:xfrm>
            <a:custGeom>
              <a:avLst/>
              <a:gdLst>
                <a:gd name="textAreaLeft" fmla="*/ 0 w 439560"/>
                <a:gd name="textAreaRight" fmla="*/ 439920 w 439560"/>
                <a:gd name="textAreaTop" fmla="*/ 0 h 375480"/>
                <a:gd name="textAreaBottom" fmla="*/ 375840 h 375480"/>
              </a:gdLst>
              <a:ahLst/>
              <a:cxnLst/>
              <a:rect l="textAreaLeft" t="textAreaTop" r="textAreaRight" b="textAreaBottom"/>
              <a:pathLst>
                <a:path w="11745" h="10038">
                  <a:moveTo>
                    <a:pt x="9628" y="3244"/>
                  </a:moveTo>
                  <a:lnTo>
                    <a:pt x="9867" y="3619"/>
                  </a:lnTo>
                  <a:lnTo>
                    <a:pt x="10106" y="4029"/>
                  </a:lnTo>
                  <a:lnTo>
                    <a:pt x="9970" y="3858"/>
                  </a:lnTo>
                  <a:lnTo>
                    <a:pt x="9867" y="3688"/>
                  </a:lnTo>
                  <a:lnTo>
                    <a:pt x="9628" y="3244"/>
                  </a:lnTo>
                  <a:close/>
                  <a:moveTo>
                    <a:pt x="10140" y="4165"/>
                  </a:moveTo>
                  <a:lnTo>
                    <a:pt x="10379" y="4678"/>
                  </a:lnTo>
                  <a:lnTo>
                    <a:pt x="10550" y="5258"/>
                  </a:lnTo>
                  <a:lnTo>
                    <a:pt x="10652" y="5599"/>
                  </a:lnTo>
                  <a:lnTo>
                    <a:pt x="10550" y="5463"/>
                  </a:lnTo>
                  <a:lnTo>
                    <a:pt x="10413" y="5360"/>
                  </a:lnTo>
                  <a:lnTo>
                    <a:pt x="10379" y="5053"/>
                  </a:lnTo>
                  <a:lnTo>
                    <a:pt x="10345" y="4746"/>
                  </a:lnTo>
                  <a:lnTo>
                    <a:pt x="10243" y="4439"/>
                  </a:lnTo>
                  <a:lnTo>
                    <a:pt x="10140" y="4165"/>
                  </a:lnTo>
                  <a:close/>
                  <a:moveTo>
                    <a:pt x="10447" y="5702"/>
                  </a:moveTo>
                  <a:lnTo>
                    <a:pt x="10482" y="5872"/>
                  </a:lnTo>
                  <a:lnTo>
                    <a:pt x="10516" y="6043"/>
                  </a:lnTo>
                  <a:lnTo>
                    <a:pt x="10516" y="6453"/>
                  </a:lnTo>
                  <a:lnTo>
                    <a:pt x="10447" y="6521"/>
                  </a:lnTo>
                  <a:lnTo>
                    <a:pt x="10447" y="6077"/>
                  </a:lnTo>
                  <a:lnTo>
                    <a:pt x="10447" y="5702"/>
                  </a:lnTo>
                  <a:close/>
                  <a:moveTo>
                    <a:pt x="10755" y="6282"/>
                  </a:moveTo>
                  <a:lnTo>
                    <a:pt x="10789" y="6828"/>
                  </a:lnTo>
                  <a:lnTo>
                    <a:pt x="10789" y="7340"/>
                  </a:lnTo>
                  <a:lnTo>
                    <a:pt x="10755" y="6999"/>
                  </a:lnTo>
                  <a:lnTo>
                    <a:pt x="10755" y="6316"/>
                  </a:lnTo>
                  <a:lnTo>
                    <a:pt x="10755" y="6282"/>
                  </a:lnTo>
                  <a:close/>
                  <a:moveTo>
                    <a:pt x="8228" y="7511"/>
                  </a:moveTo>
                  <a:lnTo>
                    <a:pt x="8843" y="7887"/>
                  </a:lnTo>
                  <a:lnTo>
                    <a:pt x="8570" y="7750"/>
                  </a:lnTo>
                  <a:lnTo>
                    <a:pt x="8228" y="7511"/>
                  </a:lnTo>
                  <a:close/>
                  <a:moveTo>
                    <a:pt x="1025" y="3414"/>
                  </a:moveTo>
                  <a:lnTo>
                    <a:pt x="1878" y="4029"/>
                  </a:lnTo>
                  <a:lnTo>
                    <a:pt x="2766" y="4609"/>
                  </a:lnTo>
                  <a:lnTo>
                    <a:pt x="3688" y="5190"/>
                  </a:lnTo>
                  <a:lnTo>
                    <a:pt x="4575" y="5736"/>
                  </a:lnTo>
                  <a:lnTo>
                    <a:pt x="5497" y="6282"/>
                  </a:lnTo>
                  <a:lnTo>
                    <a:pt x="6453" y="6794"/>
                  </a:lnTo>
                  <a:lnTo>
                    <a:pt x="7375" y="7272"/>
                  </a:lnTo>
                  <a:lnTo>
                    <a:pt x="8365" y="7750"/>
                  </a:lnTo>
                  <a:lnTo>
                    <a:pt x="8706" y="7955"/>
                  </a:lnTo>
                  <a:lnTo>
                    <a:pt x="8775" y="7955"/>
                  </a:lnTo>
                  <a:lnTo>
                    <a:pt x="8775" y="7921"/>
                  </a:lnTo>
                  <a:lnTo>
                    <a:pt x="9253" y="8126"/>
                  </a:lnTo>
                  <a:lnTo>
                    <a:pt x="9287" y="8126"/>
                  </a:lnTo>
                  <a:lnTo>
                    <a:pt x="9321" y="8160"/>
                  </a:lnTo>
                  <a:lnTo>
                    <a:pt x="9867" y="8501"/>
                  </a:lnTo>
                  <a:lnTo>
                    <a:pt x="10413" y="8808"/>
                  </a:lnTo>
                  <a:lnTo>
                    <a:pt x="10516" y="8979"/>
                  </a:lnTo>
                  <a:lnTo>
                    <a:pt x="10174" y="8843"/>
                  </a:lnTo>
                  <a:lnTo>
                    <a:pt x="9799" y="8706"/>
                  </a:lnTo>
                  <a:lnTo>
                    <a:pt x="9082" y="8535"/>
                  </a:lnTo>
                  <a:lnTo>
                    <a:pt x="7443" y="8057"/>
                  </a:lnTo>
                  <a:lnTo>
                    <a:pt x="5190" y="7340"/>
                  </a:lnTo>
                  <a:lnTo>
                    <a:pt x="4644" y="7101"/>
                  </a:lnTo>
                  <a:lnTo>
                    <a:pt x="4097" y="6794"/>
                  </a:lnTo>
                  <a:lnTo>
                    <a:pt x="3756" y="6589"/>
                  </a:lnTo>
                  <a:lnTo>
                    <a:pt x="3449" y="6350"/>
                  </a:lnTo>
                  <a:lnTo>
                    <a:pt x="3142" y="6077"/>
                  </a:lnTo>
                  <a:lnTo>
                    <a:pt x="2834" y="5804"/>
                  </a:lnTo>
                  <a:lnTo>
                    <a:pt x="3551" y="6214"/>
                  </a:lnTo>
                  <a:lnTo>
                    <a:pt x="4302" y="6589"/>
                  </a:lnTo>
                  <a:lnTo>
                    <a:pt x="5053" y="6965"/>
                  </a:lnTo>
                  <a:lnTo>
                    <a:pt x="5804" y="7272"/>
                  </a:lnTo>
                  <a:lnTo>
                    <a:pt x="6624" y="7614"/>
                  </a:lnTo>
                  <a:lnTo>
                    <a:pt x="7443" y="7955"/>
                  </a:lnTo>
                  <a:lnTo>
                    <a:pt x="8263" y="8228"/>
                  </a:lnTo>
                  <a:lnTo>
                    <a:pt x="9116" y="8433"/>
                  </a:lnTo>
                  <a:lnTo>
                    <a:pt x="9150" y="8399"/>
                  </a:lnTo>
                  <a:lnTo>
                    <a:pt x="9150" y="8365"/>
                  </a:lnTo>
                  <a:lnTo>
                    <a:pt x="7477" y="7784"/>
                  </a:lnTo>
                  <a:lnTo>
                    <a:pt x="6624" y="7477"/>
                  </a:lnTo>
                  <a:lnTo>
                    <a:pt x="5804" y="7170"/>
                  </a:lnTo>
                  <a:lnTo>
                    <a:pt x="5019" y="6794"/>
                  </a:lnTo>
                  <a:lnTo>
                    <a:pt x="4234" y="6419"/>
                  </a:lnTo>
                  <a:lnTo>
                    <a:pt x="2664" y="5633"/>
                  </a:lnTo>
                  <a:lnTo>
                    <a:pt x="2254" y="5190"/>
                  </a:lnTo>
                  <a:lnTo>
                    <a:pt x="1878" y="4712"/>
                  </a:lnTo>
                  <a:lnTo>
                    <a:pt x="1435" y="4063"/>
                  </a:lnTo>
                  <a:lnTo>
                    <a:pt x="1025" y="3414"/>
                  </a:lnTo>
                  <a:close/>
                  <a:moveTo>
                    <a:pt x="11062" y="8808"/>
                  </a:moveTo>
                  <a:lnTo>
                    <a:pt x="11164" y="9082"/>
                  </a:lnTo>
                  <a:lnTo>
                    <a:pt x="11096" y="9013"/>
                  </a:lnTo>
                  <a:lnTo>
                    <a:pt x="11062" y="8808"/>
                  </a:lnTo>
                  <a:close/>
                  <a:moveTo>
                    <a:pt x="2664" y="0"/>
                  </a:moveTo>
                  <a:lnTo>
                    <a:pt x="2220" y="35"/>
                  </a:lnTo>
                  <a:lnTo>
                    <a:pt x="1776" y="103"/>
                  </a:lnTo>
                  <a:lnTo>
                    <a:pt x="1332" y="171"/>
                  </a:lnTo>
                  <a:lnTo>
                    <a:pt x="957" y="342"/>
                  </a:lnTo>
                  <a:lnTo>
                    <a:pt x="752" y="444"/>
                  </a:lnTo>
                  <a:lnTo>
                    <a:pt x="547" y="581"/>
                  </a:lnTo>
                  <a:lnTo>
                    <a:pt x="376" y="752"/>
                  </a:lnTo>
                  <a:lnTo>
                    <a:pt x="206" y="922"/>
                  </a:lnTo>
                  <a:lnTo>
                    <a:pt x="103" y="1127"/>
                  </a:lnTo>
                  <a:lnTo>
                    <a:pt x="1" y="1366"/>
                  </a:lnTo>
                  <a:lnTo>
                    <a:pt x="1" y="1571"/>
                  </a:lnTo>
                  <a:lnTo>
                    <a:pt x="35" y="1810"/>
                  </a:lnTo>
                  <a:lnTo>
                    <a:pt x="35" y="2015"/>
                  </a:lnTo>
                  <a:lnTo>
                    <a:pt x="69" y="2049"/>
                  </a:lnTo>
                  <a:lnTo>
                    <a:pt x="206" y="2049"/>
                  </a:lnTo>
                  <a:lnTo>
                    <a:pt x="240" y="1981"/>
                  </a:lnTo>
                  <a:lnTo>
                    <a:pt x="240" y="1912"/>
                  </a:lnTo>
                  <a:lnTo>
                    <a:pt x="274" y="1878"/>
                  </a:lnTo>
                  <a:lnTo>
                    <a:pt x="308" y="1844"/>
                  </a:lnTo>
                  <a:lnTo>
                    <a:pt x="445" y="1503"/>
                  </a:lnTo>
                  <a:lnTo>
                    <a:pt x="581" y="1229"/>
                  </a:lnTo>
                  <a:lnTo>
                    <a:pt x="786" y="1025"/>
                  </a:lnTo>
                  <a:lnTo>
                    <a:pt x="1059" y="820"/>
                  </a:lnTo>
                  <a:lnTo>
                    <a:pt x="1332" y="683"/>
                  </a:lnTo>
                  <a:lnTo>
                    <a:pt x="1605" y="581"/>
                  </a:lnTo>
                  <a:lnTo>
                    <a:pt x="1947" y="478"/>
                  </a:lnTo>
                  <a:lnTo>
                    <a:pt x="2288" y="444"/>
                  </a:lnTo>
                  <a:lnTo>
                    <a:pt x="2664" y="410"/>
                  </a:lnTo>
                  <a:lnTo>
                    <a:pt x="3073" y="410"/>
                  </a:lnTo>
                  <a:lnTo>
                    <a:pt x="3517" y="444"/>
                  </a:lnTo>
                  <a:lnTo>
                    <a:pt x="3551" y="444"/>
                  </a:lnTo>
                  <a:lnTo>
                    <a:pt x="4644" y="513"/>
                  </a:lnTo>
                  <a:lnTo>
                    <a:pt x="5770" y="649"/>
                  </a:lnTo>
                  <a:lnTo>
                    <a:pt x="6248" y="717"/>
                  </a:lnTo>
                  <a:lnTo>
                    <a:pt x="6726" y="854"/>
                  </a:lnTo>
                  <a:lnTo>
                    <a:pt x="7170" y="1025"/>
                  </a:lnTo>
                  <a:lnTo>
                    <a:pt x="7409" y="1127"/>
                  </a:lnTo>
                  <a:lnTo>
                    <a:pt x="7614" y="1264"/>
                  </a:lnTo>
                  <a:lnTo>
                    <a:pt x="7785" y="1400"/>
                  </a:lnTo>
                  <a:lnTo>
                    <a:pt x="7853" y="1468"/>
                  </a:lnTo>
                  <a:lnTo>
                    <a:pt x="8263" y="1844"/>
                  </a:lnTo>
                  <a:lnTo>
                    <a:pt x="8672" y="2288"/>
                  </a:lnTo>
                  <a:lnTo>
                    <a:pt x="9014" y="2766"/>
                  </a:lnTo>
                  <a:lnTo>
                    <a:pt x="9321" y="3244"/>
                  </a:lnTo>
                  <a:lnTo>
                    <a:pt x="9321" y="3278"/>
                  </a:lnTo>
                  <a:lnTo>
                    <a:pt x="9321" y="3312"/>
                  </a:lnTo>
                  <a:lnTo>
                    <a:pt x="9423" y="3449"/>
                  </a:lnTo>
                  <a:lnTo>
                    <a:pt x="9628" y="3858"/>
                  </a:lnTo>
                  <a:lnTo>
                    <a:pt x="9765" y="4268"/>
                  </a:lnTo>
                  <a:lnTo>
                    <a:pt x="9901" y="4678"/>
                  </a:lnTo>
                  <a:lnTo>
                    <a:pt x="9970" y="5087"/>
                  </a:lnTo>
                  <a:lnTo>
                    <a:pt x="10004" y="5394"/>
                  </a:lnTo>
                  <a:lnTo>
                    <a:pt x="10038" y="5702"/>
                  </a:lnTo>
                  <a:lnTo>
                    <a:pt x="10004" y="6385"/>
                  </a:lnTo>
                  <a:lnTo>
                    <a:pt x="9833" y="6111"/>
                  </a:lnTo>
                  <a:lnTo>
                    <a:pt x="9799" y="6077"/>
                  </a:lnTo>
                  <a:lnTo>
                    <a:pt x="9799" y="6111"/>
                  </a:lnTo>
                  <a:lnTo>
                    <a:pt x="9970" y="6419"/>
                  </a:lnTo>
                  <a:lnTo>
                    <a:pt x="10004" y="6419"/>
                  </a:lnTo>
                  <a:lnTo>
                    <a:pt x="10004" y="6794"/>
                  </a:lnTo>
                  <a:lnTo>
                    <a:pt x="9662" y="6316"/>
                  </a:lnTo>
                  <a:lnTo>
                    <a:pt x="9287" y="5872"/>
                  </a:lnTo>
                  <a:lnTo>
                    <a:pt x="8877" y="5463"/>
                  </a:lnTo>
                  <a:lnTo>
                    <a:pt x="8433" y="5087"/>
                  </a:lnTo>
                  <a:lnTo>
                    <a:pt x="8399" y="5087"/>
                  </a:lnTo>
                  <a:lnTo>
                    <a:pt x="8365" y="5121"/>
                  </a:lnTo>
                  <a:lnTo>
                    <a:pt x="8399" y="5121"/>
                  </a:lnTo>
                  <a:lnTo>
                    <a:pt x="8843" y="5599"/>
                  </a:lnTo>
                  <a:lnTo>
                    <a:pt x="9253" y="6043"/>
                  </a:lnTo>
                  <a:lnTo>
                    <a:pt x="9628" y="6555"/>
                  </a:lnTo>
                  <a:lnTo>
                    <a:pt x="10004" y="7033"/>
                  </a:lnTo>
                  <a:lnTo>
                    <a:pt x="10038" y="7477"/>
                  </a:lnTo>
                  <a:lnTo>
                    <a:pt x="9799" y="7204"/>
                  </a:lnTo>
                  <a:lnTo>
                    <a:pt x="9560" y="6931"/>
                  </a:lnTo>
                  <a:lnTo>
                    <a:pt x="9082" y="6419"/>
                  </a:lnTo>
                  <a:lnTo>
                    <a:pt x="8706" y="6043"/>
                  </a:lnTo>
                  <a:lnTo>
                    <a:pt x="8331" y="5702"/>
                  </a:lnTo>
                  <a:lnTo>
                    <a:pt x="7511" y="5019"/>
                  </a:lnTo>
                  <a:lnTo>
                    <a:pt x="7443" y="5019"/>
                  </a:lnTo>
                  <a:lnTo>
                    <a:pt x="7443" y="5053"/>
                  </a:lnTo>
                  <a:lnTo>
                    <a:pt x="7443" y="5087"/>
                  </a:lnTo>
                  <a:lnTo>
                    <a:pt x="8228" y="5736"/>
                  </a:lnTo>
                  <a:lnTo>
                    <a:pt x="8945" y="6453"/>
                  </a:lnTo>
                  <a:lnTo>
                    <a:pt x="9253" y="6794"/>
                  </a:lnTo>
                  <a:lnTo>
                    <a:pt x="9526" y="7136"/>
                  </a:lnTo>
                  <a:lnTo>
                    <a:pt x="10072" y="7818"/>
                  </a:lnTo>
                  <a:lnTo>
                    <a:pt x="10106" y="7955"/>
                  </a:lnTo>
                  <a:lnTo>
                    <a:pt x="9731" y="7511"/>
                  </a:lnTo>
                  <a:lnTo>
                    <a:pt x="9287" y="7101"/>
                  </a:lnTo>
                  <a:lnTo>
                    <a:pt x="8399" y="6350"/>
                  </a:lnTo>
                  <a:lnTo>
                    <a:pt x="7443" y="5565"/>
                  </a:lnTo>
                  <a:lnTo>
                    <a:pt x="6487" y="4848"/>
                  </a:lnTo>
                  <a:lnTo>
                    <a:pt x="6419" y="4848"/>
                  </a:lnTo>
                  <a:lnTo>
                    <a:pt x="6419" y="4917"/>
                  </a:lnTo>
                  <a:lnTo>
                    <a:pt x="7375" y="5668"/>
                  </a:lnTo>
                  <a:lnTo>
                    <a:pt x="8297" y="6453"/>
                  </a:lnTo>
                  <a:lnTo>
                    <a:pt x="9184" y="7272"/>
                  </a:lnTo>
                  <a:lnTo>
                    <a:pt x="9628" y="7682"/>
                  </a:lnTo>
                  <a:lnTo>
                    <a:pt x="10106" y="8092"/>
                  </a:lnTo>
                  <a:lnTo>
                    <a:pt x="10140" y="8092"/>
                  </a:lnTo>
                  <a:lnTo>
                    <a:pt x="10243" y="8331"/>
                  </a:lnTo>
                  <a:lnTo>
                    <a:pt x="10277" y="8501"/>
                  </a:lnTo>
                  <a:lnTo>
                    <a:pt x="9901" y="8228"/>
                  </a:lnTo>
                  <a:lnTo>
                    <a:pt x="9526" y="7921"/>
                  </a:lnTo>
                  <a:lnTo>
                    <a:pt x="9150" y="7614"/>
                  </a:lnTo>
                  <a:lnTo>
                    <a:pt x="8365" y="7067"/>
                  </a:lnTo>
                  <a:lnTo>
                    <a:pt x="6897" y="6009"/>
                  </a:lnTo>
                  <a:lnTo>
                    <a:pt x="5258" y="4917"/>
                  </a:lnTo>
                  <a:lnTo>
                    <a:pt x="3620" y="3858"/>
                  </a:lnTo>
                  <a:lnTo>
                    <a:pt x="3620" y="3892"/>
                  </a:lnTo>
                  <a:lnTo>
                    <a:pt x="6760" y="6077"/>
                  </a:lnTo>
                  <a:lnTo>
                    <a:pt x="8399" y="7238"/>
                  </a:lnTo>
                  <a:lnTo>
                    <a:pt x="8775" y="7511"/>
                  </a:lnTo>
                  <a:lnTo>
                    <a:pt x="8126" y="7101"/>
                  </a:lnTo>
                  <a:lnTo>
                    <a:pt x="5565" y="5394"/>
                  </a:lnTo>
                  <a:lnTo>
                    <a:pt x="2971" y="3653"/>
                  </a:lnTo>
                  <a:lnTo>
                    <a:pt x="1674" y="2732"/>
                  </a:lnTo>
                  <a:lnTo>
                    <a:pt x="1093" y="2322"/>
                  </a:lnTo>
                  <a:lnTo>
                    <a:pt x="786" y="2117"/>
                  </a:lnTo>
                  <a:lnTo>
                    <a:pt x="649" y="2049"/>
                  </a:lnTo>
                  <a:lnTo>
                    <a:pt x="479" y="2015"/>
                  </a:lnTo>
                  <a:lnTo>
                    <a:pt x="445" y="2015"/>
                  </a:lnTo>
                  <a:lnTo>
                    <a:pt x="445" y="2049"/>
                  </a:lnTo>
                  <a:lnTo>
                    <a:pt x="547" y="2185"/>
                  </a:lnTo>
                  <a:lnTo>
                    <a:pt x="683" y="2322"/>
                  </a:lnTo>
                  <a:lnTo>
                    <a:pt x="957" y="2561"/>
                  </a:lnTo>
                  <a:lnTo>
                    <a:pt x="1571" y="3005"/>
                  </a:lnTo>
                  <a:lnTo>
                    <a:pt x="2800" y="3892"/>
                  </a:lnTo>
                  <a:lnTo>
                    <a:pt x="3551" y="4439"/>
                  </a:lnTo>
                  <a:lnTo>
                    <a:pt x="957" y="2766"/>
                  </a:lnTo>
                  <a:lnTo>
                    <a:pt x="888" y="2766"/>
                  </a:lnTo>
                  <a:lnTo>
                    <a:pt x="888" y="2800"/>
                  </a:lnTo>
                  <a:lnTo>
                    <a:pt x="922" y="2834"/>
                  </a:lnTo>
                  <a:lnTo>
                    <a:pt x="4200" y="5053"/>
                  </a:lnTo>
                  <a:lnTo>
                    <a:pt x="5839" y="6146"/>
                  </a:lnTo>
                  <a:lnTo>
                    <a:pt x="7511" y="7204"/>
                  </a:lnTo>
                  <a:lnTo>
                    <a:pt x="5839" y="6282"/>
                  </a:lnTo>
                  <a:lnTo>
                    <a:pt x="4166" y="5326"/>
                  </a:lnTo>
                  <a:lnTo>
                    <a:pt x="2527" y="4336"/>
                  </a:lnTo>
                  <a:lnTo>
                    <a:pt x="922" y="3278"/>
                  </a:lnTo>
                  <a:lnTo>
                    <a:pt x="274" y="2220"/>
                  </a:lnTo>
                  <a:lnTo>
                    <a:pt x="206" y="2185"/>
                  </a:lnTo>
                  <a:lnTo>
                    <a:pt x="137" y="2185"/>
                  </a:lnTo>
                  <a:lnTo>
                    <a:pt x="103" y="2220"/>
                  </a:lnTo>
                  <a:lnTo>
                    <a:pt x="103" y="2322"/>
                  </a:lnTo>
                  <a:lnTo>
                    <a:pt x="410" y="3005"/>
                  </a:lnTo>
                  <a:lnTo>
                    <a:pt x="820" y="3688"/>
                  </a:lnTo>
                  <a:lnTo>
                    <a:pt x="1264" y="4336"/>
                  </a:lnTo>
                  <a:lnTo>
                    <a:pt x="1708" y="4951"/>
                  </a:lnTo>
                  <a:lnTo>
                    <a:pt x="2152" y="5497"/>
                  </a:lnTo>
                  <a:lnTo>
                    <a:pt x="2664" y="6009"/>
                  </a:lnTo>
                  <a:lnTo>
                    <a:pt x="3176" y="6487"/>
                  </a:lnTo>
                  <a:lnTo>
                    <a:pt x="3756" y="6897"/>
                  </a:lnTo>
                  <a:lnTo>
                    <a:pt x="4063" y="7101"/>
                  </a:lnTo>
                  <a:lnTo>
                    <a:pt x="4405" y="7306"/>
                  </a:lnTo>
                  <a:lnTo>
                    <a:pt x="5122" y="7614"/>
                  </a:lnTo>
                  <a:lnTo>
                    <a:pt x="5873" y="7887"/>
                  </a:lnTo>
                  <a:lnTo>
                    <a:pt x="6624" y="8126"/>
                  </a:lnTo>
                  <a:lnTo>
                    <a:pt x="8297" y="8604"/>
                  </a:lnTo>
                  <a:lnTo>
                    <a:pt x="9150" y="8877"/>
                  </a:lnTo>
                  <a:lnTo>
                    <a:pt x="9594" y="9013"/>
                  </a:lnTo>
                  <a:lnTo>
                    <a:pt x="10038" y="9082"/>
                  </a:lnTo>
                  <a:lnTo>
                    <a:pt x="10072" y="9082"/>
                  </a:lnTo>
                  <a:lnTo>
                    <a:pt x="10277" y="9150"/>
                  </a:lnTo>
                  <a:lnTo>
                    <a:pt x="10721" y="9457"/>
                  </a:lnTo>
                  <a:lnTo>
                    <a:pt x="11130" y="9764"/>
                  </a:lnTo>
                  <a:lnTo>
                    <a:pt x="11301" y="9901"/>
                  </a:lnTo>
                  <a:lnTo>
                    <a:pt x="11472" y="10037"/>
                  </a:lnTo>
                  <a:lnTo>
                    <a:pt x="11677" y="9799"/>
                  </a:lnTo>
                  <a:lnTo>
                    <a:pt x="11642" y="9799"/>
                  </a:lnTo>
                  <a:lnTo>
                    <a:pt x="11608" y="9730"/>
                  </a:lnTo>
                  <a:lnTo>
                    <a:pt x="11608" y="9730"/>
                  </a:lnTo>
                  <a:lnTo>
                    <a:pt x="11677" y="9799"/>
                  </a:lnTo>
                  <a:lnTo>
                    <a:pt x="11745" y="9696"/>
                  </a:lnTo>
                  <a:lnTo>
                    <a:pt x="11301" y="8979"/>
                  </a:lnTo>
                  <a:lnTo>
                    <a:pt x="11130" y="8638"/>
                  </a:lnTo>
                  <a:lnTo>
                    <a:pt x="10994" y="8262"/>
                  </a:lnTo>
                  <a:lnTo>
                    <a:pt x="10891" y="7887"/>
                  </a:lnTo>
                  <a:lnTo>
                    <a:pt x="10857" y="7477"/>
                  </a:lnTo>
                  <a:lnTo>
                    <a:pt x="10891" y="7067"/>
                  </a:lnTo>
                  <a:lnTo>
                    <a:pt x="10994" y="6624"/>
                  </a:lnTo>
                  <a:lnTo>
                    <a:pt x="11130" y="6248"/>
                  </a:lnTo>
                  <a:lnTo>
                    <a:pt x="11062" y="5770"/>
                  </a:lnTo>
                  <a:lnTo>
                    <a:pt x="10960" y="5326"/>
                  </a:lnTo>
                  <a:lnTo>
                    <a:pt x="10823" y="4848"/>
                  </a:lnTo>
                  <a:lnTo>
                    <a:pt x="10652" y="4404"/>
                  </a:lnTo>
                  <a:lnTo>
                    <a:pt x="10447" y="3961"/>
                  </a:lnTo>
                  <a:lnTo>
                    <a:pt x="10208" y="3517"/>
                  </a:lnTo>
                  <a:lnTo>
                    <a:pt x="9901" y="3073"/>
                  </a:lnTo>
                  <a:lnTo>
                    <a:pt x="9594" y="2663"/>
                  </a:lnTo>
                  <a:lnTo>
                    <a:pt x="9253" y="2254"/>
                  </a:lnTo>
                  <a:lnTo>
                    <a:pt x="8843" y="1878"/>
                  </a:lnTo>
                  <a:lnTo>
                    <a:pt x="8433" y="1571"/>
                  </a:lnTo>
                  <a:lnTo>
                    <a:pt x="7989" y="1298"/>
                  </a:lnTo>
                  <a:lnTo>
                    <a:pt x="7750" y="1093"/>
                  </a:lnTo>
                  <a:lnTo>
                    <a:pt x="7511" y="922"/>
                  </a:lnTo>
                  <a:lnTo>
                    <a:pt x="7614" y="956"/>
                  </a:lnTo>
                  <a:lnTo>
                    <a:pt x="8058" y="1195"/>
                  </a:lnTo>
                  <a:lnTo>
                    <a:pt x="8502" y="1434"/>
                  </a:lnTo>
                  <a:lnTo>
                    <a:pt x="8911" y="1742"/>
                  </a:lnTo>
                  <a:lnTo>
                    <a:pt x="9287" y="2049"/>
                  </a:lnTo>
                  <a:lnTo>
                    <a:pt x="9628" y="2390"/>
                  </a:lnTo>
                  <a:lnTo>
                    <a:pt x="9970" y="2766"/>
                  </a:lnTo>
                  <a:lnTo>
                    <a:pt x="10277" y="3175"/>
                  </a:lnTo>
                  <a:lnTo>
                    <a:pt x="10550" y="3585"/>
                  </a:lnTo>
                  <a:lnTo>
                    <a:pt x="10789" y="4029"/>
                  </a:lnTo>
                  <a:lnTo>
                    <a:pt x="10994" y="4507"/>
                  </a:lnTo>
                  <a:lnTo>
                    <a:pt x="11130" y="4985"/>
                  </a:lnTo>
                  <a:lnTo>
                    <a:pt x="11164" y="5224"/>
                  </a:lnTo>
                  <a:lnTo>
                    <a:pt x="11199" y="5497"/>
                  </a:lnTo>
                  <a:lnTo>
                    <a:pt x="11199" y="5838"/>
                  </a:lnTo>
                  <a:lnTo>
                    <a:pt x="11164" y="6214"/>
                  </a:lnTo>
                  <a:lnTo>
                    <a:pt x="11301" y="5838"/>
                  </a:lnTo>
                  <a:lnTo>
                    <a:pt x="11403" y="5497"/>
                  </a:lnTo>
                  <a:lnTo>
                    <a:pt x="11438" y="5121"/>
                  </a:lnTo>
                  <a:lnTo>
                    <a:pt x="11438" y="4917"/>
                  </a:lnTo>
                  <a:lnTo>
                    <a:pt x="11438" y="4712"/>
                  </a:lnTo>
                  <a:lnTo>
                    <a:pt x="11301" y="4336"/>
                  </a:lnTo>
                  <a:lnTo>
                    <a:pt x="11164" y="3961"/>
                  </a:lnTo>
                  <a:lnTo>
                    <a:pt x="10960" y="3619"/>
                  </a:lnTo>
                  <a:lnTo>
                    <a:pt x="10755" y="3244"/>
                  </a:lnTo>
                  <a:lnTo>
                    <a:pt x="10516" y="2902"/>
                  </a:lnTo>
                  <a:lnTo>
                    <a:pt x="10277" y="2595"/>
                  </a:lnTo>
                  <a:lnTo>
                    <a:pt x="9765" y="2015"/>
                  </a:lnTo>
                  <a:lnTo>
                    <a:pt x="9389" y="1673"/>
                  </a:lnTo>
                  <a:lnTo>
                    <a:pt x="9014" y="1366"/>
                  </a:lnTo>
                  <a:lnTo>
                    <a:pt x="8604" y="1093"/>
                  </a:lnTo>
                  <a:lnTo>
                    <a:pt x="8194" y="888"/>
                  </a:lnTo>
                  <a:lnTo>
                    <a:pt x="7750" y="683"/>
                  </a:lnTo>
                  <a:lnTo>
                    <a:pt x="7272" y="513"/>
                  </a:lnTo>
                  <a:lnTo>
                    <a:pt x="6829" y="342"/>
                  </a:lnTo>
                  <a:lnTo>
                    <a:pt x="6351" y="239"/>
                  </a:lnTo>
                  <a:lnTo>
                    <a:pt x="5668" y="137"/>
                  </a:lnTo>
                  <a:lnTo>
                    <a:pt x="4985" y="69"/>
                  </a:lnTo>
                  <a:lnTo>
                    <a:pt x="4268" y="35"/>
                  </a:lnTo>
                  <a:lnTo>
                    <a:pt x="3585" y="35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058" name="Google Shape;771;p31"/>
          <p:cNvGrpSpPr/>
          <p:nvPr/>
        </p:nvGrpSpPr>
        <p:grpSpPr>
          <a:xfrm>
            <a:off x="8632080" y="465120"/>
            <a:ext cx="402120" cy="411480"/>
            <a:chOff x="8632080" y="465120"/>
            <a:chExt cx="402120" cy="411480"/>
          </a:xfrm>
        </p:grpSpPr>
        <p:sp>
          <p:nvSpPr>
            <p:cNvPr id="1059" name="Google Shape;772;p31"/>
            <p:cNvSpPr/>
            <p:nvPr/>
          </p:nvSpPr>
          <p:spPr>
            <a:xfrm rot="7596600">
              <a:off x="8711640" y="641520"/>
              <a:ext cx="120240" cy="9360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93600"/>
                <a:gd name="textAreaBottom" fmla="*/ 93960 h 93600"/>
              </a:gdLst>
              <a:ahLst/>
              <a:cxnLst/>
              <a:rect l="textAreaLeft" t="textAreaTop" r="textAreaRight" b="textAreaBottom"/>
              <a:pathLst>
                <a:path w="4507" h="3518">
                  <a:moveTo>
                    <a:pt x="0" y="1"/>
                  </a:moveTo>
                  <a:lnTo>
                    <a:pt x="34" y="35"/>
                  </a:lnTo>
                  <a:lnTo>
                    <a:pt x="1161" y="922"/>
                  </a:lnTo>
                  <a:lnTo>
                    <a:pt x="2322" y="1776"/>
                  </a:lnTo>
                  <a:lnTo>
                    <a:pt x="3380" y="2664"/>
                  </a:lnTo>
                  <a:lnTo>
                    <a:pt x="3892" y="3107"/>
                  </a:lnTo>
                  <a:lnTo>
                    <a:pt x="4473" y="3517"/>
                  </a:lnTo>
                  <a:lnTo>
                    <a:pt x="4507" y="3483"/>
                  </a:lnTo>
                  <a:lnTo>
                    <a:pt x="4507" y="3449"/>
                  </a:lnTo>
                  <a:lnTo>
                    <a:pt x="3995" y="2937"/>
                  </a:lnTo>
                  <a:lnTo>
                    <a:pt x="3448" y="2459"/>
                  </a:lnTo>
                  <a:lnTo>
                    <a:pt x="2288" y="1571"/>
                  </a:lnTo>
                  <a:lnTo>
                    <a:pt x="1195" y="752"/>
                  </a:lnTo>
                  <a:lnTo>
                    <a:pt x="615" y="3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0" name="Google Shape;773;p31"/>
            <p:cNvSpPr/>
            <p:nvPr/>
          </p:nvSpPr>
          <p:spPr>
            <a:xfrm rot="7596600">
              <a:off x="8707680" y="592200"/>
              <a:ext cx="192960" cy="10008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100080"/>
                <a:gd name="textAreaBottom" fmla="*/ 100440 h 100080"/>
              </a:gdLst>
              <a:ahLst/>
              <a:cxnLst/>
              <a:rect l="textAreaLeft" t="textAreaTop" r="textAreaRight" b="textAreaBottom"/>
              <a:pathLst>
                <a:path w="7238" h="3756">
                  <a:moveTo>
                    <a:pt x="0" y="0"/>
                  </a:moveTo>
                  <a:lnTo>
                    <a:pt x="0" y="35"/>
                  </a:lnTo>
                  <a:lnTo>
                    <a:pt x="854" y="581"/>
                  </a:lnTo>
                  <a:lnTo>
                    <a:pt x="1741" y="1127"/>
                  </a:lnTo>
                  <a:lnTo>
                    <a:pt x="2595" y="1639"/>
                  </a:lnTo>
                  <a:lnTo>
                    <a:pt x="3516" y="2117"/>
                  </a:lnTo>
                  <a:lnTo>
                    <a:pt x="4404" y="2561"/>
                  </a:lnTo>
                  <a:lnTo>
                    <a:pt x="5326" y="3005"/>
                  </a:lnTo>
                  <a:lnTo>
                    <a:pt x="6282" y="3380"/>
                  </a:lnTo>
                  <a:lnTo>
                    <a:pt x="7204" y="3756"/>
                  </a:lnTo>
                  <a:lnTo>
                    <a:pt x="7238" y="3722"/>
                  </a:lnTo>
                  <a:lnTo>
                    <a:pt x="7238" y="3688"/>
                  </a:lnTo>
                  <a:lnTo>
                    <a:pt x="5394" y="2868"/>
                  </a:lnTo>
                  <a:lnTo>
                    <a:pt x="3551" y="1981"/>
                  </a:lnTo>
                  <a:lnTo>
                    <a:pt x="2663" y="1537"/>
                  </a:lnTo>
                  <a:lnTo>
                    <a:pt x="1775" y="1059"/>
                  </a:lnTo>
                  <a:lnTo>
                    <a:pt x="888" y="54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1" name="Google Shape;774;p31"/>
            <p:cNvSpPr/>
            <p:nvPr/>
          </p:nvSpPr>
          <p:spPr>
            <a:xfrm rot="7596600">
              <a:off x="8909280" y="601560"/>
              <a:ext cx="69840" cy="42480"/>
            </a:xfrm>
            <a:custGeom>
              <a:avLst/>
              <a:gdLst>
                <a:gd name="textAreaLeft" fmla="*/ 0 w 69840"/>
                <a:gd name="textAreaRight" fmla="*/ 70200 w 6984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2630" h="1605">
                  <a:moveTo>
                    <a:pt x="0" y="0"/>
                  </a:moveTo>
                  <a:lnTo>
                    <a:pt x="0" y="35"/>
                  </a:lnTo>
                  <a:lnTo>
                    <a:pt x="0" y="69"/>
                  </a:lnTo>
                  <a:lnTo>
                    <a:pt x="171" y="171"/>
                  </a:lnTo>
                  <a:lnTo>
                    <a:pt x="205" y="171"/>
                  </a:lnTo>
                  <a:lnTo>
                    <a:pt x="273" y="239"/>
                  </a:lnTo>
                  <a:lnTo>
                    <a:pt x="410" y="342"/>
                  </a:lnTo>
                  <a:lnTo>
                    <a:pt x="581" y="410"/>
                  </a:lnTo>
                  <a:lnTo>
                    <a:pt x="1229" y="820"/>
                  </a:lnTo>
                  <a:lnTo>
                    <a:pt x="2595" y="1605"/>
                  </a:lnTo>
                  <a:lnTo>
                    <a:pt x="2629" y="1605"/>
                  </a:lnTo>
                  <a:lnTo>
                    <a:pt x="2629" y="1571"/>
                  </a:lnTo>
                  <a:lnTo>
                    <a:pt x="1366" y="751"/>
                  </a:lnTo>
                  <a:lnTo>
                    <a:pt x="717" y="37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2" name="Google Shape;775;p31"/>
            <p:cNvSpPr/>
            <p:nvPr/>
          </p:nvSpPr>
          <p:spPr>
            <a:xfrm rot="7596600">
              <a:off x="8861040" y="676440"/>
              <a:ext cx="169200" cy="26280"/>
            </a:xfrm>
            <a:custGeom>
              <a:avLst/>
              <a:gdLst>
                <a:gd name="textAreaLeft" fmla="*/ 0 w 169200"/>
                <a:gd name="textAreaRight" fmla="*/ 169560 w 169200"/>
                <a:gd name="textAreaTop" fmla="*/ 0 h 26280"/>
                <a:gd name="textAreaBottom" fmla="*/ 26640 h 26280"/>
              </a:gdLst>
              <a:ahLst/>
              <a:cxnLst/>
              <a:rect l="textAreaLeft" t="textAreaTop" r="textAreaRight" b="textAreaBottom"/>
              <a:pathLst>
                <a:path w="6351" h="991">
                  <a:moveTo>
                    <a:pt x="1878" y="0"/>
                  </a:moveTo>
                  <a:lnTo>
                    <a:pt x="1435" y="35"/>
                  </a:lnTo>
                  <a:lnTo>
                    <a:pt x="1025" y="103"/>
                  </a:lnTo>
                  <a:lnTo>
                    <a:pt x="649" y="239"/>
                  </a:lnTo>
                  <a:lnTo>
                    <a:pt x="445" y="342"/>
                  </a:lnTo>
                  <a:lnTo>
                    <a:pt x="308" y="444"/>
                  </a:lnTo>
                  <a:lnTo>
                    <a:pt x="137" y="581"/>
                  </a:lnTo>
                  <a:lnTo>
                    <a:pt x="1" y="717"/>
                  </a:lnTo>
                  <a:lnTo>
                    <a:pt x="1" y="751"/>
                  </a:lnTo>
                  <a:lnTo>
                    <a:pt x="35" y="751"/>
                  </a:lnTo>
                  <a:lnTo>
                    <a:pt x="206" y="615"/>
                  </a:lnTo>
                  <a:lnTo>
                    <a:pt x="410" y="478"/>
                  </a:lnTo>
                  <a:lnTo>
                    <a:pt x="786" y="308"/>
                  </a:lnTo>
                  <a:lnTo>
                    <a:pt x="1196" y="205"/>
                  </a:lnTo>
                  <a:lnTo>
                    <a:pt x="1639" y="137"/>
                  </a:lnTo>
                  <a:lnTo>
                    <a:pt x="2083" y="103"/>
                  </a:lnTo>
                  <a:lnTo>
                    <a:pt x="2527" y="137"/>
                  </a:lnTo>
                  <a:lnTo>
                    <a:pt x="3415" y="205"/>
                  </a:lnTo>
                  <a:lnTo>
                    <a:pt x="4132" y="342"/>
                  </a:lnTo>
                  <a:lnTo>
                    <a:pt x="4883" y="512"/>
                  </a:lnTo>
                  <a:lnTo>
                    <a:pt x="5600" y="751"/>
                  </a:lnTo>
                  <a:lnTo>
                    <a:pt x="6317" y="990"/>
                  </a:lnTo>
                  <a:lnTo>
                    <a:pt x="6351" y="990"/>
                  </a:lnTo>
                  <a:lnTo>
                    <a:pt x="6351" y="956"/>
                  </a:lnTo>
                  <a:lnTo>
                    <a:pt x="6351" y="922"/>
                  </a:lnTo>
                  <a:lnTo>
                    <a:pt x="5941" y="751"/>
                  </a:lnTo>
                  <a:lnTo>
                    <a:pt x="5566" y="581"/>
                  </a:lnTo>
                  <a:lnTo>
                    <a:pt x="5156" y="444"/>
                  </a:lnTo>
                  <a:lnTo>
                    <a:pt x="4746" y="342"/>
                  </a:lnTo>
                  <a:lnTo>
                    <a:pt x="3927" y="171"/>
                  </a:lnTo>
                  <a:lnTo>
                    <a:pt x="3107" y="69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3320" bIns="13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3" name="Google Shape;776;p31"/>
            <p:cNvSpPr/>
            <p:nvPr/>
          </p:nvSpPr>
          <p:spPr>
            <a:xfrm rot="7596600">
              <a:off x="8818200" y="699480"/>
              <a:ext cx="114480" cy="7992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79920"/>
                <a:gd name="textAreaBottom" fmla="*/ 80280 h 79920"/>
              </a:gdLst>
              <a:ahLst/>
              <a:cxnLst/>
              <a:rect l="textAreaLeft" t="textAreaTop" r="textAreaRight" b="textAreaBottom"/>
              <a:pathLst>
                <a:path w="4303" h="3005">
                  <a:moveTo>
                    <a:pt x="1" y="0"/>
                  </a:moveTo>
                  <a:lnTo>
                    <a:pt x="35" y="35"/>
                  </a:lnTo>
                  <a:lnTo>
                    <a:pt x="615" y="171"/>
                  </a:lnTo>
                  <a:lnTo>
                    <a:pt x="1195" y="273"/>
                  </a:lnTo>
                  <a:lnTo>
                    <a:pt x="1503" y="376"/>
                  </a:lnTo>
                  <a:lnTo>
                    <a:pt x="1810" y="512"/>
                  </a:lnTo>
                  <a:lnTo>
                    <a:pt x="2117" y="683"/>
                  </a:lnTo>
                  <a:lnTo>
                    <a:pt x="2390" y="854"/>
                  </a:lnTo>
                  <a:lnTo>
                    <a:pt x="2663" y="1093"/>
                  </a:lnTo>
                  <a:lnTo>
                    <a:pt x="2937" y="1332"/>
                  </a:lnTo>
                  <a:lnTo>
                    <a:pt x="3380" y="1878"/>
                  </a:lnTo>
                  <a:lnTo>
                    <a:pt x="3824" y="2424"/>
                  </a:lnTo>
                  <a:lnTo>
                    <a:pt x="4268" y="3005"/>
                  </a:lnTo>
                  <a:lnTo>
                    <a:pt x="4302" y="3005"/>
                  </a:lnTo>
                  <a:lnTo>
                    <a:pt x="4302" y="2971"/>
                  </a:lnTo>
                  <a:lnTo>
                    <a:pt x="3892" y="2356"/>
                  </a:lnTo>
                  <a:lnTo>
                    <a:pt x="3415" y="1741"/>
                  </a:lnTo>
                  <a:lnTo>
                    <a:pt x="3176" y="1468"/>
                  </a:lnTo>
                  <a:lnTo>
                    <a:pt x="2902" y="1195"/>
                  </a:lnTo>
                  <a:lnTo>
                    <a:pt x="2629" y="956"/>
                  </a:lnTo>
                  <a:lnTo>
                    <a:pt x="2322" y="717"/>
                  </a:lnTo>
                  <a:lnTo>
                    <a:pt x="2083" y="547"/>
                  </a:lnTo>
                  <a:lnTo>
                    <a:pt x="1810" y="410"/>
                  </a:lnTo>
                  <a:lnTo>
                    <a:pt x="1537" y="308"/>
                  </a:lnTo>
                  <a:lnTo>
                    <a:pt x="1230" y="205"/>
                  </a:lnTo>
                  <a:lnTo>
                    <a:pt x="956" y="137"/>
                  </a:lnTo>
                  <a:lnTo>
                    <a:pt x="649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4" name="Google Shape;777;p31"/>
            <p:cNvSpPr/>
            <p:nvPr/>
          </p:nvSpPr>
          <p:spPr>
            <a:xfrm rot="7596600">
              <a:off x="8788680" y="707760"/>
              <a:ext cx="62640" cy="8460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84600"/>
                <a:gd name="textAreaBottom" fmla="*/ 84960 h 84600"/>
              </a:gdLst>
              <a:ahLst/>
              <a:cxnLst/>
              <a:rect l="textAreaLeft" t="textAreaTop" r="textAreaRight" b="textAreaBottom"/>
              <a:pathLst>
                <a:path w="2357" h="3176">
                  <a:moveTo>
                    <a:pt x="1" y="1"/>
                  </a:moveTo>
                  <a:lnTo>
                    <a:pt x="1" y="35"/>
                  </a:lnTo>
                  <a:lnTo>
                    <a:pt x="376" y="376"/>
                  </a:lnTo>
                  <a:lnTo>
                    <a:pt x="718" y="718"/>
                  </a:lnTo>
                  <a:lnTo>
                    <a:pt x="1059" y="1127"/>
                  </a:lnTo>
                  <a:lnTo>
                    <a:pt x="1332" y="1537"/>
                  </a:lnTo>
                  <a:lnTo>
                    <a:pt x="1605" y="1947"/>
                  </a:lnTo>
                  <a:lnTo>
                    <a:pt x="1810" y="2356"/>
                  </a:lnTo>
                  <a:lnTo>
                    <a:pt x="2049" y="2766"/>
                  </a:lnTo>
                  <a:lnTo>
                    <a:pt x="2322" y="3176"/>
                  </a:lnTo>
                  <a:lnTo>
                    <a:pt x="2357" y="3176"/>
                  </a:lnTo>
                  <a:lnTo>
                    <a:pt x="2357" y="3142"/>
                  </a:lnTo>
                  <a:lnTo>
                    <a:pt x="2152" y="2698"/>
                  </a:lnTo>
                  <a:lnTo>
                    <a:pt x="1913" y="2220"/>
                  </a:lnTo>
                  <a:lnTo>
                    <a:pt x="1640" y="1776"/>
                  </a:lnTo>
                  <a:lnTo>
                    <a:pt x="1366" y="1366"/>
                  </a:lnTo>
                  <a:lnTo>
                    <a:pt x="1059" y="957"/>
                  </a:lnTo>
                  <a:lnTo>
                    <a:pt x="752" y="615"/>
                  </a:lnTo>
                  <a:lnTo>
                    <a:pt x="411" y="274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5" name="Google Shape;778;p31"/>
            <p:cNvSpPr/>
            <p:nvPr/>
          </p:nvSpPr>
          <p:spPr>
            <a:xfrm rot="7596600">
              <a:off x="8777520" y="726120"/>
              <a:ext cx="22320" cy="30600"/>
            </a:xfrm>
            <a:custGeom>
              <a:avLst/>
              <a:gdLst>
                <a:gd name="textAreaLeft" fmla="*/ 0 w 22320"/>
                <a:gd name="textAreaRight" fmla="*/ 22680 w 22320"/>
                <a:gd name="textAreaTop" fmla="*/ 0 h 30600"/>
                <a:gd name="textAreaBottom" fmla="*/ 30960 h 30600"/>
              </a:gdLst>
              <a:ahLst/>
              <a:cxnLst/>
              <a:rect l="textAreaLeft" t="textAreaTop" r="textAreaRight" b="textAreaBottom"/>
              <a:pathLst>
                <a:path w="855" h="1162">
                  <a:moveTo>
                    <a:pt x="1" y="1"/>
                  </a:moveTo>
                  <a:lnTo>
                    <a:pt x="1" y="35"/>
                  </a:lnTo>
                  <a:lnTo>
                    <a:pt x="376" y="615"/>
                  </a:lnTo>
                  <a:lnTo>
                    <a:pt x="581" y="922"/>
                  </a:lnTo>
                  <a:lnTo>
                    <a:pt x="820" y="1161"/>
                  </a:lnTo>
                  <a:lnTo>
                    <a:pt x="854" y="1161"/>
                  </a:lnTo>
                  <a:lnTo>
                    <a:pt x="854" y="1127"/>
                  </a:lnTo>
                  <a:lnTo>
                    <a:pt x="684" y="854"/>
                  </a:lnTo>
                  <a:lnTo>
                    <a:pt x="479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5480" bIns="15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6" name="Google Shape;779;p31"/>
            <p:cNvSpPr/>
            <p:nvPr/>
          </p:nvSpPr>
          <p:spPr>
            <a:xfrm rot="7596600">
              <a:off x="8890560" y="692640"/>
              <a:ext cx="76320" cy="20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20520"/>
                <a:gd name="textAreaBottom" fmla="*/ 20880 h 20520"/>
              </a:gdLst>
              <a:ahLst/>
              <a:cxnLst/>
              <a:rect l="textAreaLeft" t="textAreaTop" r="textAreaRight" b="textAreaBottom"/>
              <a:pathLst>
                <a:path w="2868" h="786">
                  <a:moveTo>
                    <a:pt x="0" y="1"/>
                  </a:moveTo>
                  <a:lnTo>
                    <a:pt x="0" y="35"/>
                  </a:lnTo>
                  <a:lnTo>
                    <a:pt x="751" y="137"/>
                  </a:lnTo>
                  <a:lnTo>
                    <a:pt x="1468" y="308"/>
                  </a:lnTo>
                  <a:lnTo>
                    <a:pt x="2151" y="513"/>
                  </a:lnTo>
                  <a:lnTo>
                    <a:pt x="2834" y="786"/>
                  </a:lnTo>
                  <a:lnTo>
                    <a:pt x="2868" y="786"/>
                  </a:lnTo>
                  <a:lnTo>
                    <a:pt x="2868" y="752"/>
                  </a:lnTo>
                  <a:lnTo>
                    <a:pt x="2526" y="581"/>
                  </a:lnTo>
                  <a:lnTo>
                    <a:pt x="2185" y="444"/>
                  </a:lnTo>
                  <a:lnTo>
                    <a:pt x="1844" y="308"/>
                  </a:lnTo>
                  <a:lnTo>
                    <a:pt x="1468" y="205"/>
                  </a:lnTo>
                  <a:lnTo>
                    <a:pt x="1127" y="103"/>
                  </a:lnTo>
                  <a:lnTo>
                    <a:pt x="751" y="35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440" bIns="10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7" name="Google Shape;780;p31"/>
            <p:cNvSpPr/>
            <p:nvPr/>
          </p:nvSpPr>
          <p:spPr>
            <a:xfrm rot="7596600">
              <a:off x="8843400" y="726480"/>
              <a:ext cx="32400" cy="2520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25200"/>
                <a:gd name="textAreaBottom" fmla="*/ 25560 h 25200"/>
              </a:gdLst>
              <a:ahLst/>
              <a:cxnLst/>
              <a:rect l="textAreaLeft" t="textAreaTop" r="textAreaRight" b="textAreaBottom"/>
              <a:pathLst>
                <a:path w="1230" h="957">
                  <a:moveTo>
                    <a:pt x="0" y="1"/>
                  </a:moveTo>
                  <a:lnTo>
                    <a:pt x="0" y="35"/>
                  </a:lnTo>
                  <a:lnTo>
                    <a:pt x="307" y="239"/>
                  </a:lnTo>
                  <a:lnTo>
                    <a:pt x="615" y="478"/>
                  </a:lnTo>
                  <a:lnTo>
                    <a:pt x="1195" y="956"/>
                  </a:lnTo>
                  <a:lnTo>
                    <a:pt x="1229" y="956"/>
                  </a:lnTo>
                  <a:lnTo>
                    <a:pt x="956" y="683"/>
                  </a:lnTo>
                  <a:lnTo>
                    <a:pt x="649" y="444"/>
                  </a:lnTo>
                  <a:lnTo>
                    <a:pt x="342" y="20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2600" bIns="12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8" name="Google Shape;781;p31"/>
            <p:cNvSpPr/>
            <p:nvPr/>
          </p:nvSpPr>
          <p:spPr>
            <a:xfrm rot="7596600">
              <a:off x="8885880" y="620280"/>
              <a:ext cx="70920" cy="42480"/>
            </a:xfrm>
            <a:custGeom>
              <a:avLst/>
              <a:gdLst>
                <a:gd name="textAreaLeft" fmla="*/ 0 w 70920"/>
                <a:gd name="textAreaRight" fmla="*/ 71280 w 70920"/>
                <a:gd name="textAreaTop" fmla="*/ 0 h 42480"/>
                <a:gd name="textAreaBottom" fmla="*/ 42840 h 42480"/>
              </a:gdLst>
              <a:ahLst/>
              <a:cxnLst/>
              <a:rect l="textAreaLeft" t="textAreaTop" r="textAreaRight" b="textAreaBottom"/>
              <a:pathLst>
                <a:path w="2664" h="1606">
                  <a:moveTo>
                    <a:pt x="35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298" y="854"/>
                  </a:lnTo>
                  <a:lnTo>
                    <a:pt x="1981" y="1230"/>
                  </a:lnTo>
                  <a:lnTo>
                    <a:pt x="2629" y="1605"/>
                  </a:lnTo>
                  <a:lnTo>
                    <a:pt x="2664" y="1605"/>
                  </a:lnTo>
                  <a:lnTo>
                    <a:pt x="2664" y="1571"/>
                  </a:lnTo>
                  <a:lnTo>
                    <a:pt x="1332" y="78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240" bIns="21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9" name="Google Shape;782;p31"/>
            <p:cNvSpPr/>
            <p:nvPr/>
          </p:nvSpPr>
          <p:spPr>
            <a:xfrm rot="7596600">
              <a:off x="8940960" y="633600"/>
              <a:ext cx="27000" cy="15120"/>
            </a:xfrm>
            <a:custGeom>
              <a:avLst/>
              <a:gdLst>
                <a:gd name="textAreaLeft" fmla="*/ 0 w 27000"/>
                <a:gd name="textAreaRight" fmla="*/ 27360 w 27000"/>
                <a:gd name="textAreaTop" fmla="*/ 0 h 15120"/>
                <a:gd name="textAreaBottom" fmla="*/ 15480 h 15120"/>
              </a:gdLst>
              <a:ahLst/>
              <a:cxnLst/>
              <a:rect l="textAreaLeft" t="textAreaTop" r="textAreaRight" b="textAreaBottom"/>
              <a:pathLst>
                <a:path w="1026" h="581">
                  <a:moveTo>
                    <a:pt x="1" y="1"/>
                  </a:moveTo>
                  <a:lnTo>
                    <a:pt x="1" y="35"/>
                  </a:lnTo>
                  <a:lnTo>
                    <a:pt x="1025" y="581"/>
                  </a:lnTo>
                  <a:lnTo>
                    <a:pt x="1025" y="54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60" bIns="7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0" name="Google Shape;783;p31"/>
            <p:cNvSpPr/>
            <p:nvPr/>
          </p:nvSpPr>
          <p:spPr>
            <a:xfrm rot="7596600">
              <a:off x="8962920" y="633600"/>
              <a:ext cx="16200" cy="126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2600"/>
                <a:gd name="textAreaBottom" fmla="*/ 12960 h 12600"/>
              </a:gdLst>
              <a:ahLst/>
              <a:cxnLst/>
              <a:rect l="textAreaLeft" t="textAreaTop" r="textAreaRight" b="textAreaBottom"/>
              <a:pathLst>
                <a:path w="615" h="479">
                  <a:moveTo>
                    <a:pt x="0" y="1"/>
                  </a:moveTo>
                  <a:lnTo>
                    <a:pt x="0" y="35"/>
                  </a:lnTo>
                  <a:lnTo>
                    <a:pt x="273" y="274"/>
                  </a:lnTo>
                  <a:lnTo>
                    <a:pt x="581" y="479"/>
                  </a:lnTo>
                  <a:lnTo>
                    <a:pt x="615" y="479"/>
                  </a:lnTo>
                  <a:lnTo>
                    <a:pt x="615" y="445"/>
                  </a:lnTo>
                  <a:lnTo>
                    <a:pt x="342" y="20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" bIns="6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1" name="Google Shape;784;p31"/>
            <p:cNvSpPr/>
            <p:nvPr/>
          </p:nvSpPr>
          <p:spPr>
            <a:xfrm rot="7596600">
              <a:off x="8676360" y="536760"/>
              <a:ext cx="313560" cy="267840"/>
            </a:xfrm>
            <a:custGeom>
              <a:avLst/>
              <a:gdLst>
                <a:gd name="textAreaLeft" fmla="*/ 0 w 313560"/>
                <a:gd name="textAreaRight" fmla="*/ 313920 w 313560"/>
                <a:gd name="textAreaTop" fmla="*/ 0 h 267840"/>
                <a:gd name="textAreaBottom" fmla="*/ 268200 h 267840"/>
              </a:gdLst>
              <a:ahLst/>
              <a:cxnLst/>
              <a:rect l="textAreaLeft" t="textAreaTop" r="textAreaRight" b="textAreaBottom"/>
              <a:pathLst>
                <a:path w="11745" h="10038">
                  <a:moveTo>
                    <a:pt x="9628" y="3244"/>
                  </a:moveTo>
                  <a:lnTo>
                    <a:pt x="9867" y="3619"/>
                  </a:lnTo>
                  <a:lnTo>
                    <a:pt x="10106" y="4029"/>
                  </a:lnTo>
                  <a:lnTo>
                    <a:pt x="9970" y="3858"/>
                  </a:lnTo>
                  <a:lnTo>
                    <a:pt x="9867" y="3688"/>
                  </a:lnTo>
                  <a:lnTo>
                    <a:pt x="9628" y="3244"/>
                  </a:lnTo>
                  <a:close/>
                  <a:moveTo>
                    <a:pt x="10140" y="4165"/>
                  </a:moveTo>
                  <a:lnTo>
                    <a:pt x="10379" y="4678"/>
                  </a:lnTo>
                  <a:lnTo>
                    <a:pt x="10550" y="5258"/>
                  </a:lnTo>
                  <a:lnTo>
                    <a:pt x="10652" y="5599"/>
                  </a:lnTo>
                  <a:lnTo>
                    <a:pt x="10550" y="5463"/>
                  </a:lnTo>
                  <a:lnTo>
                    <a:pt x="10413" y="5360"/>
                  </a:lnTo>
                  <a:lnTo>
                    <a:pt x="10379" y="5053"/>
                  </a:lnTo>
                  <a:lnTo>
                    <a:pt x="10345" y="4746"/>
                  </a:lnTo>
                  <a:lnTo>
                    <a:pt x="10243" y="4439"/>
                  </a:lnTo>
                  <a:lnTo>
                    <a:pt x="10140" y="4165"/>
                  </a:lnTo>
                  <a:close/>
                  <a:moveTo>
                    <a:pt x="10447" y="5702"/>
                  </a:moveTo>
                  <a:lnTo>
                    <a:pt x="10482" y="5872"/>
                  </a:lnTo>
                  <a:lnTo>
                    <a:pt x="10516" y="6043"/>
                  </a:lnTo>
                  <a:lnTo>
                    <a:pt x="10516" y="6453"/>
                  </a:lnTo>
                  <a:lnTo>
                    <a:pt x="10447" y="6521"/>
                  </a:lnTo>
                  <a:lnTo>
                    <a:pt x="10447" y="6077"/>
                  </a:lnTo>
                  <a:lnTo>
                    <a:pt x="10447" y="5702"/>
                  </a:lnTo>
                  <a:close/>
                  <a:moveTo>
                    <a:pt x="10755" y="6282"/>
                  </a:moveTo>
                  <a:lnTo>
                    <a:pt x="10789" y="6828"/>
                  </a:lnTo>
                  <a:lnTo>
                    <a:pt x="10789" y="7340"/>
                  </a:lnTo>
                  <a:lnTo>
                    <a:pt x="10755" y="6999"/>
                  </a:lnTo>
                  <a:lnTo>
                    <a:pt x="10755" y="6316"/>
                  </a:lnTo>
                  <a:lnTo>
                    <a:pt x="10755" y="6282"/>
                  </a:lnTo>
                  <a:close/>
                  <a:moveTo>
                    <a:pt x="8228" y="7511"/>
                  </a:moveTo>
                  <a:lnTo>
                    <a:pt x="8843" y="7887"/>
                  </a:lnTo>
                  <a:lnTo>
                    <a:pt x="8570" y="7750"/>
                  </a:lnTo>
                  <a:lnTo>
                    <a:pt x="8228" y="7511"/>
                  </a:lnTo>
                  <a:close/>
                  <a:moveTo>
                    <a:pt x="1025" y="3414"/>
                  </a:moveTo>
                  <a:lnTo>
                    <a:pt x="1878" y="4029"/>
                  </a:lnTo>
                  <a:lnTo>
                    <a:pt x="2766" y="4609"/>
                  </a:lnTo>
                  <a:lnTo>
                    <a:pt x="3688" y="5190"/>
                  </a:lnTo>
                  <a:lnTo>
                    <a:pt x="4575" y="5736"/>
                  </a:lnTo>
                  <a:lnTo>
                    <a:pt x="5497" y="6282"/>
                  </a:lnTo>
                  <a:lnTo>
                    <a:pt x="6453" y="6794"/>
                  </a:lnTo>
                  <a:lnTo>
                    <a:pt x="7375" y="7272"/>
                  </a:lnTo>
                  <a:lnTo>
                    <a:pt x="8365" y="7750"/>
                  </a:lnTo>
                  <a:lnTo>
                    <a:pt x="8706" y="7955"/>
                  </a:lnTo>
                  <a:lnTo>
                    <a:pt x="8775" y="7955"/>
                  </a:lnTo>
                  <a:lnTo>
                    <a:pt x="8775" y="7921"/>
                  </a:lnTo>
                  <a:lnTo>
                    <a:pt x="9253" y="8126"/>
                  </a:lnTo>
                  <a:lnTo>
                    <a:pt x="9287" y="8126"/>
                  </a:lnTo>
                  <a:lnTo>
                    <a:pt x="9321" y="8160"/>
                  </a:lnTo>
                  <a:lnTo>
                    <a:pt x="9867" y="8501"/>
                  </a:lnTo>
                  <a:lnTo>
                    <a:pt x="10413" y="8808"/>
                  </a:lnTo>
                  <a:lnTo>
                    <a:pt x="10516" y="8979"/>
                  </a:lnTo>
                  <a:lnTo>
                    <a:pt x="10174" y="8843"/>
                  </a:lnTo>
                  <a:lnTo>
                    <a:pt x="9799" y="8706"/>
                  </a:lnTo>
                  <a:lnTo>
                    <a:pt x="9082" y="8535"/>
                  </a:lnTo>
                  <a:lnTo>
                    <a:pt x="7443" y="8057"/>
                  </a:lnTo>
                  <a:lnTo>
                    <a:pt x="5190" y="7340"/>
                  </a:lnTo>
                  <a:lnTo>
                    <a:pt x="4644" y="7101"/>
                  </a:lnTo>
                  <a:lnTo>
                    <a:pt x="4097" y="6794"/>
                  </a:lnTo>
                  <a:lnTo>
                    <a:pt x="3756" y="6589"/>
                  </a:lnTo>
                  <a:lnTo>
                    <a:pt x="3449" y="6350"/>
                  </a:lnTo>
                  <a:lnTo>
                    <a:pt x="3142" y="6077"/>
                  </a:lnTo>
                  <a:lnTo>
                    <a:pt x="2834" y="5804"/>
                  </a:lnTo>
                  <a:lnTo>
                    <a:pt x="3551" y="6214"/>
                  </a:lnTo>
                  <a:lnTo>
                    <a:pt x="4302" y="6589"/>
                  </a:lnTo>
                  <a:lnTo>
                    <a:pt x="5053" y="6965"/>
                  </a:lnTo>
                  <a:lnTo>
                    <a:pt x="5804" y="7272"/>
                  </a:lnTo>
                  <a:lnTo>
                    <a:pt x="6624" y="7614"/>
                  </a:lnTo>
                  <a:lnTo>
                    <a:pt x="7443" y="7955"/>
                  </a:lnTo>
                  <a:lnTo>
                    <a:pt x="8263" y="8228"/>
                  </a:lnTo>
                  <a:lnTo>
                    <a:pt x="9116" y="8433"/>
                  </a:lnTo>
                  <a:lnTo>
                    <a:pt x="9150" y="8399"/>
                  </a:lnTo>
                  <a:lnTo>
                    <a:pt x="9150" y="8365"/>
                  </a:lnTo>
                  <a:lnTo>
                    <a:pt x="7477" y="7784"/>
                  </a:lnTo>
                  <a:lnTo>
                    <a:pt x="6624" y="7477"/>
                  </a:lnTo>
                  <a:lnTo>
                    <a:pt x="5804" y="7170"/>
                  </a:lnTo>
                  <a:lnTo>
                    <a:pt x="5019" y="6794"/>
                  </a:lnTo>
                  <a:lnTo>
                    <a:pt x="4234" y="6419"/>
                  </a:lnTo>
                  <a:lnTo>
                    <a:pt x="2664" y="5633"/>
                  </a:lnTo>
                  <a:lnTo>
                    <a:pt x="2254" y="5190"/>
                  </a:lnTo>
                  <a:lnTo>
                    <a:pt x="1878" y="4712"/>
                  </a:lnTo>
                  <a:lnTo>
                    <a:pt x="1435" y="4063"/>
                  </a:lnTo>
                  <a:lnTo>
                    <a:pt x="1025" y="3414"/>
                  </a:lnTo>
                  <a:close/>
                  <a:moveTo>
                    <a:pt x="11062" y="8808"/>
                  </a:moveTo>
                  <a:lnTo>
                    <a:pt x="11164" y="9082"/>
                  </a:lnTo>
                  <a:lnTo>
                    <a:pt x="11096" y="9013"/>
                  </a:lnTo>
                  <a:lnTo>
                    <a:pt x="11062" y="8808"/>
                  </a:lnTo>
                  <a:close/>
                  <a:moveTo>
                    <a:pt x="2664" y="0"/>
                  </a:moveTo>
                  <a:lnTo>
                    <a:pt x="2220" y="35"/>
                  </a:lnTo>
                  <a:lnTo>
                    <a:pt x="1776" y="103"/>
                  </a:lnTo>
                  <a:lnTo>
                    <a:pt x="1332" y="171"/>
                  </a:lnTo>
                  <a:lnTo>
                    <a:pt x="957" y="342"/>
                  </a:lnTo>
                  <a:lnTo>
                    <a:pt x="752" y="444"/>
                  </a:lnTo>
                  <a:lnTo>
                    <a:pt x="547" y="581"/>
                  </a:lnTo>
                  <a:lnTo>
                    <a:pt x="376" y="752"/>
                  </a:lnTo>
                  <a:lnTo>
                    <a:pt x="206" y="922"/>
                  </a:lnTo>
                  <a:lnTo>
                    <a:pt x="103" y="1127"/>
                  </a:lnTo>
                  <a:lnTo>
                    <a:pt x="1" y="1366"/>
                  </a:lnTo>
                  <a:lnTo>
                    <a:pt x="1" y="1571"/>
                  </a:lnTo>
                  <a:lnTo>
                    <a:pt x="35" y="1810"/>
                  </a:lnTo>
                  <a:lnTo>
                    <a:pt x="35" y="2015"/>
                  </a:lnTo>
                  <a:lnTo>
                    <a:pt x="69" y="2049"/>
                  </a:lnTo>
                  <a:lnTo>
                    <a:pt x="206" y="2049"/>
                  </a:lnTo>
                  <a:lnTo>
                    <a:pt x="240" y="1981"/>
                  </a:lnTo>
                  <a:lnTo>
                    <a:pt x="240" y="1912"/>
                  </a:lnTo>
                  <a:lnTo>
                    <a:pt x="274" y="1878"/>
                  </a:lnTo>
                  <a:lnTo>
                    <a:pt x="308" y="1844"/>
                  </a:lnTo>
                  <a:lnTo>
                    <a:pt x="445" y="1503"/>
                  </a:lnTo>
                  <a:lnTo>
                    <a:pt x="581" y="1229"/>
                  </a:lnTo>
                  <a:lnTo>
                    <a:pt x="786" y="1025"/>
                  </a:lnTo>
                  <a:lnTo>
                    <a:pt x="1059" y="820"/>
                  </a:lnTo>
                  <a:lnTo>
                    <a:pt x="1332" y="683"/>
                  </a:lnTo>
                  <a:lnTo>
                    <a:pt x="1605" y="581"/>
                  </a:lnTo>
                  <a:lnTo>
                    <a:pt x="1947" y="478"/>
                  </a:lnTo>
                  <a:lnTo>
                    <a:pt x="2288" y="444"/>
                  </a:lnTo>
                  <a:lnTo>
                    <a:pt x="2664" y="410"/>
                  </a:lnTo>
                  <a:lnTo>
                    <a:pt x="3073" y="410"/>
                  </a:lnTo>
                  <a:lnTo>
                    <a:pt x="3517" y="444"/>
                  </a:lnTo>
                  <a:lnTo>
                    <a:pt x="3551" y="444"/>
                  </a:lnTo>
                  <a:lnTo>
                    <a:pt x="4644" y="513"/>
                  </a:lnTo>
                  <a:lnTo>
                    <a:pt x="5770" y="649"/>
                  </a:lnTo>
                  <a:lnTo>
                    <a:pt x="6248" y="717"/>
                  </a:lnTo>
                  <a:lnTo>
                    <a:pt x="6726" y="854"/>
                  </a:lnTo>
                  <a:lnTo>
                    <a:pt x="7170" y="1025"/>
                  </a:lnTo>
                  <a:lnTo>
                    <a:pt x="7409" y="1127"/>
                  </a:lnTo>
                  <a:lnTo>
                    <a:pt x="7614" y="1264"/>
                  </a:lnTo>
                  <a:lnTo>
                    <a:pt x="7785" y="1400"/>
                  </a:lnTo>
                  <a:lnTo>
                    <a:pt x="7853" y="1468"/>
                  </a:lnTo>
                  <a:lnTo>
                    <a:pt x="8263" y="1844"/>
                  </a:lnTo>
                  <a:lnTo>
                    <a:pt x="8672" y="2288"/>
                  </a:lnTo>
                  <a:lnTo>
                    <a:pt x="9014" y="2766"/>
                  </a:lnTo>
                  <a:lnTo>
                    <a:pt x="9321" y="3244"/>
                  </a:lnTo>
                  <a:lnTo>
                    <a:pt x="9321" y="3278"/>
                  </a:lnTo>
                  <a:lnTo>
                    <a:pt x="9321" y="3312"/>
                  </a:lnTo>
                  <a:lnTo>
                    <a:pt x="9423" y="3449"/>
                  </a:lnTo>
                  <a:lnTo>
                    <a:pt x="9628" y="3858"/>
                  </a:lnTo>
                  <a:lnTo>
                    <a:pt x="9765" y="4268"/>
                  </a:lnTo>
                  <a:lnTo>
                    <a:pt x="9901" y="4678"/>
                  </a:lnTo>
                  <a:lnTo>
                    <a:pt x="9970" y="5087"/>
                  </a:lnTo>
                  <a:lnTo>
                    <a:pt x="10004" y="5394"/>
                  </a:lnTo>
                  <a:lnTo>
                    <a:pt x="10038" y="5702"/>
                  </a:lnTo>
                  <a:lnTo>
                    <a:pt x="10004" y="6385"/>
                  </a:lnTo>
                  <a:lnTo>
                    <a:pt x="9833" y="6111"/>
                  </a:lnTo>
                  <a:lnTo>
                    <a:pt x="9799" y="6077"/>
                  </a:lnTo>
                  <a:lnTo>
                    <a:pt x="9799" y="6111"/>
                  </a:lnTo>
                  <a:lnTo>
                    <a:pt x="9970" y="6419"/>
                  </a:lnTo>
                  <a:lnTo>
                    <a:pt x="10004" y="6419"/>
                  </a:lnTo>
                  <a:lnTo>
                    <a:pt x="10004" y="6794"/>
                  </a:lnTo>
                  <a:lnTo>
                    <a:pt x="9662" y="6316"/>
                  </a:lnTo>
                  <a:lnTo>
                    <a:pt x="9287" y="5872"/>
                  </a:lnTo>
                  <a:lnTo>
                    <a:pt x="8877" y="5463"/>
                  </a:lnTo>
                  <a:lnTo>
                    <a:pt x="8433" y="5087"/>
                  </a:lnTo>
                  <a:lnTo>
                    <a:pt x="8399" y="5087"/>
                  </a:lnTo>
                  <a:lnTo>
                    <a:pt x="8365" y="5121"/>
                  </a:lnTo>
                  <a:lnTo>
                    <a:pt x="8399" y="5121"/>
                  </a:lnTo>
                  <a:lnTo>
                    <a:pt x="8843" y="5599"/>
                  </a:lnTo>
                  <a:lnTo>
                    <a:pt x="9253" y="6043"/>
                  </a:lnTo>
                  <a:lnTo>
                    <a:pt x="9628" y="6555"/>
                  </a:lnTo>
                  <a:lnTo>
                    <a:pt x="10004" y="7033"/>
                  </a:lnTo>
                  <a:lnTo>
                    <a:pt x="10038" y="7477"/>
                  </a:lnTo>
                  <a:lnTo>
                    <a:pt x="9799" y="7204"/>
                  </a:lnTo>
                  <a:lnTo>
                    <a:pt x="9560" y="6931"/>
                  </a:lnTo>
                  <a:lnTo>
                    <a:pt x="9082" y="6419"/>
                  </a:lnTo>
                  <a:lnTo>
                    <a:pt x="8706" y="6043"/>
                  </a:lnTo>
                  <a:lnTo>
                    <a:pt x="8331" y="5702"/>
                  </a:lnTo>
                  <a:lnTo>
                    <a:pt x="7511" y="5019"/>
                  </a:lnTo>
                  <a:lnTo>
                    <a:pt x="7443" y="5019"/>
                  </a:lnTo>
                  <a:lnTo>
                    <a:pt x="7443" y="5053"/>
                  </a:lnTo>
                  <a:lnTo>
                    <a:pt x="7443" y="5087"/>
                  </a:lnTo>
                  <a:lnTo>
                    <a:pt x="8228" y="5736"/>
                  </a:lnTo>
                  <a:lnTo>
                    <a:pt x="8945" y="6453"/>
                  </a:lnTo>
                  <a:lnTo>
                    <a:pt x="9253" y="6794"/>
                  </a:lnTo>
                  <a:lnTo>
                    <a:pt x="9526" y="7136"/>
                  </a:lnTo>
                  <a:lnTo>
                    <a:pt x="10072" y="7818"/>
                  </a:lnTo>
                  <a:lnTo>
                    <a:pt x="10106" y="7955"/>
                  </a:lnTo>
                  <a:lnTo>
                    <a:pt x="9731" y="7511"/>
                  </a:lnTo>
                  <a:lnTo>
                    <a:pt x="9287" y="7101"/>
                  </a:lnTo>
                  <a:lnTo>
                    <a:pt x="8399" y="6350"/>
                  </a:lnTo>
                  <a:lnTo>
                    <a:pt x="7443" y="5565"/>
                  </a:lnTo>
                  <a:lnTo>
                    <a:pt x="6487" y="4848"/>
                  </a:lnTo>
                  <a:lnTo>
                    <a:pt x="6419" y="4848"/>
                  </a:lnTo>
                  <a:lnTo>
                    <a:pt x="6419" y="4917"/>
                  </a:lnTo>
                  <a:lnTo>
                    <a:pt x="7375" y="5668"/>
                  </a:lnTo>
                  <a:lnTo>
                    <a:pt x="8297" y="6453"/>
                  </a:lnTo>
                  <a:lnTo>
                    <a:pt x="9184" y="7272"/>
                  </a:lnTo>
                  <a:lnTo>
                    <a:pt x="9628" y="7682"/>
                  </a:lnTo>
                  <a:lnTo>
                    <a:pt x="10106" y="8092"/>
                  </a:lnTo>
                  <a:lnTo>
                    <a:pt x="10140" y="8092"/>
                  </a:lnTo>
                  <a:lnTo>
                    <a:pt x="10243" y="8331"/>
                  </a:lnTo>
                  <a:lnTo>
                    <a:pt x="10277" y="8501"/>
                  </a:lnTo>
                  <a:lnTo>
                    <a:pt x="9901" y="8228"/>
                  </a:lnTo>
                  <a:lnTo>
                    <a:pt x="9526" y="7921"/>
                  </a:lnTo>
                  <a:lnTo>
                    <a:pt x="9150" y="7614"/>
                  </a:lnTo>
                  <a:lnTo>
                    <a:pt x="8365" y="7067"/>
                  </a:lnTo>
                  <a:lnTo>
                    <a:pt x="6897" y="6009"/>
                  </a:lnTo>
                  <a:lnTo>
                    <a:pt x="5258" y="4917"/>
                  </a:lnTo>
                  <a:lnTo>
                    <a:pt x="3620" y="3858"/>
                  </a:lnTo>
                  <a:lnTo>
                    <a:pt x="3620" y="3892"/>
                  </a:lnTo>
                  <a:lnTo>
                    <a:pt x="6760" y="6077"/>
                  </a:lnTo>
                  <a:lnTo>
                    <a:pt x="8399" y="7238"/>
                  </a:lnTo>
                  <a:lnTo>
                    <a:pt x="8775" y="7511"/>
                  </a:lnTo>
                  <a:lnTo>
                    <a:pt x="8126" y="7101"/>
                  </a:lnTo>
                  <a:lnTo>
                    <a:pt x="5565" y="5394"/>
                  </a:lnTo>
                  <a:lnTo>
                    <a:pt x="2971" y="3653"/>
                  </a:lnTo>
                  <a:lnTo>
                    <a:pt x="1674" y="2732"/>
                  </a:lnTo>
                  <a:lnTo>
                    <a:pt x="1093" y="2322"/>
                  </a:lnTo>
                  <a:lnTo>
                    <a:pt x="786" y="2117"/>
                  </a:lnTo>
                  <a:lnTo>
                    <a:pt x="649" y="2049"/>
                  </a:lnTo>
                  <a:lnTo>
                    <a:pt x="479" y="2015"/>
                  </a:lnTo>
                  <a:lnTo>
                    <a:pt x="445" y="2015"/>
                  </a:lnTo>
                  <a:lnTo>
                    <a:pt x="445" y="2049"/>
                  </a:lnTo>
                  <a:lnTo>
                    <a:pt x="547" y="2185"/>
                  </a:lnTo>
                  <a:lnTo>
                    <a:pt x="683" y="2322"/>
                  </a:lnTo>
                  <a:lnTo>
                    <a:pt x="957" y="2561"/>
                  </a:lnTo>
                  <a:lnTo>
                    <a:pt x="1571" y="3005"/>
                  </a:lnTo>
                  <a:lnTo>
                    <a:pt x="2800" y="3892"/>
                  </a:lnTo>
                  <a:lnTo>
                    <a:pt x="3551" y="4439"/>
                  </a:lnTo>
                  <a:lnTo>
                    <a:pt x="957" y="2766"/>
                  </a:lnTo>
                  <a:lnTo>
                    <a:pt x="888" y="2766"/>
                  </a:lnTo>
                  <a:lnTo>
                    <a:pt x="888" y="2800"/>
                  </a:lnTo>
                  <a:lnTo>
                    <a:pt x="922" y="2834"/>
                  </a:lnTo>
                  <a:lnTo>
                    <a:pt x="4200" y="5053"/>
                  </a:lnTo>
                  <a:lnTo>
                    <a:pt x="5839" y="6146"/>
                  </a:lnTo>
                  <a:lnTo>
                    <a:pt x="7511" y="7204"/>
                  </a:lnTo>
                  <a:lnTo>
                    <a:pt x="5839" y="6282"/>
                  </a:lnTo>
                  <a:lnTo>
                    <a:pt x="4166" y="5326"/>
                  </a:lnTo>
                  <a:lnTo>
                    <a:pt x="2527" y="4336"/>
                  </a:lnTo>
                  <a:lnTo>
                    <a:pt x="922" y="3278"/>
                  </a:lnTo>
                  <a:lnTo>
                    <a:pt x="274" y="2220"/>
                  </a:lnTo>
                  <a:lnTo>
                    <a:pt x="206" y="2185"/>
                  </a:lnTo>
                  <a:lnTo>
                    <a:pt x="137" y="2185"/>
                  </a:lnTo>
                  <a:lnTo>
                    <a:pt x="103" y="2220"/>
                  </a:lnTo>
                  <a:lnTo>
                    <a:pt x="103" y="2322"/>
                  </a:lnTo>
                  <a:lnTo>
                    <a:pt x="410" y="3005"/>
                  </a:lnTo>
                  <a:lnTo>
                    <a:pt x="820" y="3688"/>
                  </a:lnTo>
                  <a:lnTo>
                    <a:pt x="1264" y="4336"/>
                  </a:lnTo>
                  <a:lnTo>
                    <a:pt x="1708" y="4951"/>
                  </a:lnTo>
                  <a:lnTo>
                    <a:pt x="2152" y="5497"/>
                  </a:lnTo>
                  <a:lnTo>
                    <a:pt x="2664" y="6009"/>
                  </a:lnTo>
                  <a:lnTo>
                    <a:pt x="3176" y="6487"/>
                  </a:lnTo>
                  <a:lnTo>
                    <a:pt x="3756" y="6897"/>
                  </a:lnTo>
                  <a:lnTo>
                    <a:pt x="4063" y="7101"/>
                  </a:lnTo>
                  <a:lnTo>
                    <a:pt x="4405" y="7306"/>
                  </a:lnTo>
                  <a:lnTo>
                    <a:pt x="5122" y="7614"/>
                  </a:lnTo>
                  <a:lnTo>
                    <a:pt x="5873" y="7887"/>
                  </a:lnTo>
                  <a:lnTo>
                    <a:pt x="6624" y="8126"/>
                  </a:lnTo>
                  <a:lnTo>
                    <a:pt x="8297" y="8604"/>
                  </a:lnTo>
                  <a:lnTo>
                    <a:pt x="9150" y="8877"/>
                  </a:lnTo>
                  <a:lnTo>
                    <a:pt x="9594" y="9013"/>
                  </a:lnTo>
                  <a:lnTo>
                    <a:pt x="10038" y="9082"/>
                  </a:lnTo>
                  <a:lnTo>
                    <a:pt x="10072" y="9082"/>
                  </a:lnTo>
                  <a:lnTo>
                    <a:pt x="10277" y="9150"/>
                  </a:lnTo>
                  <a:lnTo>
                    <a:pt x="10721" y="9457"/>
                  </a:lnTo>
                  <a:lnTo>
                    <a:pt x="11130" y="9764"/>
                  </a:lnTo>
                  <a:lnTo>
                    <a:pt x="11301" y="9901"/>
                  </a:lnTo>
                  <a:lnTo>
                    <a:pt x="11472" y="10037"/>
                  </a:lnTo>
                  <a:lnTo>
                    <a:pt x="11677" y="9799"/>
                  </a:lnTo>
                  <a:lnTo>
                    <a:pt x="11642" y="9799"/>
                  </a:lnTo>
                  <a:lnTo>
                    <a:pt x="11608" y="9730"/>
                  </a:lnTo>
                  <a:lnTo>
                    <a:pt x="11608" y="9730"/>
                  </a:lnTo>
                  <a:lnTo>
                    <a:pt x="11677" y="9799"/>
                  </a:lnTo>
                  <a:lnTo>
                    <a:pt x="11745" y="9696"/>
                  </a:lnTo>
                  <a:lnTo>
                    <a:pt x="11301" y="8979"/>
                  </a:lnTo>
                  <a:lnTo>
                    <a:pt x="11130" y="8638"/>
                  </a:lnTo>
                  <a:lnTo>
                    <a:pt x="10994" y="8262"/>
                  </a:lnTo>
                  <a:lnTo>
                    <a:pt x="10891" y="7887"/>
                  </a:lnTo>
                  <a:lnTo>
                    <a:pt x="10857" y="7477"/>
                  </a:lnTo>
                  <a:lnTo>
                    <a:pt x="10891" y="7067"/>
                  </a:lnTo>
                  <a:lnTo>
                    <a:pt x="10994" y="6624"/>
                  </a:lnTo>
                  <a:lnTo>
                    <a:pt x="11130" y="6248"/>
                  </a:lnTo>
                  <a:lnTo>
                    <a:pt x="11062" y="5770"/>
                  </a:lnTo>
                  <a:lnTo>
                    <a:pt x="10960" y="5326"/>
                  </a:lnTo>
                  <a:lnTo>
                    <a:pt x="10823" y="4848"/>
                  </a:lnTo>
                  <a:lnTo>
                    <a:pt x="10652" y="4404"/>
                  </a:lnTo>
                  <a:lnTo>
                    <a:pt x="10447" y="3961"/>
                  </a:lnTo>
                  <a:lnTo>
                    <a:pt x="10208" y="3517"/>
                  </a:lnTo>
                  <a:lnTo>
                    <a:pt x="9901" y="3073"/>
                  </a:lnTo>
                  <a:lnTo>
                    <a:pt x="9594" y="2663"/>
                  </a:lnTo>
                  <a:lnTo>
                    <a:pt x="9253" y="2254"/>
                  </a:lnTo>
                  <a:lnTo>
                    <a:pt x="8843" y="1878"/>
                  </a:lnTo>
                  <a:lnTo>
                    <a:pt x="8433" y="1571"/>
                  </a:lnTo>
                  <a:lnTo>
                    <a:pt x="7989" y="1298"/>
                  </a:lnTo>
                  <a:lnTo>
                    <a:pt x="7750" y="1093"/>
                  </a:lnTo>
                  <a:lnTo>
                    <a:pt x="7511" y="922"/>
                  </a:lnTo>
                  <a:lnTo>
                    <a:pt x="7614" y="956"/>
                  </a:lnTo>
                  <a:lnTo>
                    <a:pt x="8058" y="1195"/>
                  </a:lnTo>
                  <a:lnTo>
                    <a:pt x="8502" y="1434"/>
                  </a:lnTo>
                  <a:lnTo>
                    <a:pt x="8911" y="1742"/>
                  </a:lnTo>
                  <a:lnTo>
                    <a:pt x="9287" y="2049"/>
                  </a:lnTo>
                  <a:lnTo>
                    <a:pt x="9628" y="2390"/>
                  </a:lnTo>
                  <a:lnTo>
                    <a:pt x="9970" y="2766"/>
                  </a:lnTo>
                  <a:lnTo>
                    <a:pt x="10277" y="3175"/>
                  </a:lnTo>
                  <a:lnTo>
                    <a:pt x="10550" y="3585"/>
                  </a:lnTo>
                  <a:lnTo>
                    <a:pt x="10789" y="4029"/>
                  </a:lnTo>
                  <a:lnTo>
                    <a:pt x="10994" y="4507"/>
                  </a:lnTo>
                  <a:lnTo>
                    <a:pt x="11130" y="4985"/>
                  </a:lnTo>
                  <a:lnTo>
                    <a:pt x="11164" y="5224"/>
                  </a:lnTo>
                  <a:lnTo>
                    <a:pt x="11199" y="5497"/>
                  </a:lnTo>
                  <a:lnTo>
                    <a:pt x="11199" y="5838"/>
                  </a:lnTo>
                  <a:lnTo>
                    <a:pt x="11164" y="6214"/>
                  </a:lnTo>
                  <a:lnTo>
                    <a:pt x="11301" y="5838"/>
                  </a:lnTo>
                  <a:lnTo>
                    <a:pt x="11403" y="5497"/>
                  </a:lnTo>
                  <a:lnTo>
                    <a:pt x="11438" y="5121"/>
                  </a:lnTo>
                  <a:lnTo>
                    <a:pt x="11438" y="4917"/>
                  </a:lnTo>
                  <a:lnTo>
                    <a:pt x="11438" y="4712"/>
                  </a:lnTo>
                  <a:lnTo>
                    <a:pt x="11301" y="4336"/>
                  </a:lnTo>
                  <a:lnTo>
                    <a:pt x="11164" y="3961"/>
                  </a:lnTo>
                  <a:lnTo>
                    <a:pt x="10960" y="3619"/>
                  </a:lnTo>
                  <a:lnTo>
                    <a:pt x="10755" y="3244"/>
                  </a:lnTo>
                  <a:lnTo>
                    <a:pt x="10516" y="2902"/>
                  </a:lnTo>
                  <a:lnTo>
                    <a:pt x="10277" y="2595"/>
                  </a:lnTo>
                  <a:lnTo>
                    <a:pt x="9765" y="2015"/>
                  </a:lnTo>
                  <a:lnTo>
                    <a:pt x="9389" y="1673"/>
                  </a:lnTo>
                  <a:lnTo>
                    <a:pt x="9014" y="1366"/>
                  </a:lnTo>
                  <a:lnTo>
                    <a:pt x="8604" y="1093"/>
                  </a:lnTo>
                  <a:lnTo>
                    <a:pt x="8194" y="888"/>
                  </a:lnTo>
                  <a:lnTo>
                    <a:pt x="7750" y="683"/>
                  </a:lnTo>
                  <a:lnTo>
                    <a:pt x="7272" y="513"/>
                  </a:lnTo>
                  <a:lnTo>
                    <a:pt x="6829" y="342"/>
                  </a:lnTo>
                  <a:lnTo>
                    <a:pt x="6351" y="239"/>
                  </a:lnTo>
                  <a:lnTo>
                    <a:pt x="5668" y="137"/>
                  </a:lnTo>
                  <a:lnTo>
                    <a:pt x="4985" y="69"/>
                  </a:lnTo>
                  <a:lnTo>
                    <a:pt x="4268" y="35"/>
                  </a:lnTo>
                  <a:lnTo>
                    <a:pt x="3585" y="35"/>
                  </a:lnTo>
                  <a:lnTo>
                    <a:pt x="310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072" name="PlaceHolder 1"/>
          <p:cNvSpPr>
            <a:spLocks noGrp="1"/>
          </p:cNvSpPr>
          <p:nvPr>
            <p:ph type="subTitle"/>
          </p:nvPr>
        </p:nvSpPr>
        <p:spPr>
          <a:xfrm>
            <a:off x="6600960" y="3514680"/>
            <a:ext cx="2276280" cy="809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algn="ctr"/>
            <a:endParaRPr lang="en-US" sz="1400" b="0" u="none" strike="noStrike" dirty="0">
              <a:solidFill>
                <a:schemeClr val="dk1"/>
              </a:solidFill>
              <a:effectLst/>
              <a:uFillTx/>
              <a:latin typeface="Be Vietnam Pro Light"/>
              <a:ea typeface="Be Vietnam Pro Light"/>
            </a:endParaRPr>
          </a:p>
        </p:txBody>
      </p:sp>
      <p:sp>
        <p:nvSpPr>
          <p:cNvPr id="1073" name="PlaceHolder 2"/>
          <p:cNvSpPr>
            <a:spLocks noGrp="1"/>
          </p:cNvSpPr>
          <p:nvPr>
            <p:ph type="title"/>
          </p:nvPr>
        </p:nvSpPr>
        <p:spPr>
          <a:xfrm>
            <a:off x="619200" y="3114720"/>
            <a:ext cx="5981400" cy="1266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Course Details and Fees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74" name="PlaceHolder 3"/>
          <p:cNvSpPr>
            <a:spLocks noGrp="1"/>
          </p:cNvSpPr>
          <p:nvPr>
            <p:ph type="title"/>
          </p:nvPr>
        </p:nvSpPr>
        <p:spPr>
          <a:xfrm>
            <a:off x="399960" y="1152360"/>
            <a:ext cx="1266480" cy="1266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rgbClr val="000000"/>
                </a:solidFill>
                <a:effectLst/>
                <a:uFillTx/>
                <a:latin typeface="Calibri"/>
                <a:ea typeface="Pinyon Script"/>
              </a:rPr>
              <a:t>02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792;p32"/>
          <p:cNvGrpSpPr/>
          <p:nvPr/>
        </p:nvGrpSpPr>
        <p:grpSpPr>
          <a:xfrm>
            <a:off x="237600" y="0"/>
            <a:ext cx="8668440" cy="688320"/>
            <a:chOff x="237600" y="0"/>
            <a:chExt cx="8668440" cy="688320"/>
          </a:xfrm>
        </p:grpSpPr>
        <p:sp>
          <p:nvSpPr>
            <p:cNvPr id="1076" name="Google Shape;793;p32"/>
            <p:cNvSpPr/>
            <p:nvPr/>
          </p:nvSpPr>
          <p:spPr>
            <a:xfrm>
              <a:off x="237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7" name="Google Shape;794;p32"/>
            <p:cNvSpPr/>
            <p:nvPr/>
          </p:nvSpPr>
          <p:spPr>
            <a:xfrm>
              <a:off x="7066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8" name="Google Shape;795;p32"/>
            <p:cNvSpPr/>
            <p:nvPr/>
          </p:nvSpPr>
          <p:spPr>
            <a:xfrm>
              <a:off x="1175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9" name="Google Shape;796;p32"/>
            <p:cNvSpPr/>
            <p:nvPr/>
          </p:nvSpPr>
          <p:spPr>
            <a:xfrm>
              <a:off x="16444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0" name="Google Shape;797;p32"/>
            <p:cNvSpPr/>
            <p:nvPr/>
          </p:nvSpPr>
          <p:spPr>
            <a:xfrm>
              <a:off x="2113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1" name="Google Shape;798;p32"/>
            <p:cNvSpPr/>
            <p:nvPr/>
          </p:nvSpPr>
          <p:spPr>
            <a:xfrm>
              <a:off x="25822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2" name="Google Shape;799;p32"/>
            <p:cNvSpPr/>
            <p:nvPr/>
          </p:nvSpPr>
          <p:spPr>
            <a:xfrm>
              <a:off x="3051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3" name="Google Shape;800;p32"/>
            <p:cNvSpPr/>
            <p:nvPr/>
          </p:nvSpPr>
          <p:spPr>
            <a:xfrm>
              <a:off x="35200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4" name="Google Shape;801;p32"/>
            <p:cNvSpPr/>
            <p:nvPr/>
          </p:nvSpPr>
          <p:spPr>
            <a:xfrm>
              <a:off x="3988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5" name="Google Shape;802;p32"/>
            <p:cNvSpPr/>
            <p:nvPr/>
          </p:nvSpPr>
          <p:spPr>
            <a:xfrm>
              <a:off x="44578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6" name="Google Shape;803;p32"/>
            <p:cNvSpPr/>
            <p:nvPr/>
          </p:nvSpPr>
          <p:spPr>
            <a:xfrm>
              <a:off x="4926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7" name="Google Shape;804;p32"/>
            <p:cNvSpPr/>
            <p:nvPr/>
          </p:nvSpPr>
          <p:spPr>
            <a:xfrm>
              <a:off x="53953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8" name="Google Shape;805;p32"/>
            <p:cNvSpPr/>
            <p:nvPr/>
          </p:nvSpPr>
          <p:spPr>
            <a:xfrm>
              <a:off x="5864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9" name="Google Shape;806;p32"/>
            <p:cNvSpPr/>
            <p:nvPr/>
          </p:nvSpPr>
          <p:spPr>
            <a:xfrm>
              <a:off x="63331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0" name="Google Shape;807;p32"/>
            <p:cNvSpPr/>
            <p:nvPr/>
          </p:nvSpPr>
          <p:spPr>
            <a:xfrm>
              <a:off x="6802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1" name="Google Shape;808;p32"/>
            <p:cNvSpPr/>
            <p:nvPr/>
          </p:nvSpPr>
          <p:spPr>
            <a:xfrm>
              <a:off x="72709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2" name="Google Shape;809;p32"/>
            <p:cNvSpPr/>
            <p:nvPr/>
          </p:nvSpPr>
          <p:spPr>
            <a:xfrm>
              <a:off x="7740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3" name="Google Shape;810;p32"/>
            <p:cNvSpPr/>
            <p:nvPr/>
          </p:nvSpPr>
          <p:spPr>
            <a:xfrm>
              <a:off x="82087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4" name="Google Shape;811;p32"/>
            <p:cNvSpPr/>
            <p:nvPr/>
          </p:nvSpPr>
          <p:spPr>
            <a:xfrm>
              <a:off x="8677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295200" y="84780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Course Offerings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6" name="PlaceHolder 2"/>
          <p:cNvSpPr>
            <a:spLocks noGrp="1"/>
          </p:cNvSpPr>
          <p:nvPr>
            <p:ph type="subTitle"/>
          </p:nvPr>
        </p:nvSpPr>
        <p:spPr>
          <a:xfrm>
            <a:off x="3352680" y="2371680"/>
            <a:ext cx="5562360" cy="2542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The college offers a variety of courses including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GP Rating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Engineering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and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Deck Cadet programs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Each program is designed to meet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international standards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equip students with the necessary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knowledge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skills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to excel in their careers. Focus on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emerging technologies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in the maritime industry is also a key feature.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097" name="Google Shape;814;p32"/>
          <p:cNvGrpSpPr/>
          <p:nvPr/>
        </p:nvGrpSpPr>
        <p:grpSpPr>
          <a:xfrm>
            <a:off x="8251560" y="982800"/>
            <a:ext cx="694080" cy="657720"/>
            <a:chOff x="8251560" y="982800"/>
            <a:chExt cx="694080" cy="657720"/>
          </a:xfrm>
        </p:grpSpPr>
        <p:sp>
          <p:nvSpPr>
            <p:cNvPr id="1098" name="Google Shape;815;p32"/>
            <p:cNvSpPr/>
            <p:nvPr/>
          </p:nvSpPr>
          <p:spPr>
            <a:xfrm>
              <a:off x="8252640" y="984240"/>
              <a:ext cx="691920" cy="655560"/>
            </a:xfrm>
            <a:custGeom>
              <a:avLst/>
              <a:gdLst>
                <a:gd name="textAreaLeft" fmla="*/ 0 w 691920"/>
                <a:gd name="textAreaRight" fmla="*/ 692280 w 691920"/>
                <a:gd name="textAreaTop" fmla="*/ 0 h 655560"/>
                <a:gd name="textAreaBottom" fmla="*/ 655920 h 655560"/>
              </a:gdLst>
              <a:ahLst/>
              <a:cxnLst/>
              <a:rect l="textAreaLeft" t="textAreaTop" r="textAreaRight" b="textAreaBottom"/>
              <a:pathLst>
                <a:path w="104178" h="98714">
                  <a:moveTo>
                    <a:pt x="49185" y="1026"/>
                  </a:moveTo>
                  <a:lnTo>
                    <a:pt x="50039" y="1196"/>
                  </a:lnTo>
                  <a:lnTo>
                    <a:pt x="51064" y="1709"/>
                  </a:lnTo>
                  <a:lnTo>
                    <a:pt x="51918" y="2221"/>
                  </a:lnTo>
                  <a:lnTo>
                    <a:pt x="53796" y="3587"/>
                  </a:lnTo>
                  <a:lnTo>
                    <a:pt x="55504" y="4954"/>
                  </a:lnTo>
                  <a:lnTo>
                    <a:pt x="57212" y="6491"/>
                  </a:lnTo>
                  <a:lnTo>
                    <a:pt x="57554" y="6832"/>
                  </a:lnTo>
                  <a:lnTo>
                    <a:pt x="57554" y="6832"/>
                  </a:lnTo>
                  <a:lnTo>
                    <a:pt x="55675" y="5808"/>
                  </a:lnTo>
                  <a:lnTo>
                    <a:pt x="53626" y="4783"/>
                  </a:lnTo>
                  <a:lnTo>
                    <a:pt x="51747" y="4100"/>
                  </a:lnTo>
                  <a:lnTo>
                    <a:pt x="49698" y="3587"/>
                  </a:lnTo>
                  <a:lnTo>
                    <a:pt x="48673" y="3417"/>
                  </a:lnTo>
                  <a:lnTo>
                    <a:pt x="48161" y="2563"/>
                  </a:lnTo>
                  <a:lnTo>
                    <a:pt x="47990" y="2221"/>
                  </a:lnTo>
                  <a:lnTo>
                    <a:pt x="47990" y="1709"/>
                  </a:lnTo>
                  <a:lnTo>
                    <a:pt x="48161" y="1538"/>
                  </a:lnTo>
                  <a:lnTo>
                    <a:pt x="48331" y="1196"/>
                  </a:lnTo>
                  <a:lnTo>
                    <a:pt x="49185" y="1026"/>
                  </a:lnTo>
                  <a:close/>
                  <a:moveTo>
                    <a:pt x="101103" y="10419"/>
                  </a:moveTo>
                  <a:lnTo>
                    <a:pt x="101445" y="11273"/>
                  </a:lnTo>
                  <a:lnTo>
                    <a:pt x="100078" y="12639"/>
                  </a:lnTo>
                  <a:lnTo>
                    <a:pt x="100078" y="12468"/>
                  </a:lnTo>
                  <a:lnTo>
                    <a:pt x="99908" y="12468"/>
                  </a:lnTo>
                  <a:lnTo>
                    <a:pt x="97688" y="14859"/>
                  </a:lnTo>
                  <a:lnTo>
                    <a:pt x="98200" y="13834"/>
                  </a:lnTo>
                  <a:lnTo>
                    <a:pt x="100420" y="11956"/>
                  </a:lnTo>
                  <a:lnTo>
                    <a:pt x="100420" y="11785"/>
                  </a:lnTo>
                  <a:lnTo>
                    <a:pt x="100249" y="11785"/>
                  </a:lnTo>
                  <a:lnTo>
                    <a:pt x="99395" y="12297"/>
                  </a:lnTo>
                  <a:lnTo>
                    <a:pt x="101103" y="10419"/>
                  </a:lnTo>
                  <a:close/>
                  <a:moveTo>
                    <a:pt x="64043" y="19983"/>
                  </a:moveTo>
                  <a:lnTo>
                    <a:pt x="63531" y="22544"/>
                  </a:lnTo>
                  <a:lnTo>
                    <a:pt x="63189" y="22373"/>
                  </a:lnTo>
                  <a:lnTo>
                    <a:pt x="63873" y="20666"/>
                  </a:lnTo>
                  <a:lnTo>
                    <a:pt x="64043" y="19983"/>
                  </a:lnTo>
                  <a:close/>
                  <a:moveTo>
                    <a:pt x="98541" y="4954"/>
                  </a:moveTo>
                  <a:lnTo>
                    <a:pt x="98883" y="5124"/>
                  </a:lnTo>
                  <a:lnTo>
                    <a:pt x="99395" y="5466"/>
                  </a:lnTo>
                  <a:lnTo>
                    <a:pt x="99737" y="5978"/>
                  </a:lnTo>
                  <a:lnTo>
                    <a:pt x="100249" y="6832"/>
                  </a:lnTo>
                  <a:lnTo>
                    <a:pt x="100762" y="7857"/>
                  </a:lnTo>
                  <a:lnTo>
                    <a:pt x="100932" y="8711"/>
                  </a:lnTo>
                  <a:lnTo>
                    <a:pt x="101103" y="9736"/>
                  </a:lnTo>
                  <a:lnTo>
                    <a:pt x="97004" y="13493"/>
                  </a:lnTo>
                  <a:lnTo>
                    <a:pt x="97517" y="10077"/>
                  </a:lnTo>
                  <a:lnTo>
                    <a:pt x="97517" y="8369"/>
                  </a:lnTo>
                  <a:lnTo>
                    <a:pt x="97175" y="6662"/>
                  </a:lnTo>
                  <a:lnTo>
                    <a:pt x="97346" y="7686"/>
                  </a:lnTo>
                  <a:lnTo>
                    <a:pt x="97346" y="8540"/>
                  </a:lnTo>
                  <a:lnTo>
                    <a:pt x="97175" y="10248"/>
                  </a:lnTo>
                  <a:lnTo>
                    <a:pt x="96834" y="11956"/>
                  </a:lnTo>
                  <a:lnTo>
                    <a:pt x="96834" y="13664"/>
                  </a:lnTo>
                  <a:lnTo>
                    <a:pt x="94613" y="15713"/>
                  </a:lnTo>
                  <a:lnTo>
                    <a:pt x="94613" y="15713"/>
                  </a:lnTo>
                  <a:lnTo>
                    <a:pt x="94955" y="12810"/>
                  </a:lnTo>
                  <a:lnTo>
                    <a:pt x="95297" y="9906"/>
                  </a:lnTo>
                  <a:lnTo>
                    <a:pt x="95126" y="9736"/>
                  </a:lnTo>
                  <a:lnTo>
                    <a:pt x="94955" y="9906"/>
                  </a:lnTo>
                  <a:lnTo>
                    <a:pt x="94955" y="11443"/>
                  </a:lnTo>
                  <a:lnTo>
                    <a:pt x="94613" y="12810"/>
                  </a:lnTo>
                  <a:lnTo>
                    <a:pt x="94443" y="14347"/>
                  </a:lnTo>
                  <a:lnTo>
                    <a:pt x="94272" y="15884"/>
                  </a:lnTo>
                  <a:lnTo>
                    <a:pt x="92906" y="17250"/>
                  </a:lnTo>
                  <a:lnTo>
                    <a:pt x="92735" y="16055"/>
                  </a:lnTo>
                  <a:lnTo>
                    <a:pt x="92735" y="14005"/>
                  </a:lnTo>
                  <a:lnTo>
                    <a:pt x="92735" y="12468"/>
                  </a:lnTo>
                  <a:lnTo>
                    <a:pt x="92735" y="11785"/>
                  </a:lnTo>
                  <a:lnTo>
                    <a:pt x="92393" y="11273"/>
                  </a:lnTo>
                  <a:lnTo>
                    <a:pt x="92564" y="11614"/>
                  </a:lnTo>
                  <a:lnTo>
                    <a:pt x="92564" y="11956"/>
                  </a:lnTo>
                  <a:lnTo>
                    <a:pt x="92564" y="12980"/>
                  </a:lnTo>
                  <a:lnTo>
                    <a:pt x="92222" y="14859"/>
                  </a:lnTo>
                  <a:lnTo>
                    <a:pt x="92222" y="16225"/>
                  </a:lnTo>
                  <a:lnTo>
                    <a:pt x="92222" y="16908"/>
                  </a:lnTo>
                  <a:lnTo>
                    <a:pt x="92564" y="17421"/>
                  </a:lnTo>
                  <a:lnTo>
                    <a:pt x="87782" y="21520"/>
                  </a:lnTo>
                  <a:lnTo>
                    <a:pt x="88124" y="19641"/>
                  </a:lnTo>
                  <a:lnTo>
                    <a:pt x="88124" y="17933"/>
                  </a:lnTo>
                  <a:lnTo>
                    <a:pt x="88294" y="14347"/>
                  </a:lnTo>
                  <a:lnTo>
                    <a:pt x="88124" y="14347"/>
                  </a:lnTo>
                  <a:lnTo>
                    <a:pt x="88124" y="16225"/>
                  </a:lnTo>
                  <a:lnTo>
                    <a:pt x="87782" y="18104"/>
                  </a:lnTo>
                  <a:lnTo>
                    <a:pt x="87611" y="19983"/>
                  </a:lnTo>
                  <a:lnTo>
                    <a:pt x="87441" y="21690"/>
                  </a:lnTo>
                  <a:lnTo>
                    <a:pt x="85904" y="22886"/>
                  </a:lnTo>
                  <a:lnTo>
                    <a:pt x="86074" y="19812"/>
                  </a:lnTo>
                  <a:lnTo>
                    <a:pt x="86587" y="15713"/>
                  </a:lnTo>
                  <a:lnTo>
                    <a:pt x="89148" y="13151"/>
                  </a:lnTo>
                  <a:lnTo>
                    <a:pt x="93930" y="9394"/>
                  </a:lnTo>
                  <a:lnTo>
                    <a:pt x="94955" y="8369"/>
                  </a:lnTo>
                  <a:lnTo>
                    <a:pt x="96150" y="7345"/>
                  </a:lnTo>
                  <a:lnTo>
                    <a:pt x="97004" y="6149"/>
                  </a:lnTo>
                  <a:lnTo>
                    <a:pt x="97858" y="4954"/>
                  </a:lnTo>
                  <a:close/>
                  <a:moveTo>
                    <a:pt x="64385" y="16738"/>
                  </a:moveTo>
                  <a:lnTo>
                    <a:pt x="65751" y="18445"/>
                  </a:lnTo>
                  <a:lnTo>
                    <a:pt x="69167" y="21861"/>
                  </a:lnTo>
                  <a:lnTo>
                    <a:pt x="70021" y="22544"/>
                  </a:lnTo>
                  <a:lnTo>
                    <a:pt x="70704" y="23398"/>
                  </a:lnTo>
                  <a:lnTo>
                    <a:pt x="69508" y="23398"/>
                  </a:lnTo>
                  <a:lnTo>
                    <a:pt x="66947" y="23227"/>
                  </a:lnTo>
                  <a:lnTo>
                    <a:pt x="66947" y="22886"/>
                  </a:lnTo>
                  <a:lnTo>
                    <a:pt x="67117" y="21861"/>
                  </a:lnTo>
                  <a:lnTo>
                    <a:pt x="66776" y="22715"/>
                  </a:lnTo>
                  <a:lnTo>
                    <a:pt x="66776" y="23057"/>
                  </a:lnTo>
                  <a:lnTo>
                    <a:pt x="66264" y="23057"/>
                  </a:lnTo>
                  <a:lnTo>
                    <a:pt x="66434" y="21690"/>
                  </a:lnTo>
                  <a:lnTo>
                    <a:pt x="66434" y="19470"/>
                  </a:lnTo>
                  <a:lnTo>
                    <a:pt x="66093" y="22032"/>
                  </a:lnTo>
                  <a:lnTo>
                    <a:pt x="65922" y="23057"/>
                  </a:lnTo>
                  <a:lnTo>
                    <a:pt x="65410" y="22886"/>
                  </a:lnTo>
                  <a:lnTo>
                    <a:pt x="65068" y="22886"/>
                  </a:lnTo>
                  <a:lnTo>
                    <a:pt x="65239" y="21690"/>
                  </a:lnTo>
                  <a:lnTo>
                    <a:pt x="65410" y="20495"/>
                  </a:lnTo>
                  <a:lnTo>
                    <a:pt x="65410" y="19129"/>
                  </a:lnTo>
                  <a:lnTo>
                    <a:pt x="65239" y="20666"/>
                  </a:lnTo>
                  <a:lnTo>
                    <a:pt x="64897" y="22032"/>
                  </a:lnTo>
                  <a:lnTo>
                    <a:pt x="64556" y="22715"/>
                  </a:lnTo>
                  <a:lnTo>
                    <a:pt x="63702" y="22544"/>
                  </a:lnTo>
                  <a:lnTo>
                    <a:pt x="64043" y="21349"/>
                  </a:lnTo>
                  <a:lnTo>
                    <a:pt x="64385" y="19983"/>
                  </a:lnTo>
                  <a:lnTo>
                    <a:pt x="64727" y="17421"/>
                  </a:lnTo>
                  <a:lnTo>
                    <a:pt x="64043" y="19983"/>
                  </a:lnTo>
                  <a:lnTo>
                    <a:pt x="64385" y="18616"/>
                  </a:lnTo>
                  <a:lnTo>
                    <a:pt x="64385" y="16738"/>
                  </a:lnTo>
                  <a:close/>
                  <a:moveTo>
                    <a:pt x="83683" y="17421"/>
                  </a:moveTo>
                  <a:lnTo>
                    <a:pt x="83683" y="17762"/>
                  </a:lnTo>
                  <a:lnTo>
                    <a:pt x="78731" y="23398"/>
                  </a:lnTo>
                  <a:lnTo>
                    <a:pt x="77194" y="23227"/>
                  </a:lnTo>
                  <a:lnTo>
                    <a:pt x="75486" y="23227"/>
                  </a:lnTo>
                  <a:lnTo>
                    <a:pt x="72070" y="23398"/>
                  </a:lnTo>
                  <a:lnTo>
                    <a:pt x="71899" y="22886"/>
                  </a:lnTo>
                  <a:lnTo>
                    <a:pt x="71387" y="22544"/>
                  </a:lnTo>
                  <a:lnTo>
                    <a:pt x="70533" y="21690"/>
                  </a:lnTo>
                  <a:lnTo>
                    <a:pt x="67630" y="18958"/>
                  </a:lnTo>
                  <a:lnTo>
                    <a:pt x="67288" y="18445"/>
                  </a:lnTo>
                  <a:lnTo>
                    <a:pt x="71558" y="18275"/>
                  </a:lnTo>
                  <a:lnTo>
                    <a:pt x="75827" y="18104"/>
                  </a:lnTo>
                  <a:lnTo>
                    <a:pt x="77877" y="18275"/>
                  </a:lnTo>
                  <a:lnTo>
                    <a:pt x="79755" y="18275"/>
                  </a:lnTo>
                  <a:lnTo>
                    <a:pt x="81805" y="18104"/>
                  </a:lnTo>
                  <a:lnTo>
                    <a:pt x="82829" y="17762"/>
                  </a:lnTo>
                  <a:lnTo>
                    <a:pt x="83683" y="17421"/>
                  </a:lnTo>
                  <a:close/>
                  <a:moveTo>
                    <a:pt x="86245" y="16055"/>
                  </a:moveTo>
                  <a:lnTo>
                    <a:pt x="85904" y="17762"/>
                  </a:lnTo>
                  <a:lnTo>
                    <a:pt x="85562" y="19641"/>
                  </a:lnTo>
                  <a:lnTo>
                    <a:pt x="85391" y="21520"/>
                  </a:lnTo>
                  <a:lnTo>
                    <a:pt x="85391" y="22373"/>
                  </a:lnTo>
                  <a:lnTo>
                    <a:pt x="85562" y="23227"/>
                  </a:lnTo>
                  <a:lnTo>
                    <a:pt x="82829" y="25448"/>
                  </a:lnTo>
                  <a:lnTo>
                    <a:pt x="82829" y="25277"/>
                  </a:lnTo>
                  <a:lnTo>
                    <a:pt x="83513" y="22544"/>
                  </a:lnTo>
                  <a:lnTo>
                    <a:pt x="83683" y="20666"/>
                  </a:lnTo>
                  <a:lnTo>
                    <a:pt x="83854" y="18787"/>
                  </a:lnTo>
                  <a:lnTo>
                    <a:pt x="86245" y="16055"/>
                  </a:lnTo>
                  <a:close/>
                  <a:moveTo>
                    <a:pt x="78218" y="24081"/>
                  </a:moveTo>
                  <a:lnTo>
                    <a:pt x="77194" y="25277"/>
                  </a:lnTo>
                  <a:lnTo>
                    <a:pt x="76681" y="25789"/>
                  </a:lnTo>
                  <a:lnTo>
                    <a:pt x="75657" y="24935"/>
                  </a:lnTo>
                  <a:lnTo>
                    <a:pt x="74461" y="24252"/>
                  </a:lnTo>
                  <a:lnTo>
                    <a:pt x="76340" y="24252"/>
                  </a:lnTo>
                  <a:lnTo>
                    <a:pt x="78218" y="24081"/>
                  </a:lnTo>
                  <a:close/>
                  <a:moveTo>
                    <a:pt x="83683" y="18958"/>
                  </a:moveTo>
                  <a:lnTo>
                    <a:pt x="83171" y="22373"/>
                  </a:lnTo>
                  <a:lnTo>
                    <a:pt x="82317" y="25789"/>
                  </a:lnTo>
                  <a:lnTo>
                    <a:pt x="81122" y="26814"/>
                  </a:lnTo>
                  <a:lnTo>
                    <a:pt x="81634" y="25277"/>
                  </a:lnTo>
                  <a:lnTo>
                    <a:pt x="81976" y="23740"/>
                  </a:lnTo>
                  <a:lnTo>
                    <a:pt x="82146" y="22203"/>
                  </a:lnTo>
                  <a:lnTo>
                    <a:pt x="82146" y="20666"/>
                  </a:lnTo>
                  <a:lnTo>
                    <a:pt x="83683" y="18958"/>
                  </a:lnTo>
                  <a:close/>
                  <a:moveTo>
                    <a:pt x="90856" y="20153"/>
                  </a:moveTo>
                  <a:lnTo>
                    <a:pt x="89661" y="21690"/>
                  </a:lnTo>
                  <a:lnTo>
                    <a:pt x="87611" y="23569"/>
                  </a:lnTo>
                  <a:lnTo>
                    <a:pt x="87441" y="23569"/>
                  </a:lnTo>
                  <a:lnTo>
                    <a:pt x="82317" y="26985"/>
                  </a:lnTo>
                  <a:lnTo>
                    <a:pt x="82317" y="26985"/>
                  </a:lnTo>
                  <a:lnTo>
                    <a:pt x="86587" y="23569"/>
                  </a:lnTo>
                  <a:lnTo>
                    <a:pt x="90856" y="20153"/>
                  </a:lnTo>
                  <a:close/>
                  <a:moveTo>
                    <a:pt x="63189" y="22544"/>
                  </a:moveTo>
                  <a:lnTo>
                    <a:pt x="63360" y="22715"/>
                  </a:lnTo>
                  <a:lnTo>
                    <a:pt x="63189" y="23227"/>
                  </a:lnTo>
                  <a:lnTo>
                    <a:pt x="63360" y="23398"/>
                  </a:lnTo>
                  <a:lnTo>
                    <a:pt x="63531" y="22886"/>
                  </a:lnTo>
                  <a:lnTo>
                    <a:pt x="64556" y="23227"/>
                  </a:lnTo>
                  <a:lnTo>
                    <a:pt x="64556" y="23569"/>
                  </a:lnTo>
                  <a:lnTo>
                    <a:pt x="64727" y="23740"/>
                  </a:lnTo>
                  <a:lnTo>
                    <a:pt x="65068" y="23740"/>
                  </a:lnTo>
                  <a:lnTo>
                    <a:pt x="65239" y="23398"/>
                  </a:lnTo>
                  <a:lnTo>
                    <a:pt x="65922" y="23569"/>
                  </a:lnTo>
                  <a:lnTo>
                    <a:pt x="65922" y="23740"/>
                  </a:lnTo>
                  <a:lnTo>
                    <a:pt x="66264" y="23740"/>
                  </a:lnTo>
                  <a:lnTo>
                    <a:pt x="66264" y="23569"/>
                  </a:lnTo>
                  <a:lnTo>
                    <a:pt x="68142" y="23911"/>
                  </a:lnTo>
                  <a:lnTo>
                    <a:pt x="70021" y="24081"/>
                  </a:lnTo>
                  <a:lnTo>
                    <a:pt x="73949" y="24252"/>
                  </a:lnTo>
                  <a:lnTo>
                    <a:pt x="75315" y="24935"/>
                  </a:lnTo>
                  <a:lnTo>
                    <a:pt x="76511" y="25960"/>
                  </a:lnTo>
                  <a:lnTo>
                    <a:pt x="75486" y="27155"/>
                  </a:lnTo>
                  <a:lnTo>
                    <a:pt x="72070" y="26814"/>
                  </a:lnTo>
                  <a:lnTo>
                    <a:pt x="68655" y="26472"/>
                  </a:lnTo>
                  <a:lnTo>
                    <a:pt x="67630" y="25960"/>
                  </a:lnTo>
                  <a:lnTo>
                    <a:pt x="66776" y="25277"/>
                  </a:lnTo>
                  <a:lnTo>
                    <a:pt x="65068" y="23740"/>
                  </a:lnTo>
                  <a:lnTo>
                    <a:pt x="66434" y="25277"/>
                  </a:lnTo>
                  <a:lnTo>
                    <a:pt x="67971" y="26301"/>
                  </a:lnTo>
                  <a:lnTo>
                    <a:pt x="65068" y="25789"/>
                  </a:lnTo>
                  <a:lnTo>
                    <a:pt x="62336" y="25106"/>
                  </a:lnTo>
                  <a:lnTo>
                    <a:pt x="62336" y="24764"/>
                  </a:lnTo>
                  <a:lnTo>
                    <a:pt x="62165" y="25106"/>
                  </a:lnTo>
                  <a:lnTo>
                    <a:pt x="61652" y="24935"/>
                  </a:lnTo>
                  <a:lnTo>
                    <a:pt x="62506" y="23740"/>
                  </a:lnTo>
                  <a:lnTo>
                    <a:pt x="63189" y="22544"/>
                  </a:lnTo>
                  <a:close/>
                  <a:moveTo>
                    <a:pt x="81976" y="20836"/>
                  </a:moveTo>
                  <a:lnTo>
                    <a:pt x="81805" y="22544"/>
                  </a:lnTo>
                  <a:lnTo>
                    <a:pt x="81463" y="24081"/>
                  </a:lnTo>
                  <a:lnTo>
                    <a:pt x="80609" y="27326"/>
                  </a:lnTo>
                  <a:lnTo>
                    <a:pt x="80097" y="27668"/>
                  </a:lnTo>
                  <a:lnTo>
                    <a:pt x="79072" y="28351"/>
                  </a:lnTo>
                  <a:lnTo>
                    <a:pt x="79585" y="27155"/>
                  </a:lnTo>
                  <a:lnTo>
                    <a:pt x="80097" y="25106"/>
                  </a:lnTo>
                  <a:lnTo>
                    <a:pt x="80268" y="22886"/>
                  </a:lnTo>
                  <a:lnTo>
                    <a:pt x="81976" y="20836"/>
                  </a:lnTo>
                  <a:close/>
                  <a:moveTo>
                    <a:pt x="66093" y="26814"/>
                  </a:moveTo>
                  <a:lnTo>
                    <a:pt x="66605" y="26985"/>
                  </a:lnTo>
                  <a:lnTo>
                    <a:pt x="66434" y="27497"/>
                  </a:lnTo>
                  <a:lnTo>
                    <a:pt x="65580" y="29034"/>
                  </a:lnTo>
                  <a:lnTo>
                    <a:pt x="66093" y="26814"/>
                  </a:lnTo>
                  <a:close/>
                  <a:moveTo>
                    <a:pt x="66947" y="26985"/>
                  </a:moveTo>
                  <a:lnTo>
                    <a:pt x="67971" y="27326"/>
                  </a:lnTo>
                  <a:lnTo>
                    <a:pt x="68142" y="27497"/>
                  </a:lnTo>
                  <a:lnTo>
                    <a:pt x="68142" y="28522"/>
                  </a:lnTo>
                  <a:lnTo>
                    <a:pt x="68313" y="28522"/>
                  </a:lnTo>
                  <a:lnTo>
                    <a:pt x="68313" y="27326"/>
                  </a:lnTo>
                  <a:lnTo>
                    <a:pt x="70192" y="27668"/>
                  </a:lnTo>
                  <a:lnTo>
                    <a:pt x="68313" y="28692"/>
                  </a:lnTo>
                  <a:lnTo>
                    <a:pt x="66434" y="29888"/>
                  </a:lnTo>
                  <a:lnTo>
                    <a:pt x="65282" y="30656"/>
                  </a:lnTo>
                  <a:lnTo>
                    <a:pt x="66093" y="29034"/>
                  </a:lnTo>
                  <a:lnTo>
                    <a:pt x="65922" y="29546"/>
                  </a:lnTo>
                  <a:lnTo>
                    <a:pt x="65922" y="29717"/>
                  </a:lnTo>
                  <a:lnTo>
                    <a:pt x="66093" y="29888"/>
                  </a:lnTo>
                  <a:lnTo>
                    <a:pt x="66264" y="29717"/>
                  </a:lnTo>
                  <a:lnTo>
                    <a:pt x="66947" y="28692"/>
                  </a:lnTo>
                  <a:lnTo>
                    <a:pt x="67801" y="27839"/>
                  </a:lnTo>
                  <a:lnTo>
                    <a:pt x="67971" y="27497"/>
                  </a:lnTo>
                  <a:lnTo>
                    <a:pt x="67971" y="27326"/>
                  </a:lnTo>
                  <a:lnTo>
                    <a:pt x="67288" y="28009"/>
                  </a:lnTo>
                  <a:lnTo>
                    <a:pt x="66434" y="28692"/>
                  </a:lnTo>
                  <a:lnTo>
                    <a:pt x="66947" y="26985"/>
                  </a:lnTo>
                  <a:close/>
                  <a:moveTo>
                    <a:pt x="49176" y="32675"/>
                  </a:moveTo>
                  <a:lnTo>
                    <a:pt x="49157" y="32791"/>
                  </a:lnTo>
                  <a:lnTo>
                    <a:pt x="49176" y="32675"/>
                  </a:lnTo>
                  <a:close/>
                  <a:moveTo>
                    <a:pt x="62165" y="25618"/>
                  </a:moveTo>
                  <a:lnTo>
                    <a:pt x="61823" y="27326"/>
                  </a:lnTo>
                  <a:lnTo>
                    <a:pt x="61311" y="29034"/>
                  </a:lnTo>
                  <a:lnTo>
                    <a:pt x="60799" y="30913"/>
                  </a:lnTo>
                  <a:lnTo>
                    <a:pt x="60457" y="32620"/>
                  </a:lnTo>
                  <a:lnTo>
                    <a:pt x="60457" y="32791"/>
                  </a:lnTo>
                  <a:lnTo>
                    <a:pt x="60628" y="32791"/>
                  </a:lnTo>
                  <a:lnTo>
                    <a:pt x="61652" y="31254"/>
                  </a:lnTo>
                  <a:lnTo>
                    <a:pt x="61140" y="31937"/>
                  </a:lnTo>
                  <a:lnTo>
                    <a:pt x="60799" y="32108"/>
                  </a:lnTo>
                  <a:lnTo>
                    <a:pt x="61311" y="29546"/>
                  </a:lnTo>
                  <a:lnTo>
                    <a:pt x="61823" y="27497"/>
                  </a:lnTo>
                  <a:lnTo>
                    <a:pt x="62165" y="25618"/>
                  </a:lnTo>
                  <a:close/>
                  <a:moveTo>
                    <a:pt x="49157" y="32791"/>
                  </a:moveTo>
                  <a:lnTo>
                    <a:pt x="49128" y="32962"/>
                  </a:lnTo>
                  <a:lnTo>
                    <a:pt x="49157" y="32791"/>
                  </a:lnTo>
                  <a:close/>
                  <a:moveTo>
                    <a:pt x="41329" y="3758"/>
                  </a:moveTo>
                  <a:lnTo>
                    <a:pt x="39622" y="4441"/>
                  </a:lnTo>
                  <a:lnTo>
                    <a:pt x="39622" y="4612"/>
                  </a:lnTo>
                  <a:lnTo>
                    <a:pt x="39622" y="4783"/>
                  </a:lnTo>
                  <a:lnTo>
                    <a:pt x="39792" y="4954"/>
                  </a:lnTo>
                  <a:lnTo>
                    <a:pt x="39963" y="4954"/>
                  </a:lnTo>
                  <a:lnTo>
                    <a:pt x="41842" y="4271"/>
                  </a:lnTo>
                  <a:lnTo>
                    <a:pt x="44062" y="4100"/>
                  </a:lnTo>
                  <a:lnTo>
                    <a:pt x="46111" y="3929"/>
                  </a:lnTo>
                  <a:lnTo>
                    <a:pt x="48331" y="4271"/>
                  </a:lnTo>
                  <a:lnTo>
                    <a:pt x="48502" y="4612"/>
                  </a:lnTo>
                  <a:lnTo>
                    <a:pt x="48844" y="4612"/>
                  </a:lnTo>
                  <a:lnTo>
                    <a:pt x="49185" y="4441"/>
                  </a:lnTo>
                  <a:lnTo>
                    <a:pt x="50893" y="4783"/>
                  </a:lnTo>
                  <a:lnTo>
                    <a:pt x="52772" y="5466"/>
                  </a:lnTo>
                  <a:lnTo>
                    <a:pt x="54480" y="6320"/>
                  </a:lnTo>
                  <a:lnTo>
                    <a:pt x="56187" y="7174"/>
                  </a:lnTo>
                  <a:lnTo>
                    <a:pt x="57724" y="8369"/>
                  </a:lnTo>
                  <a:lnTo>
                    <a:pt x="59261" y="9565"/>
                  </a:lnTo>
                  <a:lnTo>
                    <a:pt x="60457" y="10931"/>
                  </a:lnTo>
                  <a:lnTo>
                    <a:pt x="61652" y="12297"/>
                  </a:lnTo>
                  <a:lnTo>
                    <a:pt x="61652" y="12468"/>
                  </a:lnTo>
                  <a:lnTo>
                    <a:pt x="62165" y="13834"/>
                  </a:lnTo>
                  <a:lnTo>
                    <a:pt x="63019" y="15201"/>
                  </a:lnTo>
                  <a:lnTo>
                    <a:pt x="63531" y="16908"/>
                  </a:lnTo>
                  <a:lnTo>
                    <a:pt x="63531" y="18616"/>
                  </a:lnTo>
                  <a:lnTo>
                    <a:pt x="63189" y="20324"/>
                  </a:lnTo>
                  <a:lnTo>
                    <a:pt x="62506" y="21861"/>
                  </a:lnTo>
                  <a:lnTo>
                    <a:pt x="61652" y="23227"/>
                  </a:lnTo>
                  <a:lnTo>
                    <a:pt x="60457" y="24594"/>
                  </a:lnTo>
                  <a:lnTo>
                    <a:pt x="59091" y="25960"/>
                  </a:lnTo>
                  <a:lnTo>
                    <a:pt x="57554" y="27155"/>
                  </a:lnTo>
                  <a:lnTo>
                    <a:pt x="55846" y="28180"/>
                  </a:lnTo>
                  <a:lnTo>
                    <a:pt x="54138" y="29205"/>
                  </a:lnTo>
                  <a:lnTo>
                    <a:pt x="52430" y="30059"/>
                  </a:lnTo>
                  <a:lnTo>
                    <a:pt x="50552" y="30913"/>
                  </a:lnTo>
                  <a:lnTo>
                    <a:pt x="47136" y="32108"/>
                  </a:lnTo>
                  <a:lnTo>
                    <a:pt x="43891" y="32962"/>
                  </a:lnTo>
                  <a:lnTo>
                    <a:pt x="42696" y="33111"/>
                  </a:lnTo>
                  <a:lnTo>
                    <a:pt x="42696" y="33111"/>
                  </a:lnTo>
                  <a:lnTo>
                    <a:pt x="42696" y="32962"/>
                  </a:lnTo>
                  <a:lnTo>
                    <a:pt x="42525" y="32791"/>
                  </a:lnTo>
                  <a:lnTo>
                    <a:pt x="39963" y="33304"/>
                  </a:lnTo>
                  <a:lnTo>
                    <a:pt x="37231" y="33474"/>
                  </a:lnTo>
                  <a:lnTo>
                    <a:pt x="34498" y="33645"/>
                  </a:lnTo>
                  <a:lnTo>
                    <a:pt x="31936" y="33474"/>
                  </a:lnTo>
                  <a:lnTo>
                    <a:pt x="29204" y="33304"/>
                  </a:lnTo>
                  <a:lnTo>
                    <a:pt x="26642" y="32620"/>
                  </a:lnTo>
                  <a:lnTo>
                    <a:pt x="24080" y="31937"/>
                  </a:lnTo>
                  <a:lnTo>
                    <a:pt x="21689" y="30742"/>
                  </a:lnTo>
                  <a:lnTo>
                    <a:pt x="21006" y="29888"/>
                  </a:lnTo>
                  <a:lnTo>
                    <a:pt x="20494" y="28863"/>
                  </a:lnTo>
                  <a:lnTo>
                    <a:pt x="20152" y="27839"/>
                  </a:lnTo>
                  <a:lnTo>
                    <a:pt x="19982" y="26643"/>
                  </a:lnTo>
                  <a:lnTo>
                    <a:pt x="21860" y="28180"/>
                  </a:lnTo>
                  <a:lnTo>
                    <a:pt x="24080" y="29205"/>
                  </a:lnTo>
                  <a:lnTo>
                    <a:pt x="26301" y="30059"/>
                  </a:lnTo>
                  <a:lnTo>
                    <a:pt x="28521" y="30571"/>
                  </a:lnTo>
                  <a:lnTo>
                    <a:pt x="30912" y="30742"/>
                  </a:lnTo>
                  <a:lnTo>
                    <a:pt x="33303" y="30742"/>
                  </a:lnTo>
                  <a:lnTo>
                    <a:pt x="35694" y="30229"/>
                  </a:lnTo>
                  <a:lnTo>
                    <a:pt x="38084" y="29717"/>
                  </a:lnTo>
                  <a:lnTo>
                    <a:pt x="38255" y="29546"/>
                  </a:lnTo>
                  <a:lnTo>
                    <a:pt x="38084" y="29376"/>
                  </a:lnTo>
                  <a:lnTo>
                    <a:pt x="40817" y="28863"/>
                  </a:lnTo>
                  <a:lnTo>
                    <a:pt x="43208" y="28180"/>
                  </a:lnTo>
                  <a:lnTo>
                    <a:pt x="45770" y="26985"/>
                  </a:lnTo>
                  <a:lnTo>
                    <a:pt x="48161" y="25618"/>
                  </a:lnTo>
                  <a:lnTo>
                    <a:pt x="48844" y="25106"/>
                  </a:lnTo>
                  <a:lnTo>
                    <a:pt x="46111" y="27668"/>
                  </a:lnTo>
                  <a:lnTo>
                    <a:pt x="43208" y="29888"/>
                  </a:lnTo>
                  <a:lnTo>
                    <a:pt x="43379" y="29888"/>
                  </a:lnTo>
                  <a:lnTo>
                    <a:pt x="45940" y="28009"/>
                  </a:lnTo>
                  <a:lnTo>
                    <a:pt x="48331" y="26131"/>
                  </a:lnTo>
                  <a:lnTo>
                    <a:pt x="50552" y="23911"/>
                  </a:lnTo>
                  <a:lnTo>
                    <a:pt x="52772" y="21520"/>
                  </a:lnTo>
                  <a:lnTo>
                    <a:pt x="53284" y="21178"/>
                  </a:lnTo>
                  <a:lnTo>
                    <a:pt x="53284" y="21007"/>
                  </a:lnTo>
                  <a:lnTo>
                    <a:pt x="53796" y="20324"/>
                  </a:lnTo>
                  <a:lnTo>
                    <a:pt x="53967" y="20153"/>
                  </a:lnTo>
                  <a:lnTo>
                    <a:pt x="53796" y="19983"/>
                  </a:lnTo>
                  <a:lnTo>
                    <a:pt x="53455" y="19983"/>
                  </a:lnTo>
                  <a:lnTo>
                    <a:pt x="51235" y="22203"/>
                  </a:lnTo>
                  <a:lnTo>
                    <a:pt x="49015" y="24081"/>
                  </a:lnTo>
                  <a:lnTo>
                    <a:pt x="46453" y="25789"/>
                  </a:lnTo>
                  <a:lnTo>
                    <a:pt x="43891" y="26985"/>
                  </a:lnTo>
                  <a:lnTo>
                    <a:pt x="41159" y="28009"/>
                  </a:lnTo>
                  <a:lnTo>
                    <a:pt x="38255" y="28863"/>
                  </a:lnTo>
                  <a:lnTo>
                    <a:pt x="35352" y="29205"/>
                  </a:lnTo>
                  <a:lnTo>
                    <a:pt x="32278" y="29376"/>
                  </a:lnTo>
                  <a:lnTo>
                    <a:pt x="32107" y="29546"/>
                  </a:lnTo>
                  <a:lnTo>
                    <a:pt x="32107" y="29717"/>
                  </a:lnTo>
                  <a:lnTo>
                    <a:pt x="35010" y="29717"/>
                  </a:lnTo>
                  <a:lnTo>
                    <a:pt x="37743" y="29546"/>
                  </a:lnTo>
                  <a:lnTo>
                    <a:pt x="35352" y="29888"/>
                  </a:lnTo>
                  <a:lnTo>
                    <a:pt x="32961" y="30229"/>
                  </a:lnTo>
                  <a:lnTo>
                    <a:pt x="30570" y="30229"/>
                  </a:lnTo>
                  <a:lnTo>
                    <a:pt x="28179" y="30059"/>
                  </a:lnTo>
                  <a:lnTo>
                    <a:pt x="25959" y="29546"/>
                  </a:lnTo>
                  <a:lnTo>
                    <a:pt x="23910" y="28692"/>
                  </a:lnTo>
                  <a:lnTo>
                    <a:pt x="21860" y="27497"/>
                  </a:lnTo>
                  <a:lnTo>
                    <a:pt x="19982" y="26301"/>
                  </a:lnTo>
                  <a:lnTo>
                    <a:pt x="19811" y="25618"/>
                  </a:lnTo>
                  <a:lnTo>
                    <a:pt x="19982" y="23740"/>
                  </a:lnTo>
                  <a:lnTo>
                    <a:pt x="20323" y="21861"/>
                  </a:lnTo>
                  <a:lnTo>
                    <a:pt x="21006" y="19983"/>
                  </a:lnTo>
                  <a:lnTo>
                    <a:pt x="21689" y="18104"/>
                  </a:lnTo>
                  <a:lnTo>
                    <a:pt x="22714" y="16396"/>
                  </a:lnTo>
                  <a:lnTo>
                    <a:pt x="23739" y="14688"/>
                  </a:lnTo>
                  <a:lnTo>
                    <a:pt x="24934" y="12980"/>
                  </a:lnTo>
                  <a:lnTo>
                    <a:pt x="26130" y="11614"/>
                  </a:lnTo>
                  <a:lnTo>
                    <a:pt x="27667" y="9906"/>
                  </a:lnTo>
                  <a:lnTo>
                    <a:pt x="29204" y="8540"/>
                  </a:lnTo>
                  <a:lnTo>
                    <a:pt x="31082" y="7174"/>
                  </a:lnTo>
                  <a:lnTo>
                    <a:pt x="32961" y="6149"/>
                  </a:lnTo>
                  <a:lnTo>
                    <a:pt x="34840" y="5295"/>
                  </a:lnTo>
                  <a:lnTo>
                    <a:pt x="36889" y="4441"/>
                  </a:lnTo>
                  <a:lnTo>
                    <a:pt x="39109" y="4100"/>
                  </a:lnTo>
                  <a:lnTo>
                    <a:pt x="41329" y="3758"/>
                  </a:lnTo>
                  <a:close/>
                  <a:moveTo>
                    <a:pt x="49128" y="32962"/>
                  </a:moveTo>
                  <a:lnTo>
                    <a:pt x="49015" y="33645"/>
                  </a:lnTo>
                  <a:lnTo>
                    <a:pt x="49015" y="33645"/>
                  </a:lnTo>
                  <a:lnTo>
                    <a:pt x="49128" y="32962"/>
                  </a:lnTo>
                  <a:close/>
                  <a:moveTo>
                    <a:pt x="22202" y="31425"/>
                  </a:moveTo>
                  <a:lnTo>
                    <a:pt x="24422" y="32620"/>
                  </a:lnTo>
                  <a:lnTo>
                    <a:pt x="26642" y="33474"/>
                  </a:lnTo>
                  <a:lnTo>
                    <a:pt x="29033" y="33987"/>
                  </a:lnTo>
                  <a:lnTo>
                    <a:pt x="31424" y="34328"/>
                  </a:lnTo>
                  <a:lnTo>
                    <a:pt x="28862" y="34157"/>
                  </a:lnTo>
                  <a:lnTo>
                    <a:pt x="26301" y="33645"/>
                  </a:lnTo>
                  <a:lnTo>
                    <a:pt x="25105" y="33304"/>
                  </a:lnTo>
                  <a:lnTo>
                    <a:pt x="24080" y="32791"/>
                  </a:lnTo>
                  <a:lnTo>
                    <a:pt x="23056" y="32108"/>
                  </a:lnTo>
                  <a:lnTo>
                    <a:pt x="22202" y="31425"/>
                  </a:lnTo>
                  <a:close/>
                  <a:moveTo>
                    <a:pt x="43379" y="33987"/>
                  </a:moveTo>
                  <a:lnTo>
                    <a:pt x="42866" y="35182"/>
                  </a:lnTo>
                  <a:lnTo>
                    <a:pt x="41159" y="35011"/>
                  </a:lnTo>
                  <a:lnTo>
                    <a:pt x="41329" y="35011"/>
                  </a:lnTo>
                  <a:lnTo>
                    <a:pt x="42183" y="34157"/>
                  </a:lnTo>
                  <a:lnTo>
                    <a:pt x="43379" y="33987"/>
                  </a:lnTo>
                  <a:close/>
                  <a:moveTo>
                    <a:pt x="57895" y="28522"/>
                  </a:moveTo>
                  <a:lnTo>
                    <a:pt x="57041" y="30571"/>
                  </a:lnTo>
                  <a:lnTo>
                    <a:pt x="56187" y="32620"/>
                  </a:lnTo>
                  <a:lnTo>
                    <a:pt x="55504" y="33987"/>
                  </a:lnTo>
                  <a:lnTo>
                    <a:pt x="55163" y="34841"/>
                  </a:lnTo>
                  <a:lnTo>
                    <a:pt x="55163" y="35182"/>
                  </a:lnTo>
                  <a:lnTo>
                    <a:pt x="55334" y="35524"/>
                  </a:lnTo>
                  <a:lnTo>
                    <a:pt x="55504" y="35353"/>
                  </a:lnTo>
                  <a:lnTo>
                    <a:pt x="55504" y="35011"/>
                  </a:lnTo>
                  <a:lnTo>
                    <a:pt x="55504" y="34499"/>
                  </a:lnTo>
                  <a:lnTo>
                    <a:pt x="55846" y="33645"/>
                  </a:lnTo>
                  <a:lnTo>
                    <a:pt x="56700" y="31767"/>
                  </a:lnTo>
                  <a:lnTo>
                    <a:pt x="57383" y="30059"/>
                  </a:lnTo>
                  <a:lnTo>
                    <a:pt x="57895" y="28522"/>
                  </a:lnTo>
                  <a:close/>
                  <a:moveTo>
                    <a:pt x="41842" y="34157"/>
                  </a:moveTo>
                  <a:lnTo>
                    <a:pt x="41329" y="34670"/>
                  </a:lnTo>
                  <a:lnTo>
                    <a:pt x="40817" y="35011"/>
                  </a:lnTo>
                  <a:lnTo>
                    <a:pt x="39109" y="35011"/>
                  </a:lnTo>
                  <a:lnTo>
                    <a:pt x="37401" y="35182"/>
                  </a:lnTo>
                  <a:lnTo>
                    <a:pt x="35694" y="35695"/>
                  </a:lnTo>
                  <a:lnTo>
                    <a:pt x="34157" y="36378"/>
                  </a:lnTo>
                  <a:lnTo>
                    <a:pt x="34157" y="36378"/>
                  </a:lnTo>
                  <a:lnTo>
                    <a:pt x="34327" y="35695"/>
                  </a:lnTo>
                  <a:lnTo>
                    <a:pt x="34327" y="35011"/>
                  </a:lnTo>
                  <a:lnTo>
                    <a:pt x="38426" y="34670"/>
                  </a:lnTo>
                  <a:lnTo>
                    <a:pt x="40646" y="34328"/>
                  </a:lnTo>
                  <a:lnTo>
                    <a:pt x="41842" y="34157"/>
                  </a:lnTo>
                  <a:close/>
                  <a:moveTo>
                    <a:pt x="34157" y="35182"/>
                  </a:moveTo>
                  <a:lnTo>
                    <a:pt x="34157" y="35865"/>
                  </a:lnTo>
                  <a:lnTo>
                    <a:pt x="33986" y="36548"/>
                  </a:lnTo>
                  <a:lnTo>
                    <a:pt x="33815" y="36548"/>
                  </a:lnTo>
                  <a:lnTo>
                    <a:pt x="33644" y="36719"/>
                  </a:lnTo>
                  <a:lnTo>
                    <a:pt x="32790" y="37232"/>
                  </a:lnTo>
                  <a:lnTo>
                    <a:pt x="32961" y="36548"/>
                  </a:lnTo>
                  <a:lnTo>
                    <a:pt x="33132" y="35182"/>
                  </a:lnTo>
                  <a:close/>
                  <a:moveTo>
                    <a:pt x="51918" y="31596"/>
                  </a:moveTo>
                  <a:lnTo>
                    <a:pt x="51064" y="34499"/>
                  </a:lnTo>
                  <a:lnTo>
                    <a:pt x="50039" y="37232"/>
                  </a:lnTo>
                  <a:lnTo>
                    <a:pt x="48331" y="36548"/>
                  </a:lnTo>
                  <a:lnTo>
                    <a:pt x="48844" y="34670"/>
                  </a:lnTo>
                  <a:lnTo>
                    <a:pt x="49015" y="33645"/>
                  </a:lnTo>
                  <a:lnTo>
                    <a:pt x="48673" y="34499"/>
                  </a:lnTo>
                  <a:lnTo>
                    <a:pt x="47990" y="36548"/>
                  </a:lnTo>
                  <a:lnTo>
                    <a:pt x="47307" y="36207"/>
                  </a:lnTo>
                  <a:lnTo>
                    <a:pt x="47819" y="33645"/>
                  </a:lnTo>
                  <a:lnTo>
                    <a:pt x="47648" y="33645"/>
                  </a:lnTo>
                  <a:lnTo>
                    <a:pt x="47307" y="34841"/>
                  </a:lnTo>
                  <a:lnTo>
                    <a:pt x="46794" y="36036"/>
                  </a:lnTo>
                  <a:lnTo>
                    <a:pt x="45940" y="35865"/>
                  </a:lnTo>
                  <a:lnTo>
                    <a:pt x="45940" y="34841"/>
                  </a:lnTo>
                  <a:lnTo>
                    <a:pt x="46111" y="33645"/>
                  </a:lnTo>
                  <a:lnTo>
                    <a:pt x="45940" y="33645"/>
                  </a:lnTo>
                  <a:lnTo>
                    <a:pt x="45770" y="34670"/>
                  </a:lnTo>
                  <a:lnTo>
                    <a:pt x="45599" y="35695"/>
                  </a:lnTo>
                  <a:lnTo>
                    <a:pt x="44403" y="35524"/>
                  </a:lnTo>
                  <a:lnTo>
                    <a:pt x="44574" y="34670"/>
                  </a:lnTo>
                  <a:lnTo>
                    <a:pt x="44574" y="33816"/>
                  </a:lnTo>
                  <a:lnTo>
                    <a:pt x="44233" y="35524"/>
                  </a:lnTo>
                  <a:lnTo>
                    <a:pt x="43037" y="35182"/>
                  </a:lnTo>
                  <a:lnTo>
                    <a:pt x="43550" y="33987"/>
                  </a:lnTo>
                  <a:lnTo>
                    <a:pt x="44574" y="33816"/>
                  </a:lnTo>
                  <a:lnTo>
                    <a:pt x="44574" y="33645"/>
                  </a:lnTo>
                  <a:lnTo>
                    <a:pt x="46794" y="33133"/>
                  </a:lnTo>
                  <a:lnTo>
                    <a:pt x="49185" y="32620"/>
                  </a:lnTo>
                  <a:lnTo>
                    <a:pt x="51918" y="31596"/>
                  </a:lnTo>
                  <a:close/>
                  <a:moveTo>
                    <a:pt x="61311" y="25277"/>
                  </a:moveTo>
                  <a:lnTo>
                    <a:pt x="62165" y="25618"/>
                  </a:lnTo>
                  <a:lnTo>
                    <a:pt x="65922" y="26814"/>
                  </a:lnTo>
                  <a:lnTo>
                    <a:pt x="65239" y="28180"/>
                  </a:lnTo>
                  <a:lnTo>
                    <a:pt x="64556" y="29376"/>
                  </a:lnTo>
                  <a:lnTo>
                    <a:pt x="64043" y="30059"/>
                  </a:lnTo>
                  <a:lnTo>
                    <a:pt x="63531" y="30742"/>
                  </a:lnTo>
                  <a:lnTo>
                    <a:pt x="63531" y="30742"/>
                  </a:lnTo>
                  <a:lnTo>
                    <a:pt x="63702" y="30400"/>
                  </a:lnTo>
                  <a:lnTo>
                    <a:pt x="63873" y="29888"/>
                  </a:lnTo>
                  <a:lnTo>
                    <a:pt x="64043" y="29205"/>
                  </a:lnTo>
                  <a:lnTo>
                    <a:pt x="63531" y="30059"/>
                  </a:lnTo>
                  <a:lnTo>
                    <a:pt x="63189" y="30913"/>
                  </a:lnTo>
                  <a:lnTo>
                    <a:pt x="63189" y="31083"/>
                  </a:lnTo>
                  <a:lnTo>
                    <a:pt x="63360" y="31083"/>
                  </a:lnTo>
                  <a:lnTo>
                    <a:pt x="64043" y="30400"/>
                  </a:lnTo>
                  <a:lnTo>
                    <a:pt x="64727" y="29546"/>
                  </a:lnTo>
                  <a:lnTo>
                    <a:pt x="65580" y="28009"/>
                  </a:lnTo>
                  <a:lnTo>
                    <a:pt x="64897" y="30229"/>
                  </a:lnTo>
                  <a:lnTo>
                    <a:pt x="64897" y="30571"/>
                  </a:lnTo>
                  <a:lnTo>
                    <a:pt x="65068" y="30742"/>
                  </a:lnTo>
                  <a:lnTo>
                    <a:pt x="65153" y="30742"/>
                  </a:lnTo>
                  <a:lnTo>
                    <a:pt x="62848" y="32279"/>
                  </a:lnTo>
                  <a:lnTo>
                    <a:pt x="60115" y="33816"/>
                  </a:lnTo>
                  <a:lnTo>
                    <a:pt x="57383" y="35353"/>
                  </a:lnTo>
                  <a:lnTo>
                    <a:pt x="54480" y="36548"/>
                  </a:lnTo>
                  <a:lnTo>
                    <a:pt x="51576" y="37744"/>
                  </a:lnTo>
                  <a:lnTo>
                    <a:pt x="51406" y="37915"/>
                  </a:lnTo>
                  <a:lnTo>
                    <a:pt x="50552" y="37573"/>
                  </a:lnTo>
                  <a:lnTo>
                    <a:pt x="51235" y="36890"/>
                  </a:lnTo>
                  <a:lnTo>
                    <a:pt x="51235" y="36719"/>
                  </a:lnTo>
                  <a:lnTo>
                    <a:pt x="50552" y="37232"/>
                  </a:lnTo>
                  <a:lnTo>
                    <a:pt x="50552" y="37232"/>
                  </a:lnTo>
                  <a:lnTo>
                    <a:pt x="51406" y="34328"/>
                  </a:lnTo>
                  <a:lnTo>
                    <a:pt x="52259" y="31425"/>
                  </a:lnTo>
                  <a:lnTo>
                    <a:pt x="53967" y="30742"/>
                  </a:lnTo>
                  <a:lnTo>
                    <a:pt x="52943" y="33304"/>
                  </a:lnTo>
                  <a:lnTo>
                    <a:pt x="52430" y="34670"/>
                  </a:lnTo>
                  <a:lnTo>
                    <a:pt x="52089" y="36036"/>
                  </a:lnTo>
                  <a:lnTo>
                    <a:pt x="52259" y="36378"/>
                  </a:lnTo>
                  <a:lnTo>
                    <a:pt x="52430" y="36207"/>
                  </a:lnTo>
                  <a:lnTo>
                    <a:pt x="53626" y="34499"/>
                  </a:lnTo>
                  <a:lnTo>
                    <a:pt x="53626" y="34328"/>
                  </a:lnTo>
                  <a:lnTo>
                    <a:pt x="52772" y="35182"/>
                  </a:lnTo>
                  <a:lnTo>
                    <a:pt x="54309" y="30571"/>
                  </a:lnTo>
                  <a:lnTo>
                    <a:pt x="56187" y="29546"/>
                  </a:lnTo>
                  <a:lnTo>
                    <a:pt x="56187" y="29546"/>
                  </a:lnTo>
                  <a:lnTo>
                    <a:pt x="55163" y="32279"/>
                  </a:lnTo>
                  <a:lnTo>
                    <a:pt x="54138" y="35011"/>
                  </a:lnTo>
                  <a:lnTo>
                    <a:pt x="54309" y="35182"/>
                  </a:lnTo>
                  <a:lnTo>
                    <a:pt x="54480" y="35182"/>
                  </a:lnTo>
                  <a:lnTo>
                    <a:pt x="54650" y="34841"/>
                  </a:lnTo>
                  <a:lnTo>
                    <a:pt x="55163" y="34157"/>
                  </a:lnTo>
                  <a:lnTo>
                    <a:pt x="54992" y="33987"/>
                  </a:lnTo>
                  <a:lnTo>
                    <a:pt x="54821" y="34157"/>
                  </a:lnTo>
                  <a:lnTo>
                    <a:pt x="56529" y="29376"/>
                  </a:lnTo>
                  <a:lnTo>
                    <a:pt x="57895" y="28522"/>
                  </a:lnTo>
                  <a:lnTo>
                    <a:pt x="59261" y="27326"/>
                  </a:lnTo>
                  <a:lnTo>
                    <a:pt x="58920" y="29376"/>
                  </a:lnTo>
                  <a:lnTo>
                    <a:pt x="58237" y="31254"/>
                  </a:lnTo>
                  <a:lnTo>
                    <a:pt x="57554" y="33133"/>
                  </a:lnTo>
                  <a:lnTo>
                    <a:pt x="56871" y="35011"/>
                  </a:lnTo>
                  <a:lnTo>
                    <a:pt x="56871" y="35182"/>
                  </a:lnTo>
                  <a:lnTo>
                    <a:pt x="57212" y="35182"/>
                  </a:lnTo>
                  <a:lnTo>
                    <a:pt x="58237" y="33304"/>
                  </a:lnTo>
                  <a:lnTo>
                    <a:pt x="58920" y="31254"/>
                  </a:lnTo>
                  <a:lnTo>
                    <a:pt x="59432" y="29205"/>
                  </a:lnTo>
                  <a:lnTo>
                    <a:pt x="59603" y="27155"/>
                  </a:lnTo>
                  <a:lnTo>
                    <a:pt x="60799" y="25960"/>
                  </a:lnTo>
                  <a:lnTo>
                    <a:pt x="60457" y="27839"/>
                  </a:lnTo>
                  <a:lnTo>
                    <a:pt x="60115" y="29717"/>
                  </a:lnTo>
                  <a:lnTo>
                    <a:pt x="59774" y="31596"/>
                  </a:lnTo>
                  <a:lnTo>
                    <a:pt x="59774" y="33304"/>
                  </a:lnTo>
                  <a:lnTo>
                    <a:pt x="59945" y="33474"/>
                  </a:lnTo>
                  <a:lnTo>
                    <a:pt x="59945" y="33304"/>
                  </a:lnTo>
                  <a:lnTo>
                    <a:pt x="60457" y="29546"/>
                  </a:lnTo>
                  <a:lnTo>
                    <a:pt x="60799" y="27668"/>
                  </a:lnTo>
                  <a:lnTo>
                    <a:pt x="60969" y="25789"/>
                  </a:lnTo>
                  <a:lnTo>
                    <a:pt x="61311" y="25277"/>
                  </a:lnTo>
                  <a:close/>
                  <a:moveTo>
                    <a:pt x="74803" y="27839"/>
                  </a:moveTo>
                  <a:lnTo>
                    <a:pt x="72924" y="29717"/>
                  </a:lnTo>
                  <a:lnTo>
                    <a:pt x="70875" y="31425"/>
                  </a:lnTo>
                  <a:lnTo>
                    <a:pt x="66434" y="34670"/>
                  </a:lnTo>
                  <a:lnTo>
                    <a:pt x="64214" y="36207"/>
                  </a:lnTo>
                  <a:lnTo>
                    <a:pt x="61994" y="37915"/>
                  </a:lnTo>
                  <a:lnTo>
                    <a:pt x="59945" y="39964"/>
                  </a:lnTo>
                  <a:lnTo>
                    <a:pt x="59091" y="40989"/>
                  </a:lnTo>
                  <a:lnTo>
                    <a:pt x="58237" y="42184"/>
                  </a:lnTo>
                  <a:lnTo>
                    <a:pt x="55846" y="40306"/>
                  </a:lnTo>
                  <a:lnTo>
                    <a:pt x="53455" y="38769"/>
                  </a:lnTo>
                  <a:lnTo>
                    <a:pt x="51576" y="37915"/>
                  </a:lnTo>
                  <a:lnTo>
                    <a:pt x="52943" y="37744"/>
                  </a:lnTo>
                  <a:lnTo>
                    <a:pt x="54309" y="37402"/>
                  </a:lnTo>
                  <a:lnTo>
                    <a:pt x="56871" y="36378"/>
                  </a:lnTo>
                  <a:lnTo>
                    <a:pt x="59432" y="35182"/>
                  </a:lnTo>
                  <a:lnTo>
                    <a:pt x="61823" y="33816"/>
                  </a:lnTo>
                  <a:lnTo>
                    <a:pt x="66776" y="31083"/>
                  </a:lnTo>
                  <a:lnTo>
                    <a:pt x="69338" y="29546"/>
                  </a:lnTo>
                  <a:lnTo>
                    <a:pt x="71558" y="27839"/>
                  </a:lnTo>
                  <a:close/>
                  <a:moveTo>
                    <a:pt x="80097" y="23057"/>
                  </a:moveTo>
                  <a:lnTo>
                    <a:pt x="79926" y="24594"/>
                  </a:lnTo>
                  <a:lnTo>
                    <a:pt x="79585" y="25960"/>
                  </a:lnTo>
                  <a:lnTo>
                    <a:pt x="79072" y="27326"/>
                  </a:lnTo>
                  <a:lnTo>
                    <a:pt x="78560" y="28863"/>
                  </a:lnTo>
                  <a:lnTo>
                    <a:pt x="76681" y="30059"/>
                  </a:lnTo>
                  <a:lnTo>
                    <a:pt x="76852" y="28863"/>
                  </a:lnTo>
                  <a:lnTo>
                    <a:pt x="77706" y="26472"/>
                  </a:lnTo>
                  <a:lnTo>
                    <a:pt x="77706" y="26301"/>
                  </a:lnTo>
                  <a:lnTo>
                    <a:pt x="77364" y="26301"/>
                  </a:lnTo>
                  <a:lnTo>
                    <a:pt x="76852" y="27326"/>
                  </a:lnTo>
                  <a:lnTo>
                    <a:pt x="76340" y="28522"/>
                  </a:lnTo>
                  <a:lnTo>
                    <a:pt x="76169" y="29546"/>
                  </a:lnTo>
                  <a:lnTo>
                    <a:pt x="75998" y="30571"/>
                  </a:lnTo>
                  <a:lnTo>
                    <a:pt x="74290" y="31596"/>
                  </a:lnTo>
                  <a:lnTo>
                    <a:pt x="74461" y="30742"/>
                  </a:lnTo>
                  <a:lnTo>
                    <a:pt x="74461" y="29888"/>
                  </a:lnTo>
                  <a:lnTo>
                    <a:pt x="74461" y="29717"/>
                  </a:lnTo>
                  <a:lnTo>
                    <a:pt x="74290" y="29888"/>
                  </a:lnTo>
                  <a:lnTo>
                    <a:pt x="74120" y="30571"/>
                  </a:lnTo>
                  <a:lnTo>
                    <a:pt x="73949" y="31254"/>
                  </a:lnTo>
                  <a:lnTo>
                    <a:pt x="73436" y="32108"/>
                  </a:lnTo>
                  <a:lnTo>
                    <a:pt x="69679" y="34499"/>
                  </a:lnTo>
                  <a:lnTo>
                    <a:pt x="65922" y="36890"/>
                  </a:lnTo>
                  <a:lnTo>
                    <a:pt x="62506" y="39452"/>
                  </a:lnTo>
                  <a:lnTo>
                    <a:pt x="60799" y="40989"/>
                  </a:lnTo>
                  <a:lnTo>
                    <a:pt x="59261" y="42355"/>
                  </a:lnTo>
                  <a:lnTo>
                    <a:pt x="59091" y="42697"/>
                  </a:lnTo>
                  <a:lnTo>
                    <a:pt x="59261" y="42867"/>
                  </a:lnTo>
                  <a:lnTo>
                    <a:pt x="59432" y="43038"/>
                  </a:lnTo>
                  <a:lnTo>
                    <a:pt x="59774" y="43038"/>
                  </a:lnTo>
                  <a:lnTo>
                    <a:pt x="61994" y="41160"/>
                  </a:lnTo>
                  <a:lnTo>
                    <a:pt x="64214" y="39452"/>
                  </a:lnTo>
                  <a:lnTo>
                    <a:pt x="68996" y="36207"/>
                  </a:lnTo>
                  <a:lnTo>
                    <a:pt x="66434" y="38256"/>
                  </a:lnTo>
                  <a:lnTo>
                    <a:pt x="64214" y="40135"/>
                  </a:lnTo>
                  <a:lnTo>
                    <a:pt x="63019" y="41160"/>
                  </a:lnTo>
                  <a:lnTo>
                    <a:pt x="62165" y="42184"/>
                  </a:lnTo>
                  <a:lnTo>
                    <a:pt x="61994" y="42355"/>
                  </a:lnTo>
                  <a:lnTo>
                    <a:pt x="62165" y="42526"/>
                  </a:lnTo>
                  <a:lnTo>
                    <a:pt x="62506" y="42526"/>
                  </a:lnTo>
                  <a:lnTo>
                    <a:pt x="63531" y="41672"/>
                  </a:lnTo>
                  <a:lnTo>
                    <a:pt x="64727" y="40818"/>
                  </a:lnTo>
                  <a:lnTo>
                    <a:pt x="66947" y="38769"/>
                  </a:lnTo>
                  <a:lnTo>
                    <a:pt x="67459" y="38256"/>
                  </a:lnTo>
                  <a:lnTo>
                    <a:pt x="69167" y="37232"/>
                  </a:lnTo>
                  <a:lnTo>
                    <a:pt x="70704" y="36207"/>
                  </a:lnTo>
                  <a:lnTo>
                    <a:pt x="73949" y="33816"/>
                  </a:lnTo>
                  <a:lnTo>
                    <a:pt x="74120" y="33816"/>
                  </a:lnTo>
                  <a:lnTo>
                    <a:pt x="75827" y="32620"/>
                  </a:lnTo>
                  <a:lnTo>
                    <a:pt x="77535" y="31425"/>
                  </a:lnTo>
                  <a:lnTo>
                    <a:pt x="80780" y="28692"/>
                  </a:lnTo>
                  <a:lnTo>
                    <a:pt x="87099" y="24081"/>
                  </a:lnTo>
                  <a:lnTo>
                    <a:pt x="86074" y="25106"/>
                  </a:lnTo>
                  <a:lnTo>
                    <a:pt x="81634" y="28522"/>
                  </a:lnTo>
                  <a:lnTo>
                    <a:pt x="76511" y="32620"/>
                  </a:lnTo>
                  <a:lnTo>
                    <a:pt x="71216" y="36890"/>
                  </a:lnTo>
                  <a:lnTo>
                    <a:pt x="68655" y="38769"/>
                  </a:lnTo>
                  <a:lnTo>
                    <a:pt x="65922" y="40647"/>
                  </a:lnTo>
                  <a:lnTo>
                    <a:pt x="60457" y="44063"/>
                  </a:lnTo>
                  <a:lnTo>
                    <a:pt x="58578" y="42355"/>
                  </a:lnTo>
                  <a:lnTo>
                    <a:pt x="60799" y="40135"/>
                  </a:lnTo>
                  <a:lnTo>
                    <a:pt x="63189" y="38085"/>
                  </a:lnTo>
                  <a:lnTo>
                    <a:pt x="65580" y="36207"/>
                  </a:lnTo>
                  <a:lnTo>
                    <a:pt x="68142" y="34328"/>
                  </a:lnTo>
                  <a:lnTo>
                    <a:pt x="70704" y="32450"/>
                  </a:lnTo>
                  <a:lnTo>
                    <a:pt x="73266" y="30400"/>
                  </a:lnTo>
                  <a:lnTo>
                    <a:pt x="75486" y="28180"/>
                  </a:lnTo>
                  <a:lnTo>
                    <a:pt x="77706" y="25789"/>
                  </a:lnTo>
                  <a:lnTo>
                    <a:pt x="80097" y="23057"/>
                  </a:lnTo>
                  <a:close/>
                  <a:moveTo>
                    <a:pt x="93247" y="39281"/>
                  </a:moveTo>
                  <a:lnTo>
                    <a:pt x="94101" y="40476"/>
                  </a:lnTo>
                  <a:lnTo>
                    <a:pt x="94955" y="41843"/>
                  </a:lnTo>
                  <a:lnTo>
                    <a:pt x="93760" y="44404"/>
                  </a:lnTo>
                  <a:lnTo>
                    <a:pt x="92735" y="41672"/>
                  </a:lnTo>
                  <a:lnTo>
                    <a:pt x="93247" y="39281"/>
                  </a:lnTo>
                  <a:close/>
                  <a:moveTo>
                    <a:pt x="96321" y="42867"/>
                  </a:moveTo>
                  <a:lnTo>
                    <a:pt x="96834" y="43551"/>
                  </a:lnTo>
                  <a:lnTo>
                    <a:pt x="96663" y="44404"/>
                  </a:lnTo>
                  <a:lnTo>
                    <a:pt x="96492" y="44234"/>
                  </a:lnTo>
                  <a:lnTo>
                    <a:pt x="96150" y="43209"/>
                  </a:lnTo>
                  <a:lnTo>
                    <a:pt x="96321" y="42867"/>
                  </a:lnTo>
                  <a:close/>
                  <a:moveTo>
                    <a:pt x="98712" y="43380"/>
                  </a:moveTo>
                  <a:lnTo>
                    <a:pt x="99054" y="43892"/>
                  </a:lnTo>
                  <a:lnTo>
                    <a:pt x="99054" y="44404"/>
                  </a:lnTo>
                  <a:lnTo>
                    <a:pt x="98712" y="43380"/>
                  </a:lnTo>
                  <a:close/>
                  <a:moveTo>
                    <a:pt x="93418" y="38598"/>
                  </a:moveTo>
                  <a:lnTo>
                    <a:pt x="94443" y="39281"/>
                  </a:lnTo>
                  <a:lnTo>
                    <a:pt x="95638" y="40135"/>
                  </a:lnTo>
                  <a:lnTo>
                    <a:pt x="96150" y="40647"/>
                  </a:lnTo>
                  <a:lnTo>
                    <a:pt x="97517" y="41843"/>
                  </a:lnTo>
                  <a:lnTo>
                    <a:pt x="97517" y="42013"/>
                  </a:lnTo>
                  <a:lnTo>
                    <a:pt x="98541" y="43209"/>
                  </a:lnTo>
                  <a:lnTo>
                    <a:pt x="98883" y="45258"/>
                  </a:lnTo>
                  <a:lnTo>
                    <a:pt x="98712" y="45429"/>
                  </a:lnTo>
                  <a:lnTo>
                    <a:pt x="97688" y="44063"/>
                  </a:lnTo>
                  <a:lnTo>
                    <a:pt x="97517" y="42013"/>
                  </a:lnTo>
                  <a:lnTo>
                    <a:pt x="97517" y="43892"/>
                  </a:lnTo>
                  <a:lnTo>
                    <a:pt x="97004" y="43380"/>
                  </a:lnTo>
                  <a:lnTo>
                    <a:pt x="97175" y="42355"/>
                  </a:lnTo>
                  <a:lnTo>
                    <a:pt x="97004" y="43209"/>
                  </a:lnTo>
                  <a:lnTo>
                    <a:pt x="96321" y="42526"/>
                  </a:lnTo>
                  <a:lnTo>
                    <a:pt x="96150" y="40647"/>
                  </a:lnTo>
                  <a:lnTo>
                    <a:pt x="96150" y="42355"/>
                  </a:lnTo>
                  <a:lnTo>
                    <a:pt x="95980" y="42184"/>
                  </a:lnTo>
                  <a:lnTo>
                    <a:pt x="95297" y="41330"/>
                  </a:lnTo>
                  <a:lnTo>
                    <a:pt x="95638" y="40135"/>
                  </a:lnTo>
                  <a:lnTo>
                    <a:pt x="95126" y="41160"/>
                  </a:lnTo>
                  <a:lnTo>
                    <a:pt x="94784" y="41160"/>
                  </a:lnTo>
                  <a:lnTo>
                    <a:pt x="94613" y="40989"/>
                  </a:lnTo>
                  <a:lnTo>
                    <a:pt x="94443" y="40476"/>
                  </a:lnTo>
                  <a:lnTo>
                    <a:pt x="93930" y="39623"/>
                  </a:lnTo>
                  <a:lnTo>
                    <a:pt x="93418" y="38939"/>
                  </a:lnTo>
                  <a:lnTo>
                    <a:pt x="93418" y="38598"/>
                  </a:lnTo>
                  <a:close/>
                  <a:moveTo>
                    <a:pt x="99225" y="44063"/>
                  </a:moveTo>
                  <a:lnTo>
                    <a:pt x="99651" y="44746"/>
                  </a:lnTo>
                  <a:lnTo>
                    <a:pt x="99566" y="44746"/>
                  </a:lnTo>
                  <a:lnTo>
                    <a:pt x="99395" y="46112"/>
                  </a:lnTo>
                  <a:lnTo>
                    <a:pt x="99054" y="44746"/>
                  </a:lnTo>
                  <a:lnTo>
                    <a:pt x="99225" y="44063"/>
                  </a:lnTo>
                  <a:close/>
                  <a:moveTo>
                    <a:pt x="25276" y="34328"/>
                  </a:moveTo>
                  <a:lnTo>
                    <a:pt x="25959" y="34499"/>
                  </a:lnTo>
                  <a:lnTo>
                    <a:pt x="26130" y="35695"/>
                  </a:lnTo>
                  <a:lnTo>
                    <a:pt x="25959" y="37061"/>
                  </a:lnTo>
                  <a:lnTo>
                    <a:pt x="25447" y="39623"/>
                  </a:lnTo>
                  <a:lnTo>
                    <a:pt x="24934" y="41672"/>
                  </a:lnTo>
                  <a:lnTo>
                    <a:pt x="24763" y="42867"/>
                  </a:lnTo>
                  <a:lnTo>
                    <a:pt x="24763" y="43380"/>
                  </a:lnTo>
                  <a:lnTo>
                    <a:pt x="24763" y="43721"/>
                  </a:lnTo>
                  <a:lnTo>
                    <a:pt x="24934" y="43892"/>
                  </a:lnTo>
                  <a:lnTo>
                    <a:pt x="25105" y="43721"/>
                  </a:lnTo>
                  <a:lnTo>
                    <a:pt x="25276" y="42867"/>
                  </a:lnTo>
                  <a:lnTo>
                    <a:pt x="25447" y="42013"/>
                  </a:lnTo>
                  <a:lnTo>
                    <a:pt x="26130" y="38598"/>
                  </a:lnTo>
                  <a:lnTo>
                    <a:pt x="26471" y="36719"/>
                  </a:lnTo>
                  <a:lnTo>
                    <a:pt x="26471" y="35524"/>
                  </a:lnTo>
                  <a:lnTo>
                    <a:pt x="26301" y="34670"/>
                  </a:lnTo>
                  <a:lnTo>
                    <a:pt x="27838" y="35011"/>
                  </a:lnTo>
                  <a:lnTo>
                    <a:pt x="26984" y="38085"/>
                  </a:lnTo>
                  <a:lnTo>
                    <a:pt x="26642" y="39793"/>
                  </a:lnTo>
                  <a:lnTo>
                    <a:pt x="26471" y="41330"/>
                  </a:lnTo>
                  <a:lnTo>
                    <a:pt x="26642" y="41501"/>
                  </a:lnTo>
                  <a:lnTo>
                    <a:pt x="26813" y="41330"/>
                  </a:lnTo>
                  <a:lnTo>
                    <a:pt x="27496" y="38256"/>
                  </a:lnTo>
                  <a:lnTo>
                    <a:pt x="28008" y="35011"/>
                  </a:lnTo>
                  <a:lnTo>
                    <a:pt x="29204" y="35011"/>
                  </a:lnTo>
                  <a:lnTo>
                    <a:pt x="28862" y="36548"/>
                  </a:lnTo>
                  <a:lnTo>
                    <a:pt x="28691" y="37744"/>
                  </a:lnTo>
                  <a:lnTo>
                    <a:pt x="28691" y="38256"/>
                  </a:lnTo>
                  <a:lnTo>
                    <a:pt x="28691" y="38427"/>
                  </a:lnTo>
                  <a:lnTo>
                    <a:pt x="28862" y="38427"/>
                  </a:lnTo>
                  <a:lnTo>
                    <a:pt x="29033" y="38256"/>
                  </a:lnTo>
                  <a:lnTo>
                    <a:pt x="29033" y="37915"/>
                  </a:lnTo>
                  <a:lnTo>
                    <a:pt x="29204" y="37061"/>
                  </a:lnTo>
                  <a:lnTo>
                    <a:pt x="29204" y="36207"/>
                  </a:lnTo>
                  <a:lnTo>
                    <a:pt x="29545" y="35182"/>
                  </a:lnTo>
                  <a:lnTo>
                    <a:pt x="32790" y="35182"/>
                  </a:lnTo>
                  <a:lnTo>
                    <a:pt x="32449" y="36378"/>
                  </a:lnTo>
                  <a:lnTo>
                    <a:pt x="32449" y="36890"/>
                  </a:lnTo>
                  <a:lnTo>
                    <a:pt x="32449" y="37232"/>
                  </a:lnTo>
                  <a:lnTo>
                    <a:pt x="30912" y="38085"/>
                  </a:lnTo>
                  <a:lnTo>
                    <a:pt x="30912" y="37061"/>
                  </a:lnTo>
                  <a:lnTo>
                    <a:pt x="31253" y="35353"/>
                  </a:lnTo>
                  <a:lnTo>
                    <a:pt x="31082" y="35353"/>
                  </a:lnTo>
                  <a:lnTo>
                    <a:pt x="30741" y="36719"/>
                  </a:lnTo>
                  <a:lnTo>
                    <a:pt x="30741" y="38256"/>
                  </a:lnTo>
                  <a:lnTo>
                    <a:pt x="29716" y="38939"/>
                  </a:lnTo>
                  <a:lnTo>
                    <a:pt x="28691" y="39793"/>
                  </a:lnTo>
                  <a:lnTo>
                    <a:pt x="26984" y="41672"/>
                  </a:lnTo>
                  <a:lnTo>
                    <a:pt x="25276" y="43721"/>
                  </a:lnTo>
                  <a:lnTo>
                    <a:pt x="23739" y="45771"/>
                  </a:lnTo>
                  <a:lnTo>
                    <a:pt x="22714" y="47137"/>
                  </a:lnTo>
                  <a:lnTo>
                    <a:pt x="23226" y="45941"/>
                  </a:lnTo>
                  <a:lnTo>
                    <a:pt x="23568" y="44404"/>
                  </a:lnTo>
                  <a:lnTo>
                    <a:pt x="24080" y="41672"/>
                  </a:lnTo>
                  <a:lnTo>
                    <a:pt x="24593" y="38085"/>
                  </a:lnTo>
                  <a:lnTo>
                    <a:pt x="24763" y="36378"/>
                  </a:lnTo>
                  <a:lnTo>
                    <a:pt x="24763" y="34499"/>
                  </a:lnTo>
                  <a:lnTo>
                    <a:pt x="25276" y="34328"/>
                  </a:lnTo>
                  <a:close/>
                  <a:moveTo>
                    <a:pt x="98883" y="46283"/>
                  </a:moveTo>
                  <a:lnTo>
                    <a:pt x="99054" y="46625"/>
                  </a:lnTo>
                  <a:lnTo>
                    <a:pt x="99225" y="47308"/>
                  </a:lnTo>
                  <a:lnTo>
                    <a:pt x="99054" y="47308"/>
                  </a:lnTo>
                  <a:lnTo>
                    <a:pt x="98883" y="46283"/>
                  </a:lnTo>
                  <a:close/>
                  <a:moveTo>
                    <a:pt x="63531" y="42697"/>
                  </a:moveTo>
                  <a:lnTo>
                    <a:pt x="63360" y="44063"/>
                  </a:lnTo>
                  <a:lnTo>
                    <a:pt x="63189" y="45429"/>
                  </a:lnTo>
                  <a:lnTo>
                    <a:pt x="63189" y="46625"/>
                  </a:lnTo>
                  <a:lnTo>
                    <a:pt x="63019" y="47649"/>
                  </a:lnTo>
                  <a:lnTo>
                    <a:pt x="61823" y="45941"/>
                  </a:lnTo>
                  <a:lnTo>
                    <a:pt x="60457" y="44234"/>
                  </a:lnTo>
                  <a:lnTo>
                    <a:pt x="63531" y="42697"/>
                  </a:lnTo>
                  <a:close/>
                  <a:moveTo>
                    <a:pt x="94955" y="42013"/>
                  </a:moveTo>
                  <a:lnTo>
                    <a:pt x="96150" y="44234"/>
                  </a:lnTo>
                  <a:lnTo>
                    <a:pt x="96150" y="44404"/>
                  </a:lnTo>
                  <a:lnTo>
                    <a:pt x="96321" y="44917"/>
                  </a:lnTo>
                  <a:lnTo>
                    <a:pt x="95638" y="46454"/>
                  </a:lnTo>
                  <a:lnTo>
                    <a:pt x="94784" y="47991"/>
                  </a:lnTo>
                  <a:lnTo>
                    <a:pt x="93930" y="44746"/>
                  </a:lnTo>
                  <a:lnTo>
                    <a:pt x="94955" y="42013"/>
                  </a:lnTo>
                  <a:close/>
                  <a:moveTo>
                    <a:pt x="100249" y="47479"/>
                  </a:moveTo>
                  <a:lnTo>
                    <a:pt x="100420" y="48162"/>
                  </a:lnTo>
                  <a:lnTo>
                    <a:pt x="100420" y="47479"/>
                  </a:lnTo>
                  <a:close/>
                  <a:moveTo>
                    <a:pt x="99716" y="44849"/>
                  </a:moveTo>
                  <a:lnTo>
                    <a:pt x="100078" y="45429"/>
                  </a:lnTo>
                  <a:lnTo>
                    <a:pt x="100932" y="46966"/>
                  </a:lnTo>
                  <a:lnTo>
                    <a:pt x="100762" y="47479"/>
                  </a:lnTo>
                  <a:lnTo>
                    <a:pt x="100591" y="47479"/>
                  </a:lnTo>
                  <a:lnTo>
                    <a:pt x="100591" y="47649"/>
                  </a:lnTo>
                  <a:lnTo>
                    <a:pt x="100420" y="48162"/>
                  </a:lnTo>
                  <a:lnTo>
                    <a:pt x="100420" y="48332"/>
                  </a:lnTo>
                  <a:lnTo>
                    <a:pt x="99566" y="46625"/>
                  </a:lnTo>
                  <a:lnTo>
                    <a:pt x="99566" y="46454"/>
                  </a:lnTo>
                  <a:lnTo>
                    <a:pt x="99566" y="45600"/>
                  </a:lnTo>
                  <a:lnTo>
                    <a:pt x="99716" y="44849"/>
                  </a:lnTo>
                  <a:close/>
                  <a:moveTo>
                    <a:pt x="100932" y="47137"/>
                  </a:moveTo>
                  <a:lnTo>
                    <a:pt x="101615" y="48674"/>
                  </a:lnTo>
                  <a:lnTo>
                    <a:pt x="101445" y="49528"/>
                  </a:lnTo>
                  <a:lnTo>
                    <a:pt x="100762" y="47820"/>
                  </a:lnTo>
                  <a:lnTo>
                    <a:pt x="100932" y="47137"/>
                  </a:lnTo>
                  <a:close/>
                  <a:moveTo>
                    <a:pt x="97517" y="47991"/>
                  </a:moveTo>
                  <a:lnTo>
                    <a:pt x="98029" y="49699"/>
                  </a:lnTo>
                  <a:lnTo>
                    <a:pt x="97858" y="49869"/>
                  </a:lnTo>
                  <a:lnTo>
                    <a:pt x="97517" y="47991"/>
                  </a:lnTo>
                  <a:close/>
                  <a:moveTo>
                    <a:pt x="24422" y="34670"/>
                  </a:moveTo>
                  <a:lnTo>
                    <a:pt x="24080" y="38085"/>
                  </a:lnTo>
                  <a:lnTo>
                    <a:pt x="23568" y="41501"/>
                  </a:lnTo>
                  <a:lnTo>
                    <a:pt x="23226" y="43038"/>
                  </a:lnTo>
                  <a:lnTo>
                    <a:pt x="22714" y="44746"/>
                  </a:lnTo>
                  <a:lnTo>
                    <a:pt x="22202" y="46283"/>
                  </a:lnTo>
                  <a:lnTo>
                    <a:pt x="22031" y="47820"/>
                  </a:lnTo>
                  <a:lnTo>
                    <a:pt x="22031" y="47991"/>
                  </a:lnTo>
                  <a:lnTo>
                    <a:pt x="21860" y="48332"/>
                  </a:lnTo>
                  <a:lnTo>
                    <a:pt x="21689" y="48332"/>
                  </a:lnTo>
                  <a:lnTo>
                    <a:pt x="20665" y="49016"/>
                  </a:lnTo>
                  <a:lnTo>
                    <a:pt x="21519" y="43038"/>
                  </a:lnTo>
                  <a:lnTo>
                    <a:pt x="22031" y="40135"/>
                  </a:lnTo>
                  <a:lnTo>
                    <a:pt x="22543" y="37232"/>
                  </a:lnTo>
                  <a:lnTo>
                    <a:pt x="22543" y="37061"/>
                  </a:lnTo>
                  <a:lnTo>
                    <a:pt x="22373" y="37061"/>
                  </a:lnTo>
                  <a:lnTo>
                    <a:pt x="21519" y="39964"/>
                  </a:lnTo>
                  <a:lnTo>
                    <a:pt x="20835" y="43038"/>
                  </a:lnTo>
                  <a:lnTo>
                    <a:pt x="20323" y="46112"/>
                  </a:lnTo>
                  <a:lnTo>
                    <a:pt x="20323" y="47649"/>
                  </a:lnTo>
                  <a:lnTo>
                    <a:pt x="20323" y="49016"/>
                  </a:lnTo>
                  <a:lnTo>
                    <a:pt x="17932" y="50553"/>
                  </a:lnTo>
                  <a:lnTo>
                    <a:pt x="18615" y="47308"/>
                  </a:lnTo>
                  <a:lnTo>
                    <a:pt x="19640" y="42184"/>
                  </a:lnTo>
                  <a:lnTo>
                    <a:pt x="20494" y="37232"/>
                  </a:lnTo>
                  <a:lnTo>
                    <a:pt x="24422" y="34670"/>
                  </a:lnTo>
                  <a:close/>
                  <a:moveTo>
                    <a:pt x="100762" y="47991"/>
                  </a:moveTo>
                  <a:lnTo>
                    <a:pt x="101274" y="49869"/>
                  </a:lnTo>
                  <a:lnTo>
                    <a:pt x="101103" y="50723"/>
                  </a:lnTo>
                  <a:lnTo>
                    <a:pt x="100591" y="48332"/>
                  </a:lnTo>
                  <a:lnTo>
                    <a:pt x="100762" y="47991"/>
                  </a:lnTo>
                  <a:close/>
                  <a:moveTo>
                    <a:pt x="96834" y="43721"/>
                  </a:moveTo>
                  <a:lnTo>
                    <a:pt x="97517" y="44404"/>
                  </a:lnTo>
                  <a:lnTo>
                    <a:pt x="97517" y="45771"/>
                  </a:lnTo>
                  <a:lnTo>
                    <a:pt x="97688" y="45771"/>
                  </a:lnTo>
                  <a:lnTo>
                    <a:pt x="97688" y="44575"/>
                  </a:lnTo>
                  <a:lnTo>
                    <a:pt x="98541" y="45771"/>
                  </a:lnTo>
                  <a:lnTo>
                    <a:pt x="98541" y="45941"/>
                  </a:lnTo>
                  <a:lnTo>
                    <a:pt x="97858" y="46795"/>
                  </a:lnTo>
                  <a:lnTo>
                    <a:pt x="98541" y="46112"/>
                  </a:lnTo>
                  <a:lnTo>
                    <a:pt x="98712" y="46625"/>
                  </a:lnTo>
                  <a:lnTo>
                    <a:pt x="98541" y="46454"/>
                  </a:lnTo>
                  <a:lnTo>
                    <a:pt x="98883" y="48162"/>
                  </a:lnTo>
                  <a:lnTo>
                    <a:pt x="98371" y="49186"/>
                  </a:lnTo>
                  <a:lnTo>
                    <a:pt x="98883" y="48332"/>
                  </a:lnTo>
                  <a:lnTo>
                    <a:pt x="99395" y="50553"/>
                  </a:lnTo>
                  <a:lnTo>
                    <a:pt x="98883" y="51236"/>
                  </a:lnTo>
                  <a:lnTo>
                    <a:pt x="98883" y="51236"/>
                  </a:lnTo>
                  <a:lnTo>
                    <a:pt x="99054" y="49869"/>
                  </a:lnTo>
                  <a:lnTo>
                    <a:pt x="98883" y="49869"/>
                  </a:lnTo>
                  <a:lnTo>
                    <a:pt x="98712" y="50723"/>
                  </a:lnTo>
                  <a:lnTo>
                    <a:pt x="98371" y="49186"/>
                  </a:lnTo>
                  <a:lnTo>
                    <a:pt x="97517" y="46795"/>
                  </a:lnTo>
                  <a:lnTo>
                    <a:pt x="96663" y="44575"/>
                  </a:lnTo>
                  <a:lnTo>
                    <a:pt x="96834" y="43721"/>
                  </a:lnTo>
                  <a:close/>
                  <a:moveTo>
                    <a:pt x="101445" y="50211"/>
                  </a:moveTo>
                  <a:lnTo>
                    <a:pt x="101615" y="51065"/>
                  </a:lnTo>
                  <a:lnTo>
                    <a:pt x="101274" y="52090"/>
                  </a:lnTo>
                  <a:lnTo>
                    <a:pt x="101103" y="51065"/>
                  </a:lnTo>
                  <a:lnTo>
                    <a:pt x="101445" y="50211"/>
                  </a:lnTo>
                  <a:close/>
                  <a:moveTo>
                    <a:pt x="98029" y="49869"/>
                  </a:moveTo>
                  <a:lnTo>
                    <a:pt x="98200" y="50382"/>
                  </a:lnTo>
                  <a:lnTo>
                    <a:pt x="98541" y="51577"/>
                  </a:lnTo>
                  <a:lnTo>
                    <a:pt x="98371" y="52260"/>
                  </a:lnTo>
                  <a:lnTo>
                    <a:pt x="98029" y="50553"/>
                  </a:lnTo>
                  <a:lnTo>
                    <a:pt x="97858" y="50040"/>
                  </a:lnTo>
                  <a:lnTo>
                    <a:pt x="98029" y="49869"/>
                  </a:lnTo>
                  <a:close/>
                  <a:moveTo>
                    <a:pt x="99225" y="47479"/>
                  </a:moveTo>
                  <a:lnTo>
                    <a:pt x="99737" y="49699"/>
                  </a:lnTo>
                  <a:lnTo>
                    <a:pt x="99737" y="49869"/>
                  </a:lnTo>
                  <a:lnTo>
                    <a:pt x="100420" y="52090"/>
                  </a:lnTo>
                  <a:lnTo>
                    <a:pt x="100249" y="52602"/>
                  </a:lnTo>
                  <a:lnTo>
                    <a:pt x="99737" y="50553"/>
                  </a:lnTo>
                  <a:lnTo>
                    <a:pt x="99737" y="50211"/>
                  </a:lnTo>
                  <a:lnTo>
                    <a:pt x="99737" y="50040"/>
                  </a:lnTo>
                  <a:lnTo>
                    <a:pt x="99225" y="47649"/>
                  </a:lnTo>
                  <a:lnTo>
                    <a:pt x="99225" y="47479"/>
                  </a:lnTo>
                  <a:close/>
                  <a:moveTo>
                    <a:pt x="99395" y="50723"/>
                  </a:moveTo>
                  <a:lnTo>
                    <a:pt x="99395" y="51065"/>
                  </a:lnTo>
                  <a:lnTo>
                    <a:pt x="99566" y="53456"/>
                  </a:lnTo>
                  <a:lnTo>
                    <a:pt x="99395" y="53797"/>
                  </a:lnTo>
                  <a:lnTo>
                    <a:pt x="98883" y="51407"/>
                  </a:lnTo>
                  <a:lnTo>
                    <a:pt x="99054" y="51407"/>
                  </a:lnTo>
                  <a:lnTo>
                    <a:pt x="99395" y="50723"/>
                  </a:lnTo>
                  <a:close/>
                  <a:moveTo>
                    <a:pt x="100420" y="52431"/>
                  </a:moveTo>
                  <a:lnTo>
                    <a:pt x="100762" y="53456"/>
                  </a:lnTo>
                  <a:lnTo>
                    <a:pt x="100591" y="53968"/>
                  </a:lnTo>
                  <a:lnTo>
                    <a:pt x="100249" y="52773"/>
                  </a:lnTo>
                  <a:lnTo>
                    <a:pt x="100420" y="52431"/>
                  </a:lnTo>
                  <a:close/>
                  <a:moveTo>
                    <a:pt x="98712" y="52090"/>
                  </a:moveTo>
                  <a:lnTo>
                    <a:pt x="99225" y="53797"/>
                  </a:lnTo>
                  <a:lnTo>
                    <a:pt x="99054" y="54139"/>
                  </a:lnTo>
                  <a:lnTo>
                    <a:pt x="98712" y="54651"/>
                  </a:lnTo>
                  <a:lnTo>
                    <a:pt x="98371" y="52773"/>
                  </a:lnTo>
                  <a:lnTo>
                    <a:pt x="98712" y="52090"/>
                  </a:lnTo>
                  <a:close/>
                  <a:moveTo>
                    <a:pt x="99566" y="53797"/>
                  </a:moveTo>
                  <a:lnTo>
                    <a:pt x="99566" y="54822"/>
                  </a:lnTo>
                  <a:lnTo>
                    <a:pt x="99395" y="53968"/>
                  </a:lnTo>
                  <a:lnTo>
                    <a:pt x="99566" y="53797"/>
                  </a:lnTo>
                  <a:close/>
                  <a:moveTo>
                    <a:pt x="99054" y="54481"/>
                  </a:moveTo>
                  <a:lnTo>
                    <a:pt x="98712" y="55334"/>
                  </a:lnTo>
                  <a:lnTo>
                    <a:pt x="98712" y="54822"/>
                  </a:lnTo>
                  <a:lnTo>
                    <a:pt x="99054" y="54481"/>
                  </a:lnTo>
                  <a:close/>
                  <a:moveTo>
                    <a:pt x="20323" y="37232"/>
                  </a:moveTo>
                  <a:lnTo>
                    <a:pt x="19811" y="40647"/>
                  </a:lnTo>
                  <a:lnTo>
                    <a:pt x="18957" y="43892"/>
                  </a:lnTo>
                  <a:lnTo>
                    <a:pt x="18274" y="47308"/>
                  </a:lnTo>
                  <a:lnTo>
                    <a:pt x="17761" y="50723"/>
                  </a:lnTo>
                  <a:lnTo>
                    <a:pt x="17078" y="51065"/>
                  </a:lnTo>
                  <a:lnTo>
                    <a:pt x="14346" y="52260"/>
                  </a:lnTo>
                  <a:lnTo>
                    <a:pt x="11784" y="53114"/>
                  </a:lnTo>
                  <a:lnTo>
                    <a:pt x="8881" y="53968"/>
                  </a:lnTo>
                  <a:lnTo>
                    <a:pt x="8881" y="53968"/>
                  </a:lnTo>
                  <a:lnTo>
                    <a:pt x="10076" y="51919"/>
                  </a:lnTo>
                  <a:lnTo>
                    <a:pt x="10930" y="49869"/>
                  </a:lnTo>
                  <a:lnTo>
                    <a:pt x="11101" y="49699"/>
                  </a:lnTo>
                  <a:lnTo>
                    <a:pt x="12126" y="46112"/>
                  </a:lnTo>
                  <a:lnTo>
                    <a:pt x="13321" y="42697"/>
                  </a:lnTo>
                  <a:lnTo>
                    <a:pt x="13150" y="42697"/>
                  </a:lnTo>
                  <a:lnTo>
                    <a:pt x="10589" y="49869"/>
                  </a:lnTo>
                  <a:lnTo>
                    <a:pt x="9222" y="52773"/>
                  </a:lnTo>
                  <a:lnTo>
                    <a:pt x="9052" y="52944"/>
                  </a:lnTo>
                  <a:lnTo>
                    <a:pt x="8881" y="53285"/>
                  </a:lnTo>
                  <a:lnTo>
                    <a:pt x="9052" y="53285"/>
                  </a:lnTo>
                  <a:lnTo>
                    <a:pt x="8710" y="53968"/>
                  </a:lnTo>
                  <a:lnTo>
                    <a:pt x="4611" y="54822"/>
                  </a:lnTo>
                  <a:lnTo>
                    <a:pt x="683" y="55505"/>
                  </a:lnTo>
                  <a:lnTo>
                    <a:pt x="3245" y="52260"/>
                  </a:lnTo>
                  <a:lnTo>
                    <a:pt x="2733" y="53456"/>
                  </a:lnTo>
                  <a:lnTo>
                    <a:pt x="2391" y="54822"/>
                  </a:lnTo>
                  <a:lnTo>
                    <a:pt x="2562" y="54822"/>
                  </a:lnTo>
                  <a:lnTo>
                    <a:pt x="3245" y="53285"/>
                  </a:lnTo>
                  <a:lnTo>
                    <a:pt x="3928" y="51748"/>
                  </a:lnTo>
                  <a:lnTo>
                    <a:pt x="5294" y="49699"/>
                  </a:lnTo>
                  <a:lnTo>
                    <a:pt x="7685" y="46795"/>
                  </a:lnTo>
                  <a:lnTo>
                    <a:pt x="9052" y="45258"/>
                  </a:lnTo>
                  <a:lnTo>
                    <a:pt x="10418" y="44063"/>
                  </a:lnTo>
                  <a:lnTo>
                    <a:pt x="12296" y="42526"/>
                  </a:lnTo>
                  <a:lnTo>
                    <a:pt x="14175" y="41330"/>
                  </a:lnTo>
                  <a:lnTo>
                    <a:pt x="14175" y="41330"/>
                  </a:lnTo>
                  <a:lnTo>
                    <a:pt x="13833" y="44234"/>
                  </a:lnTo>
                  <a:lnTo>
                    <a:pt x="13321" y="47137"/>
                  </a:lnTo>
                  <a:lnTo>
                    <a:pt x="12809" y="49016"/>
                  </a:lnTo>
                  <a:lnTo>
                    <a:pt x="11955" y="50894"/>
                  </a:lnTo>
                  <a:lnTo>
                    <a:pt x="11442" y="52260"/>
                  </a:lnTo>
                  <a:lnTo>
                    <a:pt x="10930" y="52944"/>
                  </a:lnTo>
                  <a:lnTo>
                    <a:pt x="11101" y="53114"/>
                  </a:lnTo>
                  <a:lnTo>
                    <a:pt x="11272" y="53114"/>
                  </a:lnTo>
                  <a:lnTo>
                    <a:pt x="12126" y="51748"/>
                  </a:lnTo>
                  <a:lnTo>
                    <a:pt x="12809" y="50382"/>
                  </a:lnTo>
                  <a:lnTo>
                    <a:pt x="13321" y="48845"/>
                  </a:lnTo>
                  <a:lnTo>
                    <a:pt x="13833" y="47308"/>
                  </a:lnTo>
                  <a:lnTo>
                    <a:pt x="14175" y="45771"/>
                  </a:lnTo>
                  <a:lnTo>
                    <a:pt x="14346" y="44234"/>
                  </a:lnTo>
                  <a:lnTo>
                    <a:pt x="14346" y="42697"/>
                  </a:lnTo>
                  <a:lnTo>
                    <a:pt x="14346" y="41160"/>
                  </a:lnTo>
                  <a:lnTo>
                    <a:pt x="15883" y="40135"/>
                  </a:lnTo>
                  <a:lnTo>
                    <a:pt x="15541" y="42867"/>
                  </a:lnTo>
                  <a:lnTo>
                    <a:pt x="15029" y="45600"/>
                  </a:lnTo>
                  <a:lnTo>
                    <a:pt x="14346" y="48845"/>
                  </a:lnTo>
                  <a:lnTo>
                    <a:pt x="14175" y="50211"/>
                  </a:lnTo>
                  <a:lnTo>
                    <a:pt x="14175" y="50894"/>
                  </a:lnTo>
                  <a:lnTo>
                    <a:pt x="13833" y="51236"/>
                  </a:lnTo>
                  <a:lnTo>
                    <a:pt x="13833" y="51407"/>
                  </a:lnTo>
                  <a:lnTo>
                    <a:pt x="14175" y="51065"/>
                  </a:lnTo>
                  <a:lnTo>
                    <a:pt x="14517" y="50553"/>
                  </a:lnTo>
                  <a:lnTo>
                    <a:pt x="14687" y="49357"/>
                  </a:lnTo>
                  <a:lnTo>
                    <a:pt x="15029" y="47137"/>
                  </a:lnTo>
                  <a:lnTo>
                    <a:pt x="15712" y="43551"/>
                  </a:lnTo>
                  <a:lnTo>
                    <a:pt x="15883" y="41843"/>
                  </a:lnTo>
                  <a:lnTo>
                    <a:pt x="16054" y="39964"/>
                  </a:lnTo>
                  <a:lnTo>
                    <a:pt x="18615" y="38427"/>
                  </a:lnTo>
                  <a:lnTo>
                    <a:pt x="18274" y="41501"/>
                  </a:lnTo>
                  <a:lnTo>
                    <a:pt x="17591" y="44575"/>
                  </a:lnTo>
                  <a:lnTo>
                    <a:pt x="16737" y="47479"/>
                  </a:lnTo>
                  <a:lnTo>
                    <a:pt x="15712" y="50553"/>
                  </a:lnTo>
                  <a:lnTo>
                    <a:pt x="15883" y="50723"/>
                  </a:lnTo>
                  <a:lnTo>
                    <a:pt x="16054" y="50894"/>
                  </a:lnTo>
                  <a:lnTo>
                    <a:pt x="16054" y="50723"/>
                  </a:lnTo>
                  <a:lnTo>
                    <a:pt x="16737" y="49869"/>
                  </a:lnTo>
                  <a:lnTo>
                    <a:pt x="17420" y="49016"/>
                  </a:lnTo>
                  <a:lnTo>
                    <a:pt x="17420" y="48845"/>
                  </a:lnTo>
                  <a:lnTo>
                    <a:pt x="17249" y="48845"/>
                  </a:lnTo>
                  <a:lnTo>
                    <a:pt x="16566" y="49869"/>
                  </a:lnTo>
                  <a:lnTo>
                    <a:pt x="16737" y="49016"/>
                  </a:lnTo>
                  <a:lnTo>
                    <a:pt x="17761" y="45258"/>
                  </a:lnTo>
                  <a:lnTo>
                    <a:pt x="18274" y="43551"/>
                  </a:lnTo>
                  <a:lnTo>
                    <a:pt x="18615" y="41843"/>
                  </a:lnTo>
                  <a:lnTo>
                    <a:pt x="18786" y="39964"/>
                  </a:lnTo>
                  <a:lnTo>
                    <a:pt x="18786" y="38256"/>
                  </a:lnTo>
                  <a:lnTo>
                    <a:pt x="20323" y="37232"/>
                  </a:lnTo>
                  <a:close/>
                  <a:moveTo>
                    <a:pt x="101615" y="51236"/>
                  </a:moveTo>
                  <a:lnTo>
                    <a:pt x="101957" y="53114"/>
                  </a:lnTo>
                  <a:lnTo>
                    <a:pt x="102128" y="55164"/>
                  </a:lnTo>
                  <a:lnTo>
                    <a:pt x="101957" y="55505"/>
                  </a:lnTo>
                  <a:lnTo>
                    <a:pt x="101786" y="53968"/>
                  </a:lnTo>
                  <a:lnTo>
                    <a:pt x="101274" y="52431"/>
                  </a:lnTo>
                  <a:lnTo>
                    <a:pt x="101615" y="51236"/>
                  </a:lnTo>
                  <a:close/>
                  <a:moveTo>
                    <a:pt x="96492" y="45088"/>
                  </a:moveTo>
                  <a:lnTo>
                    <a:pt x="96663" y="45600"/>
                  </a:lnTo>
                  <a:lnTo>
                    <a:pt x="97688" y="51065"/>
                  </a:lnTo>
                  <a:lnTo>
                    <a:pt x="98029" y="53114"/>
                  </a:lnTo>
                  <a:lnTo>
                    <a:pt x="96834" y="54651"/>
                  </a:lnTo>
                  <a:lnTo>
                    <a:pt x="95638" y="56018"/>
                  </a:lnTo>
                  <a:lnTo>
                    <a:pt x="95467" y="53456"/>
                  </a:lnTo>
                  <a:lnTo>
                    <a:pt x="95297" y="50723"/>
                  </a:lnTo>
                  <a:lnTo>
                    <a:pt x="94784" y="48162"/>
                  </a:lnTo>
                  <a:lnTo>
                    <a:pt x="95638" y="46625"/>
                  </a:lnTo>
                  <a:lnTo>
                    <a:pt x="96492" y="45088"/>
                  </a:lnTo>
                  <a:close/>
                  <a:moveTo>
                    <a:pt x="99566" y="55505"/>
                  </a:moveTo>
                  <a:lnTo>
                    <a:pt x="99395" y="55676"/>
                  </a:lnTo>
                  <a:lnTo>
                    <a:pt x="98883" y="56188"/>
                  </a:lnTo>
                  <a:lnTo>
                    <a:pt x="99054" y="56188"/>
                  </a:lnTo>
                  <a:lnTo>
                    <a:pt x="99566" y="55505"/>
                  </a:lnTo>
                  <a:close/>
                  <a:moveTo>
                    <a:pt x="101445" y="53285"/>
                  </a:moveTo>
                  <a:lnTo>
                    <a:pt x="101786" y="54651"/>
                  </a:lnTo>
                  <a:lnTo>
                    <a:pt x="101615" y="54822"/>
                  </a:lnTo>
                  <a:lnTo>
                    <a:pt x="101615" y="56359"/>
                  </a:lnTo>
                  <a:lnTo>
                    <a:pt x="101445" y="53285"/>
                  </a:lnTo>
                  <a:close/>
                  <a:moveTo>
                    <a:pt x="100762" y="53797"/>
                  </a:moveTo>
                  <a:lnTo>
                    <a:pt x="101274" y="55164"/>
                  </a:lnTo>
                  <a:lnTo>
                    <a:pt x="101274" y="56872"/>
                  </a:lnTo>
                  <a:lnTo>
                    <a:pt x="100932" y="57042"/>
                  </a:lnTo>
                  <a:lnTo>
                    <a:pt x="101103" y="56872"/>
                  </a:lnTo>
                  <a:lnTo>
                    <a:pt x="100932" y="56872"/>
                  </a:lnTo>
                  <a:lnTo>
                    <a:pt x="100591" y="54310"/>
                  </a:lnTo>
                  <a:lnTo>
                    <a:pt x="100762" y="53797"/>
                  </a:lnTo>
                  <a:close/>
                  <a:moveTo>
                    <a:pt x="101615" y="49016"/>
                  </a:moveTo>
                  <a:lnTo>
                    <a:pt x="101957" y="50040"/>
                  </a:lnTo>
                  <a:lnTo>
                    <a:pt x="102299" y="51748"/>
                  </a:lnTo>
                  <a:lnTo>
                    <a:pt x="102640" y="53456"/>
                  </a:lnTo>
                  <a:lnTo>
                    <a:pt x="102982" y="56701"/>
                  </a:lnTo>
                  <a:lnTo>
                    <a:pt x="102469" y="57384"/>
                  </a:lnTo>
                  <a:lnTo>
                    <a:pt x="102469" y="56018"/>
                  </a:lnTo>
                  <a:lnTo>
                    <a:pt x="102469" y="54481"/>
                  </a:lnTo>
                  <a:lnTo>
                    <a:pt x="102128" y="52090"/>
                  </a:lnTo>
                  <a:lnTo>
                    <a:pt x="101445" y="49869"/>
                  </a:lnTo>
                  <a:lnTo>
                    <a:pt x="101615" y="49016"/>
                  </a:lnTo>
                  <a:close/>
                  <a:moveTo>
                    <a:pt x="102128" y="55676"/>
                  </a:moveTo>
                  <a:lnTo>
                    <a:pt x="102299" y="57555"/>
                  </a:lnTo>
                  <a:lnTo>
                    <a:pt x="102299" y="57725"/>
                  </a:lnTo>
                  <a:lnTo>
                    <a:pt x="102128" y="55847"/>
                  </a:lnTo>
                  <a:lnTo>
                    <a:pt x="102128" y="55676"/>
                  </a:lnTo>
                  <a:close/>
                  <a:moveTo>
                    <a:pt x="100249" y="55847"/>
                  </a:moveTo>
                  <a:lnTo>
                    <a:pt x="100420" y="57725"/>
                  </a:lnTo>
                  <a:lnTo>
                    <a:pt x="100078" y="58067"/>
                  </a:lnTo>
                  <a:lnTo>
                    <a:pt x="100249" y="55847"/>
                  </a:lnTo>
                  <a:close/>
                  <a:moveTo>
                    <a:pt x="101957" y="56188"/>
                  </a:moveTo>
                  <a:lnTo>
                    <a:pt x="101957" y="58238"/>
                  </a:lnTo>
                  <a:lnTo>
                    <a:pt x="101786" y="58409"/>
                  </a:lnTo>
                  <a:lnTo>
                    <a:pt x="101786" y="56359"/>
                  </a:lnTo>
                  <a:lnTo>
                    <a:pt x="101957" y="56188"/>
                  </a:lnTo>
                  <a:close/>
                  <a:moveTo>
                    <a:pt x="101274" y="57213"/>
                  </a:moveTo>
                  <a:lnTo>
                    <a:pt x="101103" y="58579"/>
                  </a:lnTo>
                  <a:lnTo>
                    <a:pt x="101103" y="57384"/>
                  </a:lnTo>
                  <a:lnTo>
                    <a:pt x="101274" y="57213"/>
                  </a:lnTo>
                  <a:close/>
                  <a:moveTo>
                    <a:pt x="99225" y="54139"/>
                  </a:moveTo>
                  <a:lnTo>
                    <a:pt x="99566" y="55164"/>
                  </a:lnTo>
                  <a:lnTo>
                    <a:pt x="99737" y="55164"/>
                  </a:lnTo>
                  <a:lnTo>
                    <a:pt x="99737" y="55334"/>
                  </a:lnTo>
                  <a:lnTo>
                    <a:pt x="99566" y="55505"/>
                  </a:lnTo>
                  <a:lnTo>
                    <a:pt x="99395" y="58750"/>
                  </a:lnTo>
                  <a:lnTo>
                    <a:pt x="98712" y="59433"/>
                  </a:lnTo>
                  <a:lnTo>
                    <a:pt x="98712" y="57555"/>
                  </a:lnTo>
                  <a:lnTo>
                    <a:pt x="98712" y="55847"/>
                  </a:lnTo>
                  <a:lnTo>
                    <a:pt x="99225" y="54139"/>
                  </a:lnTo>
                  <a:close/>
                  <a:moveTo>
                    <a:pt x="99395" y="58921"/>
                  </a:moveTo>
                  <a:lnTo>
                    <a:pt x="99395" y="59433"/>
                  </a:lnTo>
                  <a:lnTo>
                    <a:pt x="98712" y="60458"/>
                  </a:lnTo>
                  <a:lnTo>
                    <a:pt x="98712" y="59604"/>
                  </a:lnTo>
                  <a:lnTo>
                    <a:pt x="99395" y="58921"/>
                  </a:lnTo>
                  <a:close/>
                  <a:moveTo>
                    <a:pt x="100420" y="58067"/>
                  </a:moveTo>
                  <a:lnTo>
                    <a:pt x="100591" y="59775"/>
                  </a:lnTo>
                  <a:lnTo>
                    <a:pt x="99908" y="60629"/>
                  </a:lnTo>
                  <a:lnTo>
                    <a:pt x="100078" y="58750"/>
                  </a:lnTo>
                  <a:lnTo>
                    <a:pt x="100420" y="58067"/>
                  </a:lnTo>
                  <a:close/>
                  <a:moveTo>
                    <a:pt x="102982" y="56872"/>
                  </a:moveTo>
                  <a:lnTo>
                    <a:pt x="103153" y="57042"/>
                  </a:lnTo>
                  <a:lnTo>
                    <a:pt x="103153" y="60287"/>
                  </a:lnTo>
                  <a:lnTo>
                    <a:pt x="102982" y="60287"/>
                  </a:lnTo>
                  <a:lnTo>
                    <a:pt x="102811" y="60458"/>
                  </a:lnTo>
                  <a:lnTo>
                    <a:pt x="102811" y="59262"/>
                  </a:lnTo>
                  <a:lnTo>
                    <a:pt x="102640" y="59262"/>
                  </a:lnTo>
                  <a:lnTo>
                    <a:pt x="102640" y="60629"/>
                  </a:lnTo>
                  <a:lnTo>
                    <a:pt x="102299" y="61141"/>
                  </a:lnTo>
                  <a:lnTo>
                    <a:pt x="102299" y="58238"/>
                  </a:lnTo>
                  <a:lnTo>
                    <a:pt x="102982" y="56872"/>
                  </a:lnTo>
                  <a:close/>
                  <a:moveTo>
                    <a:pt x="103153" y="60458"/>
                  </a:moveTo>
                  <a:lnTo>
                    <a:pt x="102811" y="61483"/>
                  </a:lnTo>
                  <a:lnTo>
                    <a:pt x="102811" y="60800"/>
                  </a:lnTo>
                  <a:lnTo>
                    <a:pt x="103153" y="60458"/>
                  </a:lnTo>
                  <a:close/>
                  <a:moveTo>
                    <a:pt x="100591" y="60629"/>
                  </a:moveTo>
                  <a:lnTo>
                    <a:pt x="99737" y="61653"/>
                  </a:lnTo>
                  <a:lnTo>
                    <a:pt x="100762" y="60629"/>
                  </a:lnTo>
                  <a:close/>
                  <a:moveTo>
                    <a:pt x="101957" y="58579"/>
                  </a:moveTo>
                  <a:lnTo>
                    <a:pt x="101957" y="61483"/>
                  </a:lnTo>
                  <a:lnTo>
                    <a:pt x="101786" y="61653"/>
                  </a:lnTo>
                  <a:lnTo>
                    <a:pt x="101786" y="58750"/>
                  </a:lnTo>
                  <a:lnTo>
                    <a:pt x="101957" y="58579"/>
                  </a:lnTo>
                  <a:close/>
                  <a:moveTo>
                    <a:pt x="99395" y="59946"/>
                  </a:moveTo>
                  <a:lnTo>
                    <a:pt x="99225" y="61312"/>
                  </a:lnTo>
                  <a:lnTo>
                    <a:pt x="98200" y="62166"/>
                  </a:lnTo>
                  <a:lnTo>
                    <a:pt x="98200" y="62166"/>
                  </a:lnTo>
                  <a:lnTo>
                    <a:pt x="98371" y="61141"/>
                  </a:lnTo>
                  <a:lnTo>
                    <a:pt x="99395" y="59946"/>
                  </a:lnTo>
                  <a:close/>
                  <a:moveTo>
                    <a:pt x="102640" y="60970"/>
                  </a:moveTo>
                  <a:lnTo>
                    <a:pt x="102640" y="61995"/>
                  </a:lnTo>
                  <a:lnTo>
                    <a:pt x="102128" y="62849"/>
                  </a:lnTo>
                  <a:lnTo>
                    <a:pt x="102128" y="61483"/>
                  </a:lnTo>
                  <a:lnTo>
                    <a:pt x="102640" y="60970"/>
                  </a:lnTo>
                  <a:close/>
                  <a:moveTo>
                    <a:pt x="99054" y="62337"/>
                  </a:moveTo>
                  <a:lnTo>
                    <a:pt x="98200" y="63048"/>
                  </a:lnTo>
                  <a:lnTo>
                    <a:pt x="98200" y="63190"/>
                  </a:lnTo>
                  <a:lnTo>
                    <a:pt x="99054" y="62337"/>
                  </a:lnTo>
                  <a:close/>
                  <a:moveTo>
                    <a:pt x="101786" y="62166"/>
                  </a:moveTo>
                  <a:lnTo>
                    <a:pt x="101786" y="63361"/>
                  </a:lnTo>
                  <a:lnTo>
                    <a:pt x="101615" y="63703"/>
                  </a:lnTo>
                  <a:lnTo>
                    <a:pt x="101786" y="62166"/>
                  </a:lnTo>
                  <a:close/>
                  <a:moveTo>
                    <a:pt x="97858" y="63532"/>
                  </a:moveTo>
                  <a:lnTo>
                    <a:pt x="97517" y="63703"/>
                  </a:lnTo>
                  <a:lnTo>
                    <a:pt x="97517" y="63874"/>
                  </a:lnTo>
                  <a:lnTo>
                    <a:pt x="97858" y="63532"/>
                  </a:lnTo>
                  <a:close/>
                  <a:moveTo>
                    <a:pt x="100762" y="60116"/>
                  </a:moveTo>
                  <a:lnTo>
                    <a:pt x="100762" y="61483"/>
                  </a:lnTo>
                  <a:lnTo>
                    <a:pt x="100591" y="62849"/>
                  </a:lnTo>
                  <a:lnTo>
                    <a:pt x="98883" y="64557"/>
                  </a:lnTo>
                  <a:lnTo>
                    <a:pt x="99737" y="61653"/>
                  </a:lnTo>
                  <a:lnTo>
                    <a:pt x="99737" y="60970"/>
                  </a:lnTo>
                  <a:lnTo>
                    <a:pt x="100762" y="60116"/>
                  </a:lnTo>
                  <a:close/>
                  <a:moveTo>
                    <a:pt x="102469" y="62849"/>
                  </a:moveTo>
                  <a:lnTo>
                    <a:pt x="102469" y="63532"/>
                  </a:lnTo>
                  <a:lnTo>
                    <a:pt x="101957" y="64898"/>
                  </a:lnTo>
                  <a:lnTo>
                    <a:pt x="102128" y="63532"/>
                  </a:lnTo>
                  <a:lnTo>
                    <a:pt x="102469" y="62849"/>
                  </a:lnTo>
                  <a:close/>
                  <a:moveTo>
                    <a:pt x="101103" y="62849"/>
                  </a:moveTo>
                  <a:lnTo>
                    <a:pt x="100762" y="64728"/>
                  </a:lnTo>
                  <a:lnTo>
                    <a:pt x="100591" y="65069"/>
                  </a:lnTo>
                  <a:lnTo>
                    <a:pt x="100932" y="63020"/>
                  </a:lnTo>
                  <a:lnTo>
                    <a:pt x="101103" y="62849"/>
                  </a:lnTo>
                  <a:close/>
                  <a:moveTo>
                    <a:pt x="99054" y="61653"/>
                  </a:moveTo>
                  <a:lnTo>
                    <a:pt x="99054" y="62337"/>
                  </a:lnTo>
                  <a:lnTo>
                    <a:pt x="99054" y="62337"/>
                  </a:lnTo>
                  <a:lnTo>
                    <a:pt x="99054" y="62337"/>
                  </a:lnTo>
                  <a:lnTo>
                    <a:pt x="98541" y="64898"/>
                  </a:lnTo>
                  <a:lnTo>
                    <a:pt x="97517" y="65581"/>
                  </a:lnTo>
                  <a:lnTo>
                    <a:pt x="98029" y="63190"/>
                  </a:lnTo>
                  <a:lnTo>
                    <a:pt x="98200" y="63048"/>
                  </a:lnTo>
                  <a:lnTo>
                    <a:pt x="98200" y="62507"/>
                  </a:lnTo>
                  <a:lnTo>
                    <a:pt x="98371" y="62507"/>
                  </a:lnTo>
                  <a:lnTo>
                    <a:pt x="99054" y="61653"/>
                  </a:lnTo>
                  <a:close/>
                  <a:moveTo>
                    <a:pt x="101786" y="64044"/>
                  </a:moveTo>
                  <a:lnTo>
                    <a:pt x="101615" y="65581"/>
                  </a:lnTo>
                  <a:lnTo>
                    <a:pt x="101103" y="66606"/>
                  </a:lnTo>
                  <a:lnTo>
                    <a:pt x="101445" y="64557"/>
                  </a:lnTo>
                  <a:lnTo>
                    <a:pt x="101786" y="64044"/>
                  </a:lnTo>
                  <a:close/>
                  <a:moveTo>
                    <a:pt x="102128" y="65581"/>
                  </a:moveTo>
                  <a:lnTo>
                    <a:pt x="101786" y="67460"/>
                  </a:lnTo>
                  <a:lnTo>
                    <a:pt x="101957" y="66094"/>
                  </a:lnTo>
                  <a:lnTo>
                    <a:pt x="102128" y="65581"/>
                  </a:lnTo>
                  <a:close/>
                  <a:moveTo>
                    <a:pt x="103153" y="61312"/>
                  </a:moveTo>
                  <a:lnTo>
                    <a:pt x="102982" y="64386"/>
                  </a:lnTo>
                  <a:lnTo>
                    <a:pt x="102640" y="67460"/>
                  </a:lnTo>
                  <a:lnTo>
                    <a:pt x="102469" y="67802"/>
                  </a:lnTo>
                  <a:lnTo>
                    <a:pt x="102469" y="67631"/>
                  </a:lnTo>
                  <a:lnTo>
                    <a:pt x="102469" y="67460"/>
                  </a:lnTo>
                  <a:lnTo>
                    <a:pt x="102299" y="67631"/>
                  </a:lnTo>
                  <a:lnTo>
                    <a:pt x="101957" y="68485"/>
                  </a:lnTo>
                  <a:lnTo>
                    <a:pt x="102299" y="66435"/>
                  </a:lnTo>
                  <a:lnTo>
                    <a:pt x="102640" y="64386"/>
                  </a:lnTo>
                  <a:lnTo>
                    <a:pt x="102811" y="63532"/>
                  </a:lnTo>
                  <a:lnTo>
                    <a:pt x="102811" y="62678"/>
                  </a:lnTo>
                  <a:lnTo>
                    <a:pt x="102640" y="62678"/>
                  </a:lnTo>
                  <a:lnTo>
                    <a:pt x="102640" y="62337"/>
                  </a:lnTo>
                  <a:lnTo>
                    <a:pt x="103153" y="61312"/>
                  </a:lnTo>
                  <a:close/>
                  <a:moveTo>
                    <a:pt x="100762" y="65411"/>
                  </a:moveTo>
                  <a:lnTo>
                    <a:pt x="100591" y="66094"/>
                  </a:lnTo>
                  <a:lnTo>
                    <a:pt x="100249" y="67972"/>
                  </a:lnTo>
                  <a:lnTo>
                    <a:pt x="99737" y="68656"/>
                  </a:lnTo>
                  <a:lnTo>
                    <a:pt x="100420" y="65752"/>
                  </a:lnTo>
                  <a:lnTo>
                    <a:pt x="100762" y="65411"/>
                  </a:lnTo>
                  <a:close/>
                  <a:moveTo>
                    <a:pt x="99908" y="66265"/>
                  </a:moveTo>
                  <a:lnTo>
                    <a:pt x="99225" y="69168"/>
                  </a:lnTo>
                  <a:lnTo>
                    <a:pt x="97517" y="71046"/>
                  </a:lnTo>
                  <a:lnTo>
                    <a:pt x="98029" y="69339"/>
                  </a:lnTo>
                  <a:lnTo>
                    <a:pt x="98712" y="67460"/>
                  </a:lnTo>
                  <a:lnTo>
                    <a:pt x="99908" y="66265"/>
                  </a:lnTo>
                  <a:close/>
                  <a:moveTo>
                    <a:pt x="101615" y="66606"/>
                  </a:moveTo>
                  <a:lnTo>
                    <a:pt x="101615" y="68314"/>
                  </a:lnTo>
                  <a:lnTo>
                    <a:pt x="101274" y="70022"/>
                  </a:lnTo>
                  <a:lnTo>
                    <a:pt x="99908" y="71388"/>
                  </a:lnTo>
                  <a:lnTo>
                    <a:pt x="100420" y="69509"/>
                  </a:lnTo>
                  <a:lnTo>
                    <a:pt x="100932" y="67631"/>
                  </a:lnTo>
                  <a:lnTo>
                    <a:pt x="101615" y="66606"/>
                  </a:lnTo>
                  <a:close/>
                  <a:moveTo>
                    <a:pt x="100420" y="63532"/>
                  </a:moveTo>
                  <a:lnTo>
                    <a:pt x="100078" y="65752"/>
                  </a:lnTo>
                  <a:lnTo>
                    <a:pt x="98712" y="67118"/>
                  </a:lnTo>
                  <a:lnTo>
                    <a:pt x="99054" y="65923"/>
                  </a:lnTo>
                  <a:lnTo>
                    <a:pt x="98883" y="65752"/>
                  </a:lnTo>
                  <a:lnTo>
                    <a:pt x="98371" y="67460"/>
                  </a:lnTo>
                  <a:lnTo>
                    <a:pt x="96834" y="68997"/>
                  </a:lnTo>
                  <a:lnTo>
                    <a:pt x="98200" y="67802"/>
                  </a:lnTo>
                  <a:lnTo>
                    <a:pt x="97517" y="69680"/>
                  </a:lnTo>
                  <a:lnTo>
                    <a:pt x="96834" y="71388"/>
                  </a:lnTo>
                  <a:lnTo>
                    <a:pt x="95297" y="72071"/>
                  </a:lnTo>
                  <a:lnTo>
                    <a:pt x="96492" y="68997"/>
                  </a:lnTo>
                  <a:lnTo>
                    <a:pt x="97517" y="65923"/>
                  </a:lnTo>
                  <a:lnTo>
                    <a:pt x="98541" y="65240"/>
                  </a:lnTo>
                  <a:lnTo>
                    <a:pt x="98712" y="65240"/>
                  </a:lnTo>
                  <a:lnTo>
                    <a:pt x="98712" y="65069"/>
                  </a:lnTo>
                  <a:lnTo>
                    <a:pt x="100420" y="63532"/>
                  </a:lnTo>
                  <a:close/>
                  <a:moveTo>
                    <a:pt x="99737" y="68997"/>
                  </a:moveTo>
                  <a:lnTo>
                    <a:pt x="99225" y="70876"/>
                  </a:lnTo>
                  <a:lnTo>
                    <a:pt x="98712" y="72242"/>
                  </a:lnTo>
                  <a:lnTo>
                    <a:pt x="98371" y="72413"/>
                  </a:lnTo>
                  <a:lnTo>
                    <a:pt x="99395" y="69339"/>
                  </a:lnTo>
                  <a:lnTo>
                    <a:pt x="99737" y="68997"/>
                  </a:lnTo>
                  <a:close/>
                  <a:moveTo>
                    <a:pt x="101957" y="69339"/>
                  </a:moveTo>
                  <a:lnTo>
                    <a:pt x="101786" y="70363"/>
                  </a:lnTo>
                  <a:lnTo>
                    <a:pt x="101615" y="71388"/>
                  </a:lnTo>
                  <a:lnTo>
                    <a:pt x="101445" y="72071"/>
                  </a:lnTo>
                  <a:lnTo>
                    <a:pt x="101274" y="72071"/>
                  </a:lnTo>
                  <a:lnTo>
                    <a:pt x="100762" y="72584"/>
                  </a:lnTo>
                  <a:lnTo>
                    <a:pt x="101786" y="69509"/>
                  </a:lnTo>
                  <a:lnTo>
                    <a:pt x="101957" y="69339"/>
                  </a:lnTo>
                  <a:close/>
                  <a:moveTo>
                    <a:pt x="101103" y="70363"/>
                  </a:moveTo>
                  <a:lnTo>
                    <a:pt x="100762" y="71388"/>
                  </a:lnTo>
                  <a:lnTo>
                    <a:pt x="100591" y="71730"/>
                  </a:lnTo>
                  <a:lnTo>
                    <a:pt x="100249" y="73096"/>
                  </a:lnTo>
                  <a:lnTo>
                    <a:pt x="99908" y="73437"/>
                  </a:lnTo>
                  <a:lnTo>
                    <a:pt x="100591" y="71730"/>
                  </a:lnTo>
                  <a:lnTo>
                    <a:pt x="99737" y="73437"/>
                  </a:lnTo>
                  <a:lnTo>
                    <a:pt x="98200" y="74804"/>
                  </a:lnTo>
                  <a:lnTo>
                    <a:pt x="98200" y="74804"/>
                  </a:lnTo>
                  <a:lnTo>
                    <a:pt x="99054" y="73267"/>
                  </a:lnTo>
                  <a:lnTo>
                    <a:pt x="99737" y="71730"/>
                  </a:lnTo>
                  <a:lnTo>
                    <a:pt x="101103" y="70363"/>
                  </a:lnTo>
                  <a:close/>
                  <a:moveTo>
                    <a:pt x="101274" y="72242"/>
                  </a:moveTo>
                  <a:lnTo>
                    <a:pt x="100591" y="73608"/>
                  </a:lnTo>
                  <a:lnTo>
                    <a:pt x="99737" y="74804"/>
                  </a:lnTo>
                  <a:lnTo>
                    <a:pt x="99737" y="74804"/>
                  </a:lnTo>
                  <a:lnTo>
                    <a:pt x="100591" y="73096"/>
                  </a:lnTo>
                  <a:lnTo>
                    <a:pt x="101274" y="72242"/>
                  </a:lnTo>
                  <a:close/>
                  <a:moveTo>
                    <a:pt x="96663" y="71730"/>
                  </a:moveTo>
                  <a:lnTo>
                    <a:pt x="96663" y="71900"/>
                  </a:lnTo>
                  <a:lnTo>
                    <a:pt x="96492" y="72071"/>
                  </a:lnTo>
                  <a:lnTo>
                    <a:pt x="94955" y="74804"/>
                  </a:lnTo>
                  <a:lnTo>
                    <a:pt x="93760" y="74974"/>
                  </a:lnTo>
                  <a:lnTo>
                    <a:pt x="95126" y="72242"/>
                  </a:lnTo>
                  <a:lnTo>
                    <a:pt x="96663" y="71730"/>
                  </a:lnTo>
                  <a:close/>
                  <a:moveTo>
                    <a:pt x="101786" y="72071"/>
                  </a:moveTo>
                  <a:lnTo>
                    <a:pt x="101615" y="72925"/>
                  </a:lnTo>
                  <a:lnTo>
                    <a:pt x="100762" y="74291"/>
                  </a:lnTo>
                  <a:lnTo>
                    <a:pt x="99737" y="75658"/>
                  </a:lnTo>
                  <a:lnTo>
                    <a:pt x="100932" y="73950"/>
                  </a:lnTo>
                  <a:lnTo>
                    <a:pt x="101786" y="72071"/>
                  </a:lnTo>
                  <a:close/>
                  <a:moveTo>
                    <a:pt x="99908" y="73608"/>
                  </a:moveTo>
                  <a:lnTo>
                    <a:pt x="99566" y="74804"/>
                  </a:lnTo>
                  <a:lnTo>
                    <a:pt x="99566" y="74974"/>
                  </a:lnTo>
                  <a:lnTo>
                    <a:pt x="99737" y="74804"/>
                  </a:lnTo>
                  <a:lnTo>
                    <a:pt x="98200" y="77024"/>
                  </a:lnTo>
                  <a:lnTo>
                    <a:pt x="97688" y="77536"/>
                  </a:lnTo>
                  <a:lnTo>
                    <a:pt x="97688" y="77536"/>
                  </a:lnTo>
                  <a:lnTo>
                    <a:pt x="96150" y="78390"/>
                  </a:lnTo>
                  <a:lnTo>
                    <a:pt x="94613" y="78902"/>
                  </a:lnTo>
                  <a:lnTo>
                    <a:pt x="94613" y="78902"/>
                  </a:lnTo>
                  <a:lnTo>
                    <a:pt x="96492" y="76853"/>
                  </a:lnTo>
                  <a:lnTo>
                    <a:pt x="96150" y="77536"/>
                  </a:lnTo>
                  <a:lnTo>
                    <a:pt x="96150" y="77707"/>
                  </a:lnTo>
                  <a:lnTo>
                    <a:pt x="96321" y="77707"/>
                  </a:lnTo>
                  <a:lnTo>
                    <a:pt x="97175" y="76512"/>
                  </a:lnTo>
                  <a:lnTo>
                    <a:pt x="97858" y="75487"/>
                  </a:lnTo>
                  <a:lnTo>
                    <a:pt x="99395" y="74291"/>
                  </a:lnTo>
                  <a:lnTo>
                    <a:pt x="97688" y="77536"/>
                  </a:lnTo>
                  <a:lnTo>
                    <a:pt x="99566" y="74121"/>
                  </a:lnTo>
                  <a:lnTo>
                    <a:pt x="99908" y="73608"/>
                  </a:lnTo>
                  <a:close/>
                  <a:moveTo>
                    <a:pt x="99054" y="69680"/>
                  </a:moveTo>
                  <a:lnTo>
                    <a:pt x="98200" y="72584"/>
                  </a:lnTo>
                  <a:lnTo>
                    <a:pt x="96150" y="73779"/>
                  </a:lnTo>
                  <a:lnTo>
                    <a:pt x="98200" y="72754"/>
                  </a:lnTo>
                  <a:lnTo>
                    <a:pt x="98371" y="72754"/>
                  </a:lnTo>
                  <a:lnTo>
                    <a:pt x="98371" y="72584"/>
                  </a:lnTo>
                  <a:lnTo>
                    <a:pt x="98712" y="72413"/>
                  </a:lnTo>
                  <a:lnTo>
                    <a:pt x="98712" y="72413"/>
                  </a:lnTo>
                  <a:lnTo>
                    <a:pt x="97517" y="74804"/>
                  </a:lnTo>
                  <a:lnTo>
                    <a:pt x="97004" y="75658"/>
                  </a:lnTo>
                  <a:lnTo>
                    <a:pt x="95467" y="76512"/>
                  </a:lnTo>
                  <a:lnTo>
                    <a:pt x="93760" y="77195"/>
                  </a:lnTo>
                  <a:lnTo>
                    <a:pt x="93589" y="77365"/>
                  </a:lnTo>
                  <a:lnTo>
                    <a:pt x="93760" y="77365"/>
                  </a:lnTo>
                  <a:lnTo>
                    <a:pt x="95297" y="76853"/>
                  </a:lnTo>
                  <a:lnTo>
                    <a:pt x="96663" y="76170"/>
                  </a:lnTo>
                  <a:lnTo>
                    <a:pt x="96663" y="76170"/>
                  </a:lnTo>
                  <a:lnTo>
                    <a:pt x="95638" y="77707"/>
                  </a:lnTo>
                  <a:lnTo>
                    <a:pt x="94272" y="79073"/>
                  </a:lnTo>
                  <a:lnTo>
                    <a:pt x="93076" y="79244"/>
                  </a:lnTo>
                  <a:lnTo>
                    <a:pt x="91539" y="79415"/>
                  </a:lnTo>
                  <a:lnTo>
                    <a:pt x="91539" y="79415"/>
                  </a:lnTo>
                  <a:lnTo>
                    <a:pt x="93589" y="77195"/>
                  </a:lnTo>
                  <a:lnTo>
                    <a:pt x="95297" y="74974"/>
                  </a:lnTo>
                  <a:lnTo>
                    <a:pt x="96492" y="74633"/>
                  </a:lnTo>
                  <a:lnTo>
                    <a:pt x="96663" y="74462"/>
                  </a:lnTo>
                  <a:lnTo>
                    <a:pt x="96492" y="74462"/>
                  </a:lnTo>
                  <a:lnTo>
                    <a:pt x="95467" y="74633"/>
                  </a:lnTo>
                  <a:lnTo>
                    <a:pt x="96492" y="73096"/>
                  </a:lnTo>
                  <a:lnTo>
                    <a:pt x="97346" y="71388"/>
                  </a:lnTo>
                  <a:lnTo>
                    <a:pt x="99054" y="69680"/>
                  </a:lnTo>
                  <a:close/>
                  <a:moveTo>
                    <a:pt x="101274" y="74121"/>
                  </a:moveTo>
                  <a:lnTo>
                    <a:pt x="100762" y="75316"/>
                  </a:lnTo>
                  <a:lnTo>
                    <a:pt x="98541" y="77878"/>
                  </a:lnTo>
                  <a:lnTo>
                    <a:pt x="96150" y="80269"/>
                  </a:lnTo>
                  <a:lnTo>
                    <a:pt x="96834" y="79073"/>
                  </a:lnTo>
                  <a:lnTo>
                    <a:pt x="97004" y="78732"/>
                  </a:lnTo>
                  <a:lnTo>
                    <a:pt x="98712" y="77365"/>
                  </a:lnTo>
                  <a:lnTo>
                    <a:pt x="98712" y="77195"/>
                  </a:lnTo>
                  <a:lnTo>
                    <a:pt x="98541" y="77195"/>
                  </a:lnTo>
                  <a:lnTo>
                    <a:pt x="100078" y="75658"/>
                  </a:lnTo>
                  <a:lnTo>
                    <a:pt x="100591" y="74974"/>
                  </a:lnTo>
                  <a:lnTo>
                    <a:pt x="101274" y="74121"/>
                  </a:lnTo>
                  <a:close/>
                  <a:moveTo>
                    <a:pt x="18445" y="78390"/>
                  </a:moveTo>
                  <a:lnTo>
                    <a:pt x="19469" y="78902"/>
                  </a:lnTo>
                  <a:lnTo>
                    <a:pt x="20494" y="79415"/>
                  </a:lnTo>
                  <a:lnTo>
                    <a:pt x="22714" y="80098"/>
                  </a:lnTo>
                  <a:lnTo>
                    <a:pt x="25105" y="80781"/>
                  </a:lnTo>
                  <a:lnTo>
                    <a:pt x="27154" y="81464"/>
                  </a:lnTo>
                  <a:lnTo>
                    <a:pt x="24763" y="81293"/>
                  </a:lnTo>
                  <a:lnTo>
                    <a:pt x="22373" y="80781"/>
                  </a:lnTo>
                  <a:lnTo>
                    <a:pt x="21348" y="80269"/>
                  </a:lnTo>
                  <a:lnTo>
                    <a:pt x="20323" y="79756"/>
                  </a:lnTo>
                  <a:lnTo>
                    <a:pt x="19298" y="79073"/>
                  </a:lnTo>
                  <a:lnTo>
                    <a:pt x="18445" y="78390"/>
                  </a:lnTo>
                  <a:close/>
                  <a:moveTo>
                    <a:pt x="40305" y="36548"/>
                  </a:moveTo>
                  <a:lnTo>
                    <a:pt x="42525" y="36719"/>
                  </a:lnTo>
                  <a:lnTo>
                    <a:pt x="44745" y="37061"/>
                  </a:lnTo>
                  <a:lnTo>
                    <a:pt x="46965" y="37744"/>
                  </a:lnTo>
                  <a:lnTo>
                    <a:pt x="49185" y="38427"/>
                  </a:lnTo>
                  <a:lnTo>
                    <a:pt x="51235" y="39452"/>
                  </a:lnTo>
                  <a:lnTo>
                    <a:pt x="53455" y="40476"/>
                  </a:lnTo>
                  <a:lnTo>
                    <a:pt x="55675" y="42013"/>
                  </a:lnTo>
                  <a:lnTo>
                    <a:pt x="57724" y="43551"/>
                  </a:lnTo>
                  <a:lnTo>
                    <a:pt x="59603" y="45600"/>
                  </a:lnTo>
                  <a:lnTo>
                    <a:pt x="60969" y="47649"/>
                  </a:lnTo>
                  <a:lnTo>
                    <a:pt x="61652" y="48674"/>
                  </a:lnTo>
                  <a:lnTo>
                    <a:pt x="62165" y="49869"/>
                  </a:lnTo>
                  <a:lnTo>
                    <a:pt x="62506" y="51065"/>
                  </a:lnTo>
                  <a:lnTo>
                    <a:pt x="62677" y="52431"/>
                  </a:lnTo>
                  <a:lnTo>
                    <a:pt x="62848" y="53627"/>
                  </a:lnTo>
                  <a:lnTo>
                    <a:pt x="63019" y="54993"/>
                  </a:lnTo>
                  <a:lnTo>
                    <a:pt x="62848" y="56359"/>
                  </a:lnTo>
                  <a:lnTo>
                    <a:pt x="62677" y="57725"/>
                  </a:lnTo>
                  <a:lnTo>
                    <a:pt x="62506" y="58409"/>
                  </a:lnTo>
                  <a:lnTo>
                    <a:pt x="62336" y="58579"/>
                  </a:lnTo>
                  <a:lnTo>
                    <a:pt x="62336" y="58750"/>
                  </a:lnTo>
                  <a:lnTo>
                    <a:pt x="61823" y="60458"/>
                  </a:lnTo>
                  <a:lnTo>
                    <a:pt x="60969" y="62166"/>
                  </a:lnTo>
                  <a:lnTo>
                    <a:pt x="60115" y="63703"/>
                  </a:lnTo>
                  <a:lnTo>
                    <a:pt x="59091" y="65240"/>
                  </a:lnTo>
                  <a:lnTo>
                    <a:pt x="58066" y="66777"/>
                  </a:lnTo>
                  <a:lnTo>
                    <a:pt x="56871" y="68143"/>
                  </a:lnTo>
                  <a:lnTo>
                    <a:pt x="55504" y="69509"/>
                  </a:lnTo>
                  <a:lnTo>
                    <a:pt x="54138" y="70705"/>
                  </a:lnTo>
                  <a:lnTo>
                    <a:pt x="51064" y="73096"/>
                  </a:lnTo>
                  <a:lnTo>
                    <a:pt x="47990" y="74974"/>
                  </a:lnTo>
                  <a:lnTo>
                    <a:pt x="44745" y="76853"/>
                  </a:lnTo>
                  <a:lnTo>
                    <a:pt x="41329" y="78219"/>
                  </a:lnTo>
                  <a:lnTo>
                    <a:pt x="38255" y="79415"/>
                  </a:lnTo>
                  <a:lnTo>
                    <a:pt x="34840" y="80440"/>
                  </a:lnTo>
                  <a:lnTo>
                    <a:pt x="32961" y="80952"/>
                  </a:lnTo>
                  <a:lnTo>
                    <a:pt x="31082" y="81293"/>
                  </a:lnTo>
                  <a:lnTo>
                    <a:pt x="29375" y="81464"/>
                  </a:lnTo>
                  <a:lnTo>
                    <a:pt x="27496" y="81464"/>
                  </a:lnTo>
                  <a:lnTo>
                    <a:pt x="27496" y="81293"/>
                  </a:lnTo>
                  <a:lnTo>
                    <a:pt x="26301" y="80610"/>
                  </a:lnTo>
                  <a:lnTo>
                    <a:pt x="24934" y="80098"/>
                  </a:lnTo>
                  <a:lnTo>
                    <a:pt x="22202" y="79244"/>
                  </a:lnTo>
                  <a:lnTo>
                    <a:pt x="19469" y="78390"/>
                  </a:lnTo>
                  <a:lnTo>
                    <a:pt x="18103" y="77707"/>
                  </a:lnTo>
                  <a:lnTo>
                    <a:pt x="17078" y="76853"/>
                  </a:lnTo>
                  <a:lnTo>
                    <a:pt x="16907" y="76682"/>
                  </a:lnTo>
                  <a:lnTo>
                    <a:pt x="16054" y="75658"/>
                  </a:lnTo>
                  <a:lnTo>
                    <a:pt x="15541" y="74462"/>
                  </a:lnTo>
                  <a:lnTo>
                    <a:pt x="15029" y="73267"/>
                  </a:lnTo>
                  <a:lnTo>
                    <a:pt x="14687" y="71900"/>
                  </a:lnTo>
                  <a:lnTo>
                    <a:pt x="14346" y="70705"/>
                  </a:lnTo>
                  <a:lnTo>
                    <a:pt x="14346" y="69339"/>
                  </a:lnTo>
                  <a:lnTo>
                    <a:pt x="14346" y="66777"/>
                  </a:lnTo>
                  <a:lnTo>
                    <a:pt x="14687" y="64215"/>
                  </a:lnTo>
                  <a:lnTo>
                    <a:pt x="15370" y="61483"/>
                  </a:lnTo>
                  <a:lnTo>
                    <a:pt x="16395" y="59092"/>
                  </a:lnTo>
                  <a:lnTo>
                    <a:pt x="17420" y="56701"/>
                  </a:lnTo>
                  <a:lnTo>
                    <a:pt x="18615" y="54651"/>
                  </a:lnTo>
                  <a:lnTo>
                    <a:pt x="20152" y="52602"/>
                  </a:lnTo>
                  <a:lnTo>
                    <a:pt x="23056" y="48674"/>
                  </a:lnTo>
                  <a:lnTo>
                    <a:pt x="25788" y="44917"/>
                  </a:lnTo>
                  <a:lnTo>
                    <a:pt x="27154" y="43209"/>
                  </a:lnTo>
                  <a:lnTo>
                    <a:pt x="28691" y="41330"/>
                  </a:lnTo>
                  <a:lnTo>
                    <a:pt x="30058" y="39964"/>
                  </a:lnTo>
                  <a:lnTo>
                    <a:pt x="31766" y="38769"/>
                  </a:lnTo>
                  <a:lnTo>
                    <a:pt x="33473" y="37744"/>
                  </a:lnTo>
                  <a:lnTo>
                    <a:pt x="34498" y="37402"/>
                  </a:lnTo>
                  <a:lnTo>
                    <a:pt x="35352" y="37061"/>
                  </a:lnTo>
                  <a:lnTo>
                    <a:pt x="35694" y="37061"/>
                  </a:lnTo>
                  <a:lnTo>
                    <a:pt x="35694" y="36719"/>
                  </a:lnTo>
                  <a:lnTo>
                    <a:pt x="37914" y="36548"/>
                  </a:lnTo>
                  <a:close/>
                  <a:moveTo>
                    <a:pt x="85562" y="35695"/>
                  </a:moveTo>
                  <a:lnTo>
                    <a:pt x="86757" y="35865"/>
                  </a:lnTo>
                  <a:lnTo>
                    <a:pt x="88807" y="36378"/>
                  </a:lnTo>
                  <a:lnTo>
                    <a:pt x="90856" y="37232"/>
                  </a:lnTo>
                  <a:lnTo>
                    <a:pt x="90685" y="39452"/>
                  </a:lnTo>
                  <a:lnTo>
                    <a:pt x="90515" y="40476"/>
                  </a:lnTo>
                  <a:lnTo>
                    <a:pt x="90173" y="41672"/>
                  </a:lnTo>
                  <a:lnTo>
                    <a:pt x="90344" y="41672"/>
                  </a:lnTo>
                  <a:lnTo>
                    <a:pt x="90856" y="40647"/>
                  </a:lnTo>
                  <a:lnTo>
                    <a:pt x="91027" y="39452"/>
                  </a:lnTo>
                  <a:lnTo>
                    <a:pt x="91027" y="38427"/>
                  </a:lnTo>
                  <a:lnTo>
                    <a:pt x="91027" y="37232"/>
                  </a:lnTo>
                  <a:lnTo>
                    <a:pt x="93247" y="38427"/>
                  </a:lnTo>
                  <a:lnTo>
                    <a:pt x="93076" y="38769"/>
                  </a:lnTo>
                  <a:lnTo>
                    <a:pt x="92906" y="38427"/>
                  </a:lnTo>
                  <a:lnTo>
                    <a:pt x="92735" y="38427"/>
                  </a:lnTo>
                  <a:lnTo>
                    <a:pt x="92735" y="38598"/>
                  </a:lnTo>
                  <a:lnTo>
                    <a:pt x="93076" y="39110"/>
                  </a:lnTo>
                  <a:lnTo>
                    <a:pt x="92393" y="41160"/>
                  </a:lnTo>
                  <a:lnTo>
                    <a:pt x="92222" y="41160"/>
                  </a:lnTo>
                  <a:lnTo>
                    <a:pt x="92222" y="41330"/>
                  </a:lnTo>
                  <a:lnTo>
                    <a:pt x="92393" y="41501"/>
                  </a:lnTo>
                  <a:lnTo>
                    <a:pt x="91539" y="43380"/>
                  </a:lnTo>
                  <a:lnTo>
                    <a:pt x="90685" y="45258"/>
                  </a:lnTo>
                  <a:lnTo>
                    <a:pt x="89832" y="47308"/>
                  </a:lnTo>
                  <a:lnTo>
                    <a:pt x="89148" y="49186"/>
                  </a:lnTo>
                  <a:lnTo>
                    <a:pt x="89148" y="49357"/>
                  </a:lnTo>
                  <a:lnTo>
                    <a:pt x="89319" y="49357"/>
                  </a:lnTo>
                  <a:lnTo>
                    <a:pt x="91027" y="45771"/>
                  </a:lnTo>
                  <a:lnTo>
                    <a:pt x="91881" y="43892"/>
                  </a:lnTo>
                  <a:lnTo>
                    <a:pt x="92564" y="42013"/>
                  </a:lnTo>
                  <a:lnTo>
                    <a:pt x="93589" y="44917"/>
                  </a:lnTo>
                  <a:lnTo>
                    <a:pt x="92222" y="47649"/>
                  </a:lnTo>
                  <a:lnTo>
                    <a:pt x="90515" y="50211"/>
                  </a:lnTo>
                  <a:lnTo>
                    <a:pt x="90515" y="50382"/>
                  </a:lnTo>
                  <a:lnTo>
                    <a:pt x="90685" y="50382"/>
                  </a:lnTo>
                  <a:lnTo>
                    <a:pt x="91539" y="49186"/>
                  </a:lnTo>
                  <a:lnTo>
                    <a:pt x="92393" y="47820"/>
                  </a:lnTo>
                  <a:lnTo>
                    <a:pt x="93760" y="45258"/>
                  </a:lnTo>
                  <a:lnTo>
                    <a:pt x="94443" y="48503"/>
                  </a:lnTo>
                  <a:lnTo>
                    <a:pt x="92735" y="50894"/>
                  </a:lnTo>
                  <a:lnTo>
                    <a:pt x="91027" y="53456"/>
                  </a:lnTo>
                  <a:lnTo>
                    <a:pt x="92906" y="51065"/>
                  </a:lnTo>
                  <a:lnTo>
                    <a:pt x="94613" y="48674"/>
                  </a:lnTo>
                  <a:lnTo>
                    <a:pt x="94955" y="51236"/>
                  </a:lnTo>
                  <a:lnTo>
                    <a:pt x="95126" y="53797"/>
                  </a:lnTo>
                  <a:lnTo>
                    <a:pt x="95297" y="56188"/>
                  </a:lnTo>
                  <a:lnTo>
                    <a:pt x="93930" y="57384"/>
                  </a:lnTo>
                  <a:lnTo>
                    <a:pt x="92564" y="58238"/>
                  </a:lnTo>
                  <a:lnTo>
                    <a:pt x="89490" y="59946"/>
                  </a:lnTo>
                  <a:lnTo>
                    <a:pt x="89661" y="59946"/>
                  </a:lnTo>
                  <a:lnTo>
                    <a:pt x="92564" y="58409"/>
                  </a:lnTo>
                  <a:lnTo>
                    <a:pt x="93930" y="57555"/>
                  </a:lnTo>
                  <a:lnTo>
                    <a:pt x="95297" y="56530"/>
                  </a:lnTo>
                  <a:lnTo>
                    <a:pt x="95467" y="59262"/>
                  </a:lnTo>
                  <a:lnTo>
                    <a:pt x="95467" y="59433"/>
                  </a:lnTo>
                  <a:lnTo>
                    <a:pt x="95638" y="59262"/>
                  </a:lnTo>
                  <a:lnTo>
                    <a:pt x="95638" y="56359"/>
                  </a:lnTo>
                  <a:lnTo>
                    <a:pt x="97004" y="55164"/>
                  </a:lnTo>
                  <a:lnTo>
                    <a:pt x="98029" y="53627"/>
                  </a:lnTo>
                  <a:lnTo>
                    <a:pt x="98200" y="55164"/>
                  </a:lnTo>
                  <a:lnTo>
                    <a:pt x="98200" y="56188"/>
                  </a:lnTo>
                  <a:lnTo>
                    <a:pt x="97004" y="57896"/>
                  </a:lnTo>
                  <a:lnTo>
                    <a:pt x="95638" y="59604"/>
                  </a:lnTo>
                  <a:lnTo>
                    <a:pt x="93930" y="61141"/>
                  </a:lnTo>
                  <a:lnTo>
                    <a:pt x="92393" y="62678"/>
                  </a:lnTo>
                  <a:lnTo>
                    <a:pt x="92393" y="62849"/>
                  </a:lnTo>
                  <a:lnTo>
                    <a:pt x="94101" y="61312"/>
                  </a:lnTo>
                  <a:lnTo>
                    <a:pt x="95638" y="59946"/>
                  </a:lnTo>
                  <a:lnTo>
                    <a:pt x="97175" y="58409"/>
                  </a:lnTo>
                  <a:lnTo>
                    <a:pt x="98371" y="56530"/>
                  </a:lnTo>
                  <a:lnTo>
                    <a:pt x="98371" y="58750"/>
                  </a:lnTo>
                  <a:lnTo>
                    <a:pt x="98371" y="59775"/>
                  </a:lnTo>
                  <a:lnTo>
                    <a:pt x="98200" y="59946"/>
                  </a:lnTo>
                  <a:lnTo>
                    <a:pt x="98371" y="59946"/>
                  </a:lnTo>
                  <a:lnTo>
                    <a:pt x="98200" y="60970"/>
                  </a:lnTo>
                  <a:lnTo>
                    <a:pt x="96321" y="62849"/>
                  </a:lnTo>
                  <a:lnTo>
                    <a:pt x="94272" y="64557"/>
                  </a:lnTo>
                  <a:lnTo>
                    <a:pt x="92052" y="65923"/>
                  </a:lnTo>
                  <a:lnTo>
                    <a:pt x="89661" y="67118"/>
                  </a:lnTo>
                  <a:lnTo>
                    <a:pt x="89490" y="67289"/>
                  </a:lnTo>
                  <a:lnTo>
                    <a:pt x="89661" y="67289"/>
                  </a:lnTo>
                  <a:lnTo>
                    <a:pt x="92052" y="66094"/>
                  </a:lnTo>
                  <a:lnTo>
                    <a:pt x="94272" y="64728"/>
                  </a:lnTo>
                  <a:lnTo>
                    <a:pt x="96321" y="63190"/>
                  </a:lnTo>
                  <a:lnTo>
                    <a:pt x="98200" y="61312"/>
                  </a:lnTo>
                  <a:lnTo>
                    <a:pt x="98200" y="61312"/>
                  </a:lnTo>
                  <a:lnTo>
                    <a:pt x="97858" y="63532"/>
                  </a:lnTo>
                  <a:lnTo>
                    <a:pt x="97517" y="64728"/>
                  </a:lnTo>
                  <a:lnTo>
                    <a:pt x="93930" y="66606"/>
                  </a:lnTo>
                  <a:lnTo>
                    <a:pt x="92222" y="67289"/>
                  </a:lnTo>
                  <a:lnTo>
                    <a:pt x="90344" y="67972"/>
                  </a:lnTo>
                  <a:lnTo>
                    <a:pt x="90344" y="67972"/>
                  </a:lnTo>
                  <a:lnTo>
                    <a:pt x="92222" y="67631"/>
                  </a:lnTo>
                  <a:lnTo>
                    <a:pt x="94101" y="66948"/>
                  </a:lnTo>
                  <a:lnTo>
                    <a:pt x="95809" y="65923"/>
                  </a:lnTo>
                  <a:lnTo>
                    <a:pt x="97517" y="64898"/>
                  </a:lnTo>
                  <a:lnTo>
                    <a:pt x="97346" y="65752"/>
                  </a:lnTo>
                  <a:lnTo>
                    <a:pt x="96834" y="66094"/>
                  </a:lnTo>
                  <a:lnTo>
                    <a:pt x="96834" y="66265"/>
                  </a:lnTo>
                  <a:lnTo>
                    <a:pt x="97175" y="66094"/>
                  </a:lnTo>
                  <a:lnTo>
                    <a:pt x="97175" y="66094"/>
                  </a:lnTo>
                  <a:lnTo>
                    <a:pt x="96321" y="69168"/>
                  </a:lnTo>
                  <a:lnTo>
                    <a:pt x="95126" y="72071"/>
                  </a:lnTo>
                  <a:lnTo>
                    <a:pt x="92906" y="72584"/>
                  </a:lnTo>
                  <a:lnTo>
                    <a:pt x="90685" y="73096"/>
                  </a:lnTo>
                  <a:lnTo>
                    <a:pt x="90515" y="73096"/>
                  </a:lnTo>
                  <a:lnTo>
                    <a:pt x="90685" y="73267"/>
                  </a:lnTo>
                  <a:lnTo>
                    <a:pt x="92906" y="72754"/>
                  </a:lnTo>
                  <a:lnTo>
                    <a:pt x="94955" y="72413"/>
                  </a:lnTo>
                  <a:lnTo>
                    <a:pt x="93589" y="74974"/>
                  </a:lnTo>
                  <a:lnTo>
                    <a:pt x="91027" y="75316"/>
                  </a:lnTo>
                  <a:lnTo>
                    <a:pt x="88294" y="75145"/>
                  </a:lnTo>
                  <a:lnTo>
                    <a:pt x="88124" y="75145"/>
                  </a:lnTo>
                  <a:lnTo>
                    <a:pt x="88124" y="75316"/>
                  </a:lnTo>
                  <a:lnTo>
                    <a:pt x="90856" y="75487"/>
                  </a:lnTo>
                  <a:lnTo>
                    <a:pt x="92052" y="75487"/>
                  </a:lnTo>
                  <a:lnTo>
                    <a:pt x="93418" y="75316"/>
                  </a:lnTo>
                  <a:lnTo>
                    <a:pt x="92393" y="77195"/>
                  </a:lnTo>
                  <a:lnTo>
                    <a:pt x="93589" y="75316"/>
                  </a:lnTo>
                  <a:lnTo>
                    <a:pt x="94784" y="75145"/>
                  </a:lnTo>
                  <a:lnTo>
                    <a:pt x="93076" y="77365"/>
                  </a:lnTo>
                  <a:lnTo>
                    <a:pt x="91198" y="79244"/>
                  </a:lnTo>
                  <a:lnTo>
                    <a:pt x="89661" y="79244"/>
                  </a:lnTo>
                  <a:lnTo>
                    <a:pt x="87953" y="78732"/>
                  </a:lnTo>
                  <a:lnTo>
                    <a:pt x="86416" y="78219"/>
                  </a:lnTo>
                  <a:lnTo>
                    <a:pt x="84708" y="77536"/>
                  </a:lnTo>
                  <a:lnTo>
                    <a:pt x="84708" y="77707"/>
                  </a:lnTo>
                  <a:lnTo>
                    <a:pt x="86245" y="78390"/>
                  </a:lnTo>
                  <a:lnTo>
                    <a:pt x="87782" y="79073"/>
                  </a:lnTo>
                  <a:lnTo>
                    <a:pt x="89319" y="79415"/>
                  </a:lnTo>
                  <a:lnTo>
                    <a:pt x="90856" y="79756"/>
                  </a:lnTo>
                  <a:lnTo>
                    <a:pt x="90173" y="80269"/>
                  </a:lnTo>
                  <a:lnTo>
                    <a:pt x="90173" y="80440"/>
                  </a:lnTo>
                  <a:lnTo>
                    <a:pt x="90344" y="80440"/>
                  </a:lnTo>
                  <a:lnTo>
                    <a:pt x="91198" y="79756"/>
                  </a:lnTo>
                  <a:lnTo>
                    <a:pt x="92564" y="79756"/>
                  </a:lnTo>
                  <a:lnTo>
                    <a:pt x="93930" y="79415"/>
                  </a:lnTo>
                  <a:lnTo>
                    <a:pt x="92393" y="80952"/>
                  </a:lnTo>
                  <a:lnTo>
                    <a:pt x="92222" y="81123"/>
                  </a:lnTo>
                  <a:lnTo>
                    <a:pt x="92393" y="81123"/>
                  </a:lnTo>
                  <a:lnTo>
                    <a:pt x="94443" y="79244"/>
                  </a:lnTo>
                  <a:lnTo>
                    <a:pt x="95980" y="78732"/>
                  </a:lnTo>
                  <a:lnTo>
                    <a:pt x="97346" y="78049"/>
                  </a:lnTo>
                  <a:lnTo>
                    <a:pt x="97175" y="78219"/>
                  </a:lnTo>
                  <a:lnTo>
                    <a:pt x="94955" y="79927"/>
                  </a:lnTo>
                  <a:lnTo>
                    <a:pt x="92393" y="81293"/>
                  </a:lnTo>
                  <a:lnTo>
                    <a:pt x="90002" y="81464"/>
                  </a:lnTo>
                  <a:lnTo>
                    <a:pt x="88807" y="81293"/>
                  </a:lnTo>
                  <a:lnTo>
                    <a:pt x="87611" y="81123"/>
                  </a:lnTo>
                  <a:lnTo>
                    <a:pt x="86587" y="80781"/>
                  </a:lnTo>
                  <a:lnTo>
                    <a:pt x="85562" y="80269"/>
                  </a:lnTo>
                  <a:lnTo>
                    <a:pt x="84537" y="79756"/>
                  </a:lnTo>
                  <a:lnTo>
                    <a:pt x="83342" y="78902"/>
                  </a:lnTo>
                  <a:lnTo>
                    <a:pt x="83342" y="79073"/>
                  </a:lnTo>
                  <a:lnTo>
                    <a:pt x="84366" y="79756"/>
                  </a:lnTo>
                  <a:lnTo>
                    <a:pt x="85391" y="80440"/>
                  </a:lnTo>
                  <a:lnTo>
                    <a:pt x="86587" y="81123"/>
                  </a:lnTo>
                  <a:lnTo>
                    <a:pt x="87782" y="81464"/>
                  </a:lnTo>
                  <a:lnTo>
                    <a:pt x="88978" y="81635"/>
                  </a:lnTo>
                  <a:lnTo>
                    <a:pt x="90173" y="81806"/>
                  </a:lnTo>
                  <a:lnTo>
                    <a:pt x="91369" y="81635"/>
                  </a:lnTo>
                  <a:lnTo>
                    <a:pt x="92735" y="81464"/>
                  </a:lnTo>
                  <a:lnTo>
                    <a:pt x="92735" y="81293"/>
                  </a:lnTo>
                  <a:lnTo>
                    <a:pt x="94613" y="80440"/>
                  </a:lnTo>
                  <a:lnTo>
                    <a:pt x="96321" y="79415"/>
                  </a:lnTo>
                  <a:lnTo>
                    <a:pt x="96321" y="79415"/>
                  </a:lnTo>
                  <a:lnTo>
                    <a:pt x="95809" y="79927"/>
                  </a:lnTo>
                  <a:lnTo>
                    <a:pt x="95809" y="80098"/>
                  </a:lnTo>
                  <a:lnTo>
                    <a:pt x="96663" y="79244"/>
                  </a:lnTo>
                  <a:lnTo>
                    <a:pt x="96663" y="79244"/>
                  </a:lnTo>
                  <a:lnTo>
                    <a:pt x="95980" y="80269"/>
                  </a:lnTo>
                  <a:lnTo>
                    <a:pt x="94272" y="81293"/>
                  </a:lnTo>
                  <a:lnTo>
                    <a:pt x="92393" y="81977"/>
                  </a:lnTo>
                  <a:lnTo>
                    <a:pt x="90344" y="82489"/>
                  </a:lnTo>
                  <a:lnTo>
                    <a:pt x="88294" y="83001"/>
                  </a:lnTo>
                  <a:lnTo>
                    <a:pt x="86245" y="82318"/>
                  </a:lnTo>
                  <a:lnTo>
                    <a:pt x="84196" y="81293"/>
                  </a:lnTo>
                  <a:lnTo>
                    <a:pt x="82317" y="80098"/>
                  </a:lnTo>
                  <a:lnTo>
                    <a:pt x="80609" y="78732"/>
                  </a:lnTo>
                  <a:lnTo>
                    <a:pt x="79072" y="77365"/>
                  </a:lnTo>
                  <a:lnTo>
                    <a:pt x="77535" y="75658"/>
                  </a:lnTo>
                  <a:lnTo>
                    <a:pt x="76169" y="73950"/>
                  </a:lnTo>
                  <a:lnTo>
                    <a:pt x="74973" y="72242"/>
                  </a:lnTo>
                  <a:lnTo>
                    <a:pt x="73949" y="70193"/>
                  </a:lnTo>
                  <a:lnTo>
                    <a:pt x="73095" y="68314"/>
                  </a:lnTo>
                  <a:lnTo>
                    <a:pt x="72412" y="66094"/>
                  </a:lnTo>
                  <a:lnTo>
                    <a:pt x="71899" y="64044"/>
                  </a:lnTo>
                  <a:lnTo>
                    <a:pt x="71729" y="61824"/>
                  </a:lnTo>
                  <a:lnTo>
                    <a:pt x="71558" y="59775"/>
                  </a:lnTo>
                  <a:lnTo>
                    <a:pt x="71729" y="57725"/>
                  </a:lnTo>
                  <a:lnTo>
                    <a:pt x="71899" y="55505"/>
                  </a:lnTo>
                  <a:lnTo>
                    <a:pt x="72241" y="53456"/>
                  </a:lnTo>
                  <a:lnTo>
                    <a:pt x="72583" y="51407"/>
                  </a:lnTo>
                  <a:lnTo>
                    <a:pt x="73778" y="47308"/>
                  </a:lnTo>
                  <a:lnTo>
                    <a:pt x="74973" y="44234"/>
                  </a:lnTo>
                  <a:lnTo>
                    <a:pt x="75657" y="42526"/>
                  </a:lnTo>
                  <a:lnTo>
                    <a:pt x="76340" y="40989"/>
                  </a:lnTo>
                  <a:lnTo>
                    <a:pt x="77364" y="39452"/>
                  </a:lnTo>
                  <a:lnTo>
                    <a:pt x="78389" y="38256"/>
                  </a:lnTo>
                  <a:lnTo>
                    <a:pt x="79755" y="37061"/>
                  </a:lnTo>
                  <a:lnTo>
                    <a:pt x="81122" y="36207"/>
                  </a:lnTo>
                  <a:lnTo>
                    <a:pt x="81805" y="36036"/>
                  </a:lnTo>
                  <a:lnTo>
                    <a:pt x="82317" y="35865"/>
                  </a:lnTo>
                  <a:lnTo>
                    <a:pt x="83513" y="35695"/>
                  </a:lnTo>
                  <a:close/>
                  <a:moveTo>
                    <a:pt x="99395" y="77878"/>
                  </a:moveTo>
                  <a:lnTo>
                    <a:pt x="98712" y="79073"/>
                  </a:lnTo>
                  <a:lnTo>
                    <a:pt x="97858" y="80098"/>
                  </a:lnTo>
                  <a:lnTo>
                    <a:pt x="97004" y="80952"/>
                  </a:lnTo>
                  <a:lnTo>
                    <a:pt x="95809" y="81806"/>
                  </a:lnTo>
                  <a:lnTo>
                    <a:pt x="94955" y="82318"/>
                  </a:lnTo>
                  <a:lnTo>
                    <a:pt x="94101" y="82830"/>
                  </a:lnTo>
                  <a:lnTo>
                    <a:pt x="93247" y="83172"/>
                  </a:lnTo>
                  <a:lnTo>
                    <a:pt x="92222" y="83343"/>
                  </a:lnTo>
                  <a:lnTo>
                    <a:pt x="90515" y="83343"/>
                  </a:lnTo>
                  <a:lnTo>
                    <a:pt x="88636" y="83172"/>
                  </a:lnTo>
                  <a:lnTo>
                    <a:pt x="90344" y="82830"/>
                  </a:lnTo>
                  <a:lnTo>
                    <a:pt x="92052" y="82318"/>
                  </a:lnTo>
                  <a:lnTo>
                    <a:pt x="93760" y="81806"/>
                  </a:lnTo>
                  <a:lnTo>
                    <a:pt x="95297" y="81123"/>
                  </a:lnTo>
                  <a:lnTo>
                    <a:pt x="95297" y="81123"/>
                  </a:lnTo>
                  <a:lnTo>
                    <a:pt x="94101" y="82318"/>
                  </a:lnTo>
                  <a:lnTo>
                    <a:pt x="94101" y="82489"/>
                  </a:lnTo>
                  <a:lnTo>
                    <a:pt x="96834" y="80440"/>
                  </a:lnTo>
                  <a:lnTo>
                    <a:pt x="98200" y="79244"/>
                  </a:lnTo>
                  <a:lnTo>
                    <a:pt x="99395" y="77878"/>
                  </a:lnTo>
                  <a:close/>
                  <a:moveTo>
                    <a:pt x="63531" y="60116"/>
                  </a:moveTo>
                  <a:lnTo>
                    <a:pt x="66093" y="62337"/>
                  </a:lnTo>
                  <a:lnTo>
                    <a:pt x="67459" y="63361"/>
                  </a:lnTo>
                  <a:lnTo>
                    <a:pt x="68484" y="64728"/>
                  </a:lnTo>
                  <a:lnTo>
                    <a:pt x="69338" y="65752"/>
                  </a:lnTo>
                  <a:lnTo>
                    <a:pt x="69850" y="66948"/>
                  </a:lnTo>
                  <a:lnTo>
                    <a:pt x="70192" y="67972"/>
                  </a:lnTo>
                  <a:lnTo>
                    <a:pt x="70533" y="69339"/>
                  </a:lnTo>
                  <a:lnTo>
                    <a:pt x="70704" y="70534"/>
                  </a:lnTo>
                  <a:lnTo>
                    <a:pt x="70704" y="71730"/>
                  </a:lnTo>
                  <a:lnTo>
                    <a:pt x="70533" y="74291"/>
                  </a:lnTo>
                  <a:lnTo>
                    <a:pt x="70192" y="76853"/>
                  </a:lnTo>
                  <a:lnTo>
                    <a:pt x="69850" y="79586"/>
                  </a:lnTo>
                  <a:lnTo>
                    <a:pt x="69338" y="82318"/>
                  </a:lnTo>
                  <a:lnTo>
                    <a:pt x="68484" y="84880"/>
                  </a:lnTo>
                  <a:lnTo>
                    <a:pt x="67630" y="87612"/>
                  </a:lnTo>
                  <a:lnTo>
                    <a:pt x="66605" y="90003"/>
                  </a:lnTo>
                  <a:lnTo>
                    <a:pt x="65239" y="92394"/>
                  </a:lnTo>
                  <a:lnTo>
                    <a:pt x="63702" y="94444"/>
                  </a:lnTo>
                  <a:lnTo>
                    <a:pt x="62848" y="95298"/>
                  </a:lnTo>
                  <a:lnTo>
                    <a:pt x="61994" y="95981"/>
                  </a:lnTo>
                  <a:lnTo>
                    <a:pt x="61140" y="96664"/>
                  </a:lnTo>
                  <a:lnTo>
                    <a:pt x="60286" y="97005"/>
                  </a:lnTo>
                  <a:lnTo>
                    <a:pt x="59261" y="97347"/>
                  </a:lnTo>
                  <a:lnTo>
                    <a:pt x="58408" y="97518"/>
                  </a:lnTo>
                  <a:lnTo>
                    <a:pt x="56358" y="97518"/>
                  </a:lnTo>
                  <a:lnTo>
                    <a:pt x="54480" y="97176"/>
                  </a:lnTo>
                  <a:lnTo>
                    <a:pt x="52601" y="96322"/>
                  </a:lnTo>
                  <a:lnTo>
                    <a:pt x="50722" y="95127"/>
                  </a:lnTo>
                  <a:lnTo>
                    <a:pt x="49015" y="93931"/>
                  </a:lnTo>
                  <a:lnTo>
                    <a:pt x="47648" y="92394"/>
                  </a:lnTo>
                  <a:lnTo>
                    <a:pt x="46282" y="90857"/>
                  </a:lnTo>
                  <a:lnTo>
                    <a:pt x="45257" y="89149"/>
                  </a:lnTo>
                  <a:lnTo>
                    <a:pt x="44233" y="87442"/>
                  </a:lnTo>
                  <a:lnTo>
                    <a:pt x="43550" y="85563"/>
                  </a:lnTo>
                  <a:lnTo>
                    <a:pt x="42866" y="83684"/>
                  </a:lnTo>
                  <a:lnTo>
                    <a:pt x="42525" y="81635"/>
                  </a:lnTo>
                  <a:lnTo>
                    <a:pt x="42354" y="79586"/>
                  </a:lnTo>
                  <a:lnTo>
                    <a:pt x="45599" y="78219"/>
                  </a:lnTo>
                  <a:lnTo>
                    <a:pt x="48502" y="76512"/>
                  </a:lnTo>
                  <a:lnTo>
                    <a:pt x="50893" y="75145"/>
                  </a:lnTo>
                  <a:lnTo>
                    <a:pt x="53284" y="73437"/>
                  </a:lnTo>
                  <a:lnTo>
                    <a:pt x="55504" y="71730"/>
                  </a:lnTo>
                  <a:lnTo>
                    <a:pt x="57554" y="69680"/>
                  </a:lnTo>
                  <a:lnTo>
                    <a:pt x="59432" y="67460"/>
                  </a:lnTo>
                  <a:lnTo>
                    <a:pt x="61140" y="65240"/>
                  </a:lnTo>
                  <a:lnTo>
                    <a:pt x="62506" y="62678"/>
                  </a:lnTo>
                  <a:lnTo>
                    <a:pt x="63531" y="60116"/>
                  </a:lnTo>
                  <a:close/>
                  <a:moveTo>
                    <a:pt x="48161" y="1"/>
                  </a:moveTo>
                  <a:lnTo>
                    <a:pt x="47819" y="172"/>
                  </a:lnTo>
                  <a:lnTo>
                    <a:pt x="47307" y="513"/>
                  </a:lnTo>
                  <a:lnTo>
                    <a:pt x="46965" y="855"/>
                  </a:lnTo>
                  <a:lnTo>
                    <a:pt x="46794" y="1538"/>
                  </a:lnTo>
                  <a:lnTo>
                    <a:pt x="46794" y="2050"/>
                  </a:lnTo>
                  <a:lnTo>
                    <a:pt x="47136" y="2563"/>
                  </a:lnTo>
                  <a:lnTo>
                    <a:pt x="47307" y="3246"/>
                  </a:lnTo>
                  <a:lnTo>
                    <a:pt x="45940" y="3075"/>
                  </a:lnTo>
                  <a:lnTo>
                    <a:pt x="44574" y="3075"/>
                  </a:lnTo>
                  <a:lnTo>
                    <a:pt x="43379" y="3246"/>
                  </a:lnTo>
                  <a:lnTo>
                    <a:pt x="42012" y="3587"/>
                  </a:lnTo>
                  <a:lnTo>
                    <a:pt x="39963" y="3587"/>
                  </a:lnTo>
                  <a:lnTo>
                    <a:pt x="38084" y="3929"/>
                  </a:lnTo>
                  <a:lnTo>
                    <a:pt x="36206" y="4271"/>
                  </a:lnTo>
                  <a:lnTo>
                    <a:pt x="34327" y="4954"/>
                  </a:lnTo>
                  <a:lnTo>
                    <a:pt x="32619" y="5808"/>
                  </a:lnTo>
                  <a:lnTo>
                    <a:pt x="30912" y="6832"/>
                  </a:lnTo>
                  <a:lnTo>
                    <a:pt x="29204" y="7857"/>
                  </a:lnTo>
                  <a:lnTo>
                    <a:pt x="27667" y="9052"/>
                  </a:lnTo>
                  <a:lnTo>
                    <a:pt x="26301" y="10419"/>
                  </a:lnTo>
                  <a:lnTo>
                    <a:pt x="24934" y="11956"/>
                  </a:lnTo>
                  <a:lnTo>
                    <a:pt x="23739" y="13493"/>
                  </a:lnTo>
                  <a:lnTo>
                    <a:pt x="22714" y="15201"/>
                  </a:lnTo>
                  <a:lnTo>
                    <a:pt x="21689" y="16908"/>
                  </a:lnTo>
                  <a:lnTo>
                    <a:pt x="20835" y="18787"/>
                  </a:lnTo>
                  <a:lnTo>
                    <a:pt x="20152" y="20495"/>
                  </a:lnTo>
                  <a:lnTo>
                    <a:pt x="19640" y="22373"/>
                  </a:lnTo>
                  <a:lnTo>
                    <a:pt x="19298" y="24081"/>
                  </a:lnTo>
                  <a:lnTo>
                    <a:pt x="19128" y="25789"/>
                  </a:lnTo>
                  <a:lnTo>
                    <a:pt x="19298" y="25960"/>
                  </a:lnTo>
                  <a:lnTo>
                    <a:pt x="19298" y="27155"/>
                  </a:lnTo>
                  <a:lnTo>
                    <a:pt x="19640" y="28180"/>
                  </a:lnTo>
                  <a:lnTo>
                    <a:pt x="19982" y="29205"/>
                  </a:lnTo>
                  <a:lnTo>
                    <a:pt x="20323" y="30229"/>
                  </a:lnTo>
                  <a:lnTo>
                    <a:pt x="21006" y="31254"/>
                  </a:lnTo>
                  <a:lnTo>
                    <a:pt x="21689" y="32108"/>
                  </a:lnTo>
                  <a:lnTo>
                    <a:pt x="22543" y="32791"/>
                  </a:lnTo>
                  <a:lnTo>
                    <a:pt x="23568" y="33474"/>
                  </a:lnTo>
                  <a:lnTo>
                    <a:pt x="24422" y="33987"/>
                  </a:lnTo>
                  <a:lnTo>
                    <a:pt x="24422" y="34328"/>
                  </a:lnTo>
                  <a:lnTo>
                    <a:pt x="21348" y="36207"/>
                  </a:lnTo>
                  <a:lnTo>
                    <a:pt x="18103" y="38256"/>
                  </a:lnTo>
                  <a:lnTo>
                    <a:pt x="16054" y="39452"/>
                  </a:lnTo>
                  <a:lnTo>
                    <a:pt x="15883" y="39452"/>
                  </a:lnTo>
                  <a:lnTo>
                    <a:pt x="15883" y="39623"/>
                  </a:lnTo>
                  <a:lnTo>
                    <a:pt x="16054" y="39623"/>
                  </a:lnTo>
                  <a:lnTo>
                    <a:pt x="15200" y="40135"/>
                  </a:lnTo>
                  <a:lnTo>
                    <a:pt x="14858" y="40306"/>
                  </a:lnTo>
                  <a:lnTo>
                    <a:pt x="14858" y="40647"/>
                  </a:lnTo>
                  <a:lnTo>
                    <a:pt x="14517" y="40476"/>
                  </a:lnTo>
                  <a:lnTo>
                    <a:pt x="14346" y="40647"/>
                  </a:lnTo>
                  <a:lnTo>
                    <a:pt x="14175" y="40818"/>
                  </a:lnTo>
                  <a:lnTo>
                    <a:pt x="12126" y="42013"/>
                  </a:lnTo>
                  <a:lnTo>
                    <a:pt x="10247" y="43551"/>
                  </a:lnTo>
                  <a:lnTo>
                    <a:pt x="8710" y="44746"/>
                  </a:lnTo>
                  <a:lnTo>
                    <a:pt x="7344" y="46283"/>
                  </a:lnTo>
                  <a:lnTo>
                    <a:pt x="4611" y="49186"/>
                  </a:lnTo>
                  <a:lnTo>
                    <a:pt x="2220" y="52431"/>
                  </a:lnTo>
                  <a:lnTo>
                    <a:pt x="171" y="55676"/>
                  </a:lnTo>
                  <a:lnTo>
                    <a:pt x="0" y="56018"/>
                  </a:lnTo>
                  <a:lnTo>
                    <a:pt x="854" y="56018"/>
                  </a:lnTo>
                  <a:lnTo>
                    <a:pt x="3245" y="55847"/>
                  </a:lnTo>
                  <a:lnTo>
                    <a:pt x="6148" y="55334"/>
                  </a:lnTo>
                  <a:lnTo>
                    <a:pt x="9393" y="54651"/>
                  </a:lnTo>
                  <a:lnTo>
                    <a:pt x="12296" y="53797"/>
                  </a:lnTo>
                  <a:lnTo>
                    <a:pt x="14858" y="52944"/>
                  </a:lnTo>
                  <a:lnTo>
                    <a:pt x="17761" y="51748"/>
                  </a:lnTo>
                  <a:lnTo>
                    <a:pt x="17591" y="51919"/>
                  </a:lnTo>
                  <a:lnTo>
                    <a:pt x="17761" y="52090"/>
                  </a:lnTo>
                  <a:lnTo>
                    <a:pt x="17932" y="52090"/>
                  </a:lnTo>
                  <a:lnTo>
                    <a:pt x="18103" y="51577"/>
                  </a:lnTo>
                  <a:lnTo>
                    <a:pt x="19298" y="50894"/>
                  </a:lnTo>
                  <a:lnTo>
                    <a:pt x="20494" y="50040"/>
                  </a:lnTo>
                  <a:lnTo>
                    <a:pt x="18615" y="52773"/>
                  </a:lnTo>
                  <a:lnTo>
                    <a:pt x="16737" y="55676"/>
                  </a:lnTo>
                  <a:lnTo>
                    <a:pt x="15200" y="58579"/>
                  </a:lnTo>
                  <a:lnTo>
                    <a:pt x="14517" y="60287"/>
                  </a:lnTo>
                  <a:lnTo>
                    <a:pt x="14004" y="61824"/>
                  </a:lnTo>
                  <a:lnTo>
                    <a:pt x="13663" y="63532"/>
                  </a:lnTo>
                  <a:lnTo>
                    <a:pt x="13321" y="65069"/>
                  </a:lnTo>
                  <a:lnTo>
                    <a:pt x="13150" y="66777"/>
                  </a:lnTo>
                  <a:lnTo>
                    <a:pt x="13150" y="68485"/>
                  </a:lnTo>
                  <a:lnTo>
                    <a:pt x="13150" y="70022"/>
                  </a:lnTo>
                  <a:lnTo>
                    <a:pt x="13492" y="71730"/>
                  </a:lnTo>
                  <a:lnTo>
                    <a:pt x="13833" y="73267"/>
                  </a:lnTo>
                  <a:lnTo>
                    <a:pt x="14517" y="74633"/>
                  </a:lnTo>
                  <a:lnTo>
                    <a:pt x="15200" y="76170"/>
                  </a:lnTo>
                  <a:lnTo>
                    <a:pt x="16054" y="77365"/>
                  </a:lnTo>
                  <a:lnTo>
                    <a:pt x="16907" y="78561"/>
                  </a:lnTo>
                  <a:lnTo>
                    <a:pt x="18103" y="79756"/>
                  </a:lnTo>
                  <a:lnTo>
                    <a:pt x="19298" y="80610"/>
                  </a:lnTo>
                  <a:lnTo>
                    <a:pt x="20835" y="81464"/>
                  </a:lnTo>
                  <a:lnTo>
                    <a:pt x="22373" y="82147"/>
                  </a:lnTo>
                  <a:lnTo>
                    <a:pt x="24080" y="82489"/>
                  </a:lnTo>
                  <a:lnTo>
                    <a:pt x="26301" y="82830"/>
                  </a:lnTo>
                  <a:lnTo>
                    <a:pt x="28521" y="83001"/>
                  </a:lnTo>
                  <a:lnTo>
                    <a:pt x="30912" y="82830"/>
                  </a:lnTo>
                  <a:lnTo>
                    <a:pt x="33132" y="82489"/>
                  </a:lnTo>
                  <a:lnTo>
                    <a:pt x="35352" y="81977"/>
                  </a:lnTo>
                  <a:lnTo>
                    <a:pt x="37743" y="81464"/>
                  </a:lnTo>
                  <a:lnTo>
                    <a:pt x="39963" y="80610"/>
                  </a:lnTo>
                  <a:lnTo>
                    <a:pt x="42012" y="79756"/>
                  </a:lnTo>
                  <a:lnTo>
                    <a:pt x="42183" y="81635"/>
                  </a:lnTo>
                  <a:lnTo>
                    <a:pt x="42354" y="83514"/>
                  </a:lnTo>
                  <a:lnTo>
                    <a:pt x="42866" y="85563"/>
                  </a:lnTo>
                  <a:lnTo>
                    <a:pt x="43720" y="87612"/>
                  </a:lnTo>
                  <a:lnTo>
                    <a:pt x="44745" y="89491"/>
                  </a:lnTo>
                  <a:lnTo>
                    <a:pt x="45940" y="91370"/>
                  </a:lnTo>
                  <a:lnTo>
                    <a:pt x="47136" y="93077"/>
                  </a:lnTo>
                  <a:lnTo>
                    <a:pt x="48673" y="94614"/>
                  </a:lnTo>
                  <a:lnTo>
                    <a:pt x="50210" y="96151"/>
                  </a:lnTo>
                  <a:lnTo>
                    <a:pt x="51918" y="97176"/>
                  </a:lnTo>
                  <a:lnTo>
                    <a:pt x="53796" y="98030"/>
                  </a:lnTo>
                  <a:lnTo>
                    <a:pt x="55675" y="98542"/>
                  </a:lnTo>
                  <a:lnTo>
                    <a:pt x="57554" y="98713"/>
                  </a:lnTo>
                  <a:lnTo>
                    <a:pt x="58408" y="98713"/>
                  </a:lnTo>
                  <a:lnTo>
                    <a:pt x="59432" y="98372"/>
                  </a:lnTo>
                  <a:lnTo>
                    <a:pt x="60286" y="98201"/>
                  </a:lnTo>
                  <a:lnTo>
                    <a:pt x="61311" y="97689"/>
                  </a:lnTo>
                  <a:lnTo>
                    <a:pt x="62165" y="97176"/>
                  </a:lnTo>
                  <a:lnTo>
                    <a:pt x="63189" y="96493"/>
                  </a:lnTo>
                  <a:lnTo>
                    <a:pt x="64214" y="95639"/>
                  </a:lnTo>
                  <a:lnTo>
                    <a:pt x="65068" y="94614"/>
                  </a:lnTo>
                  <a:lnTo>
                    <a:pt x="66093" y="93419"/>
                  </a:lnTo>
                  <a:lnTo>
                    <a:pt x="66776" y="92223"/>
                  </a:lnTo>
                  <a:lnTo>
                    <a:pt x="68142" y="89662"/>
                  </a:lnTo>
                  <a:lnTo>
                    <a:pt x="69167" y="86758"/>
                  </a:lnTo>
                  <a:lnTo>
                    <a:pt x="70021" y="83855"/>
                  </a:lnTo>
                  <a:lnTo>
                    <a:pt x="70704" y="80781"/>
                  </a:lnTo>
                  <a:lnTo>
                    <a:pt x="71216" y="78049"/>
                  </a:lnTo>
                  <a:lnTo>
                    <a:pt x="71558" y="75316"/>
                  </a:lnTo>
                  <a:lnTo>
                    <a:pt x="71899" y="72754"/>
                  </a:lnTo>
                  <a:lnTo>
                    <a:pt x="71899" y="70193"/>
                  </a:lnTo>
                  <a:lnTo>
                    <a:pt x="71729" y="68997"/>
                  </a:lnTo>
                  <a:lnTo>
                    <a:pt x="71387" y="67802"/>
                  </a:lnTo>
                  <a:lnTo>
                    <a:pt x="71045" y="66606"/>
                  </a:lnTo>
                  <a:lnTo>
                    <a:pt x="70533" y="65411"/>
                  </a:lnTo>
                  <a:lnTo>
                    <a:pt x="69508" y="64044"/>
                  </a:lnTo>
                  <a:lnTo>
                    <a:pt x="68313" y="62678"/>
                  </a:lnTo>
                  <a:lnTo>
                    <a:pt x="66947" y="61312"/>
                  </a:lnTo>
                  <a:lnTo>
                    <a:pt x="65580" y="60116"/>
                  </a:lnTo>
                  <a:lnTo>
                    <a:pt x="64897" y="58750"/>
                  </a:lnTo>
                  <a:lnTo>
                    <a:pt x="64385" y="57384"/>
                  </a:lnTo>
                  <a:lnTo>
                    <a:pt x="64556" y="55847"/>
                  </a:lnTo>
                  <a:lnTo>
                    <a:pt x="64727" y="54310"/>
                  </a:lnTo>
                  <a:lnTo>
                    <a:pt x="64727" y="53114"/>
                  </a:lnTo>
                  <a:lnTo>
                    <a:pt x="64556" y="52090"/>
                  </a:lnTo>
                  <a:lnTo>
                    <a:pt x="64897" y="50553"/>
                  </a:lnTo>
                  <a:lnTo>
                    <a:pt x="65922" y="46112"/>
                  </a:lnTo>
                  <a:lnTo>
                    <a:pt x="66093" y="43721"/>
                  </a:lnTo>
                  <a:lnTo>
                    <a:pt x="66264" y="42355"/>
                  </a:lnTo>
                  <a:lnTo>
                    <a:pt x="66434" y="41672"/>
                  </a:lnTo>
                  <a:lnTo>
                    <a:pt x="66264" y="41501"/>
                  </a:lnTo>
                  <a:lnTo>
                    <a:pt x="66093" y="41501"/>
                  </a:lnTo>
                  <a:lnTo>
                    <a:pt x="65922" y="41843"/>
                  </a:lnTo>
                  <a:lnTo>
                    <a:pt x="65580" y="42184"/>
                  </a:lnTo>
                  <a:lnTo>
                    <a:pt x="65410" y="43380"/>
                  </a:lnTo>
                  <a:lnTo>
                    <a:pt x="65410" y="44575"/>
                  </a:lnTo>
                  <a:lnTo>
                    <a:pt x="65239" y="45429"/>
                  </a:lnTo>
                  <a:lnTo>
                    <a:pt x="64043" y="50211"/>
                  </a:lnTo>
                  <a:lnTo>
                    <a:pt x="63189" y="48162"/>
                  </a:lnTo>
                  <a:lnTo>
                    <a:pt x="63360" y="48162"/>
                  </a:lnTo>
                  <a:lnTo>
                    <a:pt x="63531" y="47991"/>
                  </a:lnTo>
                  <a:lnTo>
                    <a:pt x="63873" y="47479"/>
                  </a:lnTo>
                  <a:lnTo>
                    <a:pt x="63873" y="46795"/>
                  </a:lnTo>
                  <a:lnTo>
                    <a:pt x="64043" y="45600"/>
                  </a:lnTo>
                  <a:lnTo>
                    <a:pt x="64043" y="44063"/>
                  </a:lnTo>
                  <a:lnTo>
                    <a:pt x="63873" y="42697"/>
                  </a:lnTo>
                  <a:lnTo>
                    <a:pt x="63702" y="42526"/>
                  </a:lnTo>
                  <a:lnTo>
                    <a:pt x="65922" y="41330"/>
                  </a:lnTo>
                  <a:lnTo>
                    <a:pt x="67971" y="39964"/>
                  </a:lnTo>
                  <a:lnTo>
                    <a:pt x="72070" y="36890"/>
                  </a:lnTo>
                  <a:lnTo>
                    <a:pt x="79926" y="30571"/>
                  </a:lnTo>
                  <a:lnTo>
                    <a:pt x="79926" y="30742"/>
                  </a:lnTo>
                  <a:lnTo>
                    <a:pt x="79926" y="32108"/>
                  </a:lnTo>
                  <a:lnTo>
                    <a:pt x="79926" y="33474"/>
                  </a:lnTo>
                  <a:lnTo>
                    <a:pt x="79926" y="34670"/>
                  </a:lnTo>
                  <a:lnTo>
                    <a:pt x="79926" y="35353"/>
                  </a:lnTo>
                  <a:lnTo>
                    <a:pt x="80268" y="35865"/>
                  </a:lnTo>
                  <a:lnTo>
                    <a:pt x="79755" y="36207"/>
                  </a:lnTo>
                  <a:lnTo>
                    <a:pt x="79585" y="36548"/>
                  </a:lnTo>
                  <a:lnTo>
                    <a:pt x="78731" y="37232"/>
                  </a:lnTo>
                  <a:lnTo>
                    <a:pt x="77877" y="37915"/>
                  </a:lnTo>
                  <a:lnTo>
                    <a:pt x="77023" y="38939"/>
                  </a:lnTo>
                  <a:lnTo>
                    <a:pt x="76340" y="39964"/>
                  </a:lnTo>
                  <a:lnTo>
                    <a:pt x="75144" y="42013"/>
                  </a:lnTo>
                  <a:lnTo>
                    <a:pt x="74290" y="44063"/>
                  </a:lnTo>
                  <a:lnTo>
                    <a:pt x="72753" y="47991"/>
                  </a:lnTo>
                  <a:lnTo>
                    <a:pt x="71729" y="51919"/>
                  </a:lnTo>
                  <a:lnTo>
                    <a:pt x="71045" y="55847"/>
                  </a:lnTo>
                  <a:lnTo>
                    <a:pt x="70875" y="59946"/>
                  </a:lnTo>
                  <a:lnTo>
                    <a:pt x="70875" y="62166"/>
                  </a:lnTo>
                  <a:lnTo>
                    <a:pt x="71216" y="64386"/>
                  </a:lnTo>
                  <a:lnTo>
                    <a:pt x="71558" y="66606"/>
                  </a:lnTo>
                  <a:lnTo>
                    <a:pt x="72241" y="68656"/>
                  </a:lnTo>
                  <a:lnTo>
                    <a:pt x="73095" y="70705"/>
                  </a:lnTo>
                  <a:lnTo>
                    <a:pt x="74120" y="72584"/>
                  </a:lnTo>
                  <a:lnTo>
                    <a:pt x="75315" y="74462"/>
                  </a:lnTo>
                  <a:lnTo>
                    <a:pt x="76681" y="76341"/>
                  </a:lnTo>
                  <a:lnTo>
                    <a:pt x="78048" y="77707"/>
                  </a:lnTo>
                  <a:lnTo>
                    <a:pt x="79585" y="79244"/>
                  </a:lnTo>
                  <a:lnTo>
                    <a:pt x="81122" y="80610"/>
                  </a:lnTo>
                  <a:lnTo>
                    <a:pt x="82659" y="81806"/>
                  </a:lnTo>
                  <a:lnTo>
                    <a:pt x="84537" y="82830"/>
                  </a:lnTo>
                  <a:lnTo>
                    <a:pt x="86416" y="83684"/>
                  </a:lnTo>
                  <a:lnTo>
                    <a:pt x="88294" y="84197"/>
                  </a:lnTo>
                  <a:lnTo>
                    <a:pt x="90344" y="84538"/>
                  </a:lnTo>
                  <a:lnTo>
                    <a:pt x="92222" y="84538"/>
                  </a:lnTo>
                  <a:lnTo>
                    <a:pt x="93930" y="84197"/>
                  </a:lnTo>
                  <a:lnTo>
                    <a:pt x="95467" y="83514"/>
                  </a:lnTo>
                  <a:lnTo>
                    <a:pt x="96834" y="82660"/>
                  </a:lnTo>
                  <a:lnTo>
                    <a:pt x="98029" y="81635"/>
                  </a:lnTo>
                  <a:lnTo>
                    <a:pt x="99225" y="80440"/>
                  </a:lnTo>
                  <a:lnTo>
                    <a:pt x="100078" y="79073"/>
                  </a:lnTo>
                  <a:lnTo>
                    <a:pt x="100932" y="77536"/>
                  </a:lnTo>
                  <a:lnTo>
                    <a:pt x="101615" y="75828"/>
                  </a:lnTo>
                  <a:lnTo>
                    <a:pt x="102299" y="74121"/>
                  </a:lnTo>
                  <a:lnTo>
                    <a:pt x="103153" y="70705"/>
                  </a:lnTo>
                  <a:lnTo>
                    <a:pt x="103836" y="67289"/>
                  </a:lnTo>
                  <a:lnTo>
                    <a:pt x="104006" y="64044"/>
                  </a:lnTo>
                  <a:lnTo>
                    <a:pt x="104177" y="59262"/>
                  </a:lnTo>
                  <a:lnTo>
                    <a:pt x="104177" y="56872"/>
                  </a:lnTo>
                  <a:lnTo>
                    <a:pt x="104006" y="54481"/>
                  </a:lnTo>
                  <a:lnTo>
                    <a:pt x="103665" y="52090"/>
                  </a:lnTo>
                  <a:lnTo>
                    <a:pt x="103153" y="49869"/>
                  </a:lnTo>
                  <a:lnTo>
                    <a:pt x="102469" y="47479"/>
                  </a:lnTo>
                  <a:lnTo>
                    <a:pt x="101445" y="45258"/>
                  </a:lnTo>
                  <a:lnTo>
                    <a:pt x="101445" y="45088"/>
                  </a:lnTo>
                  <a:lnTo>
                    <a:pt x="101445" y="44404"/>
                  </a:lnTo>
                  <a:lnTo>
                    <a:pt x="101274" y="44404"/>
                  </a:lnTo>
                  <a:lnTo>
                    <a:pt x="101274" y="44917"/>
                  </a:lnTo>
                  <a:lnTo>
                    <a:pt x="100249" y="43380"/>
                  </a:lnTo>
                  <a:lnTo>
                    <a:pt x="99225" y="41843"/>
                  </a:lnTo>
                  <a:lnTo>
                    <a:pt x="97858" y="40647"/>
                  </a:lnTo>
                  <a:lnTo>
                    <a:pt x="96492" y="39281"/>
                  </a:lnTo>
                  <a:lnTo>
                    <a:pt x="95126" y="38256"/>
                  </a:lnTo>
                  <a:lnTo>
                    <a:pt x="93589" y="37232"/>
                  </a:lnTo>
                  <a:lnTo>
                    <a:pt x="91881" y="36378"/>
                  </a:lnTo>
                  <a:lnTo>
                    <a:pt x="90344" y="35695"/>
                  </a:lnTo>
                  <a:lnTo>
                    <a:pt x="87953" y="34841"/>
                  </a:lnTo>
                  <a:lnTo>
                    <a:pt x="86757" y="34670"/>
                  </a:lnTo>
                  <a:lnTo>
                    <a:pt x="85562" y="34499"/>
                  </a:lnTo>
                  <a:lnTo>
                    <a:pt x="83171" y="34499"/>
                  </a:lnTo>
                  <a:lnTo>
                    <a:pt x="82146" y="34841"/>
                  </a:lnTo>
                  <a:lnTo>
                    <a:pt x="80951" y="35353"/>
                  </a:lnTo>
                  <a:lnTo>
                    <a:pt x="80780" y="33474"/>
                  </a:lnTo>
                  <a:lnTo>
                    <a:pt x="80609" y="30742"/>
                  </a:lnTo>
                  <a:lnTo>
                    <a:pt x="80438" y="30400"/>
                  </a:lnTo>
                  <a:lnTo>
                    <a:pt x="80268" y="30400"/>
                  </a:lnTo>
                  <a:lnTo>
                    <a:pt x="81976" y="29034"/>
                  </a:lnTo>
                  <a:lnTo>
                    <a:pt x="84537" y="27155"/>
                  </a:lnTo>
                  <a:lnTo>
                    <a:pt x="84708" y="27326"/>
                  </a:lnTo>
                  <a:lnTo>
                    <a:pt x="84879" y="27326"/>
                  </a:lnTo>
                  <a:lnTo>
                    <a:pt x="87270" y="25106"/>
                  </a:lnTo>
                  <a:lnTo>
                    <a:pt x="88978" y="23911"/>
                  </a:lnTo>
                  <a:lnTo>
                    <a:pt x="89148" y="23911"/>
                  </a:lnTo>
                  <a:lnTo>
                    <a:pt x="89319" y="23740"/>
                  </a:lnTo>
                  <a:lnTo>
                    <a:pt x="92564" y="21178"/>
                  </a:lnTo>
                  <a:lnTo>
                    <a:pt x="91539" y="22886"/>
                  </a:lnTo>
                  <a:lnTo>
                    <a:pt x="91539" y="23057"/>
                  </a:lnTo>
                  <a:lnTo>
                    <a:pt x="91710" y="23057"/>
                  </a:lnTo>
                  <a:lnTo>
                    <a:pt x="93930" y="20153"/>
                  </a:lnTo>
                  <a:lnTo>
                    <a:pt x="95980" y="18104"/>
                  </a:lnTo>
                  <a:lnTo>
                    <a:pt x="98200" y="16225"/>
                  </a:lnTo>
                  <a:lnTo>
                    <a:pt x="100249" y="14005"/>
                  </a:lnTo>
                  <a:lnTo>
                    <a:pt x="101957" y="11785"/>
                  </a:lnTo>
                  <a:lnTo>
                    <a:pt x="102128" y="11614"/>
                  </a:lnTo>
                  <a:lnTo>
                    <a:pt x="101957" y="11443"/>
                  </a:lnTo>
                  <a:lnTo>
                    <a:pt x="102128" y="10931"/>
                  </a:lnTo>
                  <a:lnTo>
                    <a:pt x="102299" y="10248"/>
                  </a:lnTo>
                  <a:lnTo>
                    <a:pt x="101957" y="9052"/>
                  </a:lnTo>
                  <a:lnTo>
                    <a:pt x="101615" y="7857"/>
                  </a:lnTo>
                  <a:lnTo>
                    <a:pt x="101103" y="6832"/>
                  </a:lnTo>
                  <a:lnTo>
                    <a:pt x="100762" y="5978"/>
                  </a:lnTo>
                  <a:lnTo>
                    <a:pt x="100078" y="5295"/>
                  </a:lnTo>
                  <a:lnTo>
                    <a:pt x="99225" y="4783"/>
                  </a:lnTo>
                  <a:lnTo>
                    <a:pt x="98712" y="4612"/>
                  </a:lnTo>
                  <a:lnTo>
                    <a:pt x="98200" y="4612"/>
                  </a:lnTo>
                  <a:lnTo>
                    <a:pt x="98200" y="4441"/>
                  </a:lnTo>
                  <a:lnTo>
                    <a:pt x="98029" y="4271"/>
                  </a:lnTo>
                  <a:lnTo>
                    <a:pt x="97858" y="4271"/>
                  </a:lnTo>
                  <a:lnTo>
                    <a:pt x="97688" y="4441"/>
                  </a:lnTo>
                  <a:lnTo>
                    <a:pt x="96492" y="5808"/>
                  </a:lnTo>
                  <a:lnTo>
                    <a:pt x="95297" y="7003"/>
                  </a:lnTo>
                  <a:lnTo>
                    <a:pt x="92906" y="9394"/>
                  </a:lnTo>
                  <a:lnTo>
                    <a:pt x="90173" y="11614"/>
                  </a:lnTo>
                  <a:lnTo>
                    <a:pt x="87441" y="13834"/>
                  </a:lnTo>
                  <a:lnTo>
                    <a:pt x="85562" y="15713"/>
                  </a:lnTo>
                  <a:lnTo>
                    <a:pt x="83854" y="17592"/>
                  </a:lnTo>
                  <a:lnTo>
                    <a:pt x="83854" y="17421"/>
                  </a:lnTo>
                  <a:lnTo>
                    <a:pt x="84025" y="17250"/>
                  </a:lnTo>
                  <a:lnTo>
                    <a:pt x="84025" y="17079"/>
                  </a:lnTo>
                  <a:lnTo>
                    <a:pt x="83854" y="16908"/>
                  </a:lnTo>
                  <a:lnTo>
                    <a:pt x="83854" y="16738"/>
                  </a:lnTo>
                  <a:lnTo>
                    <a:pt x="81634" y="16738"/>
                  </a:lnTo>
                  <a:lnTo>
                    <a:pt x="79414" y="16908"/>
                  </a:lnTo>
                  <a:lnTo>
                    <a:pt x="77023" y="17079"/>
                  </a:lnTo>
                  <a:lnTo>
                    <a:pt x="74803" y="17250"/>
                  </a:lnTo>
                  <a:lnTo>
                    <a:pt x="70704" y="17250"/>
                  </a:lnTo>
                  <a:lnTo>
                    <a:pt x="68825" y="17592"/>
                  </a:lnTo>
                  <a:lnTo>
                    <a:pt x="66776" y="18104"/>
                  </a:lnTo>
                  <a:lnTo>
                    <a:pt x="65410" y="16567"/>
                  </a:lnTo>
                  <a:lnTo>
                    <a:pt x="64043" y="14859"/>
                  </a:lnTo>
                  <a:lnTo>
                    <a:pt x="63360" y="13151"/>
                  </a:lnTo>
                  <a:lnTo>
                    <a:pt x="62336" y="11443"/>
                  </a:lnTo>
                  <a:lnTo>
                    <a:pt x="61140" y="9736"/>
                  </a:lnTo>
                  <a:lnTo>
                    <a:pt x="59603" y="8369"/>
                  </a:lnTo>
                  <a:lnTo>
                    <a:pt x="59774" y="8199"/>
                  </a:lnTo>
                  <a:lnTo>
                    <a:pt x="59774" y="8028"/>
                  </a:lnTo>
                  <a:lnTo>
                    <a:pt x="59603" y="7515"/>
                  </a:lnTo>
                  <a:lnTo>
                    <a:pt x="59261" y="7003"/>
                  </a:lnTo>
                  <a:lnTo>
                    <a:pt x="58237" y="6149"/>
                  </a:lnTo>
                  <a:lnTo>
                    <a:pt x="56358" y="4441"/>
                  </a:lnTo>
                  <a:lnTo>
                    <a:pt x="53626" y="2392"/>
                  </a:lnTo>
                  <a:lnTo>
                    <a:pt x="52259" y="1367"/>
                  </a:lnTo>
                  <a:lnTo>
                    <a:pt x="50722" y="513"/>
                  </a:lnTo>
                  <a:lnTo>
                    <a:pt x="49698" y="172"/>
                  </a:lnTo>
                  <a:lnTo>
                    <a:pt x="4867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9" name="Google Shape;816;p32"/>
            <p:cNvSpPr/>
            <p:nvPr/>
          </p:nvSpPr>
          <p:spPr>
            <a:xfrm>
              <a:off x="8251560" y="982800"/>
              <a:ext cx="694080" cy="657720"/>
            </a:xfrm>
            <a:custGeom>
              <a:avLst/>
              <a:gdLst>
                <a:gd name="textAreaLeft" fmla="*/ 0 w 694080"/>
                <a:gd name="textAreaRight" fmla="*/ 694440 w 694080"/>
                <a:gd name="textAreaTop" fmla="*/ 0 h 657720"/>
                <a:gd name="textAreaBottom" fmla="*/ 658080 h 657720"/>
              </a:gdLst>
              <a:ahLst/>
              <a:cxnLst/>
              <a:rect l="textAreaLeft" t="textAreaTop" r="textAreaRight" b="textAreaBottom"/>
              <a:pathLst>
                <a:path w="104519" h="99054">
                  <a:moveTo>
                    <a:pt x="49698" y="1366"/>
                  </a:moveTo>
                  <a:lnTo>
                    <a:pt x="50210" y="1537"/>
                  </a:lnTo>
                  <a:lnTo>
                    <a:pt x="51064" y="1879"/>
                  </a:lnTo>
                  <a:lnTo>
                    <a:pt x="51918" y="2391"/>
                  </a:lnTo>
                  <a:lnTo>
                    <a:pt x="53626" y="3587"/>
                  </a:lnTo>
                  <a:lnTo>
                    <a:pt x="53797" y="3928"/>
                  </a:lnTo>
                  <a:lnTo>
                    <a:pt x="56529" y="6148"/>
                  </a:lnTo>
                  <a:lnTo>
                    <a:pt x="54821" y="5294"/>
                  </a:lnTo>
                  <a:lnTo>
                    <a:pt x="53284" y="4611"/>
                  </a:lnTo>
                  <a:lnTo>
                    <a:pt x="51577" y="3928"/>
                  </a:lnTo>
                  <a:lnTo>
                    <a:pt x="49869" y="3587"/>
                  </a:lnTo>
                  <a:lnTo>
                    <a:pt x="48844" y="3416"/>
                  </a:lnTo>
                  <a:lnTo>
                    <a:pt x="48502" y="2733"/>
                  </a:lnTo>
                  <a:lnTo>
                    <a:pt x="48332" y="2220"/>
                  </a:lnTo>
                  <a:lnTo>
                    <a:pt x="48502" y="1708"/>
                  </a:lnTo>
                  <a:lnTo>
                    <a:pt x="48673" y="1537"/>
                  </a:lnTo>
                  <a:lnTo>
                    <a:pt x="49186" y="1366"/>
                  </a:lnTo>
                  <a:close/>
                  <a:moveTo>
                    <a:pt x="49186" y="1025"/>
                  </a:moveTo>
                  <a:lnTo>
                    <a:pt x="48502" y="1196"/>
                  </a:lnTo>
                  <a:lnTo>
                    <a:pt x="48161" y="1537"/>
                  </a:lnTo>
                  <a:lnTo>
                    <a:pt x="47990" y="1708"/>
                  </a:lnTo>
                  <a:lnTo>
                    <a:pt x="47990" y="2050"/>
                  </a:lnTo>
                  <a:lnTo>
                    <a:pt x="47990" y="2391"/>
                  </a:lnTo>
                  <a:lnTo>
                    <a:pt x="48161" y="2904"/>
                  </a:lnTo>
                  <a:lnTo>
                    <a:pt x="48673" y="3587"/>
                  </a:lnTo>
                  <a:lnTo>
                    <a:pt x="48673" y="3757"/>
                  </a:lnTo>
                  <a:lnTo>
                    <a:pt x="49869" y="3928"/>
                  </a:lnTo>
                  <a:lnTo>
                    <a:pt x="51918" y="4441"/>
                  </a:lnTo>
                  <a:lnTo>
                    <a:pt x="53967" y="5124"/>
                  </a:lnTo>
                  <a:lnTo>
                    <a:pt x="55846" y="6148"/>
                  </a:lnTo>
                  <a:lnTo>
                    <a:pt x="57725" y="7173"/>
                  </a:lnTo>
                  <a:lnTo>
                    <a:pt x="57895" y="7173"/>
                  </a:lnTo>
                  <a:lnTo>
                    <a:pt x="57895" y="7002"/>
                  </a:lnTo>
                  <a:lnTo>
                    <a:pt x="57383" y="6490"/>
                  </a:lnTo>
                  <a:lnTo>
                    <a:pt x="55675" y="4953"/>
                  </a:lnTo>
                  <a:lnTo>
                    <a:pt x="53967" y="3587"/>
                  </a:lnTo>
                  <a:lnTo>
                    <a:pt x="53797" y="3416"/>
                  </a:lnTo>
                  <a:lnTo>
                    <a:pt x="52089" y="2220"/>
                  </a:lnTo>
                  <a:lnTo>
                    <a:pt x="51235" y="1708"/>
                  </a:lnTo>
                  <a:lnTo>
                    <a:pt x="50210" y="1196"/>
                  </a:lnTo>
                  <a:lnTo>
                    <a:pt x="49698" y="1025"/>
                  </a:lnTo>
                  <a:close/>
                  <a:moveTo>
                    <a:pt x="101274" y="10930"/>
                  </a:moveTo>
                  <a:lnTo>
                    <a:pt x="101445" y="11443"/>
                  </a:lnTo>
                  <a:lnTo>
                    <a:pt x="100762" y="12126"/>
                  </a:lnTo>
                  <a:lnTo>
                    <a:pt x="100762" y="11955"/>
                  </a:lnTo>
                  <a:lnTo>
                    <a:pt x="100420" y="11784"/>
                  </a:lnTo>
                  <a:lnTo>
                    <a:pt x="101274" y="10930"/>
                  </a:lnTo>
                  <a:close/>
                  <a:moveTo>
                    <a:pt x="101274" y="10418"/>
                  </a:moveTo>
                  <a:lnTo>
                    <a:pt x="99566" y="12297"/>
                  </a:lnTo>
                  <a:lnTo>
                    <a:pt x="99566" y="12467"/>
                  </a:lnTo>
                  <a:lnTo>
                    <a:pt x="99737" y="12467"/>
                  </a:lnTo>
                  <a:lnTo>
                    <a:pt x="100249" y="12297"/>
                  </a:lnTo>
                  <a:lnTo>
                    <a:pt x="99054" y="13321"/>
                  </a:lnTo>
                  <a:lnTo>
                    <a:pt x="98371" y="14004"/>
                  </a:lnTo>
                  <a:lnTo>
                    <a:pt x="98200" y="14004"/>
                  </a:lnTo>
                  <a:lnTo>
                    <a:pt x="97688" y="15029"/>
                  </a:lnTo>
                  <a:lnTo>
                    <a:pt x="97688" y="15200"/>
                  </a:lnTo>
                  <a:lnTo>
                    <a:pt x="97859" y="15200"/>
                  </a:lnTo>
                  <a:lnTo>
                    <a:pt x="98883" y="14175"/>
                  </a:lnTo>
                  <a:lnTo>
                    <a:pt x="99566" y="13492"/>
                  </a:lnTo>
                  <a:lnTo>
                    <a:pt x="99908" y="13492"/>
                  </a:lnTo>
                  <a:lnTo>
                    <a:pt x="101616" y="11613"/>
                  </a:lnTo>
                  <a:lnTo>
                    <a:pt x="101786" y="11443"/>
                  </a:lnTo>
                  <a:lnTo>
                    <a:pt x="101445" y="10589"/>
                  </a:lnTo>
                  <a:lnTo>
                    <a:pt x="101445" y="10418"/>
                  </a:lnTo>
                  <a:close/>
                  <a:moveTo>
                    <a:pt x="95126" y="12467"/>
                  </a:moveTo>
                  <a:lnTo>
                    <a:pt x="94784" y="15029"/>
                  </a:lnTo>
                  <a:lnTo>
                    <a:pt x="94614" y="15371"/>
                  </a:lnTo>
                  <a:lnTo>
                    <a:pt x="94784" y="14004"/>
                  </a:lnTo>
                  <a:lnTo>
                    <a:pt x="94955" y="12638"/>
                  </a:lnTo>
                  <a:lnTo>
                    <a:pt x="95126" y="12467"/>
                  </a:lnTo>
                  <a:close/>
                  <a:moveTo>
                    <a:pt x="88295" y="17932"/>
                  </a:moveTo>
                  <a:lnTo>
                    <a:pt x="88124" y="19811"/>
                  </a:lnTo>
                  <a:lnTo>
                    <a:pt x="87851" y="21177"/>
                  </a:lnTo>
                  <a:lnTo>
                    <a:pt x="88124" y="18445"/>
                  </a:lnTo>
                  <a:lnTo>
                    <a:pt x="88295" y="17932"/>
                  </a:lnTo>
                  <a:close/>
                  <a:moveTo>
                    <a:pt x="98712" y="5294"/>
                  </a:moveTo>
                  <a:lnTo>
                    <a:pt x="99054" y="5465"/>
                  </a:lnTo>
                  <a:lnTo>
                    <a:pt x="99737" y="6148"/>
                  </a:lnTo>
                  <a:lnTo>
                    <a:pt x="100249" y="7002"/>
                  </a:lnTo>
                  <a:lnTo>
                    <a:pt x="100762" y="8027"/>
                  </a:lnTo>
                  <a:lnTo>
                    <a:pt x="100933" y="8881"/>
                  </a:lnTo>
                  <a:lnTo>
                    <a:pt x="101103" y="9735"/>
                  </a:lnTo>
                  <a:lnTo>
                    <a:pt x="97346" y="13150"/>
                  </a:lnTo>
                  <a:lnTo>
                    <a:pt x="97346" y="13150"/>
                  </a:lnTo>
                  <a:lnTo>
                    <a:pt x="97517" y="12809"/>
                  </a:lnTo>
                  <a:lnTo>
                    <a:pt x="97859" y="9906"/>
                  </a:lnTo>
                  <a:lnTo>
                    <a:pt x="97859" y="8369"/>
                  </a:lnTo>
                  <a:lnTo>
                    <a:pt x="97517" y="6832"/>
                  </a:lnTo>
                  <a:lnTo>
                    <a:pt x="97346" y="6661"/>
                  </a:lnTo>
                  <a:lnTo>
                    <a:pt x="97175" y="7002"/>
                  </a:lnTo>
                  <a:lnTo>
                    <a:pt x="97346" y="8027"/>
                  </a:lnTo>
                  <a:lnTo>
                    <a:pt x="97346" y="8881"/>
                  </a:lnTo>
                  <a:lnTo>
                    <a:pt x="97005" y="10930"/>
                  </a:lnTo>
                  <a:lnTo>
                    <a:pt x="96834" y="12297"/>
                  </a:lnTo>
                  <a:lnTo>
                    <a:pt x="96834" y="13834"/>
                  </a:lnTo>
                  <a:lnTo>
                    <a:pt x="96321" y="14175"/>
                  </a:lnTo>
                  <a:lnTo>
                    <a:pt x="94955" y="15371"/>
                  </a:lnTo>
                  <a:lnTo>
                    <a:pt x="95126" y="15200"/>
                  </a:lnTo>
                  <a:lnTo>
                    <a:pt x="95468" y="12638"/>
                  </a:lnTo>
                  <a:lnTo>
                    <a:pt x="95638" y="10076"/>
                  </a:lnTo>
                  <a:lnTo>
                    <a:pt x="95468" y="9906"/>
                  </a:lnTo>
                  <a:lnTo>
                    <a:pt x="95297" y="9735"/>
                  </a:lnTo>
                  <a:lnTo>
                    <a:pt x="95126" y="9906"/>
                  </a:lnTo>
                  <a:lnTo>
                    <a:pt x="94955" y="10076"/>
                  </a:lnTo>
                  <a:lnTo>
                    <a:pt x="94955" y="11272"/>
                  </a:lnTo>
                  <a:lnTo>
                    <a:pt x="94614" y="12638"/>
                  </a:lnTo>
                  <a:lnTo>
                    <a:pt x="94443" y="14346"/>
                  </a:lnTo>
                  <a:lnTo>
                    <a:pt x="94272" y="16054"/>
                  </a:lnTo>
                  <a:lnTo>
                    <a:pt x="93247" y="16908"/>
                  </a:lnTo>
                  <a:lnTo>
                    <a:pt x="93077" y="16737"/>
                  </a:lnTo>
                  <a:lnTo>
                    <a:pt x="93077" y="16225"/>
                  </a:lnTo>
                  <a:lnTo>
                    <a:pt x="93077" y="14175"/>
                  </a:lnTo>
                  <a:lnTo>
                    <a:pt x="93077" y="13663"/>
                  </a:lnTo>
                  <a:lnTo>
                    <a:pt x="93077" y="12467"/>
                  </a:lnTo>
                  <a:lnTo>
                    <a:pt x="93077" y="11784"/>
                  </a:lnTo>
                  <a:lnTo>
                    <a:pt x="92735" y="11272"/>
                  </a:lnTo>
                  <a:lnTo>
                    <a:pt x="92393" y="11272"/>
                  </a:lnTo>
                  <a:lnTo>
                    <a:pt x="92393" y="11443"/>
                  </a:lnTo>
                  <a:lnTo>
                    <a:pt x="92564" y="11955"/>
                  </a:lnTo>
                  <a:lnTo>
                    <a:pt x="92564" y="12638"/>
                  </a:lnTo>
                  <a:lnTo>
                    <a:pt x="92393" y="14175"/>
                  </a:lnTo>
                  <a:lnTo>
                    <a:pt x="92223" y="15029"/>
                  </a:lnTo>
                  <a:lnTo>
                    <a:pt x="92223" y="15200"/>
                  </a:lnTo>
                  <a:lnTo>
                    <a:pt x="92223" y="16395"/>
                  </a:lnTo>
                  <a:lnTo>
                    <a:pt x="92223" y="17078"/>
                  </a:lnTo>
                  <a:lnTo>
                    <a:pt x="92564" y="17591"/>
                  </a:lnTo>
                  <a:lnTo>
                    <a:pt x="88295" y="21177"/>
                  </a:lnTo>
                  <a:lnTo>
                    <a:pt x="88465" y="19469"/>
                  </a:lnTo>
                  <a:lnTo>
                    <a:pt x="88636" y="17762"/>
                  </a:lnTo>
                  <a:lnTo>
                    <a:pt x="88636" y="14517"/>
                  </a:lnTo>
                  <a:lnTo>
                    <a:pt x="88465" y="14346"/>
                  </a:lnTo>
                  <a:lnTo>
                    <a:pt x="89490" y="13492"/>
                  </a:lnTo>
                  <a:lnTo>
                    <a:pt x="91881" y="11613"/>
                  </a:lnTo>
                  <a:lnTo>
                    <a:pt x="93589" y="10247"/>
                  </a:lnTo>
                  <a:lnTo>
                    <a:pt x="95297" y="8710"/>
                  </a:lnTo>
                  <a:lnTo>
                    <a:pt x="96834" y="7002"/>
                  </a:lnTo>
                  <a:lnTo>
                    <a:pt x="98200" y="5294"/>
                  </a:lnTo>
                  <a:close/>
                  <a:moveTo>
                    <a:pt x="88124" y="14688"/>
                  </a:moveTo>
                  <a:lnTo>
                    <a:pt x="87953" y="16566"/>
                  </a:lnTo>
                  <a:lnTo>
                    <a:pt x="87782" y="18445"/>
                  </a:lnTo>
                  <a:lnTo>
                    <a:pt x="87441" y="21860"/>
                  </a:lnTo>
                  <a:lnTo>
                    <a:pt x="86416" y="22714"/>
                  </a:lnTo>
                  <a:lnTo>
                    <a:pt x="86416" y="21860"/>
                  </a:lnTo>
                  <a:lnTo>
                    <a:pt x="86416" y="19982"/>
                  </a:lnTo>
                  <a:lnTo>
                    <a:pt x="86587" y="18103"/>
                  </a:lnTo>
                  <a:lnTo>
                    <a:pt x="86928" y="15883"/>
                  </a:lnTo>
                  <a:lnTo>
                    <a:pt x="87099" y="15712"/>
                  </a:lnTo>
                  <a:lnTo>
                    <a:pt x="88124" y="14688"/>
                  </a:lnTo>
                  <a:close/>
                  <a:moveTo>
                    <a:pt x="65068" y="17762"/>
                  </a:moveTo>
                  <a:lnTo>
                    <a:pt x="65410" y="18274"/>
                  </a:lnTo>
                  <a:lnTo>
                    <a:pt x="65922" y="18615"/>
                  </a:lnTo>
                  <a:lnTo>
                    <a:pt x="66605" y="19469"/>
                  </a:lnTo>
                  <a:lnTo>
                    <a:pt x="66435" y="19469"/>
                  </a:lnTo>
                  <a:lnTo>
                    <a:pt x="66435" y="19640"/>
                  </a:lnTo>
                  <a:lnTo>
                    <a:pt x="66093" y="22202"/>
                  </a:lnTo>
                  <a:lnTo>
                    <a:pt x="66093" y="22373"/>
                  </a:lnTo>
                  <a:lnTo>
                    <a:pt x="65922" y="23056"/>
                  </a:lnTo>
                  <a:lnTo>
                    <a:pt x="65751" y="23056"/>
                  </a:lnTo>
                  <a:lnTo>
                    <a:pt x="65581" y="22885"/>
                  </a:lnTo>
                  <a:lnTo>
                    <a:pt x="65410" y="22885"/>
                  </a:lnTo>
                  <a:lnTo>
                    <a:pt x="65581" y="22031"/>
                  </a:lnTo>
                  <a:lnTo>
                    <a:pt x="65751" y="20665"/>
                  </a:lnTo>
                  <a:lnTo>
                    <a:pt x="65751" y="19299"/>
                  </a:lnTo>
                  <a:lnTo>
                    <a:pt x="65751" y="19128"/>
                  </a:lnTo>
                  <a:lnTo>
                    <a:pt x="65410" y="19128"/>
                  </a:lnTo>
                  <a:lnTo>
                    <a:pt x="65410" y="19299"/>
                  </a:lnTo>
                  <a:lnTo>
                    <a:pt x="65239" y="20665"/>
                  </a:lnTo>
                  <a:lnTo>
                    <a:pt x="64898" y="22202"/>
                  </a:lnTo>
                  <a:lnTo>
                    <a:pt x="64727" y="22543"/>
                  </a:lnTo>
                  <a:lnTo>
                    <a:pt x="64556" y="22714"/>
                  </a:lnTo>
                  <a:lnTo>
                    <a:pt x="64044" y="22543"/>
                  </a:lnTo>
                  <a:lnTo>
                    <a:pt x="64556" y="20494"/>
                  </a:lnTo>
                  <a:lnTo>
                    <a:pt x="65068" y="18274"/>
                  </a:lnTo>
                  <a:lnTo>
                    <a:pt x="65068" y="17762"/>
                  </a:lnTo>
                  <a:close/>
                  <a:moveTo>
                    <a:pt x="66776" y="19640"/>
                  </a:moveTo>
                  <a:lnTo>
                    <a:pt x="69167" y="22031"/>
                  </a:lnTo>
                  <a:lnTo>
                    <a:pt x="69850" y="22714"/>
                  </a:lnTo>
                  <a:lnTo>
                    <a:pt x="70533" y="23397"/>
                  </a:lnTo>
                  <a:lnTo>
                    <a:pt x="69509" y="23397"/>
                  </a:lnTo>
                  <a:lnTo>
                    <a:pt x="67288" y="23227"/>
                  </a:lnTo>
                  <a:lnTo>
                    <a:pt x="67288" y="23056"/>
                  </a:lnTo>
                  <a:lnTo>
                    <a:pt x="67288" y="22885"/>
                  </a:lnTo>
                  <a:lnTo>
                    <a:pt x="67459" y="22031"/>
                  </a:lnTo>
                  <a:lnTo>
                    <a:pt x="67288" y="21860"/>
                  </a:lnTo>
                  <a:lnTo>
                    <a:pt x="67118" y="22031"/>
                  </a:lnTo>
                  <a:lnTo>
                    <a:pt x="66947" y="22885"/>
                  </a:lnTo>
                  <a:lnTo>
                    <a:pt x="66776" y="22885"/>
                  </a:lnTo>
                  <a:lnTo>
                    <a:pt x="66776" y="23056"/>
                  </a:lnTo>
                  <a:lnTo>
                    <a:pt x="66605" y="23056"/>
                  </a:lnTo>
                  <a:lnTo>
                    <a:pt x="66605" y="22543"/>
                  </a:lnTo>
                  <a:lnTo>
                    <a:pt x="66776" y="21860"/>
                  </a:lnTo>
                  <a:lnTo>
                    <a:pt x="66776" y="21690"/>
                  </a:lnTo>
                  <a:lnTo>
                    <a:pt x="66776" y="19640"/>
                  </a:lnTo>
                  <a:close/>
                  <a:moveTo>
                    <a:pt x="83684" y="17932"/>
                  </a:moveTo>
                  <a:lnTo>
                    <a:pt x="79926" y="22202"/>
                  </a:lnTo>
                  <a:lnTo>
                    <a:pt x="78902" y="23397"/>
                  </a:lnTo>
                  <a:lnTo>
                    <a:pt x="77706" y="23227"/>
                  </a:lnTo>
                  <a:lnTo>
                    <a:pt x="73949" y="23227"/>
                  </a:lnTo>
                  <a:lnTo>
                    <a:pt x="72412" y="23397"/>
                  </a:lnTo>
                  <a:lnTo>
                    <a:pt x="71900" y="22714"/>
                  </a:lnTo>
                  <a:lnTo>
                    <a:pt x="71216" y="22202"/>
                  </a:lnTo>
                  <a:lnTo>
                    <a:pt x="70875" y="21860"/>
                  </a:lnTo>
                  <a:lnTo>
                    <a:pt x="67972" y="18957"/>
                  </a:lnTo>
                  <a:lnTo>
                    <a:pt x="67801" y="18786"/>
                  </a:lnTo>
                  <a:lnTo>
                    <a:pt x="72070" y="18445"/>
                  </a:lnTo>
                  <a:lnTo>
                    <a:pt x="77194" y="18445"/>
                  </a:lnTo>
                  <a:lnTo>
                    <a:pt x="78902" y="18615"/>
                  </a:lnTo>
                  <a:lnTo>
                    <a:pt x="80439" y="18615"/>
                  </a:lnTo>
                  <a:lnTo>
                    <a:pt x="82147" y="18274"/>
                  </a:lnTo>
                  <a:lnTo>
                    <a:pt x="83684" y="17932"/>
                  </a:lnTo>
                  <a:close/>
                  <a:moveTo>
                    <a:pt x="90003" y="21348"/>
                  </a:moveTo>
                  <a:lnTo>
                    <a:pt x="89661" y="21860"/>
                  </a:lnTo>
                  <a:lnTo>
                    <a:pt x="87612" y="23568"/>
                  </a:lnTo>
                  <a:lnTo>
                    <a:pt x="85391" y="25105"/>
                  </a:lnTo>
                  <a:lnTo>
                    <a:pt x="85391" y="25105"/>
                  </a:lnTo>
                  <a:lnTo>
                    <a:pt x="90003" y="21348"/>
                  </a:lnTo>
                  <a:close/>
                  <a:moveTo>
                    <a:pt x="86071" y="16926"/>
                  </a:moveTo>
                  <a:lnTo>
                    <a:pt x="85733" y="18615"/>
                  </a:lnTo>
                  <a:lnTo>
                    <a:pt x="85562" y="20153"/>
                  </a:lnTo>
                  <a:lnTo>
                    <a:pt x="85391" y="21860"/>
                  </a:lnTo>
                  <a:lnTo>
                    <a:pt x="85562" y="23397"/>
                  </a:lnTo>
                  <a:lnTo>
                    <a:pt x="83171" y="25276"/>
                  </a:lnTo>
                  <a:lnTo>
                    <a:pt x="83854" y="22885"/>
                  </a:lnTo>
                  <a:lnTo>
                    <a:pt x="84025" y="21006"/>
                  </a:lnTo>
                  <a:lnTo>
                    <a:pt x="84196" y="18957"/>
                  </a:lnTo>
                  <a:lnTo>
                    <a:pt x="86071" y="16926"/>
                  </a:lnTo>
                  <a:close/>
                  <a:moveTo>
                    <a:pt x="78048" y="24422"/>
                  </a:moveTo>
                  <a:lnTo>
                    <a:pt x="77194" y="25447"/>
                  </a:lnTo>
                  <a:lnTo>
                    <a:pt x="76852" y="25788"/>
                  </a:lnTo>
                  <a:lnTo>
                    <a:pt x="76169" y="25105"/>
                  </a:lnTo>
                  <a:lnTo>
                    <a:pt x="75315" y="24593"/>
                  </a:lnTo>
                  <a:lnTo>
                    <a:pt x="76682" y="24593"/>
                  </a:lnTo>
                  <a:lnTo>
                    <a:pt x="78048" y="24422"/>
                  </a:lnTo>
                  <a:close/>
                  <a:moveTo>
                    <a:pt x="63360" y="23056"/>
                  </a:moveTo>
                  <a:lnTo>
                    <a:pt x="63190" y="23397"/>
                  </a:lnTo>
                  <a:lnTo>
                    <a:pt x="63360" y="23568"/>
                  </a:lnTo>
                  <a:lnTo>
                    <a:pt x="63360" y="23739"/>
                  </a:lnTo>
                  <a:lnTo>
                    <a:pt x="63531" y="23739"/>
                  </a:lnTo>
                  <a:lnTo>
                    <a:pt x="63702" y="23568"/>
                  </a:lnTo>
                  <a:lnTo>
                    <a:pt x="63873" y="23227"/>
                  </a:lnTo>
                  <a:lnTo>
                    <a:pt x="64556" y="23397"/>
                  </a:lnTo>
                  <a:lnTo>
                    <a:pt x="64556" y="23739"/>
                  </a:lnTo>
                  <a:lnTo>
                    <a:pt x="64898" y="24081"/>
                  </a:lnTo>
                  <a:lnTo>
                    <a:pt x="65239" y="24081"/>
                  </a:lnTo>
                  <a:lnTo>
                    <a:pt x="66093" y="25276"/>
                  </a:lnTo>
                  <a:lnTo>
                    <a:pt x="67288" y="26130"/>
                  </a:lnTo>
                  <a:lnTo>
                    <a:pt x="67288" y="26130"/>
                  </a:lnTo>
                  <a:lnTo>
                    <a:pt x="64214" y="25447"/>
                  </a:lnTo>
                  <a:lnTo>
                    <a:pt x="62677" y="25105"/>
                  </a:lnTo>
                  <a:lnTo>
                    <a:pt x="62677" y="24934"/>
                  </a:lnTo>
                  <a:lnTo>
                    <a:pt x="62507" y="24764"/>
                  </a:lnTo>
                  <a:lnTo>
                    <a:pt x="62336" y="24764"/>
                  </a:lnTo>
                  <a:lnTo>
                    <a:pt x="62336" y="24934"/>
                  </a:lnTo>
                  <a:lnTo>
                    <a:pt x="62336" y="25105"/>
                  </a:lnTo>
                  <a:lnTo>
                    <a:pt x="62165" y="25105"/>
                  </a:lnTo>
                  <a:lnTo>
                    <a:pt x="62165" y="24934"/>
                  </a:lnTo>
                  <a:lnTo>
                    <a:pt x="63360" y="23056"/>
                  </a:lnTo>
                  <a:close/>
                  <a:moveTo>
                    <a:pt x="83513" y="19640"/>
                  </a:moveTo>
                  <a:lnTo>
                    <a:pt x="83171" y="22714"/>
                  </a:lnTo>
                  <a:lnTo>
                    <a:pt x="82488" y="25959"/>
                  </a:lnTo>
                  <a:lnTo>
                    <a:pt x="81976" y="26130"/>
                  </a:lnTo>
                  <a:lnTo>
                    <a:pt x="81634" y="26471"/>
                  </a:lnTo>
                  <a:lnTo>
                    <a:pt x="81976" y="25276"/>
                  </a:lnTo>
                  <a:lnTo>
                    <a:pt x="82317" y="23910"/>
                  </a:lnTo>
                  <a:lnTo>
                    <a:pt x="82488" y="22373"/>
                  </a:lnTo>
                  <a:lnTo>
                    <a:pt x="82488" y="21006"/>
                  </a:lnTo>
                  <a:lnTo>
                    <a:pt x="83513" y="19640"/>
                  </a:lnTo>
                  <a:close/>
                  <a:moveTo>
                    <a:pt x="65581" y="23739"/>
                  </a:moveTo>
                  <a:lnTo>
                    <a:pt x="65922" y="23910"/>
                  </a:lnTo>
                  <a:lnTo>
                    <a:pt x="66093" y="24081"/>
                  </a:lnTo>
                  <a:lnTo>
                    <a:pt x="66435" y="24081"/>
                  </a:lnTo>
                  <a:lnTo>
                    <a:pt x="68142" y="24251"/>
                  </a:lnTo>
                  <a:lnTo>
                    <a:pt x="70192" y="24422"/>
                  </a:lnTo>
                  <a:lnTo>
                    <a:pt x="71729" y="24593"/>
                  </a:lnTo>
                  <a:lnTo>
                    <a:pt x="74120" y="24593"/>
                  </a:lnTo>
                  <a:lnTo>
                    <a:pt x="75315" y="25276"/>
                  </a:lnTo>
                  <a:lnTo>
                    <a:pt x="76511" y="26130"/>
                  </a:lnTo>
                  <a:lnTo>
                    <a:pt x="75486" y="27155"/>
                  </a:lnTo>
                  <a:lnTo>
                    <a:pt x="72241" y="26813"/>
                  </a:lnTo>
                  <a:lnTo>
                    <a:pt x="68826" y="26471"/>
                  </a:lnTo>
                  <a:lnTo>
                    <a:pt x="67118" y="25447"/>
                  </a:lnTo>
                  <a:lnTo>
                    <a:pt x="65581" y="23910"/>
                  </a:lnTo>
                  <a:lnTo>
                    <a:pt x="65581" y="23739"/>
                  </a:lnTo>
                  <a:close/>
                  <a:moveTo>
                    <a:pt x="64385" y="16737"/>
                  </a:moveTo>
                  <a:lnTo>
                    <a:pt x="64385" y="16908"/>
                  </a:lnTo>
                  <a:lnTo>
                    <a:pt x="64385" y="18786"/>
                  </a:lnTo>
                  <a:lnTo>
                    <a:pt x="63873" y="20665"/>
                  </a:lnTo>
                  <a:lnTo>
                    <a:pt x="63190" y="22543"/>
                  </a:lnTo>
                  <a:lnTo>
                    <a:pt x="63190" y="22714"/>
                  </a:lnTo>
                  <a:lnTo>
                    <a:pt x="62507" y="23910"/>
                  </a:lnTo>
                  <a:lnTo>
                    <a:pt x="61653" y="24934"/>
                  </a:lnTo>
                  <a:lnTo>
                    <a:pt x="61653" y="25105"/>
                  </a:lnTo>
                  <a:lnTo>
                    <a:pt x="61823" y="25276"/>
                  </a:lnTo>
                  <a:lnTo>
                    <a:pt x="62165" y="25447"/>
                  </a:lnTo>
                  <a:lnTo>
                    <a:pt x="62336" y="25447"/>
                  </a:lnTo>
                  <a:lnTo>
                    <a:pt x="64044" y="25788"/>
                  </a:lnTo>
                  <a:lnTo>
                    <a:pt x="67972" y="26642"/>
                  </a:lnTo>
                  <a:lnTo>
                    <a:pt x="68313" y="26642"/>
                  </a:lnTo>
                  <a:lnTo>
                    <a:pt x="68313" y="26471"/>
                  </a:lnTo>
                  <a:lnTo>
                    <a:pt x="68655" y="26813"/>
                  </a:lnTo>
                  <a:lnTo>
                    <a:pt x="72070" y="27155"/>
                  </a:lnTo>
                  <a:lnTo>
                    <a:pt x="75657" y="27496"/>
                  </a:lnTo>
                  <a:lnTo>
                    <a:pt x="76852" y="26301"/>
                  </a:lnTo>
                  <a:lnTo>
                    <a:pt x="76852" y="26130"/>
                  </a:lnTo>
                  <a:lnTo>
                    <a:pt x="77023" y="26130"/>
                  </a:lnTo>
                  <a:lnTo>
                    <a:pt x="77023" y="25959"/>
                  </a:lnTo>
                  <a:lnTo>
                    <a:pt x="77535" y="25618"/>
                  </a:lnTo>
                  <a:lnTo>
                    <a:pt x="78560" y="24251"/>
                  </a:lnTo>
                  <a:lnTo>
                    <a:pt x="78560" y="24081"/>
                  </a:lnTo>
                  <a:lnTo>
                    <a:pt x="78389" y="24081"/>
                  </a:lnTo>
                  <a:lnTo>
                    <a:pt x="76682" y="24251"/>
                  </a:lnTo>
                  <a:lnTo>
                    <a:pt x="74632" y="24251"/>
                  </a:lnTo>
                  <a:lnTo>
                    <a:pt x="74461" y="24422"/>
                  </a:lnTo>
                  <a:lnTo>
                    <a:pt x="74291" y="24251"/>
                  </a:lnTo>
                  <a:lnTo>
                    <a:pt x="71729" y="24251"/>
                  </a:lnTo>
                  <a:lnTo>
                    <a:pt x="70192" y="24081"/>
                  </a:lnTo>
                  <a:lnTo>
                    <a:pt x="68142" y="23910"/>
                  </a:lnTo>
                  <a:lnTo>
                    <a:pt x="66435" y="23568"/>
                  </a:lnTo>
                  <a:lnTo>
                    <a:pt x="66264" y="23739"/>
                  </a:lnTo>
                  <a:lnTo>
                    <a:pt x="66264" y="23568"/>
                  </a:lnTo>
                  <a:lnTo>
                    <a:pt x="66093" y="23568"/>
                  </a:lnTo>
                  <a:lnTo>
                    <a:pt x="65581" y="23397"/>
                  </a:lnTo>
                  <a:lnTo>
                    <a:pt x="65239" y="23568"/>
                  </a:lnTo>
                  <a:lnTo>
                    <a:pt x="65239" y="23739"/>
                  </a:lnTo>
                  <a:lnTo>
                    <a:pt x="65068" y="23739"/>
                  </a:lnTo>
                  <a:lnTo>
                    <a:pt x="64898" y="23568"/>
                  </a:lnTo>
                  <a:lnTo>
                    <a:pt x="64898" y="23397"/>
                  </a:lnTo>
                  <a:lnTo>
                    <a:pt x="64727" y="23227"/>
                  </a:lnTo>
                  <a:lnTo>
                    <a:pt x="64214" y="22885"/>
                  </a:lnTo>
                  <a:lnTo>
                    <a:pt x="64727" y="23056"/>
                  </a:lnTo>
                  <a:lnTo>
                    <a:pt x="64898" y="23056"/>
                  </a:lnTo>
                  <a:lnTo>
                    <a:pt x="65068" y="22543"/>
                  </a:lnTo>
                  <a:lnTo>
                    <a:pt x="65196" y="22287"/>
                  </a:lnTo>
                  <a:lnTo>
                    <a:pt x="65196" y="22287"/>
                  </a:lnTo>
                  <a:lnTo>
                    <a:pt x="65068" y="23056"/>
                  </a:lnTo>
                  <a:lnTo>
                    <a:pt x="65239" y="23227"/>
                  </a:lnTo>
                  <a:lnTo>
                    <a:pt x="65581" y="23227"/>
                  </a:lnTo>
                  <a:lnTo>
                    <a:pt x="65922" y="23397"/>
                  </a:lnTo>
                  <a:lnTo>
                    <a:pt x="66264" y="23397"/>
                  </a:lnTo>
                  <a:lnTo>
                    <a:pt x="66264" y="23227"/>
                  </a:lnTo>
                  <a:lnTo>
                    <a:pt x="66435" y="23397"/>
                  </a:lnTo>
                  <a:lnTo>
                    <a:pt x="66947" y="23397"/>
                  </a:lnTo>
                  <a:lnTo>
                    <a:pt x="67118" y="23568"/>
                  </a:lnTo>
                  <a:lnTo>
                    <a:pt x="69509" y="23739"/>
                  </a:lnTo>
                  <a:lnTo>
                    <a:pt x="70875" y="23739"/>
                  </a:lnTo>
                  <a:lnTo>
                    <a:pt x="71046" y="23568"/>
                  </a:lnTo>
                  <a:lnTo>
                    <a:pt x="71046" y="23397"/>
                  </a:lnTo>
                  <a:lnTo>
                    <a:pt x="70021" y="22373"/>
                  </a:lnTo>
                  <a:lnTo>
                    <a:pt x="69509" y="21860"/>
                  </a:lnTo>
                  <a:lnTo>
                    <a:pt x="66093" y="18445"/>
                  </a:lnTo>
                  <a:lnTo>
                    <a:pt x="65751" y="17932"/>
                  </a:lnTo>
                  <a:lnTo>
                    <a:pt x="64727" y="16908"/>
                  </a:lnTo>
                  <a:lnTo>
                    <a:pt x="64385" y="16737"/>
                  </a:lnTo>
                  <a:close/>
                  <a:moveTo>
                    <a:pt x="66605" y="27155"/>
                  </a:moveTo>
                  <a:lnTo>
                    <a:pt x="66435" y="27667"/>
                  </a:lnTo>
                  <a:lnTo>
                    <a:pt x="66264" y="28009"/>
                  </a:lnTo>
                  <a:lnTo>
                    <a:pt x="66435" y="27155"/>
                  </a:lnTo>
                  <a:close/>
                  <a:moveTo>
                    <a:pt x="81976" y="21519"/>
                  </a:moveTo>
                  <a:lnTo>
                    <a:pt x="81805" y="22714"/>
                  </a:lnTo>
                  <a:lnTo>
                    <a:pt x="81634" y="23910"/>
                  </a:lnTo>
                  <a:lnTo>
                    <a:pt x="80951" y="26130"/>
                  </a:lnTo>
                  <a:lnTo>
                    <a:pt x="80609" y="27325"/>
                  </a:lnTo>
                  <a:lnTo>
                    <a:pt x="80097" y="27667"/>
                  </a:lnTo>
                  <a:lnTo>
                    <a:pt x="79585" y="28009"/>
                  </a:lnTo>
                  <a:lnTo>
                    <a:pt x="79926" y="27325"/>
                  </a:lnTo>
                  <a:lnTo>
                    <a:pt x="80439" y="25276"/>
                  </a:lnTo>
                  <a:lnTo>
                    <a:pt x="80609" y="23056"/>
                  </a:lnTo>
                  <a:lnTo>
                    <a:pt x="81976" y="21519"/>
                  </a:lnTo>
                  <a:close/>
                  <a:moveTo>
                    <a:pt x="66093" y="27325"/>
                  </a:moveTo>
                  <a:lnTo>
                    <a:pt x="65857" y="28114"/>
                  </a:lnTo>
                  <a:lnTo>
                    <a:pt x="65751" y="28009"/>
                  </a:lnTo>
                  <a:lnTo>
                    <a:pt x="66093" y="27325"/>
                  </a:lnTo>
                  <a:close/>
                  <a:moveTo>
                    <a:pt x="79585" y="27155"/>
                  </a:moveTo>
                  <a:lnTo>
                    <a:pt x="79585" y="27325"/>
                  </a:lnTo>
                  <a:lnTo>
                    <a:pt x="79175" y="28282"/>
                  </a:lnTo>
                  <a:lnTo>
                    <a:pt x="79585" y="27155"/>
                  </a:lnTo>
                  <a:close/>
                  <a:moveTo>
                    <a:pt x="67118" y="27325"/>
                  </a:moveTo>
                  <a:lnTo>
                    <a:pt x="67801" y="27496"/>
                  </a:lnTo>
                  <a:lnTo>
                    <a:pt x="66947" y="28350"/>
                  </a:lnTo>
                  <a:lnTo>
                    <a:pt x="66947" y="28179"/>
                  </a:lnTo>
                  <a:lnTo>
                    <a:pt x="67118" y="27325"/>
                  </a:lnTo>
                  <a:close/>
                  <a:moveTo>
                    <a:pt x="68655" y="27667"/>
                  </a:moveTo>
                  <a:lnTo>
                    <a:pt x="69850" y="27838"/>
                  </a:lnTo>
                  <a:lnTo>
                    <a:pt x="68655" y="28521"/>
                  </a:lnTo>
                  <a:lnTo>
                    <a:pt x="68655" y="27667"/>
                  </a:lnTo>
                  <a:close/>
                  <a:moveTo>
                    <a:pt x="53797" y="20323"/>
                  </a:moveTo>
                  <a:lnTo>
                    <a:pt x="53797" y="20494"/>
                  </a:lnTo>
                  <a:lnTo>
                    <a:pt x="53626" y="20836"/>
                  </a:lnTo>
                  <a:lnTo>
                    <a:pt x="53284" y="21006"/>
                  </a:lnTo>
                  <a:lnTo>
                    <a:pt x="53284" y="21177"/>
                  </a:lnTo>
                  <a:lnTo>
                    <a:pt x="53284" y="21348"/>
                  </a:lnTo>
                  <a:lnTo>
                    <a:pt x="52943" y="21519"/>
                  </a:lnTo>
                  <a:lnTo>
                    <a:pt x="52772" y="21690"/>
                  </a:lnTo>
                  <a:lnTo>
                    <a:pt x="51064" y="23568"/>
                  </a:lnTo>
                  <a:lnTo>
                    <a:pt x="49186" y="25276"/>
                  </a:lnTo>
                  <a:lnTo>
                    <a:pt x="49186" y="25105"/>
                  </a:lnTo>
                  <a:lnTo>
                    <a:pt x="49015" y="25105"/>
                  </a:lnTo>
                  <a:lnTo>
                    <a:pt x="48161" y="25618"/>
                  </a:lnTo>
                  <a:lnTo>
                    <a:pt x="45941" y="26984"/>
                  </a:lnTo>
                  <a:lnTo>
                    <a:pt x="43379" y="28009"/>
                  </a:lnTo>
                  <a:lnTo>
                    <a:pt x="40817" y="28862"/>
                  </a:lnTo>
                  <a:lnTo>
                    <a:pt x="38255" y="29375"/>
                  </a:lnTo>
                  <a:lnTo>
                    <a:pt x="38085" y="29546"/>
                  </a:lnTo>
                  <a:lnTo>
                    <a:pt x="37914" y="29546"/>
                  </a:lnTo>
                  <a:lnTo>
                    <a:pt x="36035" y="29716"/>
                  </a:lnTo>
                  <a:lnTo>
                    <a:pt x="34157" y="29716"/>
                  </a:lnTo>
                  <a:lnTo>
                    <a:pt x="37060" y="29375"/>
                  </a:lnTo>
                  <a:lnTo>
                    <a:pt x="39793" y="28862"/>
                  </a:lnTo>
                  <a:lnTo>
                    <a:pt x="42525" y="28009"/>
                  </a:lnTo>
                  <a:lnTo>
                    <a:pt x="45087" y="26984"/>
                  </a:lnTo>
                  <a:lnTo>
                    <a:pt x="47478" y="25618"/>
                  </a:lnTo>
                  <a:lnTo>
                    <a:pt x="49698" y="24081"/>
                  </a:lnTo>
                  <a:lnTo>
                    <a:pt x="51747" y="22373"/>
                  </a:lnTo>
                  <a:lnTo>
                    <a:pt x="53797" y="20323"/>
                  </a:lnTo>
                  <a:close/>
                  <a:moveTo>
                    <a:pt x="68142" y="28009"/>
                  </a:moveTo>
                  <a:lnTo>
                    <a:pt x="68142" y="28350"/>
                  </a:lnTo>
                  <a:lnTo>
                    <a:pt x="68142" y="28692"/>
                  </a:lnTo>
                  <a:lnTo>
                    <a:pt x="68142" y="28862"/>
                  </a:lnTo>
                  <a:lnTo>
                    <a:pt x="66605" y="29887"/>
                  </a:lnTo>
                  <a:lnTo>
                    <a:pt x="67118" y="29204"/>
                  </a:lnTo>
                  <a:lnTo>
                    <a:pt x="67630" y="28521"/>
                  </a:lnTo>
                  <a:lnTo>
                    <a:pt x="67972" y="28179"/>
                  </a:lnTo>
                  <a:lnTo>
                    <a:pt x="68142" y="28009"/>
                  </a:lnTo>
                  <a:close/>
                  <a:moveTo>
                    <a:pt x="80097" y="23739"/>
                  </a:moveTo>
                  <a:lnTo>
                    <a:pt x="79585" y="26130"/>
                  </a:lnTo>
                  <a:lnTo>
                    <a:pt x="78560" y="28862"/>
                  </a:lnTo>
                  <a:lnTo>
                    <a:pt x="77023" y="29887"/>
                  </a:lnTo>
                  <a:lnTo>
                    <a:pt x="77023" y="29716"/>
                  </a:lnTo>
                  <a:lnTo>
                    <a:pt x="77194" y="29033"/>
                  </a:lnTo>
                  <a:lnTo>
                    <a:pt x="78048" y="26813"/>
                  </a:lnTo>
                  <a:lnTo>
                    <a:pt x="78048" y="26471"/>
                  </a:lnTo>
                  <a:lnTo>
                    <a:pt x="77877" y="26301"/>
                  </a:lnTo>
                  <a:lnTo>
                    <a:pt x="78048" y="26130"/>
                  </a:lnTo>
                  <a:lnTo>
                    <a:pt x="80097" y="23739"/>
                  </a:lnTo>
                  <a:close/>
                  <a:moveTo>
                    <a:pt x="82488" y="28009"/>
                  </a:moveTo>
                  <a:lnTo>
                    <a:pt x="81805" y="28521"/>
                  </a:lnTo>
                  <a:lnTo>
                    <a:pt x="79813" y="30015"/>
                  </a:lnTo>
                  <a:lnTo>
                    <a:pt x="81122" y="29033"/>
                  </a:lnTo>
                  <a:lnTo>
                    <a:pt x="82488" y="28009"/>
                  </a:lnTo>
                  <a:close/>
                  <a:moveTo>
                    <a:pt x="66093" y="30058"/>
                  </a:moveTo>
                  <a:lnTo>
                    <a:pt x="66264" y="30229"/>
                  </a:lnTo>
                  <a:lnTo>
                    <a:pt x="65922" y="30399"/>
                  </a:lnTo>
                  <a:lnTo>
                    <a:pt x="66093" y="30058"/>
                  </a:lnTo>
                  <a:close/>
                  <a:moveTo>
                    <a:pt x="20665" y="27155"/>
                  </a:moveTo>
                  <a:lnTo>
                    <a:pt x="22373" y="28179"/>
                  </a:lnTo>
                  <a:lnTo>
                    <a:pt x="24251" y="29033"/>
                  </a:lnTo>
                  <a:lnTo>
                    <a:pt x="26301" y="29887"/>
                  </a:lnTo>
                  <a:lnTo>
                    <a:pt x="28350" y="30399"/>
                  </a:lnTo>
                  <a:lnTo>
                    <a:pt x="30741" y="30570"/>
                  </a:lnTo>
                  <a:lnTo>
                    <a:pt x="33132" y="30570"/>
                  </a:lnTo>
                  <a:lnTo>
                    <a:pt x="35352" y="30229"/>
                  </a:lnTo>
                  <a:lnTo>
                    <a:pt x="37572" y="29887"/>
                  </a:lnTo>
                  <a:lnTo>
                    <a:pt x="35181" y="30399"/>
                  </a:lnTo>
                  <a:lnTo>
                    <a:pt x="32790" y="30741"/>
                  </a:lnTo>
                  <a:lnTo>
                    <a:pt x="30570" y="30741"/>
                  </a:lnTo>
                  <a:lnTo>
                    <a:pt x="28350" y="30570"/>
                  </a:lnTo>
                  <a:lnTo>
                    <a:pt x="26301" y="30058"/>
                  </a:lnTo>
                  <a:lnTo>
                    <a:pt x="24422" y="29375"/>
                  </a:lnTo>
                  <a:lnTo>
                    <a:pt x="22544" y="28350"/>
                  </a:lnTo>
                  <a:lnTo>
                    <a:pt x="20665" y="27155"/>
                  </a:lnTo>
                  <a:close/>
                  <a:moveTo>
                    <a:pt x="66669" y="27859"/>
                  </a:moveTo>
                  <a:lnTo>
                    <a:pt x="66605" y="28179"/>
                  </a:lnTo>
                  <a:lnTo>
                    <a:pt x="66435" y="28862"/>
                  </a:lnTo>
                  <a:lnTo>
                    <a:pt x="66605" y="29033"/>
                  </a:lnTo>
                  <a:lnTo>
                    <a:pt x="66776" y="29033"/>
                  </a:lnTo>
                  <a:lnTo>
                    <a:pt x="66264" y="29716"/>
                  </a:lnTo>
                  <a:lnTo>
                    <a:pt x="66264" y="29546"/>
                  </a:lnTo>
                  <a:lnTo>
                    <a:pt x="66435" y="29375"/>
                  </a:lnTo>
                  <a:lnTo>
                    <a:pt x="66264" y="29204"/>
                  </a:lnTo>
                  <a:lnTo>
                    <a:pt x="66093" y="29204"/>
                  </a:lnTo>
                  <a:lnTo>
                    <a:pt x="65751" y="29716"/>
                  </a:lnTo>
                  <a:lnTo>
                    <a:pt x="65239" y="30741"/>
                  </a:lnTo>
                  <a:lnTo>
                    <a:pt x="65239" y="30399"/>
                  </a:lnTo>
                  <a:lnTo>
                    <a:pt x="65751" y="28179"/>
                  </a:lnTo>
                  <a:lnTo>
                    <a:pt x="65837" y="28179"/>
                  </a:lnTo>
                  <a:lnTo>
                    <a:pt x="65581" y="29033"/>
                  </a:lnTo>
                  <a:lnTo>
                    <a:pt x="65751" y="29375"/>
                  </a:lnTo>
                  <a:lnTo>
                    <a:pt x="65922" y="29204"/>
                  </a:lnTo>
                  <a:lnTo>
                    <a:pt x="66669" y="27859"/>
                  </a:lnTo>
                  <a:close/>
                  <a:moveTo>
                    <a:pt x="76852" y="27325"/>
                  </a:moveTo>
                  <a:lnTo>
                    <a:pt x="76340" y="28692"/>
                  </a:lnTo>
                  <a:lnTo>
                    <a:pt x="76340" y="29033"/>
                  </a:lnTo>
                  <a:lnTo>
                    <a:pt x="75998" y="29887"/>
                  </a:lnTo>
                  <a:lnTo>
                    <a:pt x="75998" y="30570"/>
                  </a:lnTo>
                  <a:lnTo>
                    <a:pt x="74803" y="31424"/>
                  </a:lnTo>
                  <a:lnTo>
                    <a:pt x="74803" y="30741"/>
                  </a:lnTo>
                  <a:lnTo>
                    <a:pt x="74803" y="30058"/>
                  </a:lnTo>
                  <a:lnTo>
                    <a:pt x="74803" y="29887"/>
                  </a:lnTo>
                  <a:lnTo>
                    <a:pt x="74632" y="29716"/>
                  </a:lnTo>
                  <a:lnTo>
                    <a:pt x="74461" y="29716"/>
                  </a:lnTo>
                  <a:lnTo>
                    <a:pt x="76852" y="27325"/>
                  </a:lnTo>
                  <a:close/>
                  <a:moveTo>
                    <a:pt x="60799" y="28350"/>
                  </a:moveTo>
                  <a:lnTo>
                    <a:pt x="60286" y="31083"/>
                  </a:lnTo>
                  <a:lnTo>
                    <a:pt x="60116" y="32449"/>
                  </a:lnTo>
                  <a:lnTo>
                    <a:pt x="60286" y="30570"/>
                  </a:lnTo>
                  <a:lnTo>
                    <a:pt x="60628" y="28692"/>
                  </a:lnTo>
                  <a:lnTo>
                    <a:pt x="60799" y="28350"/>
                  </a:lnTo>
                  <a:close/>
                  <a:moveTo>
                    <a:pt x="46111" y="4270"/>
                  </a:moveTo>
                  <a:lnTo>
                    <a:pt x="48332" y="4611"/>
                  </a:lnTo>
                  <a:lnTo>
                    <a:pt x="48673" y="4782"/>
                  </a:lnTo>
                  <a:lnTo>
                    <a:pt x="48844" y="4953"/>
                  </a:lnTo>
                  <a:lnTo>
                    <a:pt x="49015" y="4953"/>
                  </a:lnTo>
                  <a:lnTo>
                    <a:pt x="49356" y="4782"/>
                  </a:lnTo>
                  <a:lnTo>
                    <a:pt x="51235" y="5294"/>
                  </a:lnTo>
                  <a:lnTo>
                    <a:pt x="53114" y="5807"/>
                  </a:lnTo>
                  <a:lnTo>
                    <a:pt x="54821" y="6661"/>
                  </a:lnTo>
                  <a:lnTo>
                    <a:pt x="56358" y="7685"/>
                  </a:lnTo>
                  <a:lnTo>
                    <a:pt x="57895" y="8710"/>
                  </a:lnTo>
                  <a:lnTo>
                    <a:pt x="59262" y="9906"/>
                  </a:lnTo>
                  <a:lnTo>
                    <a:pt x="60457" y="11101"/>
                  </a:lnTo>
                  <a:lnTo>
                    <a:pt x="61653" y="12638"/>
                  </a:lnTo>
                  <a:lnTo>
                    <a:pt x="62165" y="14004"/>
                  </a:lnTo>
                  <a:lnTo>
                    <a:pt x="63019" y="15371"/>
                  </a:lnTo>
                  <a:lnTo>
                    <a:pt x="63531" y="17249"/>
                  </a:lnTo>
                  <a:lnTo>
                    <a:pt x="63531" y="18957"/>
                  </a:lnTo>
                  <a:lnTo>
                    <a:pt x="63190" y="20665"/>
                  </a:lnTo>
                  <a:lnTo>
                    <a:pt x="62336" y="22202"/>
                  </a:lnTo>
                  <a:lnTo>
                    <a:pt x="61653" y="23227"/>
                  </a:lnTo>
                  <a:lnTo>
                    <a:pt x="60799" y="24251"/>
                  </a:lnTo>
                  <a:lnTo>
                    <a:pt x="59945" y="25276"/>
                  </a:lnTo>
                  <a:lnTo>
                    <a:pt x="58920" y="26130"/>
                  </a:lnTo>
                  <a:lnTo>
                    <a:pt x="56700" y="27838"/>
                  </a:lnTo>
                  <a:lnTo>
                    <a:pt x="54138" y="29204"/>
                  </a:lnTo>
                  <a:lnTo>
                    <a:pt x="51406" y="30570"/>
                  </a:lnTo>
                  <a:lnTo>
                    <a:pt x="48844" y="31595"/>
                  </a:lnTo>
                  <a:lnTo>
                    <a:pt x="46282" y="32278"/>
                  </a:lnTo>
                  <a:lnTo>
                    <a:pt x="44062" y="32961"/>
                  </a:lnTo>
                  <a:lnTo>
                    <a:pt x="43037" y="33132"/>
                  </a:lnTo>
                  <a:lnTo>
                    <a:pt x="42867" y="32961"/>
                  </a:lnTo>
                  <a:lnTo>
                    <a:pt x="42696" y="32790"/>
                  </a:lnTo>
                  <a:lnTo>
                    <a:pt x="39622" y="33303"/>
                  </a:lnTo>
                  <a:lnTo>
                    <a:pt x="36548" y="33474"/>
                  </a:lnTo>
                  <a:lnTo>
                    <a:pt x="33815" y="33644"/>
                  </a:lnTo>
                  <a:lnTo>
                    <a:pt x="31253" y="33474"/>
                  </a:lnTo>
                  <a:lnTo>
                    <a:pt x="28692" y="33132"/>
                  </a:lnTo>
                  <a:lnTo>
                    <a:pt x="26301" y="32620"/>
                  </a:lnTo>
                  <a:lnTo>
                    <a:pt x="24081" y="31766"/>
                  </a:lnTo>
                  <a:lnTo>
                    <a:pt x="21860" y="30741"/>
                  </a:lnTo>
                  <a:lnTo>
                    <a:pt x="21348" y="30058"/>
                  </a:lnTo>
                  <a:lnTo>
                    <a:pt x="21006" y="29204"/>
                  </a:lnTo>
                  <a:lnTo>
                    <a:pt x="20665" y="28179"/>
                  </a:lnTo>
                  <a:lnTo>
                    <a:pt x="20323" y="27155"/>
                  </a:lnTo>
                  <a:lnTo>
                    <a:pt x="22202" y="28521"/>
                  </a:lnTo>
                  <a:lnTo>
                    <a:pt x="24251" y="29716"/>
                  </a:lnTo>
                  <a:lnTo>
                    <a:pt x="26301" y="30399"/>
                  </a:lnTo>
                  <a:lnTo>
                    <a:pt x="28692" y="30912"/>
                  </a:lnTo>
                  <a:lnTo>
                    <a:pt x="30912" y="31083"/>
                  </a:lnTo>
                  <a:lnTo>
                    <a:pt x="33303" y="31083"/>
                  </a:lnTo>
                  <a:lnTo>
                    <a:pt x="35865" y="30741"/>
                  </a:lnTo>
                  <a:lnTo>
                    <a:pt x="38426" y="30058"/>
                  </a:lnTo>
                  <a:lnTo>
                    <a:pt x="38426" y="29887"/>
                  </a:lnTo>
                  <a:lnTo>
                    <a:pt x="38597" y="29716"/>
                  </a:lnTo>
                  <a:lnTo>
                    <a:pt x="40988" y="29204"/>
                  </a:lnTo>
                  <a:lnTo>
                    <a:pt x="43208" y="28521"/>
                  </a:lnTo>
                  <a:lnTo>
                    <a:pt x="45428" y="27667"/>
                  </a:lnTo>
                  <a:lnTo>
                    <a:pt x="47649" y="26471"/>
                  </a:lnTo>
                  <a:lnTo>
                    <a:pt x="47649" y="26471"/>
                  </a:lnTo>
                  <a:lnTo>
                    <a:pt x="45428" y="28179"/>
                  </a:lnTo>
                  <a:lnTo>
                    <a:pt x="43379" y="29887"/>
                  </a:lnTo>
                  <a:lnTo>
                    <a:pt x="43208" y="30058"/>
                  </a:lnTo>
                  <a:lnTo>
                    <a:pt x="43208" y="30229"/>
                  </a:lnTo>
                  <a:lnTo>
                    <a:pt x="43550" y="30229"/>
                  </a:lnTo>
                  <a:lnTo>
                    <a:pt x="46111" y="28350"/>
                  </a:lnTo>
                  <a:lnTo>
                    <a:pt x="48502" y="26471"/>
                  </a:lnTo>
                  <a:lnTo>
                    <a:pt x="50893" y="24251"/>
                  </a:lnTo>
                  <a:lnTo>
                    <a:pt x="53114" y="21860"/>
                  </a:lnTo>
                  <a:lnTo>
                    <a:pt x="53455" y="21690"/>
                  </a:lnTo>
                  <a:lnTo>
                    <a:pt x="53626" y="21348"/>
                  </a:lnTo>
                  <a:lnTo>
                    <a:pt x="53626" y="21177"/>
                  </a:lnTo>
                  <a:lnTo>
                    <a:pt x="53797" y="21006"/>
                  </a:lnTo>
                  <a:lnTo>
                    <a:pt x="54138" y="20665"/>
                  </a:lnTo>
                  <a:lnTo>
                    <a:pt x="54309" y="20323"/>
                  </a:lnTo>
                  <a:lnTo>
                    <a:pt x="54138" y="20153"/>
                  </a:lnTo>
                  <a:lnTo>
                    <a:pt x="53797" y="19982"/>
                  </a:lnTo>
                  <a:lnTo>
                    <a:pt x="53455" y="20153"/>
                  </a:lnTo>
                  <a:lnTo>
                    <a:pt x="51406" y="22202"/>
                  </a:lnTo>
                  <a:lnTo>
                    <a:pt x="49186" y="24081"/>
                  </a:lnTo>
                  <a:lnTo>
                    <a:pt x="46795" y="25618"/>
                  </a:lnTo>
                  <a:lnTo>
                    <a:pt x="44233" y="26984"/>
                  </a:lnTo>
                  <a:lnTo>
                    <a:pt x="41330" y="28009"/>
                  </a:lnTo>
                  <a:lnTo>
                    <a:pt x="38597" y="28862"/>
                  </a:lnTo>
                  <a:lnTo>
                    <a:pt x="35523" y="29204"/>
                  </a:lnTo>
                  <a:lnTo>
                    <a:pt x="32449" y="29375"/>
                  </a:lnTo>
                  <a:lnTo>
                    <a:pt x="32107" y="29546"/>
                  </a:lnTo>
                  <a:lnTo>
                    <a:pt x="32107" y="29716"/>
                  </a:lnTo>
                  <a:lnTo>
                    <a:pt x="32107" y="29887"/>
                  </a:lnTo>
                  <a:lnTo>
                    <a:pt x="32278" y="30058"/>
                  </a:lnTo>
                  <a:lnTo>
                    <a:pt x="34157" y="30058"/>
                  </a:lnTo>
                  <a:lnTo>
                    <a:pt x="31253" y="30229"/>
                  </a:lnTo>
                  <a:lnTo>
                    <a:pt x="29887" y="30229"/>
                  </a:lnTo>
                  <a:lnTo>
                    <a:pt x="28350" y="30058"/>
                  </a:lnTo>
                  <a:lnTo>
                    <a:pt x="26130" y="29546"/>
                  </a:lnTo>
                  <a:lnTo>
                    <a:pt x="24081" y="28692"/>
                  </a:lnTo>
                  <a:lnTo>
                    <a:pt x="22031" y="27496"/>
                  </a:lnTo>
                  <a:lnTo>
                    <a:pt x="20323" y="26301"/>
                  </a:lnTo>
                  <a:lnTo>
                    <a:pt x="20153" y="25788"/>
                  </a:lnTo>
                  <a:lnTo>
                    <a:pt x="20323" y="23910"/>
                  </a:lnTo>
                  <a:lnTo>
                    <a:pt x="20665" y="21860"/>
                  </a:lnTo>
                  <a:lnTo>
                    <a:pt x="21348" y="19982"/>
                  </a:lnTo>
                  <a:lnTo>
                    <a:pt x="22202" y="18274"/>
                  </a:lnTo>
                  <a:lnTo>
                    <a:pt x="23056" y="16395"/>
                  </a:lnTo>
                  <a:lnTo>
                    <a:pt x="24251" y="14858"/>
                  </a:lnTo>
                  <a:lnTo>
                    <a:pt x="26472" y="11955"/>
                  </a:lnTo>
                  <a:lnTo>
                    <a:pt x="27838" y="10418"/>
                  </a:lnTo>
                  <a:lnTo>
                    <a:pt x="29375" y="9052"/>
                  </a:lnTo>
                  <a:lnTo>
                    <a:pt x="30912" y="7856"/>
                  </a:lnTo>
                  <a:lnTo>
                    <a:pt x="32620" y="6661"/>
                  </a:lnTo>
                  <a:lnTo>
                    <a:pt x="34498" y="5807"/>
                  </a:lnTo>
                  <a:lnTo>
                    <a:pt x="36377" y="5124"/>
                  </a:lnTo>
                  <a:lnTo>
                    <a:pt x="38255" y="4611"/>
                  </a:lnTo>
                  <a:lnTo>
                    <a:pt x="40134" y="4270"/>
                  </a:lnTo>
                  <a:lnTo>
                    <a:pt x="39793" y="4441"/>
                  </a:lnTo>
                  <a:lnTo>
                    <a:pt x="39622" y="4611"/>
                  </a:lnTo>
                  <a:lnTo>
                    <a:pt x="39622" y="4953"/>
                  </a:lnTo>
                  <a:lnTo>
                    <a:pt x="39793" y="5294"/>
                  </a:lnTo>
                  <a:lnTo>
                    <a:pt x="40134" y="5294"/>
                  </a:lnTo>
                  <a:lnTo>
                    <a:pt x="42013" y="4611"/>
                  </a:lnTo>
                  <a:lnTo>
                    <a:pt x="44062" y="4441"/>
                  </a:lnTo>
                  <a:lnTo>
                    <a:pt x="46111" y="4270"/>
                  </a:lnTo>
                  <a:close/>
                  <a:moveTo>
                    <a:pt x="54821" y="34327"/>
                  </a:moveTo>
                  <a:lnTo>
                    <a:pt x="54821" y="34498"/>
                  </a:lnTo>
                  <a:lnTo>
                    <a:pt x="54651" y="34669"/>
                  </a:lnTo>
                  <a:lnTo>
                    <a:pt x="54821" y="34327"/>
                  </a:lnTo>
                  <a:close/>
                  <a:moveTo>
                    <a:pt x="41330" y="34669"/>
                  </a:moveTo>
                  <a:lnTo>
                    <a:pt x="41159" y="34840"/>
                  </a:lnTo>
                  <a:lnTo>
                    <a:pt x="40988" y="35011"/>
                  </a:lnTo>
                  <a:lnTo>
                    <a:pt x="40817" y="35011"/>
                  </a:lnTo>
                  <a:lnTo>
                    <a:pt x="40817" y="34840"/>
                  </a:lnTo>
                  <a:lnTo>
                    <a:pt x="40988" y="34669"/>
                  </a:lnTo>
                  <a:close/>
                  <a:moveTo>
                    <a:pt x="43208" y="34327"/>
                  </a:moveTo>
                  <a:lnTo>
                    <a:pt x="43037" y="34840"/>
                  </a:lnTo>
                  <a:lnTo>
                    <a:pt x="43037" y="35181"/>
                  </a:lnTo>
                  <a:lnTo>
                    <a:pt x="41842" y="35011"/>
                  </a:lnTo>
                  <a:lnTo>
                    <a:pt x="42354" y="34498"/>
                  </a:lnTo>
                  <a:lnTo>
                    <a:pt x="43208" y="34327"/>
                  </a:lnTo>
                  <a:close/>
                  <a:moveTo>
                    <a:pt x="59561" y="27795"/>
                  </a:moveTo>
                  <a:lnTo>
                    <a:pt x="59432" y="29204"/>
                  </a:lnTo>
                  <a:lnTo>
                    <a:pt x="58920" y="31253"/>
                  </a:lnTo>
                  <a:lnTo>
                    <a:pt x="58237" y="33303"/>
                  </a:lnTo>
                  <a:lnTo>
                    <a:pt x="57212" y="35181"/>
                  </a:lnTo>
                  <a:lnTo>
                    <a:pt x="57725" y="33474"/>
                  </a:lnTo>
                  <a:lnTo>
                    <a:pt x="58408" y="31937"/>
                  </a:lnTo>
                  <a:lnTo>
                    <a:pt x="59091" y="29716"/>
                  </a:lnTo>
                  <a:lnTo>
                    <a:pt x="59432" y="28692"/>
                  </a:lnTo>
                  <a:lnTo>
                    <a:pt x="59561" y="27795"/>
                  </a:lnTo>
                  <a:close/>
                  <a:moveTo>
                    <a:pt x="61653" y="25618"/>
                  </a:moveTo>
                  <a:lnTo>
                    <a:pt x="62165" y="25959"/>
                  </a:lnTo>
                  <a:lnTo>
                    <a:pt x="61823" y="27496"/>
                  </a:lnTo>
                  <a:lnTo>
                    <a:pt x="61311" y="29204"/>
                  </a:lnTo>
                  <a:lnTo>
                    <a:pt x="60799" y="30912"/>
                  </a:lnTo>
                  <a:lnTo>
                    <a:pt x="60457" y="32790"/>
                  </a:lnTo>
                  <a:lnTo>
                    <a:pt x="60457" y="32961"/>
                  </a:lnTo>
                  <a:lnTo>
                    <a:pt x="60628" y="33132"/>
                  </a:lnTo>
                  <a:lnTo>
                    <a:pt x="60799" y="33132"/>
                  </a:lnTo>
                  <a:lnTo>
                    <a:pt x="60970" y="32961"/>
                  </a:lnTo>
                  <a:lnTo>
                    <a:pt x="61311" y="32449"/>
                  </a:lnTo>
                  <a:lnTo>
                    <a:pt x="61994" y="31595"/>
                  </a:lnTo>
                  <a:lnTo>
                    <a:pt x="61994" y="31424"/>
                  </a:lnTo>
                  <a:lnTo>
                    <a:pt x="61823" y="31253"/>
                  </a:lnTo>
                  <a:lnTo>
                    <a:pt x="61653" y="31253"/>
                  </a:lnTo>
                  <a:lnTo>
                    <a:pt x="61482" y="31595"/>
                  </a:lnTo>
                  <a:lnTo>
                    <a:pt x="61140" y="31937"/>
                  </a:lnTo>
                  <a:lnTo>
                    <a:pt x="61653" y="29716"/>
                  </a:lnTo>
                  <a:lnTo>
                    <a:pt x="62165" y="27838"/>
                  </a:lnTo>
                  <a:lnTo>
                    <a:pt x="62507" y="25959"/>
                  </a:lnTo>
                  <a:lnTo>
                    <a:pt x="65751" y="26984"/>
                  </a:lnTo>
                  <a:lnTo>
                    <a:pt x="65239" y="28350"/>
                  </a:lnTo>
                  <a:lnTo>
                    <a:pt x="64556" y="29546"/>
                  </a:lnTo>
                  <a:lnTo>
                    <a:pt x="64214" y="30058"/>
                  </a:lnTo>
                  <a:lnTo>
                    <a:pt x="64214" y="30058"/>
                  </a:lnTo>
                  <a:lnTo>
                    <a:pt x="64385" y="29546"/>
                  </a:lnTo>
                  <a:lnTo>
                    <a:pt x="64385" y="29375"/>
                  </a:lnTo>
                  <a:lnTo>
                    <a:pt x="64385" y="29204"/>
                  </a:lnTo>
                  <a:lnTo>
                    <a:pt x="64044" y="29204"/>
                  </a:lnTo>
                  <a:lnTo>
                    <a:pt x="63702" y="29716"/>
                  </a:lnTo>
                  <a:lnTo>
                    <a:pt x="63531" y="30399"/>
                  </a:lnTo>
                  <a:lnTo>
                    <a:pt x="63190" y="30912"/>
                  </a:lnTo>
                  <a:lnTo>
                    <a:pt x="63190" y="31083"/>
                  </a:lnTo>
                  <a:lnTo>
                    <a:pt x="63360" y="31253"/>
                  </a:lnTo>
                  <a:lnTo>
                    <a:pt x="63531" y="31424"/>
                  </a:lnTo>
                  <a:lnTo>
                    <a:pt x="63702" y="31253"/>
                  </a:lnTo>
                  <a:lnTo>
                    <a:pt x="64385" y="30570"/>
                  </a:lnTo>
                  <a:lnTo>
                    <a:pt x="65068" y="29887"/>
                  </a:lnTo>
                  <a:lnTo>
                    <a:pt x="64898" y="30229"/>
                  </a:lnTo>
                  <a:lnTo>
                    <a:pt x="64898" y="30570"/>
                  </a:lnTo>
                  <a:lnTo>
                    <a:pt x="65068" y="30912"/>
                  </a:lnTo>
                  <a:lnTo>
                    <a:pt x="63019" y="32278"/>
                  </a:lnTo>
                  <a:lnTo>
                    <a:pt x="60286" y="33815"/>
                  </a:lnTo>
                  <a:lnTo>
                    <a:pt x="57725" y="35181"/>
                  </a:lnTo>
                  <a:lnTo>
                    <a:pt x="58579" y="33303"/>
                  </a:lnTo>
                  <a:lnTo>
                    <a:pt x="59262" y="31253"/>
                  </a:lnTo>
                  <a:lnTo>
                    <a:pt x="59774" y="29204"/>
                  </a:lnTo>
                  <a:lnTo>
                    <a:pt x="59945" y="27325"/>
                  </a:lnTo>
                  <a:lnTo>
                    <a:pt x="60628" y="26642"/>
                  </a:lnTo>
                  <a:lnTo>
                    <a:pt x="60286" y="28692"/>
                  </a:lnTo>
                  <a:lnTo>
                    <a:pt x="59945" y="31083"/>
                  </a:lnTo>
                  <a:lnTo>
                    <a:pt x="59774" y="32278"/>
                  </a:lnTo>
                  <a:lnTo>
                    <a:pt x="59774" y="33474"/>
                  </a:lnTo>
                  <a:lnTo>
                    <a:pt x="59945" y="33644"/>
                  </a:lnTo>
                  <a:lnTo>
                    <a:pt x="60116" y="33815"/>
                  </a:lnTo>
                  <a:lnTo>
                    <a:pt x="60286" y="33644"/>
                  </a:lnTo>
                  <a:lnTo>
                    <a:pt x="60286" y="33474"/>
                  </a:lnTo>
                  <a:lnTo>
                    <a:pt x="60628" y="31083"/>
                  </a:lnTo>
                  <a:lnTo>
                    <a:pt x="60970" y="28521"/>
                  </a:lnTo>
                  <a:lnTo>
                    <a:pt x="61311" y="25959"/>
                  </a:lnTo>
                  <a:lnTo>
                    <a:pt x="61653" y="25618"/>
                  </a:lnTo>
                  <a:close/>
                  <a:moveTo>
                    <a:pt x="44404" y="34157"/>
                  </a:moveTo>
                  <a:lnTo>
                    <a:pt x="44233" y="35352"/>
                  </a:lnTo>
                  <a:lnTo>
                    <a:pt x="43550" y="35352"/>
                  </a:lnTo>
                  <a:lnTo>
                    <a:pt x="43721" y="34498"/>
                  </a:lnTo>
                  <a:lnTo>
                    <a:pt x="43721" y="34327"/>
                  </a:lnTo>
                  <a:lnTo>
                    <a:pt x="44404" y="34157"/>
                  </a:lnTo>
                  <a:close/>
                  <a:moveTo>
                    <a:pt x="45941" y="33815"/>
                  </a:moveTo>
                  <a:lnTo>
                    <a:pt x="45770" y="34669"/>
                  </a:lnTo>
                  <a:lnTo>
                    <a:pt x="45599" y="35694"/>
                  </a:lnTo>
                  <a:lnTo>
                    <a:pt x="44745" y="35523"/>
                  </a:lnTo>
                  <a:lnTo>
                    <a:pt x="44916" y="33986"/>
                  </a:lnTo>
                  <a:lnTo>
                    <a:pt x="45941" y="33815"/>
                  </a:lnTo>
                  <a:close/>
                  <a:moveTo>
                    <a:pt x="40476" y="34840"/>
                  </a:moveTo>
                  <a:lnTo>
                    <a:pt x="40476" y="35011"/>
                  </a:lnTo>
                  <a:lnTo>
                    <a:pt x="38939" y="35011"/>
                  </a:lnTo>
                  <a:lnTo>
                    <a:pt x="37402" y="35352"/>
                  </a:lnTo>
                  <a:lnTo>
                    <a:pt x="36035" y="35694"/>
                  </a:lnTo>
                  <a:lnTo>
                    <a:pt x="34669" y="36206"/>
                  </a:lnTo>
                  <a:lnTo>
                    <a:pt x="34669" y="35352"/>
                  </a:lnTo>
                  <a:lnTo>
                    <a:pt x="38597" y="35011"/>
                  </a:lnTo>
                  <a:lnTo>
                    <a:pt x="40476" y="34840"/>
                  </a:lnTo>
                  <a:close/>
                  <a:moveTo>
                    <a:pt x="54138" y="31424"/>
                  </a:moveTo>
                  <a:lnTo>
                    <a:pt x="52772" y="35352"/>
                  </a:lnTo>
                  <a:lnTo>
                    <a:pt x="52943" y="35523"/>
                  </a:lnTo>
                  <a:lnTo>
                    <a:pt x="52494" y="36270"/>
                  </a:lnTo>
                  <a:lnTo>
                    <a:pt x="52430" y="36206"/>
                  </a:lnTo>
                  <a:lnTo>
                    <a:pt x="53114" y="34157"/>
                  </a:lnTo>
                  <a:lnTo>
                    <a:pt x="53797" y="32107"/>
                  </a:lnTo>
                  <a:lnTo>
                    <a:pt x="54138" y="31424"/>
                  </a:lnTo>
                  <a:close/>
                  <a:moveTo>
                    <a:pt x="49015" y="32961"/>
                  </a:moveTo>
                  <a:lnTo>
                    <a:pt x="48844" y="34498"/>
                  </a:lnTo>
                  <a:lnTo>
                    <a:pt x="48332" y="36035"/>
                  </a:lnTo>
                  <a:lnTo>
                    <a:pt x="48161" y="36377"/>
                  </a:lnTo>
                  <a:lnTo>
                    <a:pt x="47649" y="36377"/>
                  </a:lnTo>
                  <a:lnTo>
                    <a:pt x="47819" y="35352"/>
                  </a:lnTo>
                  <a:lnTo>
                    <a:pt x="48161" y="33986"/>
                  </a:lnTo>
                  <a:lnTo>
                    <a:pt x="48161" y="33815"/>
                  </a:lnTo>
                  <a:lnTo>
                    <a:pt x="47990" y="33644"/>
                  </a:lnTo>
                  <a:lnTo>
                    <a:pt x="47819" y="33644"/>
                  </a:lnTo>
                  <a:lnTo>
                    <a:pt x="47649" y="33815"/>
                  </a:lnTo>
                  <a:lnTo>
                    <a:pt x="47478" y="34327"/>
                  </a:lnTo>
                  <a:lnTo>
                    <a:pt x="46965" y="36035"/>
                  </a:lnTo>
                  <a:lnTo>
                    <a:pt x="46282" y="35865"/>
                  </a:lnTo>
                  <a:lnTo>
                    <a:pt x="46282" y="35694"/>
                  </a:lnTo>
                  <a:lnTo>
                    <a:pt x="46282" y="34840"/>
                  </a:lnTo>
                  <a:lnTo>
                    <a:pt x="46453" y="33986"/>
                  </a:lnTo>
                  <a:lnTo>
                    <a:pt x="46282" y="33644"/>
                  </a:lnTo>
                  <a:lnTo>
                    <a:pt x="49015" y="32961"/>
                  </a:lnTo>
                  <a:close/>
                  <a:moveTo>
                    <a:pt x="34157" y="35523"/>
                  </a:moveTo>
                  <a:lnTo>
                    <a:pt x="33986" y="36548"/>
                  </a:lnTo>
                  <a:lnTo>
                    <a:pt x="33815" y="36548"/>
                  </a:lnTo>
                  <a:lnTo>
                    <a:pt x="33644" y="36889"/>
                  </a:lnTo>
                  <a:lnTo>
                    <a:pt x="33132" y="37060"/>
                  </a:lnTo>
                  <a:lnTo>
                    <a:pt x="33303" y="36718"/>
                  </a:lnTo>
                  <a:lnTo>
                    <a:pt x="33474" y="35523"/>
                  </a:lnTo>
                  <a:close/>
                  <a:moveTo>
                    <a:pt x="33132" y="35352"/>
                  </a:moveTo>
                  <a:lnTo>
                    <a:pt x="32961" y="36718"/>
                  </a:lnTo>
                  <a:lnTo>
                    <a:pt x="32790" y="37231"/>
                  </a:lnTo>
                  <a:lnTo>
                    <a:pt x="32790" y="36718"/>
                  </a:lnTo>
                  <a:lnTo>
                    <a:pt x="33132" y="35352"/>
                  </a:lnTo>
                  <a:close/>
                  <a:moveTo>
                    <a:pt x="51918" y="32107"/>
                  </a:moveTo>
                  <a:lnTo>
                    <a:pt x="51064" y="34498"/>
                  </a:lnTo>
                  <a:lnTo>
                    <a:pt x="50039" y="37231"/>
                  </a:lnTo>
                  <a:lnTo>
                    <a:pt x="48673" y="36718"/>
                  </a:lnTo>
                  <a:lnTo>
                    <a:pt x="49186" y="34669"/>
                  </a:lnTo>
                  <a:lnTo>
                    <a:pt x="49527" y="32790"/>
                  </a:lnTo>
                  <a:lnTo>
                    <a:pt x="51918" y="32107"/>
                  </a:lnTo>
                  <a:close/>
                  <a:moveTo>
                    <a:pt x="59262" y="28009"/>
                  </a:moveTo>
                  <a:lnTo>
                    <a:pt x="58749" y="29887"/>
                  </a:lnTo>
                  <a:lnTo>
                    <a:pt x="58066" y="31766"/>
                  </a:lnTo>
                  <a:lnTo>
                    <a:pt x="57383" y="33474"/>
                  </a:lnTo>
                  <a:lnTo>
                    <a:pt x="56871" y="35181"/>
                  </a:lnTo>
                  <a:lnTo>
                    <a:pt x="57042" y="35523"/>
                  </a:lnTo>
                  <a:lnTo>
                    <a:pt x="54309" y="36718"/>
                  </a:lnTo>
                  <a:lnTo>
                    <a:pt x="51577" y="37743"/>
                  </a:lnTo>
                  <a:lnTo>
                    <a:pt x="51064" y="37572"/>
                  </a:lnTo>
                  <a:lnTo>
                    <a:pt x="51577" y="37060"/>
                  </a:lnTo>
                  <a:lnTo>
                    <a:pt x="51577" y="36889"/>
                  </a:lnTo>
                  <a:lnTo>
                    <a:pt x="51406" y="36718"/>
                  </a:lnTo>
                  <a:lnTo>
                    <a:pt x="51235" y="36718"/>
                  </a:lnTo>
                  <a:lnTo>
                    <a:pt x="51064" y="37060"/>
                  </a:lnTo>
                  <a:lnTo>
                    <a:pt x="51918" y="34498"/>
                  </a:lnTo>
                  <a:lnTo>
                    <a:pt x="52601" y="31766"/>
                  </a:lnTo>
                  <a:lnTo>
                    <a:pt x="53967" y="31253"/>
                  </a:lnTo>
                  <a:lnTo>
                    <a:pt x="53455" y="32107"/>
                  </a:lnTo>
                  <a:lnTo>
                    <a:pt x="52772" y="34157"/>
                  </a:lnTo>
                  <a:lnTo>
                    <a:pt x="52089" y="36206"/>
                  </a:lnTo>
                  <a:lnTo>
                    <a:pt x="52089" y="36377"/>
                  </a:lnTo>
                  <a:lnTo>
                    <a:pt x="52260" y="36548"/>
                  </a:lnTo>
                  <a:lnTo>
                    <a:pt x="52601" y="36718"/>
                  </a:lnTo>
                  <a:lnTo>
                    <a:pt x="52772" y="36548"/>
                  </a:lnTo>
                  <a:lnTo>
                    <a:pt x="53284" y="35694"/>
                  </a:lnTo>
                  <a:lnTo>
                    <a:pt x="53967" y="34669"/>
                  </a:lnTo>
                  <a:lnTo>
                    <a:pt x="53967" y="34498"/>
                  </a:lnTo>
                  <a:lnTo>
                    <a:pt x="53967" y="34327"/>
                  </a:lnTo>
                  <a:lnTo>
                    <a:pt x="53626" y="34327"/>
                  </a:lnTo>
                  <a:lnTo>
                    <a:pt x="53455" y="34669"/>
                  </a:lnTo>
                  <a:lnTo>
                    <a:pt x="54651" y="30741"/>
                  </a:lnTo>
                  <a:lnTo>
                    <a:pt x="56017" y="30058"/>
                  </a:lnTo>
                  <a:lnTo>
                    <a:pt x="55505" y="31424"/>
                  </a:lnTo>
                  <a:lnTo>
                    <a:pt x="54821" y="33303"/>
                  </a:lnTo>
                  <a:lnTo>
                    <a:pt x="54138" y="35181"/>
                  </a:lnTo>
                  <a:lnTo>
                    <a:pt x="54138" y="35352"/>
                  </a:lnTo>
                  <a:lnTo>
                    <a:pt x="54309" y="35523"/>
                  </a:lnTo>
                  <a:lnTo>
                    <a:pt x="54651" y="35523"/>
                  </a:lnTo>
                  <a:lnTo>
                    <a:pt x="54821" y="35352"/>
                  </a:lnTo>
                  <a:lnTo>
                    <a:pt x="54821" y="35181"/>
                  </a:lnTo>
                  <a:lnTo>
                    <a:pt x="54821" y="35011"/>
                  </a:lnTo>
                  <a:lnTo>
                    <a:pt x="55334" y="34327"/>
                  </a:lnTo>
                  <a:lnTo>
                    <a:pt x="55505" y="34157"/>
                  </a:lnTo>
                  <a:lnTo>
                    <a:pt x="55334" y="33986"/>
                  </a:lnTo>
                  <a:lnTo>
                    <a:pt x="55846" y="32449"/>
                  </a:lnTo>
                  <a:lnTo>
                    <a:pt x="56700" y="29716"/>
                  </a:lnTo>
                  <a:lnTo>
                    <a:pt x="57725" y="29204"/>
                  </a:lnTo>
                  <a:lnTo>
                    <a:pt x="57725" y="29204"/>
                  </a:lnTo>
                  <a:lnTo>
                    <a:pt x="56529" y="31766"/>
                  </a:lnTo>
                  <a:lnTo>
                    <a:pt x="56188" y="32790"/>
                  </a:lnTo>
                  <a:lnTo>
                    <a:pt x="56017" y="33132"/>
                  </a:lnTo>
                  <a:lnTo>
                    <a:pt x="55334" y="34669"/>
                  </a:lnTo>
                  <a:lnTo>
                    <a:pt x="55163" y="35352"/>
                  </a:lnTo>
                  <a:lnTo>
                    <a:pt x="55334" y="35694"/>
                  </a:lnTo>
                  <a:lnTo>
                    <a:pt x="55505" y="35865"/>
                  </a:lnTo>
                  <a:lnTo>
                    <a:pt x="55675" y="35865"/>
                  </a:lnTo>
                  <a:lnTo>
                    <a:pt x="55675" y="35694"/>
                  </a:lnTo>
                  <a:lnTo>
                    <a:pt x="55846" y="35523"/>
                  </a:lnTo>
                  <a:lnTo>
                    <a:pt x="55846" y="35011"/>
                  </a:lnTo>
                  <a:lnTo>
                    <a:pt x="56017" y="34327"/>
                  </a:lnTo>
                  <a:lnTo>
                    <a:pt x="56700" y="32961"/>
                  </a:lnTo>
                  <a:lnTo>
                    <a:pt x="57042" y="32107"/>
                  </a:lnTo>
                  <a:lnTo>
                    <a:pt x="57212" y="31424"/>
                  </a:lnTo>
                  <a:lnTo>
                    <a:pt x="57895" y="30058"/>
                  </a:lnTo>
                  <a:lnTo>
                    <a:pt x="58237" y="28692"/>
                  </a:lnTo>
                  <a:lnTo>
                    <a:pt x="59262" y="28009"/>
                  </a:lnTo>
                  <a:close/>
                  <a:moveTo>
                    <a:pt x="32620" y="35523"/>
                  </a:moveTo>
                  <a:lnTo>
                    <a:pt x="32449" y="36548"/>
                  </a:lnTo>
                  <a:lnTo>
                    <a:pt x="32449" y="36718"/>
                  </a:lnTo>
                  <a:lnTo>
                    <a:pt x="32449" y="37402"/>
                  </a:lnTo>
                  <a:lnTo>
                    <a:pt x="31253" y="37914"/>
                  </a:lnTo>
                  <a:lnTo>
                    <a:pt x="31253" y="37743"/>
                  </a:lnTo>
                  <a:lnTo>
                    <a:pt x="31253" y="37231"/>
                  </a:lnTo>
                  <a:lnTo>
                    <a:pt x="31595" y="35694"/>
                  </a:lnTo>
                  <a:lnTo>
                    <a:pt x="31595" y="35523"/>
                  </a:lnTo>
                  <a:close/>
                  <a:moveTo>
                    <a:pt x="29204" y="36718"/>
                  </a:moveTo>
                  <a:lnTo>
                    <a:pt x="29204" y="36889"/>
                  </a:lnTo>
                  <a:lnTo>
                    <a:pt x="29204" y="37231"/>
                  </a:lnTo>
                  <a:lnTo>
                    <a:pt x="29204" y="37572"/>
                  </a:lnTo>
                  <a:lnTo>
                    <a:pt x="29033" y="38085"/>
                  </a:lnTo>
                  <a:lnTo>
                    <a:pt x="29033" y="37914"/>
                  </a:lnTo>
                  <a:lnTo>
                    <a:pt x="29033" y="37743"/>
                  </a:lnTo>
                  <a:lnTo>
                    <a:pt x="29204" y="36718"/>
                  </a:lnTo>
                  <a:close/>
                  <a:moveTo>
                    <a:pt x="24081" y="35011"/>
                  </a:moveTo>
                  <a:lnTo>
                    <a:pt x="20494" y="37231"/>
                  </a:lnTo>
                  <a:lnTo>
                    <a:pt x="18957" y="38255"/>
                  </a:lnTo>
                  <a:lnTo>
                    <a:pt x="18786" y="38426"/>
                  </a:lnTo>
                  <a:lnTo>
                    <a:pt x="18684" y="38426"/>
                  </a:lnTo>
                  <a:lnTo>
                    <a:pt x="19640" y="37743"/>
                  </a:lnTo>
                  <a:lnTo>
                    <a:pt x="21860" y="36377"/>
                  </a:lnTo>
                  <a:lnTo>
                    <a:pt x="24081" y="35011"/>
                  </a:lnTo>
                  <a:close/>
                  <a:moveTo>
                    <a:pt x="27838" y="36718"/>
                  </a:moveTo>
                  <a:lnTo>
                    <a:pt x="27496" y="38939"/>
                  </a:lnTo>
                  <a:lnTo>
                    <a:pt x="26984" y="41159"/>
                  </a:lnTo>
                  <a:lnTo>
                    <a:pt x="27155" y="39109"/>
                  </a:lnTo>
                  <a:lnTo>
                    <a:pt x="27667" y="37231"/>
                  </a:lnTo>
                  <a:lnTo>
                    <a:pt x="27838" y="36718"/>
                  </a:lnTo>
                  <a:close/>
                  <a:moveTo>
                    <a:pt x="93760" y="39109"/>
                  </a:moveTo>
                  <a:lnTo>
                    <a:pt x="94614" y="39622"/>
                  </a:lnTo>
                  <a:lnTo>
                    <a:pt x="95468" y="40305"/>
                  </a:lnTo>
                  <a:lnTo>
                    <a:pt x="95297" y="40817"/>
                  </a:lnTo>
                  <a:lnTo>
                    <a:pt x="95126" y="41159"/>
                  </a:lnTo>
                  <a:lnTo>
                    <a:pt x="94955" y="41159"/>
                  </a:lnTo>
                  <a:lnTo>
                    <a:pt x="94784" y="40476"/>
                  </a:lnTo>
                  <a:lnTo>
                    <a:pt x="93931" y="39451"/>
                  </a:lnTo>
                  <a:lnTo>
                    <a:pt x="93760" y="39109"/>
                  </a:lnTo>
                  <a:close/>
                  <a:moveTo>
                    <a:pt x="29033" y="35352"/>
                  </a:moveTo>
                  <a:lnTo>
                    <a:pt x="28862" y="36377"/>
                  </a:lnTo>
                  <a:lnTo>
                    <a:pt x="28862" y="36718"/>
                  </a:lnTo>
                  <a:lnTo>
                    <a:pt x="28692" y="37743"/>
                  </a:lnTo>
                  <a:lnTo>
                    <a:pt x="28692" y="38085"/>
                  </a:lnTo>
                  <a:lnTo>
                    <a:pt x="28692" y="38255"/>
                  </a:lnTo>
                  <a:lnTo>
                    <a:pt x="28692" y="38597"/>
                  </a:lnTo>
                  <a:lnTo>
                    <a:pt x="28862" y="38768"/>
                  </a:lnTo>
                  <a:lnTo>
                    <a:pt x="29033" y="38768"/>
                  </a:lnTo>
                  <a:lnTo>
                    <a:pt x="29375" y="38597"/>
                  </a:lnTo>
                  <a:lnTo>
                    <a:pt x="29375" y="38255"/>
                  </a:lnTo>
                  <a:lnTo>
                    <a:pt x="29546" y="37572"/>
                  </a:lnTo>
                  <a:lnTo>
                    <a:pt x="29546" y="37402"/>
                  </a:lnTo>
                  <a:lnTo>
                    <a:pt x="29546" y="36889"/>
                  </a:lnTo>
                  <a:lnTo>
                    <a:pt x="29716" y="35523"/>
                  </a:lnTo>
                  <a:lnTo>
                    <a:pt x="31083" y="35523"/>
                  </a:lnTo>
                  <a:lnTo>
                    <a:pt x="30912" y="36718"/>
                  </a:lnTo>
                  <a:lnTo>
                    <a:pt x="30741" y="37572"/>
                  </a:lnTo>
                  <a:lnTo>
                    <a:pt x="30741" y="38255"/>
                  </a:lnTo>
                  <a:lnTo>
                    <a:pt x="28862" y="39793"/>
                  </a:lnTo>
                  <a:lnTo>
                    <a:pt x="27155" y="41671"/>
                  </a:lnTo>
                  <a:lnTo>
                    <a:pt x="27155" y="41500"/>
                  </a:lnTo>
                  <a:lnTo>
                    <a:pt x="27838" y="38426"/>
                  </a:lnTo>
                  <a:lnTo>
                    <a:pt x="28350" y="35352"/>
                  </a:lnTo>
                  <a:close/>
                  <a:moveTo>
                    <a:pt x="75828" y="33132"/>
                  </a:moveTo>
                  <a:lnTo>
                    <a:pt x="71387" y="36889"/>
                  </a:lnTo>
                  <a:lnTo>
                    <a:pt x="67801" y="39451"/>
                  </a:lnTo>
                  <a:lnTo>
                    <a:pt x="64214" y="41842"/>
                  </a:lnTo>
                  <a:lnTo>
                    <a:pt x="66093" y="40134"/>
                  </a:lnTo>
                  <a:lnTo>
                    <a:pt x="67118" y="39109"/>
                  </a:lnTo>
                  <a:lnTo>
                    <a:pt x="67630" y="38597"/>
                  </a:lnTo>
                  <a:lnTo>
                    <a:pt x="70704" y="36718"/>
                  </a:lnTo>
                  <a:lnTo>
                    <a:pt x="74120" y="34157"/>
                  </a:lnTo>
                  <a:lnTo>
                    <a:pt x="74461" y="34157"/>
                  </a:lnTo>
                  <a:lnTo>
                    <a:pt x="75828" y="33132"/>
                  </a:lnTo>
                  <a:close/>
                  <a:moveTo>
                    <a:pt x="74461" y="28179"/>
                  </a:moveTo>
                  <a:lnTo>
                    <a:pt x="72754" y="29716"/>
                  </a:lnTo>
                  <a:lnTo>
                    <a:pt x="70875" y="31253"/>
                  </a:lnTo>
                  <a:lnTo>
                    <a:pt x="66605" y="34669"/>
                  </a:lnTo>
                  <a:lnTo>
                    <a:pt x="64385" y="36206"/>
                  </a:lnTo>
                  <a:lnTo>
                    <a:pt x="62165" y="37914"/>
                  </a:lnTo>
                  <a:lnTo>
                    <a:pt x="60116" y="39793"/>
                  </a:lnTo>
                  <a:lnTo>
                    <a:pt x="59262" y="40817"/>
                  </a:lnTo>
                  <a:lnTo>
                    <a:pt x="58408" y="42013"/>
                  </a:lnTo>
                  <a:lnTo>
                    <a:pt x="56188" y="40305"/>
                  </a:lnTo>
                  <a:lnTo>
                    <a:pt x="53626" y="38768"/>
                  </a:lnTo>
                  <a:lnTo>
                    <a:pt x="52430" y="38255"/>
                  </a:lnTo>
                  <a:lnTo>
                    <a:pt x="53626" y="37914"/>
                  </a:lnTo>
                  <a:lnTo>
                    <a:pt x="54821" y="37572"/>
                  </a:lnTo>
                  <a:lnTo>
                    <a:pt x="57212" y="36718"/>
                  </a:lnTo>
                  <a:lnTo>
                    <a:pt x="59432" y="35523"/>
                  </a:lnTo>
                  <a:lnTo>
                    <a:pt x="61653" y="34327"/>
                  </a:lnTo>
                  <a:lnTo>
                    <a:pt x="62165" y="34157"/>
                  </a:lnTo>
                  <a:lnTo>
                    <a:pt x="63873" y="33132"/>
                  </a:lnTo>
                  <a:lnTo>
                    <a:pt x="67972" y="30741"/>
                  </a:lnTo>
                  <a:lnTo>
                    <a:pt x="70021" y="29546"/>
                  </a:lnTo>
                  <a:lnTo>
                    <a:pt x="71729" y="28179"/>
                  </a:lnTo>
                  <a:close/>
                  <a:moveTo>
                    <a:pt x="95980" y="40646"/>
                  </a:moveTo>
                  <a:lnTo>
                    <a:pt x="96151" y="40817"/>
                  </a:lnTo>
                  <a:lnTo>
                    <a:pt x="96151" y="42013"/>
                  </a:lnTo>
                  <a:lnTo>
                    <a:pt x="95638" y="41500"/>
                  </a:lnTo>
                  <a:lnTo>
                    <a:pt x="95980" y="40646"/>
                  </a:lnTo>
                  <a:close/>
                  <a:moveTo>
                    <a:pt x="49015" y="342"/>
                  </a:moveTo>
                  <a:lnTo>
                    <a:pt x="50039" y="513"/>
                  </a:lnTo>
                  <a:lnTo>
                    <a:pt x="50893" y="854"/>
                  </a:lnTo>
                  <a:lnTo>
                    <a:pt x="52260" y="1708"/>
                  </a:lnTo>
                  <a:lnTo>
                    <a:pt x="53797" y="2733"/>
                  </a:lnTo>
                  <a:lnTo>
                    <a:pt x="56358" y="4782"/>
                  </a:lnTo>
                  <a:lnTo>
                    <a:pt x="57212" y="5636"/>
                  </a:lnTo>
                  <a:lnTo>
                    <a:pt x="58749" y="6832"/>
                  </a:lnTo>
                  <a:lnTo>
                    <a:pt x="59432" y="7515"/>
                  </a:lnTo>
                  <a:lnTo>
                    <a:pt x="59774" y="8198"/>
                  </a:lnTo>
                  <a:lnTo>
                    <a:pt x="59774" y="8369"/>
                  </a:lnTo>
                  <a:lnTo>
                    <a:pt x="59603" y="8539"/>
                  </a:lnTo>
                  <a:lnTo>
                    <a:pt x="59603" y="8710"/>
                  </a:lnTo>
                  <a:lnTo>
                    <a:pt x="61140" y="10076"/>
                  </a:lnTo>
                  <a:lnTo>
                    <a:pt x="62507" y="11784"/>
                  </a:lnTo>
                  <a:lnTo>
                    <a:pt x="63360" y="13492"/>
                  </a:lnTo>
                  <a:lnTo>
                    <a:pt x="64044" y="15200"/>
                  </a:lnTo>
                  <a:lnTo>
                    <a:pt x="65239" y="16737"/>
                  </a:lnTo>
                  <a:lnTo>
                    <a:pt x="66776" y="18445"/>
                  </a:lnTo>
                  <a:lnTo>
                    <a:pt x="66947" y="18445"/>
                  </a:lnTo>
                  <a:lnTo>
                    <a:pt x="68826" y="17932"/>
                  </a:lnTo>
                  <a:lnTo>
                    <a:pt x="70704" y="17591"/>
                  </a:lnTo>
                  <a:lnTo>
                    <a:pt x="74974" y="17591"/>
                  </a:lnTo>
                  <a:lnTo>
                    <a:pt x="77023" y="17420"/>
                  </a:lnTo>
                  <a:lnTo>
                    <a:pt x="79072" y="17249"/>
                  </a:lnTo>
                  <a:lnTo>
                    <a:pt x="81463" y="17078"/>
                  </a:lnTo>
                  <a:lnTo>
                    <a:pt x="83854" y="17078"/>
                  </a:lnTo>
                  <a:lnTo>
                    <a:pt x="84025" y="17249"/>
                  </a:lnTo>
                  <a:lnTo>
                    <a:pt x="84025" y="17420"/>
                  </a:lnTo>
                  <a:lnTo>
                    <a:pt x="83684" y="17420"/>
                  </a:lnTo>
                  <a:lnTo>
                    <a:pt x="82317" y="17932"/>
                  </a:lnTo>
                  <a:lnTo>
                    <a:pt x="80609" y="18274"/>
                  </a:lnTo>
                  <a:lnTo>
                    <a:pt x="78902" y="18274"/>
                  </a:lnTo>
                  <a:lnTo>
                    <a:pt x="77194" y="18103"/>
                  </a:lnTo>
                  <a:lnTo>
                    <a:pt x="75998" y="18103"/>
                  </a:lnTo>
                  <a:lnTo>
                    <a:pt x="71900" y="18274"/>
                  </a:lnTo>
                  <a:lnTo>
                    <a:pt x="67288" y="18445"/>
                  </a:lnTo>
                  <a:lnTo>
                    <a:pt x="67288" y="18615"/>
                  </a:lnTo>
                  <a:lnTo>
                    <a:pt x="67288" y="18786"/>
                  </a:lnTo>
                  <a:lnTo>
                    <a:pt x="67459" y="18957"/>
                  </a:lnTo>
                  <a:lnTo>
                    <a:pt x="67801" y="19299"/>
                  </a:lnTo>
                  <a:lnTo>
                    <a:pt x="70704" y="22031"/>
                  </a:lnTo>
                  <a:lnTo>
                    <a:pt x="71046" y="22373"/>
                  </a:lnTo>
                  <a:lnTo>
                    <a:pt x="71729" y="23056"/>
                  </a:lnTo>
                  <a:lnTo>
                    <a:pt x="72241" y="23568"/>
                  </a:lnTo>
                  <a:lnTo>
                    <a:pt x="72412" y="23739"/>
                  </a:lnTo>
                  <a:lnTo>
                    <a:pt x="73949" y="23568"/>
                  </a:lnTo>
                  <a:lnTo>
                    <a:pt x="77706" y="23568"/>
                  </a:lnTo>
                  <a:lnTo>
                    <a:pt x="78902" y="23739"/>
                  </a:lnTo>
                  <a:lnTo>
                    <a:pt x="79072" y="23739"/>
                  </a:lnTo>
                  <a:lnTo>
                    <a:pt x="80268" y="22373"/>
                  </a:lnTo>
                  <a:lnTo>
                    <a:pt x="84025" y="18103"/>
                  </a:lnTo>
                  <a:lnTo>
                    <a:pt x="84025" y="17932"/>
                  </a:lnTo>
                  <a:lnTo>
                    <a:pt x="86075" y="15883"/>
                  </a:lnTo>
                  <a:lnTo>
                    <a:pt x="87782" y="14175"/>
                  </a:lnTo>
                  <a:lnTo>
                    <a:pt x="91198" y="11272"/>
                  </a:lnTo>
                  <a:lnTo>
                    <a:pt x="92906" y="9735"/>
                  </a:lnTo>
                  <a:lnTo>
                    <a:pt x="94784" y="8198"/>
                  </a:lnTo>
                  <a:lnTo>
                    <a:pt x="96321" y="6490"/>
                  </a:lnTo>
                  <a:lnTo>
                    <a:pt x="97859" y="4611"/>
                  </a:lnTo>
                  <a:lnTo>
                    <a:pt x="98029" y="4611"/>
                  </a:lnTo>
                  <a:lnTo>
                    <a:pt x="98200" y="4782"/>
                  </a:lnTo>
                  <a:lnTo>
                    <a:pt x="98371" y="4953"/>
                  </a:lnTo>
                  <a:lnTo>
                    <a:pt x="97859" y="4953"/>
                  </a:lnTo>
                  <a:lnTo>
                    <a:pt x="96663" y="6832"/>
                  </a:lnTo>
                  <a:lnTo>
                    <a:pt x="95126" y="8369"/>
                  </a:lnTo>
                  <a:lnTo>
                    <a:pt x="93418" y="9906"/>
                  </a:lnTo>
                  <a:lnTo>
                    <a:pt x="91540" y="11272"/>
                  </a:lnTo>
                  <a:lnTo>
                    <a:pt x="89149" y="13321"/>
                  </a:lnTo>
                  <a:lnTo>
                    <a:pt x="86758" y="15541"/>
                  </a:lnTo>
                  <a:lnTo>
                    <a:pt x="86587" y="15712"/>
                  </a:lnTo>
                  <a:lnTo>
                    <a:pt x="86587" y="15883"/>
                  </a:lnTo>
                  <a:lnTo>
                    <a:pt x="86587" y="16054"/>
                  </a:lnTo>
                  <a:lnTo>
                    <a:pt x="86416" y="16054"/>
                  </a:lnTo>
                  <a:lnTo>
                    <a:pt x="83854" y="18786"/>
                  </a:lnTo>
                  <a:lnTo>
                    <a:pt x="83854" y="18957"/>
                  </a:lnTo>
                  <a:lnTo>
                    <a:pt x="83684" y="18957"/>
                  </a:lnTo>
                  <a:lnTo>
                    <a:pt x="82147" y="20836"/>
                  </a:lnTo>
                  <a:lnTo>
                    <a:pt x="81976" y="21006"/>
                  </a:lnTo>
                  <a:lnTo>
                    <a:pt x="80268" y="22885"/>
                  </a:lnTo>
                  <a:lnTo>
                    <a:pt x="80268" y="23056"/>
                  </a:lnTo>
                  <a:lnTo>
                    <a:pt x="77706" y="25788"/>
                  </a:lnTo>
                  <a:lnTo>
                    <a:pt x="75657" y="28179"/>
                  </a:lnTo>
                  <a:lnTo>
                    <a:pt x="73266" y="30399"/>
                  </a:lnTo>
                  <a:lnTo>
                    <a:pt x="70875" y="32449"/>
                  </a:lnTo>
                  <a:lnTo>
                    <a:pt x="68313" y="34327"/>
                  </a:lnTo>
                  <a:lnTo>
                    <a:pt x="68142" y="34327"/>
                  </a:lnTo>
                  <a:lnTo>
                    <a:pt x="65581" y="36206"/>
                  </a:lnTo>
                  <a:lnTo>
                    <a:pt x="63190" y="38085"/>
                  </a:lnTo>
                  <a:lnTo>
                    <a:pt x="60799" y="40134"/>
                  </a:lnTo>
                  <a:lnTo>
                    <a:pt x="58579" y="42354"/>
                  </a:lnTo>
                  <a:lnTo>
                    <a:pt x="58579" y="42354"/>
                  </a:lnTo>
                  <a:lnTo>
                    <a:pt x="59432" y="41159"/>
                  </a:lnTo>
                  <a:lnTo>
                    <a:pt x="60286" y="40134"/>
                  </a:lnTo>
                  <a:lnTo>
                    <a:pt x="62336" y="38255"/>
                  </a:lnTo>
                  <a:lnTo>
                    <a:pt x="64556" y="36548"/>
                  </a:lnTo>
                  <a:lnTo>
                    <a:pt x="66776" y="34840"/>
                  </a:lnTo>
                  <a:lnTo>
                    <a:pt x="69167" y="33132"/>
                  </a:lnTo>
                  <a:lnTo>
                    <a:pt x="71387" y="31424"/>
                  </a:lnTo>
                  <a:lnTo>
                    <a:pt x="73266" y="29716"/>
                  </a:lnTo>
                  <a:lnTo>
                    <a:pt x="75144" y="28179"/>
                  </a:lnTo>
                  <a:lnTo>
                    <a:pt x="75144" y="27838"/>
                  </a:lnTo>
                  <a:lnTo>
                    <a:pt x="71558" y="27838"/>
                  </a:lnTo>
                  <a:lnTo>
                    <a:pt x="69850" y="29204"/>
                  </a:lnTo>
                  <a:lnTo>
                    <a:pt x="67801" y="30399"/>
                  </a:lnTo>
                  <a:lnTo>
                    <a:pt x="63702" y="32790"/>
                  </a:lnTo>
                  <a:lnTo>
                    <a:pt x="61994" y="33815"/>
                  </a:lnTo>
                  <a:lnTo>
                    <a:pt x="61482" y="34157"/>
                  </a:lnTo>
                  <a:lnTo>
                    <a:pt x="59262" y="35352"/>
                  </a:lnTo>
                  <a:lnTo>
                    <a:pt x="57042" y="36377"/>
                  </a:lnTo>
                  <a:lnTo>
                    <a:pt x="54651" y="37402"/>
                  </a:lnTo>
                  <a:lnTo>
                    <a:pt x="53455" y="37572"/>
                  </a:lnTo>
                  <a:lnTo>
                    <a:pt x="52260" y="37914"/>
                  </a:lnTo>
                  <a:lnTo>
                    <a:pt x="52260" y="37914"/>
                  </a:lnTo>
                  <a:lnTo>
                    <a:pt x="54821" y="36889"/>
                  </a:lnTo>
                  <a:lnTo>
                    <a:pt x="57554" y="35694"/>
                  </a:lnTo>
                  <a:lnTo>
                    <a:pt x="60286" y="34157"/>
                  </a:lnTo>
                  <a:lnTo>
                    <a:pt x="63190" y="32620"/>
                  </a:lnTo>
                  <a:lnTo>
                    <a:pt x="65239" y="31253"/>
                  </a:lnTo>
                  <a:lnTo>
                    <a:pt x="65239" y="31424"/>
                  </a:lnTo>
                  <a:lnTo>
                    <a:pt x="65410" y="31424"/>
                  </a:lnTo>
                  <a:lnTo>
                    <a:pt x="65581" y="31253"/>
                  </a:lnTo>
                  <a:lnTo>
                    <a:pt x="65581" y="31083"/>
                  </a:lnTo>
                  <a:lnTo>
                    <a:pt x="65751" y="30912"/>
                  </a:lnTo>
                  <a:lnTo>
                    <a:pt x="68142" y="29375"/>
                  </a:lnTo>
                  <a:lnTo>
                    <a:pt x="70533" y="28009"/>
                  </a:lnTo>
                  <a:lnTo>
                    <a:pt x="70533" y="27838"/>
                  </a:lnTo>
                  <a:lnTo>
                    <a:pt x="70363" y="27667"/>
                  </a:lnTo>
                  <a:lnTo>
                    <a:pt x="68484" y="27325"/>
                  </a:lnTo>
                  <a:lnTo>
                    <a:pt x="68142" y="27325"/>
                  </a:lnTo>
                  <a:lnTo>
                    <a:pt x="67118" y="26984"/>
                  </a:lnTo>
                  <a:lnTo>
                    <a:pt x="66947" y="27155"/>
                  </a:lnTo>
                  <a:lnTo>
                    <a:pt x="66947" y="26984"/>
                  </a:lnTo>
                  <a:lnTo>
                    <a:pt x="66605" y="26984"/>
                  </a:lnTo>
                  <a:lnTo>
                    <a:pt x="66264" y="26813"/>
                  </a:lnTo>
                  <a:lnTo>
                    <a:pt x="66093" y="26813"/>
                  </a:lnTo>
                  <a:lnTo>
                    <a:pt x="62507" y="25618"/>
                  </a:lnTo>
                  <a:lnTo>
                    <a:pt x="62336" y="25618"/>
                  </a:lnTo>
                  <a:lnTo>
                    <a:pt x="61653" y="25276"/>
                  </a:lnTo>
                  <a:lnTo>
                    <a:pt x="61482" y="25276"/>
                  </a:lnTo>
                  <a:lnTo>
                    <a:pt x="61140" y="25618"/>
                  </a:lnTo>
                  <a:lnTo>
                    <a:pt x="60970" y="25788"/>
                  </a:lnTo>
                  <a:lnTo>
                    <a:pt x="60970" y="25959"/>
                  </a:lnTo>
                  <a:lnTo>
                    <a:pt x="60799" y="25959"/>
                  </a:lnTo>
                  <a:lnTo>
                    <a:pt x="59774" y="2715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432" y="27496"/>
                  </a:lnTo>
                  <a:lnTo>
                    <a:pt x="58066" y="28521"/>
                  </a:lnTo>
                  <a:lnTo>
                    <a:pt x="57895" y="28521"/>
                  </a:lnTo>
                  <a:lnTo>
                    <a:pt x="56529" y="29375"/>
                  </a:lnTo>
                  <a:lnTo>
                    <a:pt x="56529" y="29546"/>
                  </a:lnTo>
                  <a:lnTo>
                    <a:pt x="56188" y="29546"/>
                  </a:lnTo>
                  <a:lnTo>
                    <a:pt x="54480" y="30570"/>
                  </a:lnTo>
                  <a:lnTo>
                    <a:pt x="54309" y="30741"/>
                  </a:lnTo>
                  <a:lnTo>
                    <a:pt x="54138" y="30741"/>
                  </a:lnTo>
                  <a:lnTo>
                    <a:pt x="52260" y="31424"/>
                  </a:lnTo>
                  <a:lnTo>
                    <a:pt x="52260" y="31595"/>
                  </a:lnTo>
                  <a:lnTo>
                    <a:pt x="52089" y="31595"/>
                  </a:lnTo>
                  <a:lnTo>
                    <a:pt x="49356" y="32620"/>
                  </a:lnTo>
                  <a:lnTo>
                    <a:pt x="49186" y="32620"/>
                  </a:lnTo>
                  <a:lnTo>
                    <a:pt x="46965" y="33132"/>
                  </a:lnTo>
                  <a:lnTo>
                    <a:pt x="44745" y="33644"/>
                  </a:lnTo>
                  <a:lnTo>
                    <a:pt x="44745" y="33815"/>
                  </a:lnTo>
                  <a:lnTo>
                    <a:pt x="44574" y="33815"/>
                  </a:lnTo>
                  <a:lnTo>
                    <a:pt x="43550" y="33986"/>
                  </a:lnTo>
                  <a:lnTo>
                    <a:pt x="43379" y="33986"/>
                  </a:lnTo>
                  <a:lnTo>
                    <a:pt x="42183" y="34157"/>
                  </a:lnTo>
                  <a:lnTo>
                    <a:pt x="42183" y="34327"/>
                  </a:lnTo>
                  <a:lnTo>
                    <a:pt x="42013" y="34157"/>
                  </a:lnTo>
                  <a:lnTo>
                    <a:pt x="40988" y="34327"/>
                  </a:lnTo>
                  <a:lnTo>
                    <a:pt x="40817" y="34327"/>
                  </a:lnTo>
                  <a:lnTo>
                    <a:pt x="38597" y="34669"/>
                  </a:lnTo>
                  <a:lnTo>
                    <a:pt x="34498" y="35011"/>
                  </a:lnTo>
                  <a:lnTo>
                    <a:pt x="34498" y="35181"/>
                  </a:lnTo>
                  <a:lnTo>
                    <a:pt x="33303" y="35181"/>
                  </a:lnTo>
                  <a:lnTo>
                    <a:pt x="33132" y="35352"/>
                  </a:lnTo>
                  <a:lnTo>
                    <a:pt x="32961" y="35181"/>
                  </a:lnTo>
                  <a:lnTo>
                    <a:pt x="29546" y="35181"/>
                  </a:lnTo>
                  <a:lnTo>
                    <a:pt x="29375" y="35011"/>
                  </a:lnTo>
                  <a:lnTo>
                    <a:pt x="28009" y="35011"/>
                  </a:lnTo>
                  <a:lnTo>
                    <a:pt x="26472" y="34669"/>
                  </a:lnTo>
                  <a:lnTo>
                    <a:pt x="26301" y="34669"/>
                  </a:lnTo>
                  <a:lnTo>
                    <a:pt x="26301" y="34498"/>
                  </a:lnTo>
                  <a:lnTo>
                    <a:pt x="25447" y="34327"/>
                  </a:lnTo>
                  <a:lnTo>
                    <a:pt x="25276" y="34327"/>
                  </a:lnTo>
                  <a:lnTo>
                    <a:pt x="25105" y="34498"/>
                  </a:lnTo>
                  <a:lnTo>
                    <a:pt x="24934" y="34498"/>
                  </a:lnTo>
                  <a:lnTo>
                    <a:pt x="24764" y="34669"/>
                  </a:lnTo>
                  <a:lnTo>
                    <a:pt x="24764" y="34840"/>
                  </a:lnTo>
                  <a:lnTo>
                    <a:pt x="24593" y="34669"/>
                  </a:lnTo>
                  <a:lnTo>
                    <a:pt x="24764" y="34669"/>
                  </a:lnTo>
                  <a:lnTo>
                    <a:pt x="24764" y="34498"/>
                  </a:lnTo>
                  <a:lnTo>
                    <a:pt x="24764" y="34157"/>
                  </a:lnTo>
                  <a:lnTo>
                    <a:pt x="24764" y="33986"/>
                  </a:lnTo>
                  <a:lnTo>
                    <a:pt x="23910" y="33474"/>
                  </a:lnTo>
                  <a:lnTo>
                    <a:pt x="22885" y="32961"/>
                  </a:lnTo>
                  <a:lnTo>
                    <a:pt x="22202" y="32278"/>
                  </a:lnTo>
                  <a:lnTo>
                    <a:pt x="21348" y="31424"/>
                  </a:lnTo>
                  <a:lnTo>
                    <a:pt x="20836" y="30399"/>
                  </a:lnTo>
                  <a:lnTo>
                    <a:pt x="20323" y="29546"/>
                  </a:lnTo>
                  <a:lnTo>
                    <a:pt x="19982" y="28350"/>
                  </a:lnTo>
                  <a:lnTo>
                    <a:pt x="19640" y="27325"/>
                  </a:lnTo>
                  <a:lnTo>
                    <a:pt x="19640" y="26130"/>
                  </a:lnTo>
                  <a:lnTo>
                    <a:pt x="19469" y="25959"/>
                  </a:lnTo>
                  <a:lnTo>
                    <a:pt x="19640" y="24251"/>
                  </a:lnTo>
                  <a:lnTo>
                    <a:pt x="19982" y="22714"/>
                  </a:lnTo>
                  <a:lnTo>
                    <a:pt x="20494" y="20665"/>
                  </a:lnTo>
                  <a:lnTo>
                    <a:pt x="21177" y="18957"/>
                  </a:lnTo>
                  <a:lnTo>
                    <a:pt x="21860" y="17249"/>
                  </a:lnTo>
                  <a:lnTo>
                    <a:pt x="22714" y="15712"/>
                  </a:lnTo>
                  <a:lnTo>
                    <a:pt x="23739" y="14175"/>
                  </a:lnTo>
                  <a:lnTo>
                    <a:pt x="24764" y="12809"/>
                  </a:lnTo>
                  <a:lnTo>
                    <a:pt x="25959" y="11443"/>
                  </a:lnTo>
                  <a:lnTo>
                    <a:pt x="26984" y="10247"/>
                  </a:lnTo>
                  <a:lnTo>
                    <a:pt x="28350" y="9222"/>
                  </a:lnTo>
                  <a:lnTo>
                    <a:pt x="29546" y="8198"/>
                  </a:lnTo>
                  <a:lnTo>
                    <a:pt x="30912" y="7344"/>
                  </a:lnTo>
                  <a:lnTo>
                    <a:pt x="32107" y="6490"/>
                  </a:lnTo>
                  <a:lnTo>
                    <a:pt x="33269" y="6012"/>
                  </a:lnTo>
                  <a:lnTo>
                    <a:pt x="33269" y="6012"/>
                  </a:lnTo>
                  <a:lnTo>
                    <a:pt x="32961" y="6148"/>
                  </a:lnTo>
                  <a:lnTo>
                    <a:pt x="31424" y="7002"/>
                  </a:lnTo>
                  <a:lnTo>
                    <a:pt x="30058" y="8027"/>
                  </a:lnTo>
                  <a:lnTo>
                    <a:pt x="28692" y="9052"/>
                  </a:lnTo>
                  <a:lnTo>
                    <a:pt x="27325" y="10418"/>
                  </a:lnTo>
                  <a:lnTo>
                    <a:pt x="26130" y="11613"/>
                  </a:lnTo>
                  <a:lnTo>
                    <a:pt x="23910" y="14688"/>
                  </a:lnTo>
                  <a:lnTo>
                    <a:pt x="22714" y="16225"/>
                  </a:lnTo>
                  <a:lnTo>
                    <a:pt x="21860" y="18103"/>
                  </a:lnTo>
                  <a:lnTo>
                    <a:pt x="21006" y="19982"/>
                  </a:lnTo>
                  <a:lnTo>
                    <a:pt x="20323" y="21860"/>
                  </a:lnTo>
                  <a:lnTo>
                    <a:pt x="19982" y="23910"/>
                  </a:lnTo>
                  <a:lnTo>
                    <a:pt x="19811" y="25788"/>
                  </a:lnTo>
                  <a:lnTo>
                    <a:pt x="19982" y="26471"/>
                  </a:lnTo>
                  <a:lnTo>
                    <a:pt x="19982" y="26642"/>
                  </a:lnTo>
                  <a:lnTo>
                    <a:pt x="19982" y="26813"/>
                  </a:lnTo>
                  <a:lnTo>
                    <a:pt x="20153" y="28009"/>
                  </a:lnTo>
                  <a:lnTo>
                    <a:pt x="20494" y="29204"/>
                  </a:lnTo>
                  <a:lnTo>
                    <a:pt x="21006" y="30229"/>
                  </a:lnTo>
                  <a:lnTo>
                    <a:pt x="21690" y="31083"/>
                  </a:lnTo>
                  <a:lnTo>
                    <a:pt x="22373" y="31424"/>
                  </a:lnTo>
                  <a:lnTo>
                    <a:pt x="22373" y="31766"/>
                  </a:lnTo>
                  <a:lnTo>
                    <a:pt x="23056" y="32449"/>
                  </a:lnTo>
                  <a:lnTo>
                    <a:pt x="23910" y="32961"/>
                  </a:lnTo>
                  <a:lnTo>
                    <a:pt x="24934" y="33474"/>
                  </a:lnTo>
                  <a:lnTo>
                    <a:pt x="26130" y="33815"/>
                  </a:lnTo>
                  <a:lnTo>
                    <a:pt x="27325" y="34157"/>
                  </a:lnTo>
                  <a:lnTo>
                    <a:pt x="28692" y="34498"/>
                  </a:lnTo>
                  <a:lnTo>
                    <a:pt x="31595" y="34669"/>
                  </a:lnTo>
                  <a:lnTo>
                    <a:pt x="31766" y="34669"/>
                  </a:lnTo>
                  <a:lnTo>
                    <a:pt x="31766" y="34498"/>
                  </a:lnTo>
                  <a:lnTo>
                    <a:pt x="31595" y="34327"/>
                  </a:lnTo>
                  <a:lnTo>
                    <a:pt x="29204" y="33986"/>
                  </a:lnTo>
                  <a:lnTo>
                    <a:pt x="26813" y="33303"/>
                  </a:lnTo>
                  <a:lnTo>
                    <a:pt x="24593" y="32620"/>
                  </a:lnTo>
                  <a:lnTo>
                    <a:pt x="22714" y="31595"/>
                  </a:lnTo>
                  <a:lnTo>
                    <a:pt x="24764" y="32449"/>
                  </a:lnTo>
                  <a:lnTo>
                    <a:pt x="26984" y="33132"/>
                  </a:lnTo>
                  <a:lnTo>
                    <a:pt x="29204" y="33474"/>
                  </a:lnTo>
                  <a:lnTo>
                    <a:pt x="31595" y="33815"/>
                  </a:lnTo>
                  <a:lnTo>
                    <a:pt x="34157" y="33986"/>
                  </a:lnTo>
                  <a:lnTo>
                    <a:pt x="36718" y="33815"/>
                  </a:lnTo>
                  <a:lnTo>
                    <a:pt x="39622" y="33644"/>
                  </a:lnTo>
                  <a:lnTo>
                    <a:pt x="42525" y="33303"/>
                  </a:lnTo>
                  <a:lnTo>
                    <a:pt x="42525" y="33474"/>
                  </a:lnTo>
                  <a:lnTo>
                    <a:pt x="42696" y="33474"/>
                  </a:lnTo>
                  <a:lnTo>
                    <a:pt x="44062" y="33303"/>
                  </a:lnTo>
                  <a:lnTo>
                    <a:pt x="46624" y="32620"/>
                  </a:lnTo>
                  <a:lnTo>
                    <a:pt x="49186" y="31766"/>
                  </a:lnTo>
                  <a:lnTo>
                    <a:pt x="51747" y="30741"/>
                  </a:lnTo>
                  <a:lnTo>
                    <a:pt x="54309" y="29546"/>
                  </a:lnTo>
                  <a:lnTo>
                    <a:pt x="57042" y="28009"/>
                  </a:lnTo>
                  <a:lnTo>
                    <a:pt x="59432" y="26130"/>
                  </a:lnTo>
                  <a:lnTo>
                    <a:pt x="61311" y="24422"/>
                  </a:lnTo>
                  <a:lnTo>
                    <a:pt x="61994" y="23397"/>
                  </a:lnTo>
                  <a:lnTo>
                    <a:pt x="62677" y="22373"/>
                  </a:lnTo>
                  <a:lnTo>
                    <a:pt x="63360" y="20665"/>
                  </a:lnTo>
                  <a:lnTo>
                    <a:pt x="63873" y="18957"/>
                  </a:lnTo>
                  <a:lnTo>
                    <a:pt x="63873" y="17078"/>
                  </a:lnTo>
                  <a:lnTo>
                    <a:pt x="63360" y="15371"/>
                  </a:lnTo>
                  <a:lnTo>
                    <a:pt x="63360" y="15200"/>
                  </a:lnTo>
                  <a:lnTo>
                    <a:pt x="62507" y="13834"/>
                  </a:lnTo>
                  <a:lnTo>
                    <a:pt x="61994" y="12467"/>
                  </a:lnTo>
                  <a:lnTo>
                    <a:pt x="61823" y="12467"/>
                  </a:lnTo>
                  <a:lnTo>
                    <a:pt x="60799" y="10930"/>
                  </a:lnTo>
                  <a:lnTo>
                    <a:pt x="59603" y="9564"/>
                  </a:lnTo>
                  <a:lnTo>
                    <a:pt x="58066" y="8369"/>
                  </a:lnTo>
                  <a:lnTo>
                    <a:pt x="56529" y="7344"/>
                  </a:lnTo>
                  <a:lnTo>
                    <a:pt x="54821" y="6319"/>
                  </a:lnTo>
                  <a:lnTo>
                    <a:pt x="53114" y="5465"/>
                  </a:lnTo>
                  <a:lnTo>
                    <a:pt x="51235" y="4782"/>
                  </a:lnTo>
                  <a:lnTo>
                    <a:pt x="49356" y="4441"/>
                  </a:lnTo>
                  <a:lnTo>
                    <a:pt x="49186" y="4441"/>
                  </a:lnTo>
                  <a:lnTo>
                    <a:pt x="49015" y="4611"/>
                  </a:lnTo>
                  <a:lnTo>
                    <a:pt x="48844" y="4611"/>
                  </a:lnTo>
                  <a:lnTo>
                    <a:pt x="48502" y="4270"/>
                  </a:lnTo>
                  <a:lnTo>
                    <a:pt x="46282" y="3928"/>
                  </a:lnTo>
                  <a:lnTo>
                    <a:pt x="44062" y="4099"/>
                  </a:lnTo>
                  <a:lnTo>
                    <a:pt x="42013" y="4270"/>
                  </a:lnTo>
                  <a:lnTo>
                    <a:pt x="39963" y="4953"/>
                  </a:lnTo>
                  <a:lnTo>
                    <a:pt x="39963" y="4782"/>
                  </a:lnTo>
                  <a:lnTo>
                    <a:pt x="41500" y="4099"/>
                  </a:lnTo>
                  <a:lnTo>
                    <a:pt x="41671" y="3928"/>
                  </a:lnTo>
                  <a:lnTo>
                    <a:pt x="42183" y="3928"/>
                  </a:lnTo>
                  <a:lnTo>
                    <a:pt x="43379" y="3587"/>
                  </a:lnTo>
                  <a:lnTo>
                    <a:pt x="44745" y="3416"/>
                  </a:lnTo>
                  <a:lnTo>
                    <a:pt x="46111" y="3416"/>
                  </a:lnTo>
                  <a:lnTo>
                    <a:pt x="47478" y="3587"/>
                  </a:lnTo>
                  <a:lnTo>
                    <a:pt x="47649" y="3416"/>
                  </a:lnTo>
                  <a:lnTo>
                    <a:pt x="47649" y="3245"/>
                  </a:lnTo>
                  <a:lnTo>
                    <a:pt x="47307" y="2562"/>
                  </a:lnTo>
                  <a:lnTo>
                    <a:pt x="47136" y="2050"/>
                  </a:lnTo>
                  <a:lnTo>
                    <a:pt x="47136" y="1537"/>
                  </a:lnTo>
                  <a:lnTo>
                    <a:pt x="47307" y="1196"/>
                  </a:lnTo>
                  <a:lnTo>
                    <a:pt x="47649" y="854"/>
                  </a:lnTo>
                  <a:lnTo>
                    <a:pt x="47990" y="513"/>
                  </a:lnTo>
                  <a:lnTo>
                    <a:pt x="48502" y="342"/>
                  </a:lnTo>
                  <a:close/>
                  <a:moveTo>
                    <a:pt x="74291" y="29887"/>
                  </a:moveTo>
                  <a:lnTo>
                    <a:pt x="74291" y="30058"/>
                  </a:lnTo>
                  <a:lnTo>
                    <a:pt x="73949" y="31424"/>
                  </a:lnTo>
                  <a:lnTo>
                    <a:pt x="73607" y="31937"/>
                  </a:lnTo>
                  <a:lnTo>
                    <a:pt x="73437" y="32278"/>
                  </a:lnTo>
                  <a:lnTo>
                    <a:pt x="71729" y="33303"/>
                  </a:lnTo>
                  <a:lnTo>
                    <a:pt x="68484" y="35352"/>
                  </a:lnTo>
                  <a:lnTo>
                    <a:pt x="65239" y="37402"/>
                  </a:lnTo>
                  <a:lnTo>
                    <a:pt x="62165" y="39793"/>
                  </a:lnTo>
                  <a:lnTo>
                    <a:pt x="60628" y="41159"/>
                  </a:lnTo>
                  <a:lnTo>
                    <a:pt x="59262" y="42525"/>
                  </a:lnTo>
                  <a:lnTo>
                    <a:pt x="59262" y="42696"/>
                  </a:lnTo>
                  <a:lnTo>
                    <a:pt x="59091" y="42525"/>
                  </a:lnTo>
                  <a:lnTo>
                    <a:pt x="61140" y="40305"/>
                  </a:lnTo>
                  <a:lnTo>
                    <a:pt x="63531" y="38255"/>
                  </a:lnTo>
                  <a:lnTo>
                    <a:pt x="65922" y="36377"/>
                  </a:lnTo>
                  <a:lnTo>
                    <a:pt x="68313" y="34669"/>
                  </a:lnTo>
                  <a:lnTo>
                    <a:pt x="68484" y="34669"/>
                  </a:lnTo>
                  <a:lnTo>
                    <a:pt x="71558" y="32278"/>
                  </a:lnTo>
                  <a:lnTo>
                    <a:pt x="74291" y="29887"/>
                  </a:lnTo>
                  <a:close/>
                  <a:moveTo>
                    <a:pt x="96492" y="41159"/>
                  </a:moveTo>
                  <a:lnTo>
                    <a:pt x="97517" y="42183"/>
                  </a:lnTo>
                  <a:lnTo>
                    <a:pt x="97517" y="42354"/>
                  </a:lnTo>
                  <a:lnTo>
                    <a:pt x="97346" y="42354"/>
                  </a:lnTo>
                  <a:lnTo>
                    <a:pt x="97175" y="42525"/>
                  </a:lnTo>
                  <a:lnTo>
                    <a:pt x="97005" y="43037"/>
                  </a:lnTo>
                  <a:lnTo>
                    <a:pt x="96663" y="42525"/>
                  </a:lnTo>
                  <a:lnTo>
                    <a:pt x="96492" y="41159"/>
                  </a:lnTo>
                  <a:close/>
                  <a:moveTo>
                    <a:pt x="26642" y="35011"/>
                  </a:moveTo>
                  <a:lnTo>
                    <a:pt x="27838" y="35181"/>
                  </a:lnTo>
                  <a:lnTo>
                    <a:pt x="27325" y="37060"/>
                  </a:lnTo>
                  <a:lnTo>
                    <a:pt x="26813" y="39280"/>
                  </a:lnTo>
                  <a:lnTo>
                    <a:pt x="26642" y="40305"/>
                  </a:lnTo>
                  <a:lnTo>
                    <a:pt x="26472" y="41500"/>
                  </a:lnTo>
                  <a:lnTo>
                    <a:pt x="26642" y="41671"/>
                  </a:lnTo>
                  <a:lnTo>
                    <a:pt x="26984" y="41671"/>
                  </a:lnTo>
                  <a:lnTo>
                    <a:pt x="25618" y="43550"/>
                  </a:lnTo>
                  <a:lnTo>
                    <a:pt x="25618" y="42696"/>
                  </a:lnTo>
                  <a:lnTo>
                    <a:pt x="25788" y="42183"/>
                  </a:lnTo>
                  <a:lnTo>
                    <a:pt x="26130" y="40476"/>
                  </a:lnTo>
                  <a:lnTo>
                    <a:pt x="26472" y="38939"/>
                  </a:lnTo>
                  <a:lnTo>
                    <a:pt x="26472" y="38768"/>
                  </a:lnTo>
                  <a:lnTo>
                    <a:pt x="26813" y="36889"/>
                  </a:lnTo>
                  <a:lnTo>
                    <a:pt x="26813" y="35865"/>
                  </a:lnTo>
                  <a:lnTo>
                    <a:pt x="26642" y="35011"/>
                  </a:lnTo>
                  <a:close/>
                  <a:moveTo>
                    <a:pt x="97517" y="42867"/>
                  </a:moveTo>
                  <a:lnTo>
                    <a:pt x="97517" y="43550"/>
                  </a:lnTo>
                  <a:lnTo>
                    <a:pt x="97346" y="43379"/>
                  </a:lnTo>
                  <a:lnTo>
                    <a:pt x="97517" y="42867"/>
                  </a:lnTo>
                  <a:close/>
                  <a:moveTo>
                    <a:pt x="26472" y="35865"/>
                  </a:moveTo>
                  <a:lnTo>
                    <a:pt x="26472" y="37231"/>
                  </a:lnTo>
                  <a:lnTo>
                    <a:pt x="26130" y="38597"/>
                  </a:lnTo>
                  <a:lnTo>
                    <a:pt x="26130" y="38768"/>
                  </a:lnTo>
                  <a:lnTo>
                    <a:pt x="25788" y="40476"/>
                  </a:lnTo>
                  <a:lnTo>
                    <a:pt x="25447" y="42183"/>
                  </a:lnTo>
                  <a:lnTo>
                    <a:pt x="25276" y="42696"/>
                  </a:lnTo>
                  <a:lnTo>
                    <a:pt x="25105" y="43721"/>
                  </a:lnTo>
                  <a:lnTo>
                    <a:pt x="25105" y="43037"/>
                  </a:lnTo>
                  <a:lnTo>
                    <a:pt x="25105" y="42354"/>
                  </a:lnTo>
                  <a:lnTo>
                    <a:pt x="25618" y="40817"/>
                  </a:lnTo>
                  <a:lnTo>
                    <a:pt x="25788" y="39793"/>
                  </a:lnTo>
                  <a:lnTo>
                    <a:pt x="25959" y="39280"/>
                  </a:lnTo>
                  <a:lnTo>
                    <a:pt x="26301" y="37572"/>
                  </a:lnTo>
                  <a:lnTo>
                    <a:pt x="26472" y="35865"/>
                  </a:lnTo>
                  <a:close/>
                  <a:moveTo>
                    <a:pt x="65068" y="39451"/>
                  </a:moveTo>
                  <a:lnTo>
                    <a:pt x="63531" y="40817"/>
                  </a:lnTo>
                  <a:lnTo>
                    <a:pt x="62165" y="42183"/>
                  </a:lnTo>
                  <a:lnTo>
                    <a:pt x="61994" y="42525"/>
                  </a:lnTo>
                  <a:lnTo>
                    <a:pt x="62165" y="42696"/>
                  </a:lnTo>
                  <a:lnTo>
                    <a:pt x="62336" y="42867"/>
                  </a:lnTo>
                  <a:lnTo>
                    <a:pt x="61823" y="43208"/>
                  </a:lnTo>
                  <a:lnTo>
                    <a:pt x="60628" y="44062"/>
                  </a:lnTo>
                  <a:lnTo>
                    <a:pt x="59945" y="43379"/>
                  </a:lnTo>
                  <a:lnTo>
                    <a:pt x="59945" y="43208"/>
                  </a:lnTo>
                  <a:lnTo>
                    <a:pt x="62507" y="41330"/>
                  </a:lnTo>
                  <a:lnTo>
                    <a:pt x="65068" y="39451"/>
                  </a:lnTo>
                  <a:close/>
                  <a:moveTo>
                    <a:pt x="93589" y="39963"/>
                  </a:moveTo>
                  <a:lnTo>
                    <a:pt x="94955" y="42013"/>
                  </a:lnTo>
                  <a:lnTo>
                    <a:pt x="93931" y="44062"/>
                  </a:lnTo>
                  <a:lnTo>
                    <a:pt x="93077" y="41842"/>
                  </a:lnTo>
                  <a:lnTo>
                    <a:pt x="93589" y="39963"/>
                  </a:lnTo>
                  <a:close/>
                  <a:moveTo>
                    <a:pt x="96663" y="43721"/>
                  </a:moveTo>
                  <a:lnTo>
                    <a:pt x="96834" y="43891"/>
                  </a:lnTo>
                  <a:lnTo>
                    <a:pt x="96834" y="44062"/>
                  </a:lnTo>
                  <a:lnTo>
                    <a:pt x="96663" y="43721"/>
                  </a:lnTo>
                  <a:close/>
                  <a:moveTo>
                    <a:pt x="95297" y="41500"/>
                  </a:moveTo>
                  <a:lnTo>
                    <a:pt x="95297" y="41671"/>
                  </a:lnTo>
                  <a:lnTo>
                    <a:pt x="95980" y="42354"/>
                  </a:lnTo>
                  <a:lnTo>
                    <a:pt x="96151" y="42525"/>
                  </a:lnTo>
                  <a:lnTo>
                    <a:pt x="96321" y="42696"/>
                  </a:lnTo>
                  <a:lnTo>
                    <a:pt x="96492" y="42867"/>
                  </a:lnTo>
                  <a:lnTo>
                    <a:pt x="96321" y="42867"/>
                  </a:lnTo>
                  <a:lnTo>
                    <a:pt x="96321" y="43037"/>
                  </a:lnTo>
                  <a:lnTo>
                    <a:pt x="96151" y="43379"/>
                  </a:lnTo>
                  <a:lnTo>
                    <a:pt x="96321" y="43379"/>
                  </a:lnTo>
                  <a:lnTo>
                    <a:pt x="96492" y="44404"/>
                  </a:lnTo>
                  <a:lnTo>
                    <a:pt x="95297" y="42013"/>
                  </a:lnTo>
                  <a:lnTo>
                    <a:pt x="95297" y="41842"/>
                  </a:lnTo>
                  <a:lnTo>
                    <a:pt x="94955" y="41500"/>
                  </a:lnTo>
                  <a:close/>
                  <a:moveTo>
                    <a:pt x="94101" y="44745"/>
                  </a:moveTo>
                  <a:lnTo>
                    <a:pt x="93931" y="44916"/>
                  </a:lnTo>
                  <a:lnTo>
                    <a:pt x="93931" y="44745"/>
                  </a:lnTo>
                  <a:close/>
                  <a:moveTo>
                    <a:pt x="97859" y="42525"/>
                  </a:moveTo>
                  <a:lnTo>
                    <a:pt x="98542" y="43379"/>
                  </a:lnTo>
                  <a:lnTo>
                    <a:pt x="98712" y="45087"/>
                  </a:lnTo>
                  <a:lnTo>
                    <a:pt x="98712" y="45087"/>
                  </a:lnTo>
                  <a:lnTo>
                    <a:pt x="98029" y="44062"/>
                  </a:lnTo>
                  <a:lnTo>
                    <a:pt x="97859" y="42525"/>
                  </a:lnTo>
                  <a:close/>
                  <a:moveTo>
                    <a:pt x="96663" y="44574"/>
                  </a:moveTo>
                  <a:lnTo>
                    <a:pt x="96663" y="44745"/>
                  </a:lnTo>
                  <a:lnTo>
                    <a:pt x="96794" y="45087"/>
                  </a:lnTo>
                  <a:lnTo>
                    <a:pt x="96663" y="45087"/>
                  </a:lnTo>
                  <a:lnTo>
                    <a:pt x="96663" y="44916"/>
                  </a:lnTo>
                  <a:lnTo>
                    <a:pt x="96492" y="44574"/>
                  </a:lnTo>
                  <a:close/>
                  <a:moveTo>
                    <a:pt x="93931" y="45087"/>
                  </a:moveTo>
                  <a:lnTo>
                    <a:pt x="94101" y="45258"/>
                  </a:lnTo>
                  <a:lnTo>
                    <a:pt x="93931" y="45258"/>
                  </a:lnTo>
                  <a:lnTo>
                    <a:pt x="93931" y="45087"/>
                  </a:lnTo>
                  <a:close/>
                  <a:moveTo>
                    <a:pt x="99566" y="44745"/>
                  </a:moveTo>
                  <a:lnTo>
                    <a:pt x="99566" y="44916"/>
                  </a:lnTo>
                  <a:lnTo>
                    <a:pt x="99566" y="45428"/>
                  </a:lnTo>
                  <a:lnTo>
                    <a:pt x="99396" y="44916"/>
                  </a:lnTo>
                  <a:lnTo>
                    <a:pt x="99566" y="44745"/>
                  </a:lnTo>
                  <a:close/>
                  <a:moveTo>
                    <a:pt x="96834" y="45189"/>
                  </a:moveTo>
                  <a:lnTo>
                    <a:pt x="96948" y="45485"/>
                  </a:lnTo>
                  <a:lnTo>
                    <a:pt x="96834" y="45258"/>
                  </a:lnTo>
                  <a:lnTo>
                    <a:pt x="96834" y="45189"/>
                  </a:lnTo>
                  <a:close/>
                  <a:moveTo>
                    <a:pt x="15883" y="43037"/>
                  </a:moveTo>
                  <a:lnTo>
                    <a:pt x="15371" y="45599"/>
                  </a:lnTo>
                  <a:lnTo>
                    <a:pt x="15371" y="45258"/>
                  </a:lnTo>
                  <a:lnTo>
                    <a:pt x="15883" y="43037"/>
                  </a:lnTo>
                  <a:close/>
                  <a:moveTo>
                    <a:pt x="97175" y="44233"/>
                  </a:moveTo>
                  <a:lnTo>
                    <a:pt x="97517" y="44745"/>
                  </a:lnTo>
                  <a:lnTo>
                    <a:pt x="97517" y="45770"/>
                  </a:lnTo>
                  <a:lnTo>
                    <a:pt x="97005" y="44574"/>
                  </a:lnTo>
                  <a:lnTo>
                    <a:pt x="97175" y="44233"/>
                  </a:lnTo>
                  <a:close/>
                  <a:moveTo>
                    <a:pt x="25447" y="34669"/>
                  </a:moveTo>
                  <a:lnTo>
                    <a:pt x="25959" y="34840"/>
                  </a:lnTo>
                  <a:lnTo>
                    <a:pt x="26130" y="35865"/>
                  </a:lnTo>
                  <a:lnTo>
                    <a:pt x="25959" y="37060"/>
                  </a:lnTo>
                  <a:lnTo>
                    <a:pt x="25618" y="39280"/>
                  </a:lnTo>
                  <a:lnTo>
                    <a:pt x="25447" y="39793"/>
                  </a:lnTo>
                  <a:lnTo>
                    <a:pt x="25276" y="40646"/>
                  </a:lnTo>
                  <a:lnTo>
                    <a:pt x="24764" y="42354"/>
                  </a:lnTo>
                  <a:lnTo>
                    <a:pt x="24764" y="43208"/>
                  </a:lnTo>
                  <a:lnTo>
                    <a:pt x="24934" y="44062"/>
                  </a:lnTo>
                  <a:lnTo>
                    <a:pt x="25105" y="44233"/>
                  </a:lnTo>
                  <a:lnTo>
                    <a:pt x="24081" y="45599"/>
                  </a:lnTo>
                  <a:lnTo>
                    <a:pt x="23739" y="45770"/>
                  </a:lnTo>
                  <a:lnTo>
                    <a:pt x="23397" y="46282"/>
                  </a:lnTo>
                  <a:lnTo>
                    <a:pt x="23397" y="46282"/>
                  </a:lnTo>
                  <a:lnTo>
                    <a:pt x="23910" y="44745"/>
                  </a:lnTo>
                  <a:lnTo>
                    <a:pt x="24081" y="43208"/>
                  </a:lnTo>
                  <a:lnTo>
                    <a:pt x="24422" y="41842"/>
                  </a:lnTo>
                  <a:lnTo>
                    <a:pt x="24934" y="38597"/>
                  </a:lnTo>
                  <a:lnTo>
                    <a:pt x="25105" y="36718"/>
                  </a:lnTo>
                  <a:lnTo>
                    <a:pt x="25105" y="34840"/>
                  </a:lnTo>
                  <a:lnTo>
                    <a:pt x="25276" y="34669"/>
                  </a:lnTo>
                  <a:close/>
                  <a:moveTo>
                    <a:pt x="18445" y="42525"/>
                  </a:moveTo>
                  <a:lnTo>
                    <a:pt x="17762" y="45428"/>
                  </a:lnTo>
                  <a:lnTo>
                    <a:pt x="17420" y="46624"/>
                  </a:lnTo>
                  <a:lnTo>
                    <a:pt x="18445" y="42525"/>
                  </a:lnTo>
                  <a:close/>
                  <a:moveTo>
                    <a:pt x="98029" y="45258"/>
                  </a:moveTo>
                  <a:lnTo>
                    <a:pt x="98542" y="45941"/>
                  </a:lnTo>
                  <a:lnTo>
                    <a:pt x="98542" y="46111"/>
                  </a:lnTo>
                  <a:lnTo>
                    <a:pt x="97859" y="46795"/>
                  </a:lnTo>
                  <a:lnTo>
                    <a:pt x="97688" y="46111"/>
                  </a:lnTo>
                  <a:lnTo>
                    <a:pt x="97859" y="46111"/>
                  </a:lnTo>
                  <a:lnTo>
                    <a:pt x="98029" y="45941"/>
                  </a:lnTo>
                  <a:lnTo>
                    <a:pt x="98029" y="45258"/>
                  </a:lnTo>
                  <a:close/>
                  <a:moveTo>
                    <a:pt x="63360" y="43208"/>
                  </a:moveTo>
                  <a:lnTo>
                    <a:pt x="63360" y="44916"/>
                  </a:lnTo>
                  <a:lnTo>
                    <a:pt x="63190" y="45599"/>
                  </a:lnTo>
                  <a:lnTo>
                    <a:pt x="63190" y="46453"/>
                  </a:lnTo>
                  <a:lnTo>
                    <a:pt x="63019" y="47307"/>
                  </a:lnTo>
                  <a:lnTo>
                    <a:pt x="62165" y="45770"/>
                  </a:lnTo>
                  <a:lnTo>
                    <a:pt x="60970" y="44404"/>
                  </a:lnTo>
                  <a:lnTo>
                    <a:pt x="63360" y="43208"/>
                  </a:lnTo>
                  <a:close/>
                  <a:moveTo>
                    <a:pt x="95297" y="42525"/>
                  </a:moveTo>
                  <a:lnTo>
                    <a:pt x="96151" y="44574"/>
                  </a:lnTo>
                  <a:lnTo>
                    <a:pt x="96151" y="44745"/>
                  </a:lnTo>
                  <a:lnTo>
                    <a:pt x="96321" y="44745"/>
                  </a:lnTo>
                  <a:lnTo>
                    <a:pt x="96321" y="45087"/>
                  </a:lnTo>
                  <a:lnTo>
                    <a:pt x="95809" y="46453"/>
                  </a:lnTo>
                  <a:lnTo>
                    <a:pt x="95126" y="47649"/>
                  </a:lnTo>
                  <a:lnTo>
                    <a:pt x="94272" y="44916"/>
                  </a:lnTo>
                  <a:lnTo>
                    <a:pt x="95297" y="42525"/>
                  </a:lnTo>
                  <a:close/>
                  <a:moveTo>
                    <a:pt x="100079" y="45428"/>
                  </a:moveTo>
                  <a:lnTo>
                    <a:pt x="100933" y="47136"/>
                  </a:lnTo>
                  <a:lnTo>
                    <a:pt x="100762" y="47478"/>
                  </a:lnTo>
                  <a:lnTo>
                    <a:pt x="100591" y="47649"/>
                  </a:lnTo>
                  <a:lnTo>
                    <a:pt x="100420" y="47478"/>
                  </a:lnTo>
                  <a:lnTo>
                    <a:pt x="99908" y="46795"/>
                  </a:lnTo>
                  <a:lnTo>
                    <a:pt x="99908" y="46624"/>
                  </a:lnTo>
                  <a:lnTo>
                    <a:pt x="100079" y="45428"/>
                  </a:lnTo>
                  <a:close/>
                  <a:moveTo>
                    <a:pt x="93077" y="40476"/>
                  </a:moveTo>
                  <a:lnTo>
                    <a:pt x="92735" y="41842"/>
                  </a:lnTo>
                  <a:lnTo>
                    <a:pt x="92735" y="42013"/>
                  </a:lnTo>
                  <a:lnTo>
                    <a:pt x="92564" y="42183"/>
                  </a:lnTo>
                  <a:lnTo>
                    <a:pt x="91369" y="45258"/>
                  </a:lnTo>
                  <a:lnTo>
                    <a:pt x="89832" y="48332"/>
                  </a:lnTo>
                  <a:lnTo>
                    <a:pt x="90515" y="46624"/>
                  </a:lnTo>
                  <a:lnTo>
                    <a:pt x="91369" y="44745"/>
                  </a:lnTo>
                  <a:lnTo>
                    <a:pt x="92735" y="41671"/>
                  </a:lnTo>
                  <a:lnTo>
                    <a:pt x="92564" y="41671"/>
                  </a:lnTo>
                  <a:lnTo>
                    <a:pt x="92564" y="41500"/>
                  </a:lnTo>
                  <a:lnTo>
                    <a:pt x="92735" y="41500"/>
                  </a:lnTo>
                  <a:lnTo>
                    <a:pt x="93077" y="40476"/>
                  </a:lnTo>
                  <a:close/>
                  <a:moveTo>
                    <a:pt x="22202" y="39622"/>
                  </a:moveTo>
                  <a:lnTo>
                    <a:pt x="21348" y="44062"/>
                  </a:lnTo>
                  <a:lnTo>
                    <a:pt x="20665" y="48673"/>
                  </a:lnTo>
                  <a:lnTo>
                    <a:pt x="20665" y="46453"/>
                  </a:lnTo>
                  <a:lnTo>
                    <a:pt x="21006" y="44062"/>
                  </a:lnTo>
                  <a:lnTo>
                    <a:pt x="21519" y="41842"/>
                  </a:lnTo>
                  <a:lnTo>
                    <a:pt x="22202" y="39622"/>
                  </a:lnTo>
                  <a:close/>
                  <a:moveTo>
                    <a:pt x="94101" y="45599"/>
                  </a:moveTo>
                  <a:lnTo>
                    <a:pt x="94784" y="48161"/>
                  </a:lnTo>
                  <a:lnTo>
                    <a:pt x="94784" y="48332"/>
                  </a:lnTo>
                  <a:lnTo>
                    <a:pt x="94870" y="48759"/>
                  </a:lnTo>
                  <a:lnTo>
                    <a:pt x="94870" y="48759"/>
                  </a:lnTo>
                  <a:lnTo>
                    <a:pt x="94784" y="48673"/>
                  </a:lnTo>
                  <a:lnTo>
                    <a:pt x="94101" y="45599"/>
                  </a:lnTo>
                  <a:close/>
                  <a:moveTo>
                    <a:pt x="98542" y="46795"/>
                  </a:moveTo>
                  <a:lnTo>
                    <a:pt x="98883" y="48161"/>
                  </a:lnTo>
                  <a:lnTo>
                    <a:pt x="98542" y="48844"/>
                  </a:lnTo>
                  <a:lnTo>
                    <a:pt x="98029" y="47307"/>
                  </a:lnTo>
                  <a:lnTo>
                    <a:pt x="98200" y="47136"/>
                  </a:lnTo>
                  <a:lnTo>
                    <a:pt x="98542" y="46795"/>
                  </a:lnTo>
                  <a:close/>
                  <a:moveTo>
                    <a:pt x="101274" y="47819"/>
                  </a:moveTo>
                  <a:lnTo>
                    <a:pt x="101616" y="48844"/>
                  </a:lnTo>
                  <a:lnTo>
                    <a:pt x="101616" y="49015"/>
                  </a:lnTo>
                  <a:lnTo>
                    <a:pt x="101103" y="47990"/>
                  </a:lnTo>
                  <a:lnTo>
                    <a:pt x="101274" y="47819"/>
                  </a:lnTo>
                  <a:close/>
                  <a:moveTo>
                    <a:pt x="15029" y="47307"/>
                  </a:moveTo>
                  <a:lnTo>
                    <a:pt x="15029" y="48161"/>
                  </a:lnTo>
                  <a:lnTo>
                    <a:pt x="14858" y="49186"/>
                  </a:lnTo>
                  <a:lnTo>
                    <a:pt x="14688" y="49698"/>
                  </a:lnTo>
                  <a:lnTo>
                    <a:pt x="14688" y="49186"/>
                  </a:lnTo>
                  <a:lnTo>
                    <a:pt x="15029" y="47307"/>
                  </a:lnTo>
                  <a:close/>
                  <a:moveTo>
                    <a:pt x="66093" y="41671"/>
                  </a:moveTo>
                  <a:lnTo>
                    <a:pt x="65751" y="42183"/>
                  </a:lnTo>
                  <a:lnTo>
                    <a:pt x="65581" y="42867"/>
                  </a:lnTo>
                  <a:lnTo>
                    <a:pt x="65410" y="44404"/>
                  </a:lnTo>
                  <a:lnTo>
                    <a:pt x="65239" y="45599"/>
                  </a:lnTo>
                  <a:lnTo>
                    <a:pt x="64556" y="48673"/>
                  </a:lnTo>
                  <a:lnTo>
                    <a:pt x="64214" y="49698"/>
                  </a:lnTo>
                  <a:lnTo>
                    <a:pt x="63702" y="48502"/>
                  </a:lnTo>
                  <a:lnTo>
                    <a:pt x="63873" y="48161"/>
                  </a:lnTo>
                  <a:lnTo>
                    <a:pt x="64044" y="47649"/>
                  </a:lnTo>
                  <a:lnTo>
                    <a:pt x="64214" y="47136"/>
                  </a:lnTo>
                  <a:lnTo>
                    <a:pt x="64385" y="46111"/>
                  </a:lnTo>
                  <a:lnTo>
                    <a:pt x="64385" y="45770"/>
                  </a:lnTo>
                  <a:lnTo>
                    <a:pt x="64385" y="44062"/>
                  </a:lnTo>
                  <a:lnTo>
                    <a:pt x="64214" y="42867"/>
                  </a:lnTo>
                  <a:lnTo>
                    <a:pt x="64214" y="42696"/>
                  </a:lnTo>
                  <a:lnTo>
                    <a:pt x="66093" y="41671"/>
                  </a:lnTo>
                  <a:close/>
                  <a:moveTo>
                    <a:pt x="99054" y="49015"/>
                  </a:moveTo>
                  <a:lnTo>
                    <a:pt x="99225" y="49869"/>
                  </a:lnTo>
                  <a:lnTo>
                    <a:pt x="99054" y="49869"/>
                  </a:lnTo>
                  <a:lnTo>
                    <a:pt x="98883" y="50039"/>
                  </a:lnTo>
                  <a:lnTo>
                    <a:pt x="98712" y="49527"/>
                  </a:lnTo>
                  <a:lnTo>
                    <a:pt x="99054" y="49015"/>
                  </a:lnTo>
                  <a:close/>
                  <a:moveTo>
                    <a:pt x="100933" y="49015"/>
                  </a:moveTo>
                  <a:lnTo>
                    <a:pt x="101274" y="50039"/>
                  </a:lnTo>
                  <a:lnTo>
                    <a:pt x="101274" y="50210"/>
                  </a:lnTo>
                  <a:lnTo>
                    <a:pt x="100933" y="49015"/>
                  </a:lnTo>
                  <a:close/>
                  <a:moveTo>
                    <a:pt x="24422" y="35181"/>
                  </a:moveTo>
                  <a:lnTo>
                    <a:pt x="24081" y="38255"/>
                  </a:lnTo>
                  <a:lnTo>
                    <a:pt x="23568" y="41671"/>
                  </a:lnTo>
                  <a:lnTo>
                    <a:pt x="22885" y="43891"/>
                  </a:lnTo>
                  <a:lnTo>
                    <a:pt x="22373" y="45941"/>
                  </a:lnTo>
                  <a:lnTo>
                    <a:pt x="22202" y="46965"/>
                  </a:lnTo>
                  <a:lnTo>
                    <a:pt x="22031" y="47990"/>
                  </a:lnTo>
                  <a:lnTo>
                    <a:pt x="22031" y="48161"/>
                  </a:lnTo>
                  <a:lnTo>
                    <a:pt x="21860" y="48332"/>
                  </a:lnTo>
                  <a:lnTo>
                    <a:pt x="21006" y="48844"/>
                  </a:lnTo>
                  <a:lnTo>
                    <a:pt x="21860" y="43037"/>
                  </a:lnTo>
                  <a:lnTo>
                    <a:pt x="22373" y="40134"/>
                  </a:lnTo>
                  <a:lnTo>
                    <a:pt x="22885" y="37402"/>
                  </a:lnTo>
                  <a:lnTo>
                    <a:pt x="22885" y="37231"/>
                  </a:lnTo>
                  <a:lnTo>
                    <a:pt x="22714" y="37060"/>
                  </a:lnTo>
                  <a:lnTo>
                    <a:pt x="22544" y="37060"/>
                  </a:lnTo>
                  <a:lnTo>
                    <a:pt x="22373" y="37231"/>
                  </a:lnTo>
                  <a:lnTo>
                    <a:pt x="22373" y="37402"/>
                  </a:lnTo>
                  <a:lnTo>
                    <a:pt x="21519" y="40305"/>
                  </a:lnTo>
                  <a:lnTo>
                    <a:pt x="20836" y="43208"/>
                  </a:lnTo>
                  <a:lnTo>
                    <a:pt x="20323" y="46111"/>
                  </a:lnTo>
                  <a:lnTo>
                    <a:pt x="20323" y="47649"/>
                  </a:lnTo>
                  <a:lnTo>
                    <a:pt x="20323" y="49186"/>
                  </a:lnTo>
                  <a:lnTo>
                    <a:pt x="19128" y="49869"/>
                  </a:lnTo>
                  <a:lnTo>
                    <a:pt x="18445" y="50381"/>
                  </a:lnTo>
                  <a:lnTo>
                    <a:pt x="18445" y="50381"/>
                  </a:lnTo>
                  <a:lnTo>
                    <a:pt x="18957" y="47990"/>
                  </a:lnTo>
                  <a:lnTo>
                    <a:pt x="18957" y="47478"/>
                  </a:lnTo>
                  <a:lnTo>
                    <a:pt x="19640" y="44574"/>
                  </a:lnTo>
                  <a:lnTo>
                    <a:pt x="20323" y="40988"/>
                  </a:lnTo>
                  <a:lnTo>
                    <a:pt x="20836" y="37402"/>
                  </a:lnTo>
                  <a:lnTo>
                    <a:pt x="24422" y="35181"/>
                  </a:lnTo>
                  <a:close/>
                  <a:moveTo>
                    <a:pt x="17420" y="46624"/>
                  </a:moveTo>
                  <a:lnTo>
                    <a:pt x="16737" y="49015"/>
                  </a:lnTo>
                  <a:lnTo>
                    <a:pt x="16566" y="50039"/>
                  </a:lnTo>
                  <a:lnTo>
                    <a:pt x="16566" y="50210"/>
                  </a:lnTo>
                  <a:lnTo>
                    <a:pt x="16054" y="50723"/>
                  </a:lnTo>
                  <a:lnTo>
                    <a:pt x="16225" y="50381"/>
                  </a:lnTo>
                  <a:lnTo>
                    <a:pt x="17420" y="46624"/>
                  </a:lnTo>
                  <a:close/>
                  <a:moveTo>
                    <a:pt x="101616" y="51064"/>
                  </a:moveTo>
                  <a:lnTo>
                    <a:pt x="101616" y="51235"/>
                  </a:lnTo>
                  <a:lnTo>
                    <a:pt x="101445" y="51406"/>
                  </a:lnTo>
                  <a:lnTo>
                    <a:pt x="101445" y="51235"/>
                  </a:lnTo>
                  <a:lnTo>
                    <a:pt x="101616" y="51064"/>
                  </a:lnTo>
                  <a:close/>
                  <a:moveTo>
                    <a:pt x="14346" y="42354"/>
                  </a:moveTo>
                  <a:lnTo>
                    <a:pt x="14346" y="43721"/>
                  </a:lnTo>
                  <a:lnTo>
                    <a:pt x="14175" y="45087"/>
                  </a:lnTo>
                  <a:lnTo>
                    <a:pt x="14004" y="46624"/>
                  </a:lnTo>
                  <a:lnTo>
                    <a:pt x="13663" y="47990"/>
                  </a:lnTo>
                  <a:lnTo>
                    <a:pt x="13151" y="49356"/>
                  </a:lnTo>
                  <a:lnTo>
                    <a:pt x="12638" y="50723"/>
                  </a:lnTo>
                  <a:lnTo>
                    <a:pt x="12126" y="51747"/>
                  </a:lnTo>
                  <a:lnTo>
                    <a:pt x="12297" y="51064"/>
                  </a:lnTo>
                  <a:lnTo>
                    <a:pt x="13151" y="49356"/>
                  </a:lnTo>
                  <a:lnTo>
                    <a:pt x="13663" y="47307"/>
                  </a:lnTo>
                  <a:lnTo>
                    <a:pt x="14175" y="44745"/>
                  </a:lnTo>
                  <a:lnTo>
                    <a:pt x="14346" y="42354"/>
                  </a:lnTo>
                  <a:close/>
                  <a:moveTo>
                    <a:pt x="101957" y="49869"/>
                  </a:moveTo>
                  <a:lnTo>
                    <a:pt x="101957" y="50210"/>
                  </a:lnTo>
                  <a:lnTo>
                    <a:pt x="102299" y="51918"/>
                  </a:lnTo>
                  <a:lnTo>
                    <a:pt x="101786" y="50039"/>
                  </a:lnTo>
                  <a:lnTo>
                    <a:pt x="101957" y="49869"/>
                  </a:lnTo>
                  <a:close/>
                  <a:moveTo>
                    <a:pt x="11955" y="47136"/>
                  </a:moveTo>
                  <a:lnTo>
                    <a:pt x="11101" y="49698"/>
                  </a:lnTo>
                  <a:lnTo>
                    <a:pt x="11101" y="49869"/>
                  </a:lnTo>
                  <a:lnTo>
                    <a:pt x="10930" y="50039"/>
                  </a:lnTo>
                  <a:lnTo>
                    <a:pt x="10247" y="51747"/>
                  </a:lnTo>
                  <a:lnTo>
                    <a:pt x="9741" y="52658"/>
                  </a:lnTo>
                  <a:lnTo>
                    <a:pt x="9741" y="52658"/>
                  </a:lnTo>
                  <a:lnTo>
                    <a:pt x="10760" y="50039"/>
                  </a:lnTo>
                  <a:lnTo>
                    <a:pt x="11955" y="47136"/>
                  </a:lnTo>
                  <a:close/>
                  <a:moveTo>
                    <a:pt x="97021" y="45676"/>
                  </a:moveTo>
                  <a:lnTo>
                    <a:pt x="97517" y="46965"/>
                  </a:lnTo>
                  <a:lnTo>
                    <a:pt x="98371" y="49356"/>
                  </a:lnTo>
                  <a:lnTo>
                    <a:pt x="98371" y="49527"/>
                  </a:lnTo>
                  <a:lnTo>
                    <a:pt x="98712" y="50893"/>
                  </a:lnTo>
                  <a:lnTo>
                    <a:pt x="98883" y="51064"/>
                  </a:lnTo>
                  <a:lnTo>
                    <a:pt x="98883" y="51406"/>
                  </a:lnTo>
                  <a:lnTo>
                    <a:pt x="98883" y="51577"/>
                  </a:lnTo>
                  <a:lnTo>
                    <a:pt x="99225" y="52943"/>
                  </a:lnTo>
                  <a:lnTo>
                    <a:pt x="99054" y="52430"/>
                  </a:lnTo>
                  <a:lnTo>
                    <a:pt x="99054" y="52260"/>
                  </a:lnTo>
                  <a:lnTo>
                    <a:pt x="98883" y="52089"/>
                  </a:lnTo>
                  <a:lnTo>
                    <a:pt x="98883" y="51918"/>
                  </a:lnTo>
                  <a:lnTo>
                    <a:pt x="98883" y="51747"/>
                  </a:lnTo>
                  <a:lnTo>
                    <a:pt x="98542" y="50552"/>
                  </a:lnTo>
                  <a:lnTo>
                    <a:pt x="98371" y="49869"/>
                  </a:lnTo>
                  <a:lnTo>
                    <a:pt x="97859" y="47990"/>
                  </a:lnTo>
                  <a:lnTo>
                    <a:pt x="97517" y="47990"/>
                  </a:lnTo>
                  <a:lnTo>
                    <a:pt x="97021" y="45676"/>
                  </a:lnTo>
                  <a:close/>
                  <a:moveTo>
                    <a:pt x="99396" y="51406"/>
                  </a:moveTo>
                  <a:lnTo>
                    <a:pt x="99566" y="52943"/>
                  </a:lnTo>
                  <a:lnTo>
                    <a:pt x="99225" y="51577"/>
                  </a:lnTo>
                  <a:lnTo>
                    <a:pt x="99396" y="51406"/>
                  </a:lnTo>
                  <a:close/>
                  <a:moveTo>
                    <a:pt x="20323" y="37743"/>
                  </a:moveTo>
                  <a:lnTo>
                    <a:pt x="19128" y="43550"/>
                  </a:lnTo>
                  <a:lnTo>
                    <a:pt x="18445" y="47136"/>
                  </a:lnTo>
                  <a:lnTo>
                    <a:pt x="17762" y="50723"/>
                  </a:lnTo>
                  <a:lnTo>
                    <a:pt x="17078" y="51064"/>
                  </a:lnTo>
                  <a:lnTo>
                    <a:pt x="14517" y="52260"/>
                  </a:lnTo>
                  <a:lnTo>
                    <a:pt x="11784" y="53114"/>
                  </a:lnTo>
                  <a:lnTo>
                    <a:pt x="12467" y="51918"/>
                  </a:lnTo>
                  <a:lnTo>
                    <a:pt x="13151" y="50381"/>
                  </a:lnTo>
                  <a:lnTo>
                    <a:pt x="13663" y="49015"/>
                  </a:lnTo>
                  <a:lnTo>
                    <a:pt x="14175" y="47478"/>
                  </a:lnTo>
                  <a:lnTo>
                    <a:pt x="14517" y="45941"/>
                  </a:lnTo>
                  <a:lnTo>
                    <a:pt x="14688" y="44404"/>
                  </a:lnTo>
                  <a:lnTo>
                    <a:pt x="14688" y="42867"/>
                  </a:lnTo>
                  <a:lnTo>
                    <a:pt x="14688" y="41330"/>
                  </a:lnTo>
                  <a:lnTo>
                    <a:pt x="15712" y="40646"/>
                  </a:lnTo>
                  <a:lnTo>
                    <a:pt x="15883" y="40646"/>
                  </a:lnTo>
                  <a:lnTo>
                    <a:pt x="15541" y="42867"/>
                  </a:lnTo>
                  <a:lnTo>
                    <a:pt x="15029" y="45087"/>
                  </a:lnTo>
                  <a:lnTo>
                    <a:pt x="15029" y="45770"/>
                  </a:lnTo>
                  <a:lnTo>
                    <a:pt x="14688" y="47307"/>
                  </a:lnTo>
                  <a:lnTo>
                    <a:pt x="14346" y="49015"/>
                  </a:lnTo>
                  <a:lnTo>
                    <a:pt x="14346" y="49527"/>
                  </a:lnTo>
                  <a:lnTo>
                    <a:pt x="14175" y="50552"/>
                  </a:lnTo>
                  <a:lnTo>
                    <a:pt x="14004" y="51064"/>
                  </a:lnTo>
                  <a:lnTo>
                    <a:pt x="14004" y="51406"/>
                  </a:lnTo>
                  <a:lnTo>
                    <a:pt x="13834" y="51406"/>
                  </a:lnTo>
                  <a:lnTo>
                    <a:pt x="13834" y="51577"/>
                  </a:lnTo>
                  <a:lnTo>
                    <a:pt x="14004" y="51747"/>
                  </a:lnTo>
                  <a:lnTo>
                    <a:pt x="14175" y="51747"/>
                  </a:lnTo>
                  <a:lnTo>
                    <a:pt x="14688" y="51064"/>
                  </a:lnTo>
                  <a:lnTo>
                    <a:pt x="15029" y="50210"/>
                  </a:lnTo>
                  <a:lnTo>
                    <a:pt x="15371" y="48161"/>
                  </a:lnTo>
                  <a:lnTo>
                    <a:pt x="15371" y="47307"/>
                  </a:lnTo>
                  <a:lnTo>
                    <a:pt x="16054" y="43721"/>
                  </a:lnTo>
                  <a:lnTo>
                    <a:pt x="16225" y="42013"/>
                  </a:lnTo>
                  <a:lnTo>
                    <a:pt x="16395" y="40305"/>
                  </a:lnTo>
                  <a:lnTo>
                    <a:pt x="18616" y="38768"/>
                  </a:lnTo>
                  <a:lnTo>
                    <a:pt x="18616" y="38768"/>
                  </a:lnTo>
                  <a:lnTo>
                    <a:pt x="18274" y="41842"/>
                  </a:lnTo>
                  <a:lnTo>
                    <a:pt x="17591" y="44745"/>
                  </a:lnTo>
                  <a:lnTo>
                    <a:pt x="16737" y="47478"/>
                  </a:lnTo>
                  <a:lnTo>
                    <a:pt x="15883" y="50381"/>
                  </a:lnTo>
                  <a:lnTo>
                    <a:pt x="15883" y="50723"/>
                  </a:lnTo>
                  <a:lnTo>
                    <a:pt x="15883" y="50893"/>
                  </a:lnTo>
                  <a:lnTo>
                    <a:pt x="15883" y="51064"/>
                  </a:lnTo>
                  <a:lnTo>
                    <a:pt x="16225" y="51235"/>
                  </a:lnTo>
                  <a:lnTo>
                    <a:pt x="16395" y="51064"/>
                  </a:lnTo>
                  <a:lnTo>
                    <a:pt x="17078" y="50210"/>
                  </a:lnTo>
                  <a:lnTo>
                    <a:pt x="17762" y="49186"/>
                  </a:lnTo>
                  <a:lnTo>
                    <a:pt x="17762" y="49015"/>
                  </a:lnTo>
                  <a:lnTo>
                    <a:pt x="17591" y="48844"/>
                  </a:lnTo>
                  <a:lnTo>
                    <a:pt x="17420" y="48844"/>
                  </a:lnTo>
                  <a:lnTo>
                    <a:pt x="17249" y="49015"/>
                  </a:lnTo>
                  <a:lnTo>
                    <a:pt x="17078" y="49186"/>
                  </a:lnTo>
                  <a:lnTo>
                    <a:pt x="17078" y="49186"/>
                  </a:lnTo>
                  <a:lnTo>
                    <a:pt x="18103" y="45599"/>
                  </a:lnTo>
                  <a:lnTo>
                    <a:pt x="18616" y="43721"/>
                  </a:lnTo>
                  <a:lnTo>
                    <a:pt x="18957" y="42013"/>
                  </a:lnTo>
                  <a:lnTo>
                    <a:pt x="19128" y="40305"/>
                  </a:lnTo>
                  <a:lnTo>
                    <a:pt x="19128" y="38426"/>
                  </a:lnTo>
                  <a:lnTo>
                    <a:pt x="20323" y="37743"/>
                  </a:lnTo>
                  <a:close/>
                  <a:moveTo>
                    <a:pt x="96663" y="45599"/>
                  </a:moveTo>
                  <a:lnTo>
                    <a:pt x="96663" y="45770"/>
                  </a:lnTo>
                  <a:lnTo>
                    <a:pt x="97688" y="51064"/>
                  </a:lnTo>
                  <a:lnTo>
                    <a:pt x="95809" y="53114"/>
                  </a:lnTo>
                  <a:lnTo>
                    <a:pt x="95638" y="50723"/>
                  </a:lnTo>
                  <a:lnTo>
                    <a:pt x="95126" y="48332"/>
                  </a:lnTo>
                  <a:lnTo>
                    <a:pt x="95980" y="46965"/>
                  </a:lnTo>
                  <a:lnTo>
                    <a:pt x="96663" y="45599"/>
                  </a:lnTo>
                  <a:close/>
                  <a:moveTo>
                    <a:pt x="11662" y="52601"/>
                  </a:moveTo>
                  <a:lnTo>
                    <a:pt x="11272" y="53284"/>
                  </a:lnTo>
                  <a:lnTo>
                    <a:pt x="11613" y="52601"/>
                  </a:lnTo>
                  <a:close/>
                  <a:moveTo>
                    <a:pt x="101786" y="52260"/>
                  </a:moveTo>
                  <a:lnTo>
                    <a:pt x="101957" y="53455"/>
                  </a:lnTo>
                  <a:lnTo>
                    <a:pt x="101616" y="52601"/>
                  </a:lnTo>
                  <a:lnTo>
                    <a:pt x="101786" y="52260"/>
                  </a:lnTo>
                  <a:close/>
                  <a:moveTo>
                    <a:pt x="98883" y="52772"/>
                  </a:moveTo>
                  <a:lnTo>
                    <a:pt x="99225" y="53967"/>
                  </a:lnTo>
                  <a:lnTo>
                    <a:pt x="99054" y="54309"/>
                  </a:lnTo>
                  <a:lnTo>
                    <a:pt x="98883" y="54480"/>
                  </a:lnTo>
                  <a:lnTo>
                    <a:pt x="98712" y="53114"/>
                  </a:lnTo>
                  <a:lnTo>
                    <a:pt x="98883" y="52772"/>
                  </a:lnTo>
                  <a:close/>
                  <a:moveTo>
                    <a:pt x="14175" y="41842"/>
                  </a:moveTo>
                  <a:lnTo>
                    <a:pt x="13834" y="44574"/>
                  </a:lnTo>
                  <a:lnTo>
                    <a:pt x="13321" y="47136"/>
                  </a:lnTo>
                  <a:lnTo>
                    <a:pt x="12809" y="49186"/>
                  </a:lnTo>
                  <a:lnTo>
                    <a:pt x="11955" y="51064"/>
                  </a:lnTo>
                  <a:lnTo>
                    <a:pt x="11784" y="51577"/>
                  </a:lnTo>
                  <a:lnTo>
                    <a:pt x="11443" y="52430"/>
                  </a:lnTo>
                  <a:lnTo>
                    <a:pt x="10930" y="53114"/>
                  </a:lnTo>
                  <a:lnTo>
                    <a:pt x="10930" y="53284"/>
                  </a:lnTo>
                  <a:lnTo>
                    <a:pt x="11101" y="53455"/>
                  </a:lnTo>
                  <a:lnTo>
                    <a:pt x="9393" y="53797"/>
                  </a:lnTo>
                  <a:lnTo>
                    <a:pt x="10418" y="52089"/>
                  </a:lnTo>
                  <a:lnTo>
                    <a:pt x="11272" y="50210"/>
                  </a:lnTo>
                  <a:lnTo>
                    <a:pt x="11443" y="49869"/>
                  </a:lnTo>
                  <a:lnTo>
                    <a:pt x="11443" y="49698"/>
                  </a:lnTo>
                  <a:lnTo>
                    <a:pt x="12809" y="45599"/>
                  </a:lnTo>
                  <a:lnTo>
                    <a:pt x="13492" y="42867"/>
                  </a:lnTo>
                  <a:lnTo>
                    <a:pt x="13492" y="42696"/>
                  </a:lnTo>
                  <a:lnTo>
                    <a:pt x="13151" y="42696"/>
                  </a:lnTo>
                  <a:lnTo>
                    <a:pt x="11955" y="46282"/>
                  </a:lnTo>
                  <a:lnTo>
                    <a:pt x="10589" y="50039"/>
                  </a:lnTo>
                  <a:lnTo>
                    <a:pt x="9223" y="52943"/>
                  </a:lnTo>
                  <a:lnTo>
                    <a:pt x="9052" y="53284"/>
                  </a:lnTo>
                  <a:lnTo>
                    <a:pt x="8881" y="53455"/>
                  </a:lnTo>
                  <a:lnTo>
                    <a:pt x="8710" y="53967"/>
                  </a:lnTo>
                  <a:lnTo>
                    <a:pt x="5978" y="54651"/>
                  </a:lnTo>
                  <a:lnTo>
                    <a:pt x="3245" y="55163"/>
                  </a:lnTo>
                  <a:lnTo>
                    <a:pt x="2904" y="55163"/>
                  </a:lnTo>
                  <a:lnTo>
                    <a:pt x="3757" y="53284"/>
                  </a:lnTo>
                  <a:lnTo>
                    <a:pt x="4270" y="52089"/>
                  </a:lnTo>
                  <a:lnTo>
                    <a:pt x="5636" y="49869"/>
                  </a:lnTo>
                  <a:lnTo>
                    <a:pt x="7856" y="47136"/>
                  </a:lnTo>
                  <a:lnTo>
                    <a:pt x="9223" y="45770"/>
                  </a:lnTo>
                  <a:lnTo>
                    <a:pt x="10760" y="44404"/>
                  </a:lnTo>
                  <a:lnTo>
                    <a:pt x="14175" y="41842"/>
                  </a:lnTo>
                  <a:close/>
                  <a:moveTo>
                    <a:pt x="97688" y="44233"/>
                  </a:moveTo>
                  <a:lnTo>
                    <a:pt x="98712" y="45599"/>
                  </a:lnTo>
                  <a:lnTo>
                    <a:pt x="98883" y="45770"/>
                  </a:lnTo>
                  <a:lnTo>
                    <a:pt x="99054" y="45599"/>
                  </a:lnTo>
                  <a:lnTo>
                    <a:pt x="99054" y="45428"/>
                  </a:lnTo>
                  <a:lnTo>
                    <a:pt x="99152" y="45428"/>
                  </a:lnTo>
                  <a:lnTo>
                    <a:pt x="99396" y="46282"/>
                  </a:lnTo>
                  <a:lnTo>
                    <a:pt x="99566" y="46453"/>
                  </a:lnTo>
                  <a:lnTo>
                    <a:pt x="99566" y="46624"/>
                  </a:lnTo>
                  <a:lnTo>
                    <a:pt x="99566" y="46795"/>
                  </a:lnTo>
                  <a:lnTo>
                    <a:pt x="99566" y="46965"/>
                  </a:lnTo>
                  <a:lnTo>
                    <a:pt x="100420" y="48502"/>
                  </a:lnTo>
                  <a:lnTo>
                    <a:pt x="100591" y="48673"/>
                  </a:lnTo>
                  <a:lnTo>
                    <a:pt x="101103" y="50893"/>
                  </a:lnTo>
                  <a:lnTo>
                    <a:pt x="101274" y="51064"/>
                  </a:lnTo>
                  <a:lnTo>
                    <a:pt x="101103" y="51235"/>
                  </a:lnTo>
                  <a:lnTo>
                    <a:pt x="101274" y="52260"/>
                  </a:lnTo>
                  <a:lnTo>
                    <a:pt x="101445" y="52430"/>
                  </a:lnTo>
                  <a:lnTo>
                    <a:pt x="101274" y="52601"/>
                  </a:lnTo>
                  <a:lnTo>
                    <a:pt x="101274" y="52772"/>
                  </a:lnTo>
                  <a:lnTo>
                    <a:pt x="101616" y="53284"/>
                  </a:lnTo>
                  <a:lnTo>
                    <a:pt x="101445" y="53455"/>
                  </a:lnTo>
                  <a:lnTo>
                    <a:pt x="101445" y="55163"/>
                  </a:lnTo>
                  <a:lnTo>
                    <a:pt x="101103" y="53797"/>
                  </a:lnTo>
                  <a:lnTo>
                    <a:pt x="101103" y="53626"/>
                  </a:lnTo>
                  <a:lnTo>
                    <a:pt x="100762" y="52601"/>
                  </a:lnTo>
                  <a:lnTo>
                    <a:pt x="100762" y="52430"/>
                  </a:lnTo>
                  <a:lnTo>
                    <a:pt x="100762" y="52260"/>
                  </a:lnTo>
                  <a:lnTo>
                    <a:pt x="100079" y="50039"/>
                  </a:lnTo>
                  <a:lnTo>
                    <a:pt x="100079" y="49869"/>
                  </a:lnTo>
                  <a:lnTo>
                    <a:pt x="99566" y="47649"/>
                  </a:lnTo>
                  <a:lnTo>
                    <a:pt x="99566" y="47478"/>
                  </a:lnTo>
                  <a:lnTo>
                    <a:pt x="99566" y="47307"/>
                  </a:lnTo>
                  <a:lnTo>
                    <a:pt x="99396" y="47136"/>
                  </a:lnTo>
                  <a:lnTo>
                    <a:pt x="99396" y="46795"/>
                  </a:lnTo>
                  <a:lnTo>
                    <a:pt x="99225" y="46453"/>
                  </a:lnTo>
                  <a:lnTo>
                    <a:pt x="98883" y="46453"/>
                  </a:lnTo>
                  <a:lnTo>
                    <a:pt x="98883" y="46282"/>
                  </a:lnTo>
                  <a:lnTo>
                    <a:pt x="98883" y="46111"/>
                  </a:lnTo>
                  <a:lnTo>
                    <a:pt x="98883" y="45941"/>
                  </a:lnTo>
                  <a:lnTo>
                    <a:pt x="98712" y="45770"/>
                  </a:lnTo>
                  <a:lnTo>
                    <a:pt x="97859" y="44745"/>
                  </a:lnTo>
                  <a:lnTo>
                    <a:pt x="97859" y="44574"/>
                  </a:lnTo>
                  <a:lnTo>
                    <a:pt x="97602" y="44233"/>
                  </a:lnTo>
                  <a:close/>
                  <a:moveTo>
                    <a:pt x="95126" y="50039"/>
                  </a:moveTo>
                  <a:lnTo>
                    <a:pt x="95297" y="50893"/>
                  </a:lnTo>
                  <a:lnTo>
                    <a:pt x="95468" y="53626"/>
                  </a:lnTo>
                  <a:lnTo>
                    <a:pt x="95638" y="55334"/>
                  </a:lnTo>
                  <a:lnTo>
                    <a:pt x="95468" y="53967"/>
                  </a:lnTo>
                  <a:lnTo>
                    <a:pt x="95297" y="51235"/>
                  </a:lnTo>
                  <a:lnTo>
                    <a:pt x="95126" y="50039"/>
                  </a:lnTo>
                  <a:close/>
                  <a:moveTo>
                    <a:pt x="102299" y="53284"/>
                  </a:moveTo>
                  <a:lnTo>
                    <a:pt x="102470" y="54651"/>
                  </a:lnTo>
                  <a:lnTo>
                    <a:pt x="102470" y="55334"/>
                  </a:lnTo>
                  <a:lnTo>
                    <a:pt x="102299" y="53284"/>
                  </a:lnTo>
                  <a:close/>
                  <a:moveTo>
                    <a:pt x="2733" y="53626"/>
                  </a:moveTo>
                  <a:lnTo>
                    <a:pt x="2391" y="54992"/>
                  </a:lnTo>
                  <a:lnTo>
                    <a:pt x="2391" y="55163"/>
                  </a:lnTo>
                  <a:lnTo>
                    <a:pt x="2562" y="55163"/>
                  </a:lnTo>
                  <a:lnTo>
                    <a:pt x="1196" y="55504"/>
                  </a:lnTo>
                  <a:lnTo>
                    <a:pt x="1196" y="55504"/>
                  </a:lnTo>
                  <a:lnTo>
                    <a:pt x="2733" y="53626"/>
                  </a:lnTo>
                  <a:close/>
                  <a:moveTo>
                    <a:pt x="14858" y="40817"/>
                  </a:moveTo>
                  <a:lnTo>
                    <a:pt x="14517" y="41159"/>
                  </a:lnTo>
                  <a:lnTo>
                    <a:pt x="14346" y="41330"/>
                  </a:lnTo>
                  <a:lnTo>
                    <a:pt x="14175" y="41330"/>
                  </a:lnTo>
                  <a:lnTo>
                    <a:pt x="12297" y="42696"/>
                  </a:lnTo>
                  <a:lnTo>
                    <a:pt x="10589" y="44062"/>
                  </a:lnTo>
                  <a:lnTo>
                    <a:pt x="9052" y="45428"/>
                  </a:lnTo>
                  <a:lnTo>
                    <a:pt x="7685" y="46965"/>
                  </a:lnTo>
                  <a:lnTo>
                    <a:pt x="5295" y="49698"/>
                  </a:lnTo>
                  <a:lnTo>
                    <a:pt x="3928" y="51918"/>
                  </a:lnTo>
                  <a:lnTo>
                    <a:pt x="3416" y="53284"/>
                  </a:lnTo>
                  <a:lnTo>
                    <a:pt x="2733" y="54651"/>
                  </a:lnTo>
                  <a:lnTo>
                    <a:pt x="3074" y="53626"/>
                  </a:lnTo>
                  <a:lnTo>
                    <a:pt x="3587" y="52430"/>
                  </a:lnTo>
                  <a:lnTo>
                    <a:pt x="3587" y="52260"/>
                  </a:lnTo>
                  <a:lnTo>
                    <a:pt x="3245" y="52260"/>
                  </a:lnTo>
                  <a:lnTo>
                    <a:pt x="854" y="55504"/>
                  </a:lnTo>
                  <a:lnTo>
                    <a:pt x="3074" y="51918"/>
                  </a:lnTo>
                  <a:lnTo>
                    <a:pt x="5465" y="48844"/>
                  </a:lnTo>
                  <a:lnTo>
                    <a:pt x="8027" y="46111"/>
                  </a:lnTo>
                  <a:lnTo>
                    <a:pt x="10418" y="43891"/>
                  </a:lnTo>
                  <a:lnTo>
                    <a:pt x="12467" y="42354"/>
                  </a:lnTo>
                  <a:lnTo>
                    <a:pt x="14517" y="40988"/>
                  </a:lnTo>
                  <a:lnTo>
                    <a:pt x="14688" y="40817"/>
                  </a:lnTo>
                  <a:close/>
                  <a:moveTo>
                    <a:pt x="97688" y="51577"/>
                  </a:moveTo>
                  <a:lnTo>
                    <a:pt x="98029" y="53284"/>
                  </a:lnTo>
                  <a:lnTo>
                    <a:pt x="97175" y="54480"/>
                  </a:lnTo>
                  <a:lnTo>
                    <a:pt x="95980" y="55846"/>
                  </a:lnTo>
                  <a:lnTo>
                    <a:pt x="95809" y="53626"/>
                  </a:lnTo>
                  <a:lnTo>
                    <a:pt x="97688" y="51577"/>
                  </a:lnTo>
                  <a:close/>
                  <a:moveTo>
                    <a:pt x="102470" y="55504"/>
                  </a:moveTo>
                  <a:lnTo>
                    <a:pt x="102470" y="55846"/>
                  </a:lnTo>
                  <a:lnTo>
                    <a:pt x="102299" y="55675"/>
                  </a:lnTo>
                  <a:lnTo>
                    <a:pt x="102470" y="55504"/>
                  </a:lnTo>
                  <a:close/>
                  <a:moveTo>
                    <a:pt x="99396" y="54821"/>
                  </a:moveTo>
                  <a:lnTo>
                    <a:pt x="99396" y="54992"/>
                  </a:lnTo>
                  <a:lnTo>
                    <a:pt x="99566" y="55334"/>
                  </a:lnTo>
                  <a:lnTo>
                    <a:pt x="99737" y="55504"/>
                  </a:lnTo>
                  <a:lnTo>
                    <a:pt x="99566" y="55675"/>
                  </a:lnTo>
                  <a:lnTo>
                    <a:pt x="99225" y="56017"/>
                  </a:lnTo>
                  <a:lnTo>
                    <a:pt x="99054" y="56017"/>
                  </a:lnTo>
                  <a:lnTo>
                    <a:pt x="99396" y="54821"/>
                  </a:lnTo>
                  <a:close/>
                  <a:moveTo>
                    <a:pt x="101957" y="55675"/>
                  </a:moveTo>
                  <a:lnTo>
                    <a:pt x="102128" y="55846"/>
                  </a:lnTo>
                  <a:lnTo>
                    <a:pt x="102128" y="56017"/>
                  </a:lnTo>
                  <a:lnTo>
                    <a:pt x="102128" y="56188"/>
                  </a:lnTo>
                  <a:lnTo>
                    <a:pt x="101957" y="56358"/>
                  </a:lnTo>
                  <a:lnTo>
                    <a:pt x="101957" y="55675"/>
                  </a:lnTo>
                  <a:close/>
                  <a:moveTo>
                    <a:pt x="100933" y="54309"/>
                  </a:moveTo>
                  <a:lnTo>
                    <a:pt x="101274" y="55334"/>
                  </a:lnTo>
                  <a:lnTo>
                    <a:pt x="101274" y="56529"/>
                  </a:lnTo>
                  <a:lnTo>
                    <a:pt x="100933" y="54480"/>
                  </a:lnTo>
                  <a:lnTo>
                    <a:pt x="100933" y="54309"/>
                  </a:lnTo>
                  <a:close/>
                  <a:moveTo>
                    <a:pt x="95638" y="56529"/>
                  </a:moveTo>
                  <a:lnTo>
                    <a:pt x="95638" y="56700"/>
                  </a:lnTo>
                  <a:lnTo>
                    <a:pt x="95468" y="56700"/>
                  </a:lnTo>
                  <a:lnTo>
                    <a:pt x="95638" y="56529"/>
                  </a:lnTo>
                  <a:close/>
                  <a:moveTo>
                    <a:pt x="97517" y="48502"/>
                  </a:moveTo>
                  <a:lnTo>
                    <a:pt x="97859" y="50039"/>
                  </a:lnTo>
                  <a:lnTo>
                    <a:pt x="97859" y="50210"/>
                  </a:lnTo>
                  <a:lnTo>
                    <a:pt x="98029" y="50723"/>
                  </a:lnTo>
                  <a:lnTo>
                    <a:pt x="98371" y="52430"/>
                  </a:lnTo>
                  <a:lnTo>
                    <a:pt x="98542" y="52601"/>
                  </a:lnTo>
                  <a:lnTo>
                    <a:pt x="98371" y="52943"/>
                  </a:lnTo>
                  <a:lnTo>
                    <a:pt x="98371" y="53114"/>
                  </a:lnTo>
                  <a:lnTo>
                    <a:pt x="98712" y="54821"/>
                  </a:lnTo>
                  <a:lnTo>
                    <a:pt x="98712" y="54992"/>
                  </a:lnTo>
                  <a:lnTo>
                    <a:pt x="98712" y="55334"/>
                  </a:lnTo>
                  <a:lnTo>
                    <a:pt x="98712" y="55504"/>
                  </a:lnTo>
                  <a:lnTo>
                    <a:pt x="98883" y="55675"/>
                  </a:lnTo>
                  <a:lnTo>
                    <a:pt x="98712" y="55846"/>
                  </a:lnTo>
                  <a:lnTo>
                    <a:pt x="98712" y="56017"/>
                  </a:lnTo>
                  <a:lnTo>
                    <a:pt x="98712" y="56700"/>
                  </a:lnTo>
                  <a:lnTo>
                    <a:pt x="98542" y="56529"/>
                  </a:lnTo>
                  <a:lnTo>
                    <a:pt x="98542" y="56358"/>
                  </a:lnTo>
                  <a:lnTo>
                    <a:pt x="98542" y="56188"/>
                  </a:lnTo>
                  <a:lnTo>
                    <a:pt x="98542" y="56017"/>
                  </a:lnTo>
                  <a:lnTo>
                    <a:pt x="98542" y="55334"/>
                  </a:lnTo>
                  <a:lnTo>
                    <a:pt x="98371" y="53967"/>
                  </a:lnTo>
                  <a:lnTo>
                    <a:pt x="98371" y="53797"/>
                  </a:lnTo>
                  <a:lnTo>
                    <a:pt x="98200" y="53626"/>
                  </a:lnTo>
                  <a:lnTo>
                    <a:pt x="98200" y="53284"/>
                  </a:lnTo>
                  <a:lnTo>
                    <a:pt x="98371" y="53284"/>
                  </a:lnTo>
                  <a:lnTo>
                    <a:pt x="98029" y="51235"/>
                  </a:lnTo>
                  <a:lnTo>
                    <a:pt x="98029" y="51064"/>
                  </a:lnTo>
                  <a:lnTo>
                    <a:pt x="97517" y="48502"/>
                  </a:lnTo>
                  <a:close/>
                  <a:moveTo>
                    <a:pt x="99566" y="56188"/>
                  </a:moveTo>
                  <a:lnTo>
                    <a:pt x="99396" y="58920"/>
                  </a:lnTo>
                  <a:lnTo>
                    <a:pt x="99054" y="59262"/>
                  </a:lnTo>
                  <a:lnTo>
                    <a:pt x="99054" y="56529"/>
                  </a:lnTo>
                  <a:lnTo>
                    <a:pt x="99225" y="56529"/>
                  </a:lnTo>
                  <a:lnTo>
                    <a:pt x="99566" y="56188"/>
                  </a:lnTo>
                  <a:close/>
                  <a:moveTo>
                    <a:pt x="98029" y="54309"/>
                  </a:moveTo>
                  <a:lnTo>
                    <a:pt x="98200" y="55163"/>
                  </a:lnTo>
                  <a:lnTo>
                    <a:pt x="98200" y="55334"/>
                  </a:lnTo>
                  <a:lnTo>
                    <a:pt x="97859" y="55504"/>
                  </a:lnTo>
                  <a:lnTo>
                    <a:pt x="97859" y="55675"/>
                  </a:lnTo>
                  <a:lnTo>
                    <a:pt x="97859" y="55846"/>
                  </a:lnTo>
                  <a:lnTo>
                    <a:pt x="98200" y="55846"/>
                  </a:lnTo>
                  <a:lnTo>
                    <a:pt x="98200" y="56017"/>
                  </a:lnTo>
                  <a:lnTo>
                    <a:pt x="98200" y="56188"/>
                  </a:lnTo>
                  <a:lnTo>
                    <a:pt x="97175" y="57895"/>
                  </a:lnTo>
                  <a:lnTo>
                    <a:pt x="95980" y="59432"/>
                  </a:lnTo>
                  <a:lnTo>
                    <a:pt x="95980" y="56700"/>
                  </a:lnTo>
                  <a:lnTo>
                    <a:pt x="97175" y="55504"/>
                  </a:lnTo>
                  <a:lnTo>
                    <a:pt x="98029" y="54309"/>
                  </a:lnTo>
                  <a:close/>
                  <a:moveTo>
                    <a:pt x="103153" y="57554"/>
                  </a:moveTo>
                  <a:lnTo>
                    <a:pt x="103153" y="59262"/>
                  </a:lnTo>
                  <a:lnTo>
                    <a:pt x="102811" y="59262"/>
                  </a:lnTo>
                  <a:lnTo>
                    <a:pt x="102640" y="59432"/>
                  </a:lnTo>
                  <a:lnTo>
                    <a:pt x="102640" y="58408"/>
                  </a:lnTo>
                  <a:lnTo>
                    <a:pt x="103153" y="57554"/>
                  </a:lnTo>
                  <a:close/>
                  <a:moveTo>
                    <a:pt x="99396" y="59603"/>
                  </a:moveTo>
                  <a:lnTo>
                    <a:pt x="99054" y="60116"/>
                  </a:lnTo>
                  <a:lnTo>
                    <a:pt x="99054" y="59774"/>
                  </a:lnTo>
                  <a:lnTo>
                    <a:pt x="99396" y="59603"/>
                  </a:lnTo>
                  <a:close/>
                  <a:moveTo>
                    <a:pt x="100591" y="58749"/>
                  </a:moveTo>
                  <a:lnTo>
                    <a:pt x="100591" y="59945"/>
                  </a:lnTo>
                  <a:lnTo>
                    <a:pt x="100249" y="60286"/>
                  </a:lnTo>
                  <a:lnTo>
                    <a:pt x="100249" y="60286"/>
                  </a:lnTo>
                  <a:lnTo>
                    <a:pt x="100420" y="59091"/>
                  </a:lnTo>
                  <a:lnTo>
                    <a:pt x="100591" y="58749"/>
                  </a:lnTo>
                  <a:close/>
                  <a:moveTo>
                    <a:pt x="98712" y="60116"/>
                  </a:moveTo>
                  <a:lnTo>
                    <a:pt x="98712" y="60628"/>
                  </a:lnTo>
                  <a:lnTo>
                    <a:pt x="98712" y="60799"/>
                  </a:lnTo>
                  <a:lnTo>
                    <a:pt x="98542" y="60970"/>
                  </a:lnTo>
                  <a:lnTo>
                    <a:pt x="98542" y="60970"/>
                  </a:lnTo>
                  <a:lnTo>
                    <a:pt x="98712" y="60116"/>
                  </a:lnTo>
                  <a:close/>
                  <a:moveTo>
                    <a:pt x="99225" y="60799"/>
                  </a:moveTo>
                  <a:lnTo>
                    <a:pt x="99225" y="61482"/>
                  </a:lnTo>
                  <a:lnTo>
                    <a:pt x="98712" y="61994"/>
                  </a:lnTo>
                  <a:lnTo>
                    <a:pt x="98712" y="61311"/>
                  </a:lnTo>
                  <a:lnTo>
                    <a:pt x="99225" y="60799"/>
                  </a:lnTo>
                  <a:close/>
                  <a:moveTo>
                    <a:pt x="102640" y="61823"/>
                  </a:moveTo>
                  <a:lnTo>
                    <a:pt x="102640" y="61994"/>
                  </a:lnTo>
                  <a:lnTo>
                    <a:pt x="102470" y="62165"/>
                  </a:lnTo>
                  <a:lnTo>
                    <a:pt x="102470" y="61823"/>
                  </a:lnTo>
                  <a:close/>
                  <a:moveTo>
                    <a:pt x="103153" y="62507"/>
                  </a:moveTo>
                  <a:lnTo>
                    <a:pt x="103153" y="62677"/>
                  </a:lnTo>
                  <a:lnTo>
                    <a:pt x="102982" y="62677"/>
                  </a:lnTo>
                  <a:lnTo>
                    <a:pt x="103153" y="62507"/>
                  </a:lnTo>
                  <a:close/>
                  <a:moveTo>
                    <a:pt x="99054" y="62336"/>
                  </a:moveTo>
                  <a:lnTo>
                    <a:pt x="98542" y="62848"/>
                  </a:lnTo>
                  <a:lnTo>
                    <a:pt x="98542" y="62677"/>
                  </a:lnTo>
                  <a:lnTo>
                    <a:pt x="99054" y="62336"/>
                  </a:lnTo>
                  <a:close/>
                  <a:moveTo>
                    <a:pt x="102640" y="62507"/>
                  </a:moveTo>
                  <a:lnTo>
                    <a:pt x="102640" y="62848"/>
                  </a:lnTo>
                  <a:lnTo>
                    <a:pt x="102470" y="62848"/>
                  </a:lnTo>
                  <a:lnTo>
                    <a:pt x="102640" y="62507"/>
                  </a:lnTo>
                  <a:close/>
                  <a:moveTo>
                    <a:pt x="100762" y="61140"/>
                  </a:moveTo>
                  <a:lnTo>
                    <a:pt x="100762" y="61653"/>
                  </a:lnTo>
                  <a:lnTo>
                    <a:pt x="100591" y="63019"/>
                  </a:lnTo>
                  <a:lnTo>
                    <a:pt x="99396" y="64044"/>
                  </a:lnTo>
                  <a:lnTo>
                    <a:pt x="99396" y="64044"/>
                  </a:lnTo>
                  <a:lnTo>
                    <a:pt x="100079" y="61994"/>
                  </a:lnTo>
                  <a:lnTo>
                    <a:pt x="100762" y="61140"/>
                  </a:lnTo>
                  <a:close/>
                  <a:moveTo>
                    <a:pt x="98883" y="64727"/>
                  </a:moveTo>
                  <a:lnTo>
                    <a:pt x="99054" y="64898"/>
                  </a:lnTo>
                  <a:lnTo>
                    <a:pt x="98883" y="65068"/>
                  </a:lnTo>
                  <a:lnTo>
                    <a:pt x="98883" y="64727"/>
                  </a:lnTo>
                  <a:close/>
                  <a:moveTo>
                    <a:pt x="98883" y="63019"/>
                  </a:moveTo>
                  <a:lnTo>
                    <a:pt x="98542" y="64898"/>
                  </a:lnTo>
                  <a:lnTo>
                    <a:pt x="98029" y="65410"/>
                  </a:lnTo>
                  <a:lnTo>
                    <a:pt x="98029" y="65410"/>
                  </a:lnTo>
                  <a:lnTo>
                    <a:pt x="98371" y="63531"/>
                  </a:lnTo>
                  <a:lnTo>
                    <a:pt x="98883" y="63019"/>
                  </a:lnTo>
                  <a:close/>
                  <a:moveTo>
                    <a:pt x="100933" y="63190"/>
                  </a:moveTo>
                  <a:lnTo>
                    <a:pt x="100591" y="65239"/>
                  </a:lnTo>
                  <a:lnTo>
                    <a:pt x="100591" y="65410"/>
                  </a:lnTo>
                  <a:lnTo>
                    <a:pt x="100762" y="65410"/>
                  </a:lnTo>
                  <a:lnTo>
                    <a:pt x="100451" y="65720"/>
                  </a:lnTo>
                  <a:lnTo>
                    <a:pt x="100762" y="63702"/>
                  </a:lnTo>
                  <a:lnTo>
                    <a:pt x="100762" y="63531"/>
                  </a:lnTo>
                  <a:lnTo>
                    <a:pt x="100591" y="63531"/>
                  </a:lnTo>
                  <a:lnTo>
                    <a:pt x="100420" y="63702"/>
                  </a:lnTo>
                  <a:lnTo>
                    <a:pt x="100933" y="63190"/>
                  </a:lnTo>
                  <a:close/>
                  <a:moveTo>
                    <a:pt x="102931" y="64846"/>
                  </a:moveTo>
                  <a:lnTo>
                    <a:pt x="102640" y="67459"/>
                  </a:lnTo>
                  <a:lnTo>
                    <a:pt x="102470" y="67459"/>
                  </a:lnTo>
                  <a:lnTo>
                    <a:pt x="102931" y="64846"/>
                  </a:lnTo>
                  <a:close/>
                  <a:moveTo>
                    <a:pt x="100420" y="65922"/>
                  </a:moveTo>
                  <a:lnTo>
                    <a:pt x="99908" y="67972"/>
                  </a:lnTo>
                  <a:lnTo>
                    <a:pt x="100249" y="66435"/>
                  </a:lnTo>
                  <a:lnTo>
                    <a:pt x="100079" y="66264"/>
                  </a:lnTo>
                  <a:lnTo>
                    <a:pt x="100249" y="66093"/>
                  </a:lnTo>
                  <a:lnTo>
                    <a:pt x="100420" y="65922"/>
                  </a:lnTo>
                  <a:close/>
                  <a:moveTo>
                    <a:pt x="100420" y="64214"/>
                  </a:moveTo>
                  <a:lnTo>
                    <a:pt x="100079" y="65922"/>
                  </a:lnTo>
                  <a:lnTo>
                    <a:pt x="99225" y="66776"/>
                  </a:lnTo>
                  <a:lnTo>
                    <a:pt x="99225" y="66776"/>
                  </a:lnTo>
                  <a:lnTo>
                    <a:pt x="99396" y="66093"/>
                  </a:lnTo>
                  <a:lnTo>
                    <a:pt x="99396" y="65922"/>
                  </a:lnTo>
                  <a:lnTo>
                    <a:pt x="99225" y="65751"/>
                  </a:lnTo>
                  <a:lnTo>
                    <a:pt x="99054" y="65751"/>
                  </a:lnTo>
                  <a:lnTo>
                    <a:pt x="98883" y="65922"/>
                  </a:lnTo>
                  <a:lnTo>
                    <a:pt x="98371" y="67630"/>
                  </a:lnTo>
                  <a:lnTo>
                    <a:pt x="97005" y="68826"/>
                  </a:lnTo>
                  <a:lnTo>
                    <a:pt x="97859" y="66093"/>
                  </a:lnTo>
                  <a:lnTo>
                    <a:pt x="98712" y="65581"/>
                  </a:lnTo>
                  <a:lnTo>
                    <a:pt x="99054" y="65410"/>
                  </a:lnTo>
                  <a:lnTo>
                    <a:pt x="99054" y="65239"/>
                  </a:lnTo>
                  <a:lnTo>
                    <a:pt x="100420" y="64214"/>
                  </a:lnTo>
                  <a:close/>
                  <a:moveTo>
                    <a:pt x="99396" y="69509"/>
                  </a:moveTo>
                  <a:lnTo>
                    <a:pt x="99396" y="69850"/>
                  </a:lnTo>
                  <a:lnTo>
                    <a:pt x="99225" y="69850"/>
                  </a:lnTo>
                  <a:lnTo>
                    <a:pt x="99225" y="69679"/>
                  </a:lnTo>
                  <a:lnTo>
                    <a:pt x="99396" y="69509"/>
                  </a:lnTo>
                  <a:close/>
                  <a:moveTo>
                    <a:pt x="99737" y="66947"/>
                  </a:moveTo>
                  <a:lnTo>
                    <a:pt x="99225" y="69338"/>
                  </a:lnTo>
                  <a:lnTo>
                    <a:pt x="98029" y="70533"/>
                  </a:lnTo>
                  <a:lnTo>
                    <a:pt x="99054" y="67801"/>
                  </a:lnTo>
                  <a:lnTo>
                    <a:pt x="99737" y="66947"/>
                  </a:lnTo>
                  <a:close/>
                  <a:moveTo>
                    <a:pt x="101582" y="70226"/>
                  </a:moveTo>
                  <a:lnTo>
                    <a:pt x="101445" y="70590"/>
                  </a:lnTo>
                  <a:lnTo>
                    <a:pt x="101445" y="70533"/>
                  </a:lnTo>
                  <a:lnTo>
                    <a:pt x="101445" y="70363"/>
                  </a:lnTo>
                  <a:lnTo>
                    <a:pt x="101582" y="70226"/>
                  </a:lnTo>
                  <a:close/>
                  <a:moveTo>
                    <a:pt x="101616" y="67288"/>
                  </a:moveTo>
                  <a:lnTo>
                    <a:pt x="101616" y="68484"/>
                  </a:lnTo>
                  <a:lnTo>
                    <a:pt x="101274" y="70192"/>
                  </a:lnTo>
                  <a:lnTo>
                    <a:pt x="100420" y="71046"/>
                  </a:lnTo>
                  <a:lnTo>
                    <a:pt x="101274" y="67972"/>
                  </a:lnTo>
                  <a:lnTo>
                    <a:pt x="101616" y="67288"/>
                  </a:lnTo>
                  <a:close/>
                  <a:moveTo>
                    <a:pt x="98029" y="68484"/>
                  </a:moveTo>
                  <a:lnTo>
                    <a:pt x="96834" y="71558"/>
                  </a:lnTo>
                  <a:lnTo>
                    <a:pt x="95809" y="71900"/>
                  </a:lnTo>
                  <a:lnTo>
                    <a:pt x="96834" y="69338"/>
                  </a:lnTo>
                  <a:lnTo>
                    <a:pt x="97175" y="69338"/>
                  </a:lnTo>
                  <a:lnTo>
                    <a:pt x="98029" y="68484"/>
                  </a:lnTo>
                  <a:close/>
                  <a:moveTo>
                    <a:pt x="101018" y="71729"/>
                  </a:moveTo>
                  <a:lnTo>
                    <a:pt x="100933" y="71957"/>
                  </a:lnTo>
                  <a:lnTo>
                    <a:pt x="100933" y="71900"/>
                  </a:lnTo>
                  <a:lnTo>
                    <a:pt x="101018" y="71729"/>
                  </a:lnTo>
                  <a:close/>
                  <a:moveTo>
                    <a:pt x="101786" y="70704"/>
                  </a:moveTo>
                  <a:lnTo>
                    <a:pt x="101616" y="71558"/>
                  </a:lnTo>
                  <a:lnTo>
                    <a:pt x="101445" y="72070"/>
                  </a:lnTo>
                  <a:lnTo>
                    <a:pt x="101786" y="70704"/>
                  </a:lnTo>
                  <a:close/>
                  <a:moveTo>
                    <a:pt x="100762" y="72754"/>
                  </a:moveTo>
                  <a:lnTo>
                    <a:pt x="100762" y="72924"/>
                  </a:lnTo>
                  <a:lnTo>
                    <a:pt x="100933" y="72924"/>
                  </a:lnTo>
                  <a:lnTo>
                    <a:pt x="100591" y="73095"/>
                  </a:lnTo>
                  <a:lnTo>
                    <a:pt x="100591" y="73095"/>
                  </a:lnTo>
                  <a:lnTo>
                    <a:pt x="100762" y="72754"/>
                  </a:lnTo>
                  <a:close/>
                  <a:moveTo>
                    <a:pt x="98883" y="70533"/>
                  </a:moveTo>
                  <a:lnTo>
                    <a:pt x="98200" y="72583"/>
                  </a:lnTo>
                  <a:lnTo>
                    <a:pt x="96663" y="73607"/>
                  </a:lnTo>
                  <a:lnTo>
                    <a:pt x="96663" y="73607"/>
                  </a:lnTo>
                  <a:lnTo>
                    <a:pt x="97517" y="71729"/>
                  </a:lnTo>
                  <a:lnTo>
                    <a:pt x="97688" y="71558"/>
                  </a:lnTo>
                  <a:lnTo>
                    <a:pt x="98883" y="70533"/>
                  </a:lnTo>
                  <a:close/>
                  <a:moveTo>
                    <a:pt x="100420" y="73437"/>
                  </a:moveTo>
                  <a:lnTo>
                    <a:pt x="100249" y="73778"/>
                  </a:lnTo>
                  <a:lnTo>
                    <a:pt x="100249" y="73607"/>
                  </a:lnTo>
                  <a:lnTo>
                    <a:pt x="100420" y="73437"/>
                  </a:lnTo>
                  <a:close/>
                  <a:moveTo>
                    <a:pt x="100933" y="71216"/>
                  </a:moveTo>
                  <a:lnTo>
                    <a:pt x="100762" y="71387"/>
                  </a:lnTo>
                  <a:lnTo>
                    <a:pt x="99737" y="73607"/>
                  </a:lnTo>
                  <a:lnTo>
                    <a:pt x="99054" y="74291"/>
                  </a:lnTo>
                  <a:lnTo>
                    <a:pt x="100079" y="71900"/>
                  </a:lnTo>
                  <a:lnTo>
                    <a:pt x="100933" y="71216"/>
                  </a:lnTo>
                  <a:close/>
                  <a:moveTo>
                    <a:pt x="96492" y="72241"/>
                  </a:moveTo>
                  <a:lnTo>
                    <a:pt x="94955" y="74803"/>
                  </a:lnTo>
                  <a:lnTo>
                    <a:pt x="94272" y="74974"/>
                  </a:lnTo>
                  <a:lnTo>
                    <a:pt x="95468" y="72583"/>
                  </a:lnTo>
                  <a:lnTo>
                    <a:pt x="96492" y="72241"/>
                  </a:lnTo>
                  <a:close/>
                  <a:moveTo>
                    <a:pt x="99566" y="74974"/>
                  </a:moveTo>
                  <a:lnTo>
                    <a:pt x="99566" y="75144"/>
                  </a:lnTo>
                  <a:lnTo>
                    <a:pt x="99737" y="75144"/>
                  </a:lnTo>
                  <a:lnTo>
                    <a:pt x="98542" y="76852"/>
                  </a:lnTo>
                  <a:lnTo>
                    <a:pt x="99566" y="74974"/>
                  </a:lnTo>
                  <a:close/>
                  <a:moveTo>
                    <a:pt x="98371" y="73095"/>
                  </a:moveTo>
                  <a:lnTo>
                    <a:pt x="97517" y="74974"/>
                  </a:lnTo>
                  <a:lnTo>
                    <a:pt x="97175" y="75657"/>
                  </a:lnTo>
                  <a:lnTo>
                    <a:pt x="95638" y="76511"/>
                  </a:lnTo>
                  <a:lnTo>
                    <a:pt x="94272" y="77023"/>
                  </a:lnTo>
                  <a:lnTo>
                    <a:pt x="94272" y="77023"/>
                  </a:lnTo>
                  <a:lnTo>
                    <a:pt x="95638" y="75315"/>
                  </a:lnTo>
                  <a:lnTo>
                    <a:pt x="96834" y="74974"/>
                  </a:lnTo>
                  <a:lnTo>
                    <a:pt x="96834" y="74803"/>
                  </a:lnTo>
                  <a:lnTo>
                    <a:pt x="97005" y="74632"/>
                  </a:lnTo>
                  <a:lnTo>
                    <a:pt x="96834" y="74461"/>
                  </a:lnTo>
                  <a:lnTo>
                    <a:pt x="96663" y="74461"/>
                  </a:lnTo>
                  <a:lnTo>
                    <a:pt x="95980" y="74632"/>
                  </a:lnTo>
                  <a:lnTo>
                    <a:pt x="96321" y="74120"/>
                  </a:lnTo>
                  <a:lnTo>
                    <a:pt x="96492" y="74120"/>
                  </a:lnTo>
                  <a:lnTo>
                    <a:pt x="98371" y="73095"/>
                  </a:lnTo>
                  <a:close/>
                  <a:moveTo>
                    <a:pt x="99225" y="47649"/>
                  </a:moveTo>
                  <a:lnTo>
                    <a:pt x="99225" y="47819"/>
                  </a:lnTo>
                  <a:lnTo>
                    <a:pt x="99737" y="50210"/>
                  </a:lnTo>
                  <a:lnTo>
                    <a:pt x="99737" y="50381"/>
                  </a:lnTo>
                  <a:lnTo>
                    <a:pt x="99737" y="50723"/>
                  </a:lnTo>
                  <a:lnTo>
                    <a:pt x="100249" y="52772"/>
                  </a:lnTo>
                  <a:lnTo>
                    <a:pt x="100249" y="52943"/>
                  </a:lnTo>
                  <a:lnTo>
                    <a:pt x="100591" y="54309"/>
                  </a:lnTo>
                  <a:lnTo>
                    <a:pt x="100591" y="54480"/>
                  </a:lnTo>
                  <a:lnTo>
                    <a:pt x="100933" y="57042"/>
                  </a:lnTo>
                  <a:lnTo>
                    <a:pt x="100933" y="57212"/>
                  </a:lnTo>
                  <a:lnTo>
                    <a:pt x="100933" y="57383"/>
                  </a:lnTo>
                  <a:lnTo>
                    <a:pt x="101103" y="57383"/>
                  </a:lnTo>
                  <a:lnTo>
                    <a:pt x="101103" y="57554"/>
                  </a:lnTo>
                  <a:lnTo>
                    <a:pt x="101103" y="58749"/>
                  </a:lnTo>
                  <a:lnTo>
                    <a:pt x="101274" y="58920"/>
                  </a:lnTo>
                  <a:lnTo>
                    <a:pt x="101445" y="58749"/>
                  </a:lnTo>
                  <a:lnTo>
                    <a:pt x="101616" y="57383"/>
                  </a:lnTo>
                  <a:lnTo>
                    <a:pt x="101445" y="57212"/>
                  </a:lnTo>
                  <a:lnTo>
                    <a:pt x="101616" y="57042"/>
                  </a:lnTo>
                  <a:lnTo>
                    <a:pt x="101616" y="56700"/>
                  </a:lnTo>
                  <a:lnTo>
                    <a:pt x="101786" y="56700"/>
                  </a:lnTo>
                  <a:lnTo>
                    <a:pt x="101786" y="58579"/>
                  </a:lnTo>
                  <a:lnTo>
                    <a:pt x="101957" y="58749"/>
                  </a:lnTo>
                  <a:lnTo>
                    <a:pt x="101786" y="58920"/>
                  </a:lnTo>
                  <a:lnTo>
                    <a:pt x="101786" y="61823"/>
                  </a:lnTo>
                  <a:lnTo>
                    <a:pt x="101786" y="61994"/>
                  </a:lnTo>
                  <a:lnTo>
                    <a:pt x="101957" y="61994"/>
                  </a:lnTo>
                  <a:lnTo>
                    <a:pt x="102128" y="61823"/>
                  </a:lnTo>
                  <a:lnTo>
                    <a:pt x="102128" y="61994"/>
                  </a:lnTo>
                  <a:lnTo>
                    <a:pt x="101957" y="61994"/>
                  </a:lnTo>
                  <a:lnTo>
                    <a:pt x="101786" y="62165"/>
                  </a:lnTo>
                  <a:lnTo>
                    <a:pt x="101786" y="62336"/>
                  </a:lnTo>
                  <a:lnTo>
                    <a:pt x="101616" y="63873"/>
                  </a:lnTo>
                  <a:lnTo>
                    <a:pt x="101616" y="64044"/>
                  </a:lnTo>
                  <a:lnTo>
                    <a:pt x="101786" y="64044"/>
                  </a:lnTo>
                  <a:lnTo>
                    <a:pt x="101957" y="63873"/>
                  </a:lnTo>
                  <a:lnTo>
                    <a:pt x="102128" y="63702"/>
                  </a:lnTo>
                  <a:lnTo>
                    <a:pt x="102128" y="63531"/>
                  </a:lnTo>
                  <a:lnTo>
                    <a:pt x="102128" y="63019"/>
                  </a:lnTo>
                  <a:lnTo>
                    <a:pt x="102299" y="63190"/>
                  </a:lnTo>
                  <a:lnTo>
                    <a:pt x="102470" y="63019"/>
                  </a:lnTo>
                  <a:lnTo>
                    <a:pt x="102128" y="63702"/>
                  </a:lnTo>
                  <a:lnTo>
                    <a:pt x="102128" y="64214"/>
                  </a:lnTo>
                  <a:lnTo>
                    <a:pt x="101957" y="64044"/>
                  </a:lnTo>
                  <a:lnTo>
                    <a:pt x="101786" y="64214"/>
                  </a:lnTo>
                  <a:lnTo>
                    <a:pt x="101616" y="64214"/>
                  </a:lnTo>
                  <a:lnTo>
                    <a:pt x="101445" y="64556"/>
                  </a:lnTo>
                  <a:lnTo>
                    <a:pt x="101103" y="66605"/>
                  </a:lnTo>
                  <a:lnTo>
                    <a:pt x="101274" y="66947"/>
                  </a:lnTo>
                  <a:lnTo>
                    <a:pt x="101445" y="66776"/>
                  </a:lnTo>
                  <a:lnTo>
                    <a:pt x="101957" y="65751"/>
                  </a:lnTo>
                  <a:lnTo>
                    <a:pt x="101957" y="65068"/>
                  </a:lnTo>
                  <a:lnTo>
                    <a:pt x="102128" y="65239"/>
                  </a:lnTo>
                  <a:lnTo>
                    <a:pt x="102299" y="65068"/>
                  </a:lnTo>
                  <a:lnTo>
                    <a:pt x="102640" y="64044"/>
                  </a:lnTo>
                  <a:lnTo>
                    <a:pt x="102640" y="64556"/>
                  </a:lnTo>
                  <a:lnTo>
                    <a:pt x="102470" y="65581"/>
                  </a:lnTo>
                  <a:lnTo>
                    <a:pt x="102128" y="65581"/>
                  </a:lnTo>
                  <a:lnTo>
                    <a:pt x="101957" y="66093"/>
                  </a:lnTo>
                  <a:lnTo>
                    <a:pt x="101957" y="66264"/>
                  </a:lnTo>
                  <a:lnTo>
                    <a:pt x="101957" y="66605"/>
                  </a:lnTo>
                  <a:lnTo>
                    <a:pt x="101616" y="66605"/>
                  </a:lnTo>
                  <a:lnTo>
                    <a:pt x="100933" y="67630"/>
                  </a:lnTo>
                  <a:lnTo>
                    <a:pt x="100933" y="67801"/>
                  </a:lnTo>
                  <a:lnTo>
                    <a:pt x="100420" y="69679"/>
                  </a:lnTo>
                  <a:lnTo>
                    <a:pt x="99908" y="71558"/>
                  </a:lnTo>
                  <a:lnTo>
                    <a:pt x="99908" y="71729"/>
                  </a:lnTo>
                  <a:lnTo>
                    <a:pt x="99737" y="71729"/>
                  </a:lnTo>
                  <a:lnTo>
                    <a:pt x="99054" y="73437"/>
                  </a:lnTo>
                  <a:lnTo>
                    <a:pt x="98371" y="74803"/>
                  </a:lnTo>
                  <a:lnTo>
                    <a:pt x="98371" y="74974"/>
                  </a:lnTo>
                  <a:lnTo>
                    <a:pt x="98371" y="75144"/>
                  </a:lnTo>
                  <a:lnTo>
                    <a:pt x="98029" y="75486"/>
                  </a:lnTo>
                  <a:lnTo>
                    <a:pt x="97859" y="75486"/>
                  </a:lnTo>
                  <a:lnTo>
                    <a:pt x="96763" y="77052"/>
                  </a:lnTo>
                  <a:lnTo>
                    <a:pt x="96663" y="76852"/>
                  </a:lnTo>
                  <a:lnTo>
                    <a:pt x="97005" y="76340"/>
                  </a:lnTo>
                  <a:lnTo>
                    <a:pt x="97005" y="76169"/>
                  </a:lnTo>
                  <a:lnTo>
                    <a:pt x="97346" y="75998"/>
                  </a:lnTo>
                  <a:lnTo>
                    <a:pt x="97346" y="75828"/>
                  </a:lnTo>
                  <a:lnTo>
                    <a:pt x="97859" y="75144"/>
                  </a:lnTo>
                  <a:lnTo>
                    <a:pt x="99054" y="72754"/>
                  </a:lnTo>
                  <a:lnTo>
                    <a:pt x="98883" y="72583"/>
                  </a:lnTo>
                  <a:lnTo>
                    <a:pt x="99054" y="72412"/>
                  </a:lnTo>
                  <a:lnTo>
                    <a:pt x="99566" y="71046"/>
                  </a:lnTo>
                  <a:lnTo>
                    <a:pt x="100079" y="69167"/>
                  </a:lnTo>
                  <a:lnTo>
                    <a:pt x="100079" y="68996"/>
                  </a:lnTo>
                  <a:lnTo>
                    <a:pt x="99908" y="68996"/>
                  </a:lnTo>
                  <a:lnTo>
                    <a:pt x="99737" y="69167"/>
                  </a:lnTo>
                  <a:lnTo>
                    <a:pt x="99566" y="69338"/>
                  </a:lnTo>
                  <a:lnTo>
                    <a:pt x="99737" y="68826"/>
                  </a:lnTo>
                  <a:lnTo>
                    <a:pt x="99737" y="68996"/>
                  </a:lnTo>
                  <a:lnTo>
                    <a:pt x="99908" y="68826"/>
                  </a:lnTo>
                  <a:lnTo>
                    <a:pt x="100591" y="68142"/>
                  </a:lnTo>
                  <a:lnTo>
                    <a:pt x="100933" y="66264"/>
                  </a:lnTo>
                  <a:lnTo>
                    <a:pt x="101103" y="65922"/>
                  </a:lnTo>
                  <a:lnTo>
                    <a:pt x="101103" y="65581"/>
                  </a:lnTo>
                  <a:lnTo>
                    <a:pt x="100933" y="65410"/>
                  </a:lnTo>
                  <a:lnTo>
                    <a:pt x="101103" y="65068"/>
                  </a:lnTo>
                  <a:lnTo>
                    <a:pt x="101103" y="64898"/>
                  </a:lnTo>
                  <a:lnTo>
                    <a:pt x="101445" y="63019"/>
                  </a:lnTo>
                  <a:lnTo>
                    <a:pt x="101274" y="62848"/>
                  </a:lnTo>
                  <a:lnTo>
                    <a:pt x="101103" y="63019"/>
                  </a:lnTo>
                  <a:lnTo>
                    <a:pt x="100933" y="63019"/>
                  </a:lnTo>
                  <a:lnTo>
                    <a:pt x="101103" y="61653"/>
                  </a:lnTo>
                  <a:lnTo>
                    <a:pt x="101103" y="60286"/>
                  </a:lnTo>
                  <a:lnTo>
                    <a:pt x="100933" y="60116"/>
                  </a:lnTo>
                  <a:lnTo>
                    <a:pt x="100933" y="59945"/>
                  </a:lnTo>
                  <a:lnTo>
                    <a:pt x="100762" y="58237"/>
                  </a:lnTo>
                  <a:lnTo>
                    <a:pt x="100762" y="58066"/>
                  </a:lnTo>
                  <a:lnTo>
                    <a:pt x="100762" y="57895"/>
                  </a:lnTo>
                  <a:lnTo>
                    <a:pt x="100591" y="56017"/>
                  </a:lnTo>
                  <a:lnTo>
                    <a:pt x="100420" y="55846"/>
                  </a:lnTo>
                  <a:lnTo>
                    <a:pt x="100249" y="56017"/>
                  </a:lnTo>
                  <a:lnTo>
                    <a:pt x="100079" y="58237"/>
                  </a:lnTo>
                  <a:lnTo>
                    <a:pt x="100249" y="58408"/>
                  </a:lnTo>
                  <a:lnTo>
                    <a:pt x="100420" y="58408"/>
                  </a:lnTo>
                  <a:lnTo>
                    <a:pt x="100079" y="58920"/>
                  </a:lnTo>
                  <a:lnTo>
                    <a:pt x="99908" y="60799"/>
                  </a:lnTo>
                  <a:lnTo>
                    <a:pt x="99908" y="60970"/>
                  </a:lnTo>
                  <a:lnTo>
                    <a:pt x="99737" y="61140"/>
                  </a:lnTo>
                  <a:lnTo>
                    <a:pt x="99737" y="61311"/>
                  </a:lnTo>
                  <a:lnTo>
                    <a:pt x="99737" y="61653"/>
                  </a:lnTo>
                  <a:lnTo>
                    <a:pt x="99737" y="61823"/>
                  </a:lnTo>
                  <a:lnTo>
                    <a:pt x="99054" y="64385"/>
                  </a:lnTo>
                  <a:lnTo>
                    <a:pt x="99396" y="62507"/>
                  </a:lnTo>
                  <a:lnTo>
                    <a:pt x="99396" y="61823"/>
                  </a:lnTo>
                  <a:lnTo>
                    <a:pt x="99396" y="61653"/>
                  </a:lnTo>
                  <a:lnTo>
                    <a:pt x="99566" y="61482"/>
                  </a:lnTo>
                  <a:lnTo>
                    <a:pt x="99737" y="60116"/>
                  </a:lnTo>
                  <a:lnTo>
                    <a:pt x="99566" y="59945"/>
                  </a:lnTo>
                  <a:lnTo>
                    <a:pt x="99737" y="59774"/>
                  </a:lnTo>
                  <a:lnTo>
                    <a:pt x="99737" y="59603"/>
                  </a:lnTo>
                  <a:lnTo>
                    <a:pt x="99737" y="59432"/>
                  </a:lnTo>
                  <a:lnTo>
                    <a:pt x="99737" y="59091"/>
                  </a:lnTo>
                  <a:lnTo>
                    <a:pt x="99737" y="58920"/>
                  </a:lnTo>
                  <a:lnTo>
                    <a:pt x="99908" y="55675"/>
                  </a:lnTo>
                  <a:lnTo>
                    <a:pt x="100079" y="55504"/>
                  </a:lnTo>
                  <a:lnTo>
                    <a:pt x="100079" y="55334"/>
                  </a:lnTo>
                  <a:lnTo>
                    <a:pt x="99908" y="55163"/>
                  </a:lnTo>
                  <a:lnTo>
                    <a:pt x="99908" y="54992"/>
                  </a:lnTo>
                  <a:lnTo>
                    <a:pt x="99908" y="53797"/>
                  </a:lnTo>
                  <a:lnTo>
                    <a:pt x="99908" y="53626"/>
                  </a:lnTo>
                  <a:lnTo>
                    <a:pt x="99737" y="51235"/>
                  </a:lnTo>
                  <a:lnTo>
                    <a:pt x="99737" y="50893"/>
                  </a:lnTo>
                  <a:lnTo>
                    <a:pt x="99737" y="50723"/>
                  </a:lnTo>
                  <a:lnTo>
                    <a:pt x="99225" y="48332"/>
                  </a:lnTo>
                  <a:lnTo>
                    <a:pt x="99225" y="48161"/>
                  </a:lnTo>
                  <a:lnTo>
                    <a:pt x="99097" y="47649"/>
                  </a:lnTo>
                  <a:close/>
                  <a:moveTo>
                    <a:pt x="101786" y="72241"/>
                  </a:moveTo>
                  <a:lnTo>
                    <a:pt x="100933" y="73949"/>
                  </a:lnTo>
                  <a:lnTo>
                    <a:pt x="99908" y="75657"/>
                  </a:lnTo>
                  <a:lnTo>
                    <a:pt x="99908" y="75828"/>
                  </a:lnTo>
                  <a:lnTo>
                    <a:pt x="99908" y="75998"/>
                  </a:lnTo>
                  <a:lnTo>
                    <a:pt x="98712" y="77194"/>
                  </a:lnTo>
                  <a:lnTo>
                    <a:pt x="100079" y="75144"/>
                  </a:lnTo>
                  <a:lnTo>
                    <a:pt x="100933" y="73949"/>
                  </a:lnTo>
                  <a:lnTo>
                    <a:pt x="101616" y="72412"/>
                  </a:lnTo>
                  <a:lnTo>
                    <a:pt x="101786" y="72241"/>
                  </a:lnTo>
                  <a:close/>
                  <a:moveTo>
                    <a:pt x="98200" y="68996"/>
                  </a:moveTo>
                  <a:lnTo>
                    <a:pt x="97517" y="71216"/>
                  </a:lnTo>
                  <a:lnTo>
                    <a:pt x="97517" y="71387"/>
                  </a:lnTo>
                  <a:lnTo>
                    <a:pt x="97346" y="71387"/>
                  </a:lnTo>
                  <a:lnTo>
                    <a:pt x="97346" y="71558"/>
                  </a:lnTo>
                  <a:lnTo>
                    <a:pt x="96492" y="73095"/>
                  </a:lnTo>
                  <a:lnTo>
                    <a:pt x="95468" y="74803"/>
                  </a:lnTo>
                  <a:lnTo>
                    <a:pt x="95468" y="74974"/>
                  </a:lnTo>
                  <a:lnTo>
                    <a:pt x="95297" y="75144"/>
                  </a:lnTo>
                  <a:lnTo>
                    <a:pt x="93589" y="77365"/>
                  </a:lnTo>
                  <a:lnTo>
                    <a:pt x="94955" y="75486"/>
                  </a:lnTo>
                  <a:lnTo>
                    <a:pt x="94955" y="75144"/>
                  </a:lnTo>
                  <a:lnTo>
                    <a:pt x="95126" y="75144"/>
                  </a:lnTo>
                  <a:lnTo>
                    <a:pt x="95297" y="74974"/>
                  </a:lnTo>
                  <a:lnTo>
                    <a:pt x="96834" y="72412"/>
                  </a:lnTo>
                  <a:lnTo>
                    <a:pt x="96834" y="72241"/>
                  </a:lnTo>
                  <a:lnTo>
                    <a:pt x="97005" y="72070"/>
                  </a:lnTo>
                  <a:lnTo>
                    <a:pt x="97005" y="71900"/>
                  </a:lnTo>
                  <a:lnTo>
                    <a:pt x="97005" y="71729"/>
                  </a:lnTo>
                  <a:lnTo>
                    <a:pt x="97175" y="71729"/>
                  </a:lnTo>
                  <a:lnTo>
                    <a:pt x="98200" y="68996"/>
                  </a:lnTo>
                  <a:close/>
                  <a:moveTo>
                    <a:pt x="98542" y="77365"/>
                  </a:moveTo>
                  <a:lnTo>
                    <a:pt x="98542" y="77535"/>
                  </a:lnTo>
                  <a:lnTo>
                    <a:pt x="97517" y="78560"/>
                  </a:lnTo>
                  <a:lnTo>
                    <a:pt x="97688" y="78219"/>
                  </a:lnTo>
                  <a:lnTo>
                    <a:pt x="97688" y="78048"/>
                  </a:lnTo>
                  <a:lnTo>
                    <a:pt x="97859" y="77877"/>
                  </a:lnTo>
                  <a:lnTo>
                    <a:pt x="98542" y="77365"/>
                  </a:lnTo>
                  <a:close/>
                  <a:moveTo>
                    <a:pt x="99054" y="75144"/>
                  </a:moveTo>
                  <a:lnTo>
                    <a:pt x="97688" y="77535"/>
                  </a:lnTo>
                  <a:lnTo>
                    <a:pt x="96663" y="78219"/>
                  </a:lnTo>
                  <a:lnTo>
                    <a:pt x="95468" y="78731"/>
                  </a:lnTo>
                  <a:lnTo>
                    <a:pt x="96151" y="77877"/>
                  </a:lnTo>
                  <a:lnTo>
                    <a:pt x="96151" y="78048"/>
                  </a:lnTo>
                  <a:lnTo>
                    <a:pt x="96321" y="78048"/>
                  </a:lnTo>
                  <a:lnTo>
                    <a:pt x="96492" y="77877"/>
                  </a:lnTo>
                  <a:lnTo>
                    <a:pt x="97346" y="76852"/>
                  </a:lnTo>
                  <a:lnTo>
                    <a:pt x="98200" y="75657"/>
                  </a:lnTo>
                  <a:lnTo>
                    <a:pt x="99054" y="75144"/>
                  </a:lnTo>
                  <a:close/>
                  <a:moveTo>
                    <a:pt x="97005" y="78902"/>
                  </a:moveTo>
                  <a:lnTo>
                    <a:pt x="96834" y="79243"/>
                  </a:lnTo>
                  <a:lnTo>
                    <a:pt x="96663" y="79243"/>
                  </a:lnTo>
                  <a:lnTo>
                    <a:pt x="97005" y="78902"/>
                  </a:lnTo>
                  <a:close/>
                  <a:moveTo>
                    <a:pt x="96321" y="76852"/>
                  </a:moveTo>
                  <a:lnTo>
                    <a:pt x="94443" y="79072"/>
                  </a:lnTo>
                  <a:lnTo>
                    <a:pt x="93247" y="79243"/>
                  </a:lnTo>
                  <a:lnTo>
                    <a:pt x="93077" y="79243"/>
                  </a:lnTo>
                  <a:lnTo>
                    <a:pt x="92223" y="79414"/>
                  </a:lnTo>
                  <a:lnTo>
                    <a:pt x="93760" y="77706"/>
                  </a:lnTo>
                  <a:lnTo>
                    <a:pt x="93931" y="77706"/>
                  </a:lnTo>
                  <a:lnTo>
                    <a:pt x="95126" y="77365"/>
                  </a:lnTo>
                  <a:lnTo>
                    <a:pt x="96321" y="76852"/>
                  </a:lnTo>
                  <a:close/>
                  <a:moveTo>
                    <a:pt x="96663" y="79243"/>
                  </a:moveTo>
                  <a:lnTo>
                    <a:pt x="96663" y="79414"/>
                  </a:lnTo>
                  <a:lnTo>
                    <a:pt x="96492" y="79414"/>
                  </a:lnTo>
                  <a:lnTo>
                    <a:pt x="96663" y="79243"/>
                  </a:lnTo>
                  <a:close/>
                  <a:moveTo>
                    <a:pt x="89149" y="79414"/>
                  </a:moveTo>
                  <a:lnTo>
                    <a:pt x="91369" y="79585"/>
                  </a:lnTo>
                  <a:lnTo>
                    <a:pt x="91540" y="79585"/>
                  </a:lnTo>
                  <a:lnTo>
                    <a:pt x="91710" y="79756"/>
                  </a:lnTo>
                  <a:lnTo>
                    <a:pt x="91027" y="79756"/>
                  </a:lnTo>
                  <a:lnTo>
                    <a:pt x="89149" y="79414"/>
                  </a:lnTo>
                  <a:close/>
                  <a:moveTo>
                    <a:pt x="96492" y="78902"/>
                  </a:moveTo>
                  <a:lnTo>
                    <a:pt x="94784" y="80097"/>
                  </a:lnTo>
                  <a:lnTo>
                    <a:pt x="93247" y="80951"/>
                  </a:lnTo>
                  <a:lnTo>
                    <a:pt x="93247" y="80951"/>
                  </a:lnTo>
                  <a:lnTo>
                    <a:pt x="94784" y="79585"/>
                  </a:lnTo>
                  <a:lnTo>
                    <a:pt x="96492" y="78902"/>
                  </a:lnTo>
                  <a:close/>
                  <a:moveTo>
                    <a:pt x="20153" y="79585"/>
                  </a:moveTo>
                  <a:lnTo>
                    <a:pt x="22031" y="80268"/>
                  </a:lnTo>
                  <a:lnTo>
                    <a:pt x="24081" y="80780"/>
                  </a:lnTo>
                  <a:lnTo>
                    <a:pt x="26130" y="81463"/>
                  </a:lnTo>
                  <a:lnTo>
                    <a:pt x="26130" y="81463"/>
                  </a:lnTo>
                  <a:lnTo>
                    <a:pt x="24422" y="81122"/>
                  </a:lnTo>
                  <a:lnTo>
                    <a:pt x="22885" y="80780"/>
                  </a:lnTo>
                  <a:lnTo>
                    <a:pt x="21519" y="80268"/>
                  </a:lnTo>
                  <a:lnTo>
                    <a:pt x="20153" y="79585"/>
                  </a:lnTo>
                  <a:close/>
                  <a:moveTo>
                    <a:pt x="40305" y="36889"/>
                  </a:moveTo>
                  <a:lnTo>
                    <a:pt x="42354" y="37060"/>
                  </a:lnTo>
                  <a:lnTo>
                    <a:pt x="44574" y="37402"/>
                  </a:lnTo>
                  <a:lnTo>
                    <a:pt x="46795" y="37914"/>
                  </a:lnTo>
                  <a:lnTo>
                    <a:pt x="49015" y="38768"/>
                  </a:lnTo>
                  <a:lnTo>
                    <a:pt x="51235" y="39622"/>
                  </a:lnTo>
                  <a:lnTo>
                    <a:pt x="53455" y="40817"/>
                  </a:lnTo>
                  <a:lnTo>
                    <a:pt x="55505" y="42183"/>
                  </a:lnTo>
                  <a:lnTo>
                    <a:pt x="57554" y="43721"/>
                  </a:lnTo>
                  <a:lnTo>
                    <a:pt x="59262" y="45428"/>
                  </a:lnTo>
                  <a:lnTo>
                    <a:pt x="60799" y="47478"/>
                  </a:lnTo>
                  <a:lnTo>
                    <a:pt x="61482" y="48673"/>
                  </a:lnTo>
                  <a:lnTo>
                    <a:pt x="61994" y="49869"/>
                  </a:lnTo>
                  <a:lnTo>
                    <a:pt x="62336" y="51064"/>
                  </a:lnTo>
                  <a:lnTo>
                    <a:pt x="62677" y="52260"/>
                  </a:lnTo>
                  <a:lnTo>
                    <a:pt x="62848" y="53626"/>
                  </a:lnTo>
                  <a:lnTo>
                    <a:pt x="63019" y="54992"/>
                  </a:lnTo>
                  <a:lnTo>
                    <a:pt x="62848" y="56358"/>
                  </a:lnTo>
                  <a:lnTo>
                    <a:pt x="62677" y="57895"/>
                  </a:lnTo>
                  <a:lnTo>
                    <a:pt x="62507" y="58408"/>
                  </a:lnTo>
                  <a:lnTo>
                    <a:pt x="62336" y="58579"/>
                  </a:lnTo>
                  <a:lnTo>
                    <a:pt x="62336" y="58920"/>
                  </a:lnTo>
                  <a:lnTo>
                    <a:pt x="61653" y="60799"/>
                  </a:lnTo>
                  <a:lnTo>
                    <a:pt x="60799" y="62677"/>
                  </a:lnTo>
                  <a:lnTo>
                    <a:pt x="59945" y="64385"/>
                  </a:lnTo>
                  <a:lnTo>
                    <a:pt x="58749" y="65922"/>
                  </a:lnTo>
                  <a:lnTo>
                    <a:pt x="57554" y="67459"/>
                  </a:lnTo>
                  <a:lnTo>
                    <a:pt x="56188" y="68996"/>
                  </a:lnTo>
                  <a:lnTo>
                    <a:pt x="54651" y="70363"/>
                  </a:lnTo>
                  <a:lnTo>
                    <a:pt x="53284" y="71558"/>
                  </a:lnTo>
                  <a:lnTo>
                    <a:pt x="50210" y="73778"/>
                  </a:lnTo>
                  <a:lnTo>
                    <a:pt x="47136" y="75657"/>
                  </a:lnTo>
                  <a:lnTo>
                    <a:pt x="44062" y="77194"/>
                  </a:lnTo>
                  <a:lnTo>
                    <a:pt x="41500" y="78389"/>
                  </a:lnTo>
                  <a:lnTo>
                    <a:pt x="38597" y="79414"/>
                  </a:lnTo>
                  <a:lnTo>
                    <a:pt x="35181" y="80439"/>
                  </a:lnTo>
                  <a:lnTo>
                    <a:pt x="33474" y="80780"/>
                  </a:lnTo>
                  <a:lnTo>
                    <a:pt x="31595" y="81122"/>
                  </a:lnTo>
                  <a:lnTo>
                    <a:pt x="29716" y="81463"/>
                  </a:lnTo>
                  <a:lnTo>
                    <a:pt x="27838" y="81463"/>
                  </a:lnTo>
                  <a:lnTo>
                    <a:pt x="27667" y="81293"/>
                  </a:lnTo>
                  <a:lnTo>
                    <a:pt x="26642" y="80780"/>
                  </a:lnTo>
                  <a:lnTo>
                    <a:pt x="25447" y="80268"/>
                  </a:lnTo>
                  <a:lnTo>
                    <a:pt x="22885" y="79414"/>
                  </a:lnTo>
                  <a:lnTo>
                    <a:pt x="19811" y="78389"/>
                  </a:lnTo>
                  <a:lnTo>
                    <a:pt x="18445" y="77877"/>
                  </a:lnTo>
                  <a:lnTo>
                    <a:pt x="17249" y="77023"/>
                  </a:lnTo>
                  <a:lnTo>
                    <a:pt x="17249" y="76852"/>
                  </a:lnTo>
                  <a:lnTo>
                    <a:pt x="17078" y="76852"/>
                  </a:lnTo>
                  <a:lnTo>
                    <a:pt x="16225" y="75486"/>
                  </a:lnTo>
                  <a:lnTo>
                    <a:pt x="15541" y="73949"/>
                  </a:lnTo>
                  <a:lnTo>
                    <a:pt x="15029" y="72583"/>
                  </a:lnTo>
                  <a:lnTo>
                    <a:pt x="14688" y="71046"/>
                  </a:lnTo>
                  <a:lnTo>
                    <a:pt x="14688" y="69679"/>
                  </a:lnTo>
                  <a:lnTo>
                    <a:pt x="14517" y="68142"/>
                  </a:lnTo>
                  <a:lnTo>
                    <a:pt x="14688" y="66776"/>
                  </a:lnTo>
                  <a:lnTo>
                    <a:pt x="14858" y="65239"/>
                  </a:lnTo>
                  <a:lnTo>
                    <a:pt x="15541" y="62677"/>
                  </a:lnTo>
                  <a:lnTo>
                    <a:pt x="16225" y="60286"/>
                  </a:lnTo>
                  <a:lnTo>
                    <a:pt x="17078" y="58408"/>
                  </a:lnTo>
                  <a:lnTo>
                    <a:pt x="17762" y="57042"/>
                  </a:lnTo>
                  <a:lnTo>
                    <a:pt x="18616" y="55504"/>
                  </a:lnTo>
                  <a:lnTo>
                    <a:pt x="19640" y="53967"/>
                  </a:lnTo>
                  <a:lnTo>
                    <a:pt x="21690" y="51235"/>
                  </a:lnTo>
                  <a:lnTo>
                    <a:pt x="23397" y="49015"/>
                  </a:lnTo>
                  <a:lnTo>
                    <a:pt x="23739" y="48332"/>
                  </a:lnTo>
                  <a:lnTo>
                    <a:pt x="26301" y="44916"/>
                  </a:lnTo>
                  <a:lnTo>
                    <a:pt x="27667" y="43208"/>
                  </a:lnTo>
                  <a:lnTo>
                    <a:pt x="29033" y="41671"/>
                  </a:lnTo>
                  <a:lnTo>
                    <a:pt x="30570" y="40134"/>
                  </a:lnTo>
                  <a:lnTo>
                    <a:pt x="32278" y="38939"/>
                  </a:lnTo>
                  <a:lnTo>
                    <a:pt x="33986" y="38085"/>
                  </a:lnTo>
                  <a:lnTo>
                    <a:pt x="35694" y="37402"/>
                  </a:lnTo>
                  <a:lnTo>
                    <a:pt x="35865" y="37231"/>
                  </a:lnTo>
                  <a:lnTo>
                    <a:pt x="36035" y="37060"/>
                  </a:lnTo>
                  <a:lnTo>
                    <a:pt x="38085" y="36889"/>
                  </a:lnTo>
                  <a:close/>
                  <a:moveTo>
                    <a:pt x="95809" y="80268"/>
                  </a:moveTo>
                  <a:lnTo>
                    <a:pt x="95809" y="80439"/>
                  </a:lnTo>
                  <a:lnTo>
                    <a:pt x="95980" y="80439"/>
                  </a:lnTo>
                  <a:lnTo>
                    <a:pt x="94272" y="81293"/>
                  </a:lnTo>
                  <a:lnTo>
                    <a:pt x="93077" y="81727"/>
                  </a:lnTo>
                  <a:lnTo>
                    <a:pt x="93077" y="81727"/>
                  </a:lnTo>
                  <a:lnTo>
                    <a:pt x="93077" y="81634"/>
                  </a:lnTo>
                  <a:lnTo>
                    <a:pt x="94443" y="80951"/>
                  </a:lnTo>
                  <a:lnTo>
                    <a:pt x="95809" y="80268"/>
                  </a:lnTo>
                  <a:close/>
                  <a:moveTo>
                    <a:pt x="37914" y="36548"/>
                  </a:moveTo>
                  <a:lnTo>
                    <a:pt x="35865" y="36718"/>
                  </a:lnTo>
                  <a:lnTo>
                    <a:pt x="35694" y="36889"/>
                  </a:lnTo>
                  <a:lnTo>
                    <a:pt x="35694" y="37060"/>
                  </a:lnTo>
                  <a:lnTo>
                    <a:pt x="35523" y="37060"/>
                  </a:lnTo>
                  <a:lnTo>
                    <a:pt x="33815" y="37743"/>
                  </a:lnTo>
                  <a:lnTo>
                    <a:pt x="32107" y="38597"/>
                  </a:lnTo>
                  <a:lnTo>
                    <a:pt x="30400" y="39793"/>
                  </a:lnTo>
                  <a:lnTo>
                    <a:pt x="28692" y="41500"/>
                  </a:lnTo>
                  <a:lnTo>
                    <a:pt x="27325" y="43037"/>
                  </a:lnTo>
                  <a:lnTo>
                    <a:pt x="25959" y="44745"/>
                  </a:lnTo>
                  <a:lnTo>
                    <a:pt x="23568" y="48161"/>
                  </a:lnTo>
                  <a:lnTo>
                    <a:pt x="23056" y="48673"/>
                  </a:lnTo>
                  <a:lnTo>
                    <a:pt x="21348" y="50893"/>
                  </a:lnTo>
                  <a:lnTo>
                    <a:pt x="19299" y="53797"/>
                  </a:lnTo>
                  <a:lnTo>
                    <a:pt x="18274" y="55334"/>
                  </a:lnTo>
                  <a:lnTo>
                    <a:pt x="17420" y="56871"/>
                  </a:lnTo>
                  <a:lnTo>
                    <a:pt x="16737" y="58237"/>
                  </a:lnTo>
                  <a:lnTo>
                    <a:pt x="15883" y="60286"/>
                  </a:lnTo>
                  <a:lnTo>
                    <a:pt x="15200" y="62507"/>
                  </a:lnTo>
                  <a:lnTo>
                    <a:pt x="14517" y="65239"/>
                  </a:lnTo>
                  <a:lnTo>
                    <a:pt x="14346" y="66776"/>
                  </a:lnTo>
                  <a:lnTo>
                    <a:pt x="14175" y="68142"/>
                  </a:lnTo>
                  <a:lnTo>
                    <a:pt x="14346" y="69679"/>
                  </a:lnTo>
                  <a:lnTo>
                    <a:pt x="14517" y="71216"/>
                  </a:lnTo>
                  <a:lnTo>
                    <a:pt x="14688" y="72754"/>
                  </a:lnTo>
                  <a:lnTo>
                    <a:pt x="15200" y="74120"/>
                  </a:lnTo>
                  <a:lnTo>
                    <a:pt x="15883" y="75657"/>
                  </a:lnTo>
                  <a:lnTo>
                    <a:pt x="16908" y="77023"/>
                  </a:lnTo>
                  <a:lnTo>
                    <a:pt x="16908" y="77194"/>
                  </a:lnTo>
                  <a:lnTo>
                    <a:pt x="17078" y="77194"/>
                  </a:lnTo>
                  <a:lnTo>
                    <a:pt x="18274" y="78048"/>
                  </a:lnTo>
                  <a:lnTo>
                    <a:pt x="19811" y="78731"/>
                  </a:lnTo>
                  <a:lnTo>
                    <a:pt x="22714" y="79756"/>
                  </a:lnTo>
                  <a:lnTo>
                    <a:pt x="25105" y="80439"/>
                  </a:lnTo>
                  <a:lnTo>
                    <a:pt x="26130" y="80951"/>
                  </a:lnTo>
                  <a:lnTo>
                    <a:pt x="27155" y="81463"/>
                  </a:lnTo>
                  <a:lnTo>
                    <a:pt x="24251" y="80439"/>
                  </a:lnTo>
                  <a:lnTo>
                    <a:pt x="21348" y="79585"/>
                  </a:lnTo>
                  <a:lnTo>
                    <a:pt x="19982" y="79072"/>
                  </a:lnTo>
                  <a:lnTo>
                    <a:pt x="18616" y="78389"/>
                  </a:lnTo>
                  <a:lnTo>
                    <a:pt x="18445" y="78389"/>
                  </a:lnTo>
                  <a:lnTo>
                    <a:pt x="18445" y="78731"/>
                  </a:lnTo>
                  <a:lnTo>
                    <a:pt x="19299" y="79414"/>
                  </a:lnTo>
                  <a:lnTo>
                    <a:pt x="20323" y="79926"/>
                  </a:lnTo>
                  <a:lnTo>
                    <a:pt x="21348" y="80439"/>
                  </a:lnTo>
                  <a:lnTo>
                    <a:pt x="22373" y="80951"/>
                  </a:lnTo>
                  <a:lnTo>
                    <a:pt x="24764" y="81634"/>
                  </a:lnTo>
                  <a:lnTo>
                    <a:pt x="27325" y="81805"/>
                  </a:lnTo>
                  <a:lnTo>
                    <a:pt x="27496" y="81634"/>
                  </a:lnTo>
                  <a:lnTo>
                    <a:pt x="27667" y="81805"/>
                  </a:lnTo>
                  <a:lnTo>
                    <a:pt x="29716" y="81805"/>
                  </a:lnTo>
                  <a:lnTo>
                    <a:pt x="31595" y="81463"/>
                  </a:lnTo>
                  <a:lnTo>
                    <a:pt x="33474" y="81122"/>
                  </a:lnTo>
                  <a:lnTo>
                    <a:pt x="35352" y="80780"/>
                  </a:lnTo>
                  <a:lnTo>
                    <a:pt x="38768" y="79756"/>
                  </a:lnTo>
                  <a:lnTo>
                    <a:pt x="41671" y="78560"/>
                  </a:lnTo>
                  <a:lnTo>
                    <a:pt x="44233" y="77365"/>
                  </a:lnTo>
                  <a:lnTo>
                    <a:pt x="47307" y="75828"/>
                  </a:lnTo>
                  <a:lnTo>
                    <a:pt x="50381" y="73949"/>
                  </a:lnTo>
                  <a:lnTo>
                    <a:pt x="53455" y="71729"/>
                  </a:lnTo>
                  <a:lnTo>
                    <a:pt x="54992" y="70533"/>
                  </a:lnTo>
                  <a:lnTo>
                    <a:pt x="56358" y="69167"/>
                  </a:lnTo>
                  <a:lnTo>
                    <a:pt x="57725" y="67630"/>
                  </a:lnTo>
                  <a:lnTo>
                    <a:pt x="59091" y="66093"/>
                  </a:lnTo>
                  <a:lnTo>
                    <a:pt x="60116" y="64556"/>
                  </a:lnTo>
                  <a:lnTo>
                    <a:pt x="61140" y="62677"/>
                  </a:lnTo>
                  <a:lnTo>
                    <a:pt x="61994" y="60799"/>
                  </a:lnTo>
                  <a:lnTo>
                    <a:pt x="62677" y="58920"/>
                  </a:lnTo>
                  <a:lnTo>
                    <a:pt x="62677" y="58749"/>
                  </a:lnTo>
                  <a:lnTo>
                    <a:pt x="62848" y="58579"/>
                  </a:lnTo>
                  <a:lnTo>
                    <a:pt x="63019" y="57895"/>
                  </a:lnTo>
                  <a:lnTo>
                    <a:pt x="63190" y="56358"/>
                  </a:lnTo>
                  <a:lnTo>
                    <a:pt x="63360" y="54992"/>
                  </a:lnTo>
                  <a:lnTo>
                    <a:pt x="63190" y="53626"/>
                  </a:lnTo>
                  <a:lnTo>
                    <a:pt x="63019" y="52260"/>
                  </a:lnTo>
                  <a:lnTo>
                    <a:pt x="62677" y="50893"/>
                  </a:lnTo>
                  <a:lnTo>
                    <a:pt x="62336" y="49698"/>
                  </a:lnTo>
                  <a:lnTo>
                    <a:pt x="61823" y="48502"/>
                  </a:lnTo>
                  <a:lnTo>
                    <a:pt x="61140" y="47307"/>
                  </a:lnTo>
                  <a:lnTo>
                    <a:pt x="59603" y="45258"/>
                  </a:lnTo>
                  <a:lnTo>
                    <a:pt x="57725" y="43379"/>
                  </a:lnTo>
                  <a:lnTo>
                    <a:pt x="55846" y="41842"/>
                  </a:lnTo>
                  <a:lnTo>
                    <a:pt x="53626" y="40476"/>
                  </a:lnTo>
                  <a:lnTo>
                    <a:pt x="51406" y="39280"/>
                  </a:lnTo>
                  <a:lnTo>
                    <a:pt x="49015" y="38426"/>
                  </a:lnTo>
                  <a:lnTo>
                    <a:pt x="46795" y="37572"/>
                  </a:lnTo>
                  <a:lnTo>
                    <a:pt x="44574" y="37060"/>
                  </a:lnTo>
                  <a:lnTo>
                    <a:pt x="42354" y="36718"/>
                  </a:lnTo>
                  <a:lnTo>
                    <a:pt x="40134" y="36548"/>
                  </a:lnTo>
                  <a:close/>
                  <a:moveTo>
                    <a:pt x="98200" y="79756"/>
                  </a:moveTo>
                  <a:lnTo>
                    <a:pt x="97175" y="80951"/>
                  </a:lnTo>
                  <a:lnTo>
                    <a:pt x="95980" y="81805"/>
                  </a:lnTo>
                  <a:lnTo>
                    <a:pt x="94614" y="82659"/>
                  </a:lnTo>
                  <a:lnTo>
                    <a:pt x="96663" y="81122"/>
                  </a:lnTo>
                  <a:lnTo>
                    <a:pt x="98200" y="79756"/>
                  </a:lnTo>
                  <a:close/>
                  <a:moveTo>
                    <a:pt x="86587" y="36035"/>
                  </a:moveTo>
                  <a:lnTo>
                    <a:pt x="88636" y="36548"/>
                  </a:lnTo>
                  <a:lnTo>
                    <a:pt x="90856" y="37402"/>
                  </a:lnTo>
                  <a:lnTo>
                    <a:pt x="90686" y="39622"/>
                  </a:lnTo>
                  <a:lnTo>
                    <a:pt x="90515" y="40646"/>
                  </a:lnTo>
                  <a:lnTo>
                    <a:pt x="90173" y="41671"/>
                  </a:lnTo>
                  <a:lnTo>
                    <a:pt x="90173" y="41842"/>
                  </a:lnTo>
                  <a:lnTo>
                    <a:pt x="90344" y="42013"/>
                  </a:lnTo>
                  <a:lnTo>
                    <a:pt x="90515" y="42013"/>
                  </a:lnTo>
                  <a:lnTo>
                    <a:pt x="90686" y="41842"/>
                  </a:lnTo>
                  <a:lnTo>
                    <a:pt x="91027" y="40817"/>
                  </a:lnTo>
                  <a:lnTo>
                    <a:pt x="91369" y="39793"/>
                  </a:lnTo>
                  <a:lnTo>
                    <a:pt x="91369" y="37743"/>
                  </a:lnTo>
                  <a:lnTo>
                    <a:pt x="92906" y="38426"/>
                  </a:lnTo>
                  <a:lnTo>
                    <a:pt x="92735" y="38597"/>
                  </a:lnTo>
                  <a:lnTo>
                    <a:pt x="92735" y="38768"/>
                  </a:lnTo>
                  <a:lnTo>
                    <a:pt x="92735" y="38939"/>
                  </a:lnTo>
                  <a:lnTo>
                    <a:pt x="93077" y="39280"/>
                  </a:lnTo>
                  <a:lnTo>
                    <a:pt x="92564" y="41159"/>
                  </a:lnTo>
                  <a:lnTo>
                    <a:pt x="92393" y="41330"/>
                  </a:lnTo>
                  <a:lnTo>
                    <a:pt x="92223" y="41330"/>
                  </a:lnTo>
                  <a:lnTo>
                    <a:pt x="92223" y="41500"/>
                  </a:lnTo>
                  <a:lnTo>
                    <a:pt x="92393" y="41671"/>
                  </a:lnTo>
                  <a:lnTo>
                    <a:pt x="91027" y="44745"/>
                  </a:lnTo>
                  <a:lnTo>
                    <a:pt x="90003" y="46965"/>
                  </a:lnTo>
                  <a:lnTo>
                    <a:pt x="89149" y="49356"/>
                  </a:lnTo>
                  <a:lnTo>
                    <a:pt x="89149" y="49527"/>
                  </a:lnTo>
                  <a:lnTo>
                    <a:pt x="89319" y="49698"/>
                  </a:lnTo>
                  <a:lnTo>
                    <a:pt x="89490" y="49698"/>
                  </a:lnTo>
                  <a:lnTo>
                    <a:pt x="89661" y="49527"/>
                  </a:lnTo>
                  <a:lnTo>
                    <a:pt x="90173" y="48502"/>
                  </a:lnTo>
                  <a:lnTo>
                    <a:pt x="91540" y="45599"/>
                  </a:lnTo>
                  <a:lnTo>
                    <a:pt x="92735" y="42696"/>
                  </a:lnTo>
                  <a:lnTo>
                    <a:pt x="93589" y="45087"/>
                  </a:lnTo>
                  <a:lnTo>
                    <a:pt x="92223" y="47819"/>
                  </a:lnTo>
                  <a:lnTo>
                    <a:pt x="90686" y="50381"/>
                  </a:lnTo>
                  <a:lnTo>
                    <a:pt x="90515" y="50552"/>
                  </a:lnTo>
                  <a:lnTo>
                    <a:pt x="90686" y="50723"/>
                  </a:lnTo>
                  <a:lnTo>
                    <a:pt x="90856" y="50723"/>
                  </a:lnTo>
                  <a:lnTo>
                    <a:pt x="91027" y="50552"/>
                  </a:lnTo>
                  <a:lnTo>
                    <a:pt x="92564" y="48502"/>
                  </a:lnTo>
                  <a:lnTo>
                    <a:pt x="93931" y="45941"/>
                  </a:lnTo>
                  <a:lnTo>
                    <a:pt x="94443" y="48673"/>
                  </a:lnTo>
                  <a:lnTo>
                    <a:pt x="93077" y="50723"/>
                  </a:lnTo>
                  <a:lnTo>
                    <a:pt x="91540" y="52772"/>
                  </a:lnTo>
                  <a:lnTo>
                    <a:pt x="91027" y="53455"/>
                  </a:lnTo>
                  <a:lnTo>
                    <a:pt x="91027" y="53626"/>
                  </a:lnTo>
                  <a:lnTo>
                    <a:pt x="91027" y="53797"/>
                  </a:lnTo>
                  <a:lnTo>
                    <a:pt x="91198" y="53797"/>
                  </a:lnTo>
                  <a:lnTo>
                    <a:pt x="91369" y="53626"/>
                  </a:lnTo>
                  <a:lnTo>
                    <a:pt x="93077" y="51577"/>
                  </a:lnTo>
                  <a:lnTo>
                    <a:pt x="94614" y="49356"/>
                  </a:lnTo>
                  <a:lnTo>
                    <a:pt x="94955" y="51406"/>
                  </a:lnTo>
                  <a:lnTo>
                    <a:pt x="95126" y="53797"/>
                  </a:lnTo>
                  <a:lnTo>
                    <a:pt x="93077" y="55504"/>
                  </a:lnTo>
                  <a:lnTo>
                    <a:pt x="93077" y="55675"/>
                  </a:lnTo>
                  <a:lnTo>
                    <a:pt x="93077" y="55846"/>
                  </a:lnTo>
                  <a:lnTo>
                    <a:pt x="93418" y="55846"/>
                  </a:lnTo>
                  <a:lnTo>
                    <a:pt x="95126" y="54309"/>
                  </a:lnTo>
                  <a:lnTo>
                    <a:pt x="95297" y="56358"/>
                  </a:lnTo>
                  <a:lnTo>
                    <a:pt x="94101" y="57383"/>
                  </a:lnTo>
                  <a:lnTo>
                    <a:pt x="92735" y="58237"/>
                  </a:lnTo>
                  <a:lnTo>
                    <a:pt x="90003" y="59774"/>
                  </a:lnTo>
                  <a:lnTo>
                    <a:pt x="89661" y="59945"/>
                  </a:lnTo>
                  <a:lnTo>
                    <a:pt x="89490" y="60116"/>
                  </a:lnTo>
                  <a:lnTo>
                    <a:pt x="89490" y="60286"/>
                  </a:lnTo>
                  <a:lnTo>
                    <a:pt x="89832" y="60286"/>
                  </a:lnTo>
                  <a:lnTo>
                    <a:pt x="90173" y="60116"/>
                  </a:lnTo>
                  <a:lnTo>
                    <a:pt x="92735" y="58749"/>
                  </a:lnTo>
                  <a:lnTo>
                    <a:pt x="94101" y="58066"/>
                  </a:lnTo>
                  <a:lnTo>
                    <a:pt x="95297" y="57042"/>
                  </a:lnTo>
                  <a:lnTo>
                    <a:pt x="95468" y="59432"/>
                  </a:lnTo>
                  <a:lnTo>
                    <a:pt x="95468" y="59603"/>
                  </a:lnTo>
                  <a:lnTo>
                    <a:pt x="95638" y="59774"/>
                  </a:lnTo>
                  <a:lnTo>
                    <a:pt x="92735" y="62507"/>
                  </a:lnTo>
                  <a:lnTo>
                    <a:pt x="92393" y="62677"/>
                  </a:lnTo>
                  <a:lnTo>
                    <a:pt x="92223" y="62848"/>
                  </a:lnTo>
                  <a:lnTo>
                    <a:pt x="92393" y="63019"/>
                  </a:lnTo>
                  <a:lnTo>
                    <a:pt x="92564" y="63190"/>
                  </a:lnTo>
                  <a:lnTo>
                    <a:pt x="92735" y="63019"/>
                  </a:lnTo>
                  <a:lnTo>
                    <a:pt x="93247" y="62507"/>
                  </a:lnTo>
                  <a:lnTo>
                    <a:pt x="95980" y="60116"/>
                  </a:lnTo>
                  <a:lnTo>
                    <a:pt x="97346" y="58749"/>
                  </a:lnTo>
                  <a:lnTo>
                    <a:pt x="98371" y="57383"/>
                  </a:lnTo>
                  <a:lnTo>
                    <a:pt x="98371" y="58920"/>
                  </a:lnTo>
                  <a:lnTo>
                    <a:pt x="98371" y="59945"/>
                  </a:lnTo>
                  <a:lnTo>
                    <a:pt x="98200" y="59945"/>
                  </a:lnTo>
                  <a:lnTo>
                    <a:pt x="98200" y="60116"/>
                  </a:lnTo>
                  <a:lnTo>
                    <a:pt x="98200" y="60286"/>
                  </a:lnTo>
                  <a:lnTo>
                    <a:pt x="98371" y="60286"/>
                  </a:lnTo>
                  <a:lnTo>
                    <a:pt x="98200" y="60799"/>
                  </a:lnTo>
                  <a:lnTo>
                    <a:pt x="98200" y="61140"/>
                  </a:lnTo>
                  <a:lnTo>
                    <a:pt x="96492" y="62848"/>
                  </a:lnTo>
                  <a:lnTo>
                    <a:pt x="94443" y="64556"/>
                  </a:lnTo>
                  <a:lnTo>
                    <a:pt x="92223" y="65922"/>
                  </a:lnTo>
                  <a:lnTo>
                    <a:pt x="89661" y="67118"/>
                  </a:lnTo>
                  <a:lnTo>
                    <a:pt x="89490" y="67288"/>
                  </a:lnTo>
                  <a:lnTo>
                    <a:pt x="89490" y="67459"/>
                  </a:lnTo>
                  <a:lnTo>
                    <a:pt x="89661" y="67630"/>
                  </a:lnTo>
                  <a:lnTo>
                    <a:pt x="89832" y="67630"/>
                  </a:lnTo>
                  <a:lnTo>
                    <a:pt x="92223" y="66435"/>
                  </a:lnTo>
                  <a:lnTo>
                    <a:pt x="94443" y="65068"/>
                  </a:lnTo>
                  <a:lnTo>
                    <a:pt x="96321" y="63702"/>
                  </a:lnTo>
                  <a:lnTo>
                    <a:pt x="98029" y="62165"/>
                  </a:lnTo>
                  <a:lnTo>
                    <a:pt x="97859" y="63531"/>
                  </a:lnTo>
                  <a:lnTo>
                    <a:pt x="97517" y="63873"/>
                  </a:lnTo>
                  <a:lnTo>
                    <a:pt x="97517" y="64044"/>
                  </a:lnTo>
                  <a:lnTo>
                    <a:pt x="97688" y="64214"/>
                  </a:lnTo>
                  <a:lnTo>
                    <a:pt x="97517" y="64727"/>
                  </a:lnTo>
                  <a:lnTo>
                    <a:pt x="95980" y="65581"/>
                  </a:lnTo>
                  <a:lnTo>
                    <a:pt x="93247" y="66947"/>
                  </a:lnTo>
                  <a:lnTo>
                    <a:pt x="91881" y="67459"/>
                  </a:lnTo>
                  <a:lnTo>
                    <a:pt x="90344" y="67972"/>
                  </a:lnTo>
                  <a:lnTo>
                    <a:pt x="90344" y="68142"/>
                  </a:lnTo>
                  <a:lnTo>
                    <a:pt x="90515" y="68313"/>
                  </a:lnTo>
                  <a:lnTo>
                    <a:pt x="92393" y="67972"/>
                  </a:lnTo>
                  <a:lnTo>
                    <a:pt x="94101" y="67288"/>
                  </a:lnTo>
                  <a:lnTo>
                    <a:pt x="95809" y="66435"/>
                  </a:lnTo>
                  <a:lnTo>
                    <a:pt x="97346" y="65581"/>
                  </a:lnTo>
                  <a:lnTo>
                    <a:pt x="97346" y="65922"/>
                  </a:lnTo>
                  <a:lnTo>
                    <a:pt x="97175" y="65922"/>
                  </a:lnTo>
                  <a:lnTo>
                    <a:pt x="96834" y="66093"/>
                  </a:lnTo>
                  <a:lnTo>
                    <a:pt x="96834" y="66264"/>
                  </a:lnTo>
                  <a:lnTo>
                    <a:pt x="96834" y="66435"/>
                  </a:lnTo>
                  <a:lnTo>
                    <a:pt x="97005" y="66605"/>
                  </a:lnTo>
                  <a:lnTo>
                    <a:pt x="97175" y="66605"/>
                  </a:lnTo>
                  <a:lnTo>
                    <a:pt x="96151" y="69338"/>
                  </a:lnTo>
                  <a:lnTo>
                    <a:pt x="95126" y="72070"/>
                  </a:lnTo>
                  <a:lnTo>
                    <a:pt x="92906" y="72583"/>
                  </a:lnTo>
                  <a:lnTo>
                    <a:pt x="90686" y="73095"/>
                  </a:lnTo>
                  <a:lnTo>
                    <a:pt x="90515" y="73266"/>
                  </a:lnTo>
                  <a:lnTo>
                    <a:pt x="90686" y="73437"/>
                  </a:lnTo>
                  <a:lnTo>
                    <a:pt x="90856" y="73607"/>
                  </a:lnTo>
                  <a:lnTo>
                    <a:pt x="91027" y="73437"/>
                  </a:lnTo>
                  <a:lnTo>
                    <a:pt x="92906" y="73266"/>
                  </a:lnTo>
                  <a:lnTo>
                    <a:pt x="94784" y="72754"/>
                  </a:lnTo>
                  <a:lnTo>
                    <a:pt x="93760" y="74974"/>
                  </a:lnTo>
                  <a:lnTo>
                    <a:pt x="91027" y="75315"/>
                  </a:lnTo>
                  <a:lnTo>
                    <a:pt x="88465" y="75144"/>
                  </a:lnTo>
                  <a:lnTo>
                    <a:pt x="88295" y="75144"/>
                  </a:lnTo>
                  <a:lnTo>
                    <a:pt x="88124" y="75315"/>
                  </a:lnTo>
                  <a:lnTo>
                    <a:pt x="88295" y="75486"/>
                  </a:lnTo>
                  <a:lnTo>
                    <a:pt x="88295" y="75657"/>
                  </a:lnTo>
                  <a:lnTo>
                    <a:pt x="91027" y="75828"/>
                  </a:lnTo>
                  <a:lnTo>
                    <a:pt x="93247" y="75828"/>
                  </a:lnTo>
                  <a:lnTo>
                    <a:pt x="92393" y="77365"/>
                  </a:lnTo>
                  <a:lnTo>
                    <a:pt x="92393" y="77535"/>
                  </a:lnTo>
                  <a:lnTo>
                    <a:pt x="92564" y="77706"/>
                  </a:lnTo>
                  <a:lnTo>
                    <a:pt x="92735" y="77535"/>
                  </a:lnTo>
                  <a:lnTo>
                    <a:pt x="93760" y="75657"/>
                  </a:lnTo>
                  <a:lnTo>
                    <a:pt x="94443" y="75657"/>
                  </a:lnTo>
                  <a:lnTo>
                    <a:pt x="93077" y="77535"/>
                  </a:lnTo>
                  <a:lnTo>
                    <a:pt x="91369" y="79243"/>
                  </a:lnTo>
                  <a:lnTo>
                    <a:pt x="89661" y="79072"/>
                  </a:lnTo>
                  <a:lnTo>
                    <a:pt x="88124" y="78731"/>
                  </a:lnTo>
                  <a:lnTo>
                    <a:pt x="86587" y="78219"/>
                  </a:lnTo>
                  <a:lnTo>
                    <a:pt x="85050" y="77535"/>
                  </a:lnTo>
                  <a:lnTo>
                    <a:pt x="84879" y="77535"/>
                  </a:lnTo>
                  <a:lnTo>
                    <a:pt x="84708" y="77706"/>
                  </a:lnTo>
                  <a:lnTo>
                    <a:pt x="84708" y="77877"/>
                  </a:lnTo>
                  <a:lnTo>
                    <a:pt x="84879" y="78048"/>
                  </a:lnTo>
                  <a:lnTo>
                    <a:pt x="86416" y="78731"/>
                  </a:lnTo>
                  <a:lnTo>
                    <a:pt x="87782" y="79414"/>
                  </a:lnTo>
                  <a:lnTo>
                    <a:pt x="89319" y="79756"/>
                  </a:lnTo>
                  <a:lnTo>
                    <a:pt x="90686" y="79926"/>
                  </a:lnTo>
                  <a:lnTo>
                    <a:pt x="90344" y="80268"/>
                  </a:lnTo>
                  <a:lnTo>
                    <a:pt x="90173" y="80439"/>
                  </a:lnTo>
                  <a:lnTo>
                    <a:pt x="90344" y="80780"/>
                  </a:lnTo>
                  <a:lnTo>
                    <a:pt x="90686" y="80780"/>
                  </a:lnTo>
                  <a:lnTo>
                    <a:pt x="91369" y="80097"/>
                  </a:lnTo>
                  <a:lnTo>
                    <a:pt x="92564" y="80097"/>
                  </a:lnTo>
                  <a:lnTo>
                    <a:pt x="93589" y="79926"/>
                  </a:lnTo>
                  <a:lnTo>
                    <a:pt x="92393" y="80951"/>
                  </a:lnTo>
                  <a:lnTo>
                    <a:pt x="92223" y="81122"/>
                  </a:lnTo>
                  <a:lnTo>
                    <a:pt x="92393" y="81293"/>
                  </a:lnTo>
                  <a:lnTo>
                    <a:pt x="89832" y="81463"/>
                  </a:lnTo>
                  <a:lnTo>
                    <a:pt x="88636" y="81293"/>
                  </a:lnTo>
                  <a:lnTo>
                    <a:pt x="87441" y="80951"/>
                  </a:lnTo>
                  <a:lnTo>
                    <a:pt x="86587" y="80610"/>
                  </a:lnTo>
                  <a:lnTo>
                    <a:pt x="85562" y="80268"/>
                  </a:lnTo>
                  <a:lnTo>
                    <a:pt x="84537" y="79585"/>
                  </a:lnTo>
                  <a:lnTo>
                    <a:pt x="83684" y="78902"/>
                  </a:lnTo>
                  <a:lnTo>
                    <a:pt x="83513" y="78902"/>
                  </a:lnTo>
                  <a:lnTo>
                    <a:pt x="83342" y="79072"/>
                  </a:lnTo>
                  <a:lnTo>
                    <a:pt x="83342" y="79243"/>
                  </a:lnTo>
                  <a:lnTo>
                    <a:pt x="84537" y="80097"/>
                  </a:lnTo>
                  <a:lnTo>
                    <a:pt x="85562" y="80780"/>
                  </a:lnTo>
                  <a:lnTo>
                    <a:pt x="86758" y="81463"/>
                  </a:lnTo>
                  <a:lnTo>
                    <a:pt x="87953" y="81805"/>
                  </a:lnTo>
                  <a:lnTo>
                    <a:pt x="89149" y="81976"/>
                  </a:lnTo>
                  <a:lnTo>
                    <a:pt x="90344" y="82147"/>
                  </a:lnTo>
                  <a:lnTo>
                    <a:pt x="91710" y="81976"/>
                  </a:lnTo>
                  <a:lnTo>
                    <a:pt x="92835" y="81815"/>
                  </a:lnTo>
                  <a:lnTo>
                    <a:pt x="92835" y="81815"/>
                  </a:lnTo>
                  <a:lnTo>
                    <a:pt x="92393" y="81976"/>
                  </a:lnTo>
                  <a:lnTo>
                    <a:pt x="90515" y="82659"/>
                  </a:lnTo>
                  <a:lnTo>
                    <a:pt x="88465" y="83000"/>
                  </a:lnTo>
                  <a:lnTo>
                    <a:pt x="86245" y="82317"/>
                  </a:lnTo>
                  <a:lnTo>
                    <a:pt x="84196" y="81122"/>
                  </a:lnTo>
                  <a:lnTo>
                    <a:pt x="82488" y="79926"/>
                  </a:lnTo>
                  <a:lnTo>
                    <a:pt x="80951" y="78731"/>
                  </a:lnTo>
                  <a:lnTo>
                    <a:pt x="79243" y="77194"/>
                  </a:lnTo>
                  <a:lnTo>
                    <a:pt x="77706" y="75657"/>
                  </a:lnTo>
                  <a:lnTo>
                    <a:pt x="76340" y="73949"/>
                  </a:lnTo>
                  <a:lnTo>
                    <a:pt x="75144" y="72070"/>
                  </a:lnTo>
                  <a:lnTo>
                    <a:pt x="74120" y="70192"/>
                  </a:lnTo>
                  <a:lnTo>
                    <a:pt x="73266" y="68313"/>
                  </a:lnTo>
                  <a:lnTo>
                    <a:pt x="72754" y="66264"/>
                  </a:lnTo>
                  <a:lnTo>
                    <a:pt x="72241" y="64044"/>
                  </a:lnTo>
                  <a:lnTo>
                    <a:pt x="72070" y="61823"/>
                  </a:lnTo>
                  <a:lnTo>
                    <a:pt x="71900" y="59432"/>
                  </a:lnTo>
                  <a:lnTo>
                    <a:pt x="72070" y="57212"/>
                  </a:lnTo>
                  <a:lnTo>
                    <a:pt x="72241" y="54992"/>
                  </a:lnTo>
                  <a:lnTo>
                    <a:pt x="72583" y="52943"/>
                  </a:lnTo>
                  <a:lnTo>
                    <a:pt x="73095" y="50893"/>
                  </a:lnTo>
                  <a:lnTo>
                    <a:pt x="74120" y="47478"/>
                  </a:lnTo>
                  <a:lnTo>
                    <a:pt x="75144" y="44745"/>
                  </a:lnTo>
                  <a:lnTo>
                    <a:pt x="75828" y="43037"/>
                  </a:lnTo>
                  <a:lnTo>
                    <a:pt x="76682" y="41500"/>
                  </a:lnTo>
                  <a:lnTo>
                    <a:pt x="77535" y="39963"/>
                  </a:lnTo>
                  <a:lnTo>
                    <a:pt x="78731" y="38597"/>
                  </a:lnTo>
                  <a:lnTo>
                    <a:pt x="79926" y="37402"/>
                  </a:lnTo>
                  <a:lnTo>
                    <a:pt x="80609" y="37060"/>
                  </a:lnTo>
                  <a:lnTo>
                    <a:pt x="81293" y="36548"/>
                  </a:lnTo>
                  <a:lnTo>
                    <a:pt x="81976" y="36377"/>
                  </a:lnTo>
                  <a:lnTo>
                    <a:pt x="82488" y="36206"/>
                  </a:lnTo>
                  <a:lnTo>
                    <a:pt x="82659" y="36206"/>
                  </a:lnTo>
                  <a:lnTo>
                    <a:pt x="84537" y="36035"/>
                  </a:lnTo>
                  <a:close/>
                  <a:moveTo>
                    <a:pt x="94614" y="81805"/>
                  </a:moveTo>
                  <a:lnTo>
                    <a:pt x="94101" y="82488"/>
                  </a:lnTo>
                  <a:lnTo>
                    <a:pt x="94101" y="82659"/>
                  </a:lnTo>
                  <a:lnTo>
                    <a:pt x="94101" y="82830"/>
                  </a:lnTo>
                  <a:lnTo>
                    <a:pt x="93077" y="83171"/>
                  </a:lnTo>
                  <a:lnTo>
                    <a:pt x="92052" y="83342"/>
                  </a:lnTo>
                  <a:lnTo>
                    <a:pt x="89832" y="83342"/>
                  </a:lnTo>
                  <a:lnTo>
                    <a:pt x="92393" y="82659"/>
                  </a:lnTo>
                  <a:lnTo>
                    <a:pt x="94614" y="81805"/>
                  </a:lnTo>
                  <a:close/>
                  <a:moveTo>
                    <a:pt x="84537" y="35694"/>
                  </a:moveTo>
                  <a:lnTo>
                    <a:pt x="82488" y="35865"/>
                  </a:lnTo>
                  <a:lnTo>
                    <a:pt x="81976" y="36035"/>
                  </a:lnTo>
                  <a:lnTo>
                    <a:pt x="81122" y="36377"/>
                  </a:lnTo>
                  <a:lnTo>
                    <a:pt x="79756" y="37060"/>
                  </a:lnTo>
                  <a:lnTo>
                    <a:pt x="78560" y="38085"/>
                  </a:lnTo>
                  <a:lnTo>
                    <a:pt x="77535" y="39280"/>
                  </a:lnTo>
                  <a:lnTo>
                    <a:pt x="76682" y="40817"/>
                  </a:lnTo>
                  <a:lnTo>
                    <a:pt x="75828" y="42354"/>
                  </a:lnTo>
                  <a:lnTo>
                    <a:pt x="75144" y="44062"/>
                  </a:lnTo>
                  <a:lnTo>
                    <a:pt x="73778" y="47478"/>
                  </a:lnTo>
                  <a:lnTo>
                    <a:pt x="72754" y="50893"/>
                  </a:lnTo>
                  <a:lnTo>
                    <a:pt x="72241" y="52943"/>
                  </a:lnTo>
                  <a:lnTo>
                    <a:pt x="71900" y="54992"/>
                  </a:lnTo>
                  <a:lnTo>
                    <a:pt x="71729" y="57212"/>
                  </a:lnTo>
                  <a:lnTo>
                    <a:pt x="71558" y="59432"/>
                  </a:lnTo>
                  <a:lnTo>
                    <a:pt x="71729" y="61823"/>
                  </a:lnTo>
                  <a:lnTo>
                    <a:pt x="71900" y="64214"/>
                  </a:lnTo>
                  <a:lnTo>
                    <a:pt x="72412" y="66264"/>
                  </a:lnTo>
                  <a:lnTo>
                    <a:pt x="72924" y="68313"/>
                  </a:lnTo>
                  <a:lnTo>
                    <a:pt x="73778" y="70363"/>
                  </a:lnTo>
                  <a:lnTo>
                    <a:pt x="74803" y="72241"/>
                  </a:lnTo>
                  <a:lnTo>
                    <a:pt x="75998" y="74120"/>
                  </a:lnTo>
                  <a:lnTo>
                    <a:pt x="77365" y="75828"/>
                  </a:lnTo>
                  <a:lnTo>
                    <a:pt x="78902" y="77535"/>
                  </a:lnTo>
                  <a:lnTo>
                    <a:pt x="80780" y="79072"/>
                  </a:lnTo>
                  <a:lnTo>
                    <a:pt x="82317" y="80268"/>
                  </a:lnTo>
                  <a:lnTo>
                    <a:pt x="84196" y="81463"/>
                  </a:lnTo>
                  <a:lnTo>
                    <a:pt x="86245" y="82659"/>
                  </a:lnTo>
                  <a:lnTo>
                    <a:pt x="88465" y="83342"/>
                  </a:lnTo>
                  <a:lnTo>
                    <a:pt x="88636" y="83342"/>
                  </a:lnTo>
                  <a:lnTo>
                    <a:pt x="88807" y="83513"/>
                  </a:lnTo>
                  <a:lnTo>
                    <a:pt x="90003" y="83684"/>
                  </a:lnTo>
                  <a:lnTo>
                    <a:pt x="92564" y="83684"/>
                  </a:lnTo>
                  <a:lnTo>
                    <a:pt x="93760" y="83342"/>
                  </a:lnTo>
                  <a:lnTo>
                    <a:pt x="94955" y="82830"/>
                  </a:lnTo>
                  <a:lnTo>
                    <a:pt x="96151" y="82147"/>
                  </a:lnTo>
                  <a:lnTo>
                    <a:pt x="97175" y="81293"/>
                  </a:lnTo>
                  <a:lnTo>
                    <a:pt x="98029" y="80439"/>
                  </a:lnTo>
                  <a:lnTo>
                    <a:pt x="98883" y="79414"/>
                  </a:lnTo>
                  <a:lnTo>
                    <a:pt x="99737" y="78219"/>
                  </a:lnTo>
                  <a:lnTo>
                    <a:pt x="99737" y="77877"/>
                  </a:lnTo>
                  <a:lnTo>
                    <a:pt x="99566" y="77877"/>
                  </a:lnTo>
                  <a:lnTo>
                    <a:pt x="97517" y="79926"/>
                  </a:lnTo>
                  <a:lnTo>
                    <a:pt x="95126" y="81976"/>
                  </a:lnTo>
                  <a:lnTo>
                    <a:pt x="95638" y="81293"/>
                  </a:lnTo>
                  <a:lnTo>
                    <a:pt x="95638" y="81122"/>
                  </a:lnTo>
                  <a:lnTo>
                    <a:pt x="95468" y="81122"/>
                  </a:lnTo>
                  <a:lnTo>
                    <a:pt x="96321" y="80610"/>
                  </a:lnTo>
                  <a:lnTo>
                    <a:pt x="97005" y="79926"/>
                  </a:lnTo>
                  <a:lnTo>
                    <a:pt x="99054" y="77877"/>
                  </a:lnTo>
                  <a:lnTo>
                    <a:pt x="100933" y="75657"/>
                  </a:lnTo>
                  <a:lnTo>
                    <a:pt x="101103" y="75657"/>
                  </a:lnTo>
                  <a:lnTo>
                    <a:pt x="101445" y="74291"/>
                  </a:lnTo>
                  <a:lnTo>
                    <a:pt x="101445" y="74120"/>
                  </a:lnTo>
                  <a:lnTo>
                    <a:pt x="101786" y="73266"/>
                  </a:lnTo>
                  <a:lnTo>
                    <a:pt x="101957" y="73266"/>
                  </a:lnTo>
                  <a:lnTo>
                    <a:pt x="102128" y="72241"/>
                  </a:lnTo>
                  <a:lnTo>
                    <a:pt x="101957" y="72070"/>
                  </a:lnTo>
                  <a:lnTo>
                    <a:pt x="101786" y="72241"/>
                  </a:lnTo>
                  <a:lnTo>
                    <a:pt x="101786" y="72241"/>
                  </a:lnTo>
                  <a:lnTo>
                    <a:pt x="101957" y="71558"/>
                  </a:lnTo>
                  <a:lnTo>
                    <a:pt x="102128" y="70192"/>
                  </a:lnTo>
                  <a:lnTo>
                    <a:pt x="102299" y="69509"/>
                  </a:lnTo>
                  <a:lnTo>
                    <a:pt x="102128" y="69338"/>
                  </a:lnTo>
                  <a:lnTo>
                    <a:pt x="101957" y="69338"/>
                  </a:lnTo>
                  <a:lnTo>
                    <a:pt x="101786" y="69509"/>
                  </a:lnTo>
                  <a:lnTo>
                    <a:pt x="101786" y="69679"/>
                  </a:lnTo>
                  <a:lnTo>
                    <a:pt x="101640" y="70070"/>
                  </a:lnTo>
                  <a:lnTo>
                    <a:pt x="101957" y="68484"/>
                  </a:lnTo>
                  <a:lnTo>
                    <a:pt x="101957" y="67801"/>
                  </a:lnTo>
                  <a:lnTo>
                    <a:pt x="102128" y="67630"/>
                  </a:lnTo>
                  <a:lnTo>
                    <a:pt x="101957" y="68655"/>
                  </a:lnTo>
                  <a:lnTo>
                    <a:pt x="102128" y="68826"/>
                  </a:lnTo>
                  <a:lnTo>
                    <a:pt x="102299" y="68826"/>
                  </a:lnTo>
                  <a:lnTo>
                    <a:pt x="102470" y="67972"/>
                  </a:lnTo>
                  <a:lnTo>
                    <a:pt x="102640" y="68142"/>
                  </a:lnTo>
                  <a:lnTo>
                    <a:pt x="102811" y="67972"/>
                  </a:lnTo>
                  <a:lnTo>
                    <a:pt x="102811" y="67801"/>
                  </a:lnTo>
                  <a:lnTo>
                    <a:pt x="102982" y="67801"/>
                  </a:lnTo>
                  <a:lnTo>
                    <a:pt x="102982" y="67630"/>
                  </a:lnTo>
                  <a:lnTo>
                    <a:pt x="103324" y="64556"/>
                  </a:lnTo>
                  <a:lnTo>
                    <a:pt x="103494" y="61482"/>
                  </a:lnTo>
                  <a:lnTo>
                    <a:pt x="103324" y="61311"/>
                  </a:lnTo>
                  <a:lnTo>
                    <a:pt x="103153" y="61311"/>
                  </a:lnTo>
                  <a:lnTo>
                    <a:pt x="103494" y="60628"/>
                  </a:lnTo>
                  <a:lnTo>
                    <a:pt x="103494" y="60457"/>
                  </a:lnTo>
                  <a:lnTo>
                    <a:pt x="103494" y="57212"/>
                  </a:lnTo>
                  <a:lnTo>
                    <a:pt x="103324" y="57042"/>
                  </a:lnTo>
                  <a:lnTo>
                    <a:pt x="103153" y="57042"/>
                  </a:lnTo>
                  <a:lnTo>
                    <a:pt x="103153" y="56871"/>
                  </a:lnTo>
                  <a:lnTo>
                    <a:pt x="102982" y="54992"/>
                  </a:lnTo>
                  <a:lnTo>
                    <a:pt x="102811" y="52601"/>
                  </a:lnTo>
                  <a:lnTo>
                    <a:pt x="102299" y="50210"/>
                  </a:lnTo>
                  <a:lnTo>
                    <a:pt x="101957" y="49015"/>
                  </a:lnTo>
                  <a:lnTo>
                    <a:pt x="101957" y="48844"/>
                  </a:lnTo>
                  <a:lnTo>
                    <a:pt x="101274" y="47307"/>
                  </a:lnTo>
                  <a:lnTo>
                    <a:pt x="101274" y="47136"/>
                  </a:lnTo>
                  <a:lnTo>
                    <a:pt x="101274" y="46965"/>
                  </a:lnTo>
                  <a:lnTo>
                    <a:pt x="100420" y="45599"/>
                  </a:lnTo>
                  <a:lnTo>
                    <a:pt x="99566" y="44062"/>
                  </a:lnTo>
                  <a:lnTo>
                    <a:pt x="99396" y="44062"/>
                  </a:lnTo>
                  <a:lnTo>
                    <a:pt x="99396" y="43891"/>
                  </a:lnTo>
                  <a:lnTo>
                    <a:pt x="99225" y="43721"/>
                  </a:lnTo>
                  <a:lnTo>
                    <a:pt x="99054" y="43550"/>
                  </a:lnTo>
                  <a:lnTo>
                    <a:pt x="98883" y="43379"/>
                  </a:lnTo>
                  <a:lnTo>
                    <a:pt x="98883" y="43208"/>
                  </a:lnTo>
                  <a:lnTo>
                    <a:pt x="97859" y="42013"/>
                  </a:lnTo>
                  <a:lnTo>
                    <a:pt x="96492" y="40646"/>
                  </a:lnTo>
                  <a:lnTo>
                    <a:pt x="96151" y="40305"/>
                  </a:lnTo>
                  <a:lnTo>
                    <a:pt x="95980" y="40134"/>
                  </a:lnTo>
                  <a:lnTo>
                    <a:pt x="95809" y="40134"/>
                  </a:lnTo>
                  <a:lnTo>
                    <a:pt x="94784" y="39280"/>
                  </a:lnTo>
                  <a:lnTo>
                    <a:pt x="93760" y="38597"/>
                  </a:lnTo>
                  <a:lnTo>
                    <a:pt x="93589" y="38597"/>
                  </a:lnTo>
                  <a:lnTo>
                    <a:pt x="93418" y="38426"/>
                  </a:lnTo>
                  <a:lnTo>
                    <a:pt x="91369" y="37231"/>
                  </a:lnTo>
                  <a:lnTo>
                    <a:pt x="91198" y="37231"/>
                  </a:lnTo>
                  <a:lnTo>
                    <a:pt x="88807" y="36206"/>
                  </a:lnTo>
                  <a:lnTo>
                    <a:pt x="86587" y="35694"/>
                  </a:lnTo>
                  <a:close/>
                  <a:moveTo>
                    <a:pt x="80609" y="30741"/>
                  </a:moveTo>
                  <a:lnTo>
                    <a:pt x="80609" y="30912"/>
                  </a:lnTo>
                  <a:lnTo>
                    <a:pt x="80780" y="32620"/>
                  </a:lnTo>
                  <a:lnTo>
                    <a:pt x="80780" y="33644"/>
                  </a:lnTo>
                  <a:lnTo>
                    <a:pt x="80951" y="34498"/>
                  </a:lnTo>
                  <a:lnTo>
                    <a:pt x="80951" y="35523"/>
                  </a:lnTo>
                  <a:lnTo>
                    <a:pt x="81122" y="35694"/>
                  </a:lnTo>
                  <a:lnTo>
                    <a:pt x="81293" y="35694"/>
                  </a:lnTo>
                  <a:lnTo>
                    <a:pt x="82488" y="35011"/>
                  </a:lnTo>
                  <a:lnTo>
                    <a:pt x="83854" y="34840"/>
                  </a:lnTo>
                  <a:lnTo>
                    <a:pt x="85221" y="34669"/>
                  </a:lnTo>
                  <a:lnTo>
                    <a:pt x="86416" y="34840"/>
                  </a:lnTo>
                  <a:lnTo>
                    <a:pt x="87612" y="35011"/>
                  </a:lnTo>
                  <a:lnTo>
                    <a:pt x="88807" y="35352"/>
                  </a:lnTo>
                  <a:lnTo>
                    <a:pt x="90344" y="36035"/>
                  </a:lnTo>
                  <a:lnTo>
                    <a:pt x="92223" y="36718"/>
                  </a:lnTo>
                  <a:lnTo>
                    <a:pt x="93931" y="37743"/>
                  </a:lnTo>
                  <a:lnTo>
                    <a:pt x="95468" y="38768"/>
                  </a:lnTo>
                  <a:lnTo>
                    <a:pt x="97005" y="39963"/>
                  </a:lnTo>
                  <a:lnTo>
                    <a:pt x="98200" y="41159"/>
                  </a:lnTo>
                  <a:lnTo>
                    <a:pt x="99396" y="42354"/>
                  </a:lnTo>
                  <a:lnTo>
                    <a:pt x="100420" y="43721"/>
                  </a:lnTo>
                  <a:lnTo>
                    <a:pt x="101274" y="45087"/>
                  </a:lnTo>
                  <a:lnTo>
                    <a:pt x="101445" y="45258"/>
                  </a:lnTo>
                  <a:lnTo>
                    <a:pt x="101445" y="45428"/>
                  </a:lnTo>
                  <a:lnTo>
                    <a:pt x="101445" y="45599"/>
                  </a:lnTo>
                  <a:lnTo>
                    <a:pt x="102470" y="47819"/>
                  </a:lnTo>
                  <a:lnTo>
                    <a:pt x="103153" y="50039"/>
                  </a:lnTo>
                  <a:lnTo>
                    <a:pt x="103665" y="52260"/>
                  </a:lnTo>
                  <a:lnTo>
                    <a:pt x="104007" y="54651"/>
                  </a:lnTo>
                  <a:lnTo>
                    <a:pt x="104177" y="57042"/>
                  </a:lnTo>
                  <a:lnTo>
                    <a:pt x="104177" y="59432"/>
                  </a:lnTo>
                  <a:lnTo>
                    <a:pt x="104007" y="64214"/>
                  </a:lnTo>
                  <a:lnTo>
                    <a:pt x="103665" y="67630"/>
                  </a:lnTo>
                  <a:lnTo>
                    <a:pt x="103324" y="70021"/>
                  </a:lnTo>
                  <a:lnTo>
                    <a:pt x="102811" y="72583"/>
                  </a:lnTo>
                  <a:lnTo>
                    <a:pt x="101957" y="75144"/>
                  </a:lnTo>
                  <a:lnTo>
                    <a:pt x="100933" y="77706"/>
                  </a:lnTo>
                  <a:lnTo>
                    <a:pt x="100249" y="78902"/>
                  </a:lnTo>
                  <a:lnTo>
                    <a:pt x="99566" y="80097"/>
                  </a:lnTo>
                  <a:lnTo>
                    <a:pt x="98712" y="81122"/>
                  </a:lnTo>
                  <a:lnTo>
                    <a:pt x="97688" y="82147"/>
                  </a:lnTo>
                  <a:lnTo>
                    <a:pt x="96151" y="83342"/>
                  </a:lnTo>
                  <a:lnTo>
                    <a:pt x="94443" y="84025"/>
                  </a:lnTo>
                  <a:lnTo>
                    <a:pt x="92564" y="84538"/>
                  </a:lnTo>
                  <a:lnTo>
                    <a:pt x="90515" y="84538"/>
                  </a:lnTo>
                  <a:lnTo>
                    <a:pt x="89319" y="84367"/>
                  </a:lnTo>
                  <a:lnTo>
                    <a:pt x="88295" y="84196"/>
                  </a:lnTo>
                  <a:lnTo>
                    <a:pt x="86075" y="83513"/>
                  </a:lnTo>
                  <a:lnTo>
                    <a:pt x="84196" y="82488"/>
                  </a:lnTo>
                  <a:lnTo>
                    <a:pt x="82317" y="81293"/>
                  </a:lnTo>
                  <a:lnTo>
                    <a:pt x="80780" y="80097"/>
                  </a:lnTo>
                  <a:lnTo>
                    <a:pt x="79243" y="78731"/>
                  </a:lnTo>
                  <a:lnTo>
                    <a:pt x="77023" y="76340"/>
                  </a:lnTo>
                  <a:lnTo>
                    <a:pt x="75657" y="74461"/>
                  </a:lnTo>
                  <a:lnTo>
                    <a:pt x="74461" y="72583"/>
                  </a:lnTo>
                  <a:lnTo>
                    <a:pt x="73437" y="70704"/>
                  </a:lnTo>
                  <a:lnTo>
                    <a:pt x="72583" y="68655"/>
                  </a:lnTo>
                  <a:lnTo>
                    <a:pt x="71900" y="66605"/>
                  </a:lnTo>
                  <a:lnTo>
                    <a:pt x="71558" y="64385"/>
                  </a:lnTo>
                  <a:lnTo>
                    <a:pt x="71216" y="62336"/>
                  </a:lnTo>
                  <a:lnTo>
                    <a:pt x="71216" y="60116"/>
                  </a:lnTo>
                  <a:lnTo>
                    <a:pt x="71387" y="56017"/>
                  </a:lnTo>
                  <a:lnTo>
                    <a:pt x="72070" y="52089"/>
                  </a:lnTo>
                  <a:lnTo>
                    <a:pt x="73095" y="48161"/>
                  </a:lnTo>
                  <a:lnTo>
                    <a:pt x="74461" y="44404"/>
                  </a:lnTo>
                  <a:lnTo>
                    <a:pt x="75657" y="42013"/>
                  </a:lnTo>
                  <a:lnTo>
                    <a:pt x="76852" y="39963"/>
                  </a:lnTo>
                  <a:lnTo>
                    <a:pt x="77535" y="38939"/>
                  </a:lnTo>
                  <a:lnTo>
                    <a:pt x="78219" y="38085"/>
                  </a:lnTo>
                  <a:lnTo>
                    <a:pt x="79072" y="37402"/>
                  </a:lnTo>
                  <a:lnTo>
                    <a:pt x="79926" y="36718"/>
                  </a:lnTo>
                  <a:lnTo>
                    <a:pt x="80097" y="36548"/>
                  </a:lnTo>
                  <a:lnTo>
                    <a:pt x="80439" y="36206"/>
                  </a:lnTo>
                  <a:lnTo>
                    <a:pt x="80439" y="35865"/>
                  </a:lnTo>
                  <a:lnTo>
                    <a:pt x="80439" y="35523"/>
                  </a:lnTo>
                  <a:lnTo>
                    <a:pt x="80268" y="35011"/>
                  </a:lnTo>
                  <a:lnTo>
                    <a:pt x="80268" y="34157"/>
                  </a:lnTo>
                  <a:lnTo>
                    <a:pt x="80268" y="33644"/>
                  </a:lnTo>
                  <a:lnTo>
                    <a:pt x="80268" y="33303"/>
                  </a:lnTo>
                  <a:lnTo>
                    <a:pt x="80268" y="30912"/>
                  </a:lnTo>
                  <a:lnTo>
                    <a:pt x="80097" y="30912"/>
                  </a:lnTo>
                  <a:lnTo>
                    <a:pt x="80097" y="30741"/>
                  </a:lnTo>
                  <a:close/>
                  <a:moveTo>
                    <a:pt x="63873" y="60628"/>
                  </a:moveTo>
                  <a:lnTo>
                    <a:pt x="65581" y="62165"/>
                  </a:lnTo>
                  <a:lnTo>
                    <a:pt x="67118" y="63360"/>
                  </a:lnTo>
                  <a:lnTo>
                    <a:pt x="68655" y="64898"/>
                  </a:lnTo>
                  <a:lnTo>
                    <a:pt x="69338" y="66093"/>
                  </a:lnTo>
                  <a:lnTo>
                    <a:pt x="69850" y="67118"/>
                  </a:lnTo>
                  <a:lnTo>
                    <a:pt x="70192" y="68313"/>
                  </a:lnTo>
                  <a:lnTo>
                    <a:pt x="70533" y="69509"/>
                  </a:lnTo>
                  <a:lnTo>
                    <a:pt x="70704" y="70875"/>
                  </a:lnTo>
                  <a:lnTo>
                    <a:pt x="70704" y="72070"/>
                  </a:lnTo>
                  <a:lnTo>
                    <a:pt x="70533" y="74461"/>
                  </a:lnTo>
                  <a:lnTo>
                    <a:pt x="70192" y="77706"/>
                  </a:lnTo>
                  <a:lnTo>
                    <a:pt x="69679" y="80780"/>
                  </a:lnTo>
                  <a:lnTo>
                    <a:pt x="68996" y="83513"/>
                  </a:lnTo>
                  <a:lnTo>
                    <a:pt x="68142" y="86245"/>
                  </a:lnTo>
                  <a:lnTo>
                    <a:pt x="67288" y="88636"/>
                  </a:lnTo>
                  <a:lnTo>
                    <a:pt x="66264" y="90856"/>
                  </a:lnTo>
                  <a:lnTo>
                    <a:pt x="65068" y="92735"/>
                  </a:lnTo>
                  <a:lnTo>
                    <a:pt x="63702" y="94443"/>
                  </a:lnTo>
                  <a:lnTo>
                    <a:pt x="62507" y="95809"/>
                  </a:lnTo>
                  <a:lnTo>
                    <a:pt x="61140" y="96663"/>
                  </a:lnTo>
                  <a:lnTo>
                    <a:pt x="59774" y="97346"/>
                  </a:lnTo>
                  <a:lnTo>
                    <a:pt x="58066" y="97517"/>
                  </a:lnTo>
                  <a:lnTo>
                    <a:pt x="57042" y="97517"/>
                  </a:lnTo>
                  <a:lnTo>
                    <a:pt x="55846" y="97346"/>
                  </a:lnTo>
                  <a:lnTo>
                    <a:pt x="54821" y="97175"/>
                  </a:lnTo>
                  <a:lnTo>
                    <a:pt x="53626" y="96834"/>
                  </a:lnTo>
                  <a:lnTo>
                    <a:pt x="52601" y="96151"/>
                  </a:lnTo>
                  <a:lnTo>
                    <a:pt x="51406" y="95638"/>
                  </a:lnTo>
                  <a:lnTo>
                    <a:pt x="50381" y="94784"/>
                  </a:lnTo>
                  <a:lnTo>
                    <a:pt x="49356" y="93931"/>
                  </a:lnTo>
                  <a:lnTo>
                    <a:pt x="47990" y="92393"/>
                  </a:lnTo>
                  <a:lnTo>
                    <a:pt x="46624" y="90856"/>
                  </a:lnTo>
                  <a:lnTo>
                    <a:pt x="45599" y="89319"/>
                  </a:lnTo>
                  <a:lnTo>
                    <a:pt x="44574" y="87441"/>
                  </a:lnTo>
                  <a:lnTo>
                    <a:pt x="43891" y="85733"/>
                  </a:lnTo>
                  <a:lnTo>
                    <a:pt x="43208" y="83854"/>
                  </a:lnTo>
                  <a:lnTo>
                    <a:pt x="42867" y="81805"/>
                  </a:lnTo>
                  <a:lnTo>
                    <a:pt x="42696" y="79926"/>
                  </a:lnTo>
                  <a:lnTo>
                    <a:pt x="45770" y="78560"/>
                  </a:lnTo>
                  <a:lnTo>
                    <a:pt x="48844" y="76852"/>
                  </a:lnTo>
                  <a:lnTo>
                    <a:pt x="51406" y="75315"/>
                  </a:lnTo>
                  <a:lnTo>
                    <a:pt x="53967" y="73437"/>
                  </a:lnTo>
                  <a:lnTo>
                    <a:pt x="56188" y="71558"/>
                  </a:lnTo>
                  <a:lnTo>
                    <a:pt x="58237" y="69509"/>
                  </a:lnTo>
                  <a:lnTo>
                    <a:pt x="60116" y="67459"/>
                  </a:lnTo>
                  <a:lnTo>
                    <a:pt x="61653" y="65239"/>
                  </a:lnTo>
                  <a:lnTo>
                    <a:pt x="62848" y="62848"/>
                  </a:lnTo>
                  <a:lnTo>
                    <a:pt x="63873" y="60628"/>
                  </a:lnTo>
                  <a:close/>
                  <a:moveTo>
                    <a:pt x="98883" y="4953"/>
                  </a:moveTo>
                  <a:lnTo>
                    <a:pt x="99396" y="5124"/>
                  </a:lnTo>
                  <a:lnTo>
                    <a:pt x="100079" y="5465"/>
                  </a:lnTo>
                  <a:lnTo>
                    <a:pt x="100762" y="6319"/>
                  </a:lnTo>
                  <a:lnTo>
                    <a:pt x="101274" y="7002"/>
                  </a:lnTo>
                  <a:lnTo>
                    <a:pt x="101616" y="8027"/>
                  </a:lnTo>
                  <a:lnTo>
                    <a:pt x="101957" y="9222"/>
                  </a:lnTo>
                  <a:lnTo>
                    <a:pt x="102299" y="10418"/>
                  </a:lnTo>
                  <a:lnTo>
                    <a:pt x="102128" y="10930"/>
                  </a:lnTo>
                  <a:lnTo>
                    <a:pt x="101957" y="11443"/>
                  </a:lnTo>
                  <a:lnTo>
                    <a:pt x="102128" y="11613"/>
                  </a:lnTo>
                  <a:lnTo>
                    <a:pt x="102128" y="11784"/>
                  </a:lnTo>
                  <a:lnTo>
                    <a:pt x="101957" y="11955"/>
                  </a:lnTo>
                  <a:lnTo>
                    <a:pt x="100420" y="14004"/>
                  </a:lnTo>
                  <a:lnTo>
                    <a:pt x="98542" y="16054"/>
                  </a:lnTo>
                  <a:lnTo>
                    <a:pt x="96321" y="18103"/>
                  </a:lnTo>
                  <a:lnTo>
                    <a:pt x="93931" y="20153"/>
                  </a:lnTo>
                  <a:lnTo>
                    <a:pt x="92564" y="22031"/>
                  </a:lnTo>
                  <a:lnTo>
                    <a:pt x="92906" y="21348"/>
                  </a:lnTo>
                  <a:lnTo>
                    <a:pt x="92906" y="21177"/>
                  </a:lnTo>
                  <a:lnTo>
                    <a:pt x="92735" y="21177"/>
                  </a:lnTo>
                  <a:lnTo>
                    <a:pt x="89319" y="23739"/>
                  </a:lnTo>
                  <a:lnTo>
                    <a:pt x="89149" y="23910"/>
                  </a:lnTo>
                  <a:lnTo>
                    <a:pt x="88978" y="23910"/>
                  </a:lnTo>
                  <a:lnTo>
                    <a:pt x="87441" y="25105"/>
                  </a:lnTo>
                  <a:lnTo>
                    <a:pt x="84879" y="27325"/>
                  </a:lnTo>
                  <a:lnTo>
                    <a:pt x="84708" y="27155"/>
                  </a:lnTo>
                  <a:lnTo>
                    <a:pt x="84537" y="27155"/>
                  </a:lnTo>
                  <a:lnTo>
                    <a:pt x="82147" y="29033"/>
                  </a:lnTo>
                  <a:lnTo>
                    <a:pt x="80268" y="30399"/>
                  </a:lnTo>
                  <a:lnTo>
                    <a:pt x="80268" y="30570"/>
                  </a:lnTo>
                  <a:lnTo>
                    <a:pt x="79926" y="30570"/>
                  </a:lnTo>
                  <a:lnTo>
                    <a:pt x="76169" y="33644"/>
                  </a:lnTo>
                  <a:lnTo>
                    <a:pt x="73266" y="36035"/>
                  </a:lnTo>
                  <a:lnTo>
                    <a:pt x="70192" y="38426"/>
                  </a:lnTo>
                  <a:lnTo>
                    <a:pt x="67118" y="40646"/>
                  </a:lnTo>
                  <a:lnTo>
                    <a:pt x="63873" y="42525"/>
                  </a:lnTo>
                  <a:lnTo>
                    <a:pt x="63873" y="42696"/>
                  </a:lnTo>
                  <a:lnTo>
                    <a:pt x="63873" y="42867"/>
                  </a:lnTo>
                  <a:lnTo>
                    <a:pt x="64044" y="44233"/>
                  </a:lnTo>
                  <a:lnTo>
                    <a:pt x="64044" y="45770"/>
                  </a:lnTo>
                  <a:lnTo>
                    <a:pt x="64044" y="46111"/>
                  </a:lnTo>
                  <a:lnTo>
                    <a:pt x="63873" y="47136"/>
                  </a:lnTo>
                  <a:lnTo>
                    <a:pt x="63531" y="47990"/>
                  </a:lnTo>
                  <a:lnTo>
                    <a:pt x="63531" y="48161"/>
                  </a:lnTo>
                  <a:lnTo>
                    <a:pt x="63360" y="48161"/>
                  </a:lnTo>
                  <a:lnTo>
                    <a:pt x="63360" y="48332"/>
                  </a:lnTo>
                  <a:lnTo>
                    <a:pt x="64044" y="50381"/>
                  </a:lnTo>
                  <a:lnTo>
                    <a:pt x="64214" y="50552"/>
                  </a:lnTo>
                  <a:lnTo>
                    <a:pt x="64385" y="50381"/>
                  </a:lnTo>
                  <a:lnTo>
                    <a:pt x="64898" y="48673"/>
                  </a:lnTo>
                  <a:lnTo>
                    <a:pt x="65581" y="45599"/>
                  </a:lnTo>
                  <a:lnTo>
                    <a:pt x="65751" y="44404"/>
                  </a:lnTo>
                  <a:lnTo>
                    <a:pt x="65922" y="42867"/>
                  </a:lnTo>
                  <a:lnTo>
                    <a:pt x="66093" y="42183"/>
                  </a:lnTo>
                  <a:lnTo>
                    <a:pt x="66435" y="41842"/>
                  </a:lnTo>
                  <a:lnTo>
                    <a:pt x="66264" y="42696"/>
                  </a:lnTo>
                  <a:lnTo>
                    <a:pt x="66093" y="44745"/>
                  </a:lnTo>
                  <a:lnTo>
                    <a:pt x="65922" y="46111"/>
                  </a:lnTo>
                  <a:lnTo>
                    <a:pt x="65410" y="48332"/>
                  </a:lnTo>
                  <a:lnTo>
                    <a:pt x="64898" y="50552"/>
                  </a:lnTo>
                  <a:lnTo>
                    <a:pt x="64556" y="52260"/>
                  </a:lnTo>
                  <a:lnTo>
                    <a:pt x="64727" y="53455"/>
                  </a:lnTo>
                  <a:lnTo>
                    <a:pt x="64727" y="54480"/>
                  </a:lnTo>
                  <a:lnTo>
                    <a:pt x="64556" y="56017"/>
                  </a:lnTo>
                  <a:lnTo>
                    <a:pt x="64385" y="57383"/>
                  </a:lnTo>
                  <a:lnTo>
                    <a:pt x="64385" y="57554"/>
                  </a:lnTo>
                  <a:lnTo>
                    <a:pt x="64898" y="58920"/>
                  </a:lnTo>
                  <a:lnTo>
                    <a:pt x="65581" y="60286"/>
                  </a:lnTo>
                  <a:lnTo>
                    <a:pt x="67118" y="61482"/>
                  </a:lnTo>
                  <a:lnTo>
                    <a:pt x="68313" y="62848"/>
                  </a:lnTo>
                  <a:lnTo>
                    <a:pt x="69509" y="64385"/>
                  </a:lnTo>
                  <a:lnTo>
                    <a:pt x="70533" y="65751"/>
                  </a:lnTo>
                  <a:lnTo>
                    <a:pt x="71046" y="66947"/>
                  </a:lnTo>
                  <a:lnTo>
                    <a:pt x="71387" y="67972"/>
                  </a:lnTo>
                  <a:lnTo>
                    <a:pt x="71729" y="69338"/>
                  </a:lnTo>
                  <a:lnTo>
                    <a:pt x="71900" y="70533"/>
                  </a:lnTo>
                  <a:lnTo>
                    <a:pt x="71900" y="72924"/>
                  </a:lnTo>
                  <a:lnTo>
                    <a:pt x="71558" y="75486"/>
                  </a:lnTo>
                  <a:lnTo>
                    <a:pt x="71216" y="78219"/>
                  </a:lnTo>
                  <a:lnTo>
                    <a:pt x="70704" y="81293"/>
                  </a:lnTo>
                  <a:lnTo>
                    <a:pt x="70021" y="84196"/>
                  </a:lnTo>
                  <a:lnTo>
                    <a:pt x="69167" y="87099"/>
                  </a:lnTo>
                  <a:lnTo>
                    <a:pt x="68142" y="90003"/>
                  </a:lnTo>
                  <a:lnTo>
                    <a:pt x="66776" y="92393"/>
                  </a:lnTo>
                  <a:lnTo>
                    <a:pt x="65922" y="93589"/>
                  </a:lnTo>
                  <a:lnTo>
                    <a:pt x="65068" y="94784"/>
                  </a:lnTo>
                  <a:lnTo>
                    <a:pt x="64214" y="95638"/>
                  </a:lnTo>
                  <a:lnTo>
                    <a:pt x="63190" y="96663"/>
                  </a:lnTo>
                  <a:lnTo>
                    <a:pt x="61653" y="97517"/>
                  </a:lnTo>
                  <a:lnTo>
                    <a:pt x="60116" y="98200"/>
                  </a:lnTo>
                  <a:lnTo>
                    <a:pt x="58749" y="98542"/>
                  </a:lnTo>
                  <a:lnTo>
                    <a:pt x="57383" y="98712"/>
                  </a:lnTo>
                  <a:lnTo>
                    <a:pt x="56017" y="98542"/>
                  </a:lnTo>
                  <a:lnTo>
                    <a:pt x="54821" y="98371"/>
                  </a:lnTo>
                  <a:lnTo>
                    <a:pt x="53626" y="97859"/>
                  </a:lnTo>
                  <a:lnTo>
                    <a:pt x="52601" y="97346"/>
                  </a:lnTo>
                  <a:lnTo>
                    <a:pt x="50552" y="96151"/>
                  </a:lnTo>
                  <a:lnTo>
                    <a:pt x="48673" y="94443"/>
                  </a:lnTo>
                  <a:lnTo>
                    <a:pt x="46965" y="92564"/>
                  </a:lnTo>
                  <a:lnTo>
                    <a:pt x="45428" y="90344"/>
                  </a:lnTo>
                  <a:lnTo>
                    <a:pt x="44233" y="87953"/>
                  </a:lnTo>
                  <a:lnTo>
                    <a:pt x="43208" y="85562"/>
                  </a:lnTo>
                  <a:lnTo>
                    <a:pt x="42696" y="83171"/>
                  </a:lnTo>
                  <a:lnTo>
                    <a:pt x="42354" y="80951"/>
                  </a:lnTo>
                  <a:lnTo>
                    <a:pt x="42696" y="82659"/>
                  </a:lnTo>
                  <a:lnTo>
                    <a:pt x="43037" y="84538"/>
                  </a:lnTo>
                  <a:lnTo>
                    <a:pt x="43721" y="86416"/>
                  </a:lnTo>
                  <a:lnTo>
                    <a:pt x="44574" y="88124"/>
                  </a:lnTo>
                  <a:lnTo>
                    <a:pt x="45428" y="89661"/>
                  </a:lnTo>
                  <a:lnTo>
                    <a:pt x="46453" y="91369"/>
                  </a:lnTo>
                  <a:lnTo>
                    <a:pt x="47819" y="92735"/>
                  </a:lnTo>
                  <a:lnTo>
                    <a:pt x="49015" y="94101"/>
                  </a:lnTo>
                  <a:lnTo>
                    <a:pt x="50210" y="95126"/>
                  </a:lnTo>
                  <a:lnTo>
                    <a:pt x="51235" y="95809"/>
                  </a:lnTo>
                  <a:lnTo>
                    <a:pt x="52430" y="96492"/>
                  </a:lnTo>
                  <a:lnTo>
                    <a:pt x="53626" y="97005"/>
                  </a:lnTo>
                  <a:lnTo>
                    <a:pt x="54651" y="97517"/>
                  </a:lnTo>
                  <a:lnTo>
                    <a:pt x="55846" y="97688"/>
                  </a:lnTo>
                  <a:lnTo>
                    <a:pt x="57042" y="97859"/>
                  </a:lnTo>
                  <a:lnTo>
                    <a:pt x="58066" y="97859"/>
                  </a:lnTo>
                  <a:lnTo>
                    <a:pt x="59774" y="97688"/>
                  </a:lnTo>
                  <a:lnTo>
                    <a:pt x="61311" y="97005"/>
                  </a:lnTo>
                  <a:lnTo>
                    <a:pt x="62677" y="95980"/>
                  </a:lnTo>
                  <a:lnTo>
                    <a:pt x="64044" y="94784"/>
                  </a:lnTo>
                  <a:lnTo>
                    <a:pt x="65410" y="92906"/>
                  </a:lnTo>
                  <a:lnTo>
                    <a:pt x="66605" y="91027"/>
                  </a:lnTo>
                  <a:lnTo>
                    <a:pt x="67630" y="88807"/>
                  </a:lnTo>
                  <a:lnTo>
                    <a:pt x="68484" y="86245"/>
                  </a:lnTo>
                  <a:lnTo>
                    <a:pt x="69338" y="83684"/>
                  </a:lnTo>
                  <a:lnTo>
                    <a:pt x="70021" y="80780"/>
                  </a:lnTo>
                  <a:lnTo>
                    <a:pt x="70533" y="77706"/>
                  </a:lnTo>
                  <a:lnTo>
                    <a:pt x="70875" y="74461"/>
                  </a:lnTo>
                  <a:lnTo>
                    <a:pt x="71046" y="72070"/>
                  </a:lnTo>
                  <a:lnTo>
                    <a:pt x="71046" y="70704"/>
                  </a:lnTo>
                  <a:lnTo>
                    <a:pt x="70875" y="69509"/>
                  </a:lnTo>
                  <a:lnTo>
                    <a:pt x="70533" y="68313"/>
                  </a:lnTo>
                  <a:lnTo>
                    <a:pt x="70192" y="66947"/>
                  </a:lnTo>
                  <a:lnTo>
                    <a:pt x="69679" y="65922"/>
                  </a:lnTo>
                  <a:lnTo>
                    <a:pt x="68826" y="64727"/>
                  </a:lnTo>
                  <a:lnTo>
                    <a:pt x="67459" y="63190"/>
                  </a:lnTo>
                  <a:lnTo>
                    <a:pt x="65751" y="61823"/>
                  </a:lnTo>
                  <a:lnTo>
                    <a:pt x="63873" y="60116"/>
                  </a:lnTo>
                  <a:lnTo>
                    <a:pt x="63702" y="60116"/>
                  </a:lnTo>
                  <a:lnTo>
                    <a:pt x="63702" y="60286"/>
                  </a:lnTo>
                  <a:lnTo>
                    <a:pt x="62677" y="62507"/>
                  </a:lnTo>
                  <a:lnTo>
                    <a:pt x="61311" y="64898"/>
                  </a:lnTo>
                  <a:lnTo>
                    <a:pt x="59945" y="67118"/>
                  </a:lnTo>
                  <a:lnTo>
                    <a:pt x="58066" y="69167"/>
                  </a:lnTo>
                  <a:lnTo>
                    <a:pt x="56017" y="71216"/>
                  </a:lnTo>
                  <a:lnTo>
                    <a:pt x="53797" y="73266"/>
                  </a:lnTo>
                  <a:lnTo>
                    <a:pt x="51235" y="74974"/>
                  </a:lnTo>
                  <a:lnTo>
                    <a:pt x="48673" y="76682"/>
                  </a:lnTo>
                  <a:lnTo>
                    <a:pt x="45428" y="78219"/>
                  </a:lnTo>
                  <a:lnTo>
                    <a:pt x="42354" y="79756"/>
                  </a:lnTo>
                  <a:lnTo>
                    <a:pt x="42183" y="79756"/>
                  </a:lnTo>
                  <a:lnTo>
                    <a:pt x="39622" y="80780"/>
                  </a:lnTo>
                  <a:lnTo>
                    <a:pt x="37231" y="81634"/>
                  </a:lnTo>
                  <a:lnTo>
                    <a:pt x="34840" y="82147"/>
                  </a:lnTo>
                  <a:lnTo>
                    <a:pt x="32620" y="82659"/>
                  </a:lnTo>
                  <a:lnTo>
                    <a:pt x="30400" y="82830"/>
                  </a:lnTo>
                  <a:lnTo>
                    <a:pt x="28179" y="83000"/>
                  </a:lnTo>
                  <a:lnTo>
                    <a:pt x="26130" y="82830"/>
                  </a:lnTo>
                  <a:lnTo>
                    <a:pt x="24251" y="82488"/>
                  </a:lnTo>
                  <a:lnTo>
                    <a:pt x="22885" y="82147"/>
                  </a:lnTo>
                  <a:lnTo>
                    <a:pt x="21519" y="81634"/>
                  </a:lnTo>
                  <a:lnTo>
                    <a:pt x="20323" y="81122"/>
                  </a:lnTo>
                  <a:lnTo>
                    <a:pt x="19128" y="80439"/>
                  </a:lnTo>
                  <a:lnTo>
                    <a:pt x="18103" y="79585"/>
                  </a:lnTo>
                  <a:lnTo>
                    <a:pt x="17249" y="78560"/>
                  </a:lnTo>
                  <a:lnTo>
                    <a:pt x="16395" y="77535"/>
                  </a:lnTo>
                  <a:lnTo>
                    <a:pt x="15541" y="76340"/>
                  </a:lnTo>
                  <a:lnTo>
                    <a:pt x="14858" y="74803"/>
                  </a:lnTo>
                  <a:lnTo>
                    <a:pt x="14175" y="73266"/>
                  </a:lnTo>
                  <a:lnTo>
                    <a:pt x="13834" y="71387"/>
                  </a:lnTo>
                  <a:lnTo>
                    <a:pt x="13492" y="69679"/>
                  </a:lnTo>
                  <a:lnTo>
                    <a:pt x="13492" y="67801"/>
                  </a:lnTo>
                  <a:lnTo>
                    <a:pt x="13492" y="65922"/>
                  </a:lnTo>
                  <a:lnTo>
                    <a:pt x="13834" y="63873"/>
                  </a:lnTo>
                  <a:lnTo>
                    <a:pt x="14346" y="61994"/>
                  </a:lnTo>
                  <a:lnTo>
                    <a:pt x="14858" y="60457"/>
                  </a:lnTo>
                  <a:lnTo>
                    <a:pt x="15541" y="58920"/>
                  </a:lnTo>
                  <a:lnTo>
                    <a:pt x="17078" y="55846"/>
                  </a:lnTo>
                  <a:lnTo>
                    <a:pt x="18957" y="52943"/>
                  </a:lnTo>
                  <a:lnTo>
                    <a:pt x="20836" y="50381"/>
                  </a:lnTo>
                  <a:lnTo>
                    <a:pt x="20836" y="50210"/>
                  </a:lnTo>
                  <a:lnTo>
                    <a:pt x="20665" y="50039"/>
                  </a:lnTo>
                  <a:lnTo>
                    <a:pt x="19469" y="50893"/>
                  </a:lnTo>
                  <a:lnTo>
                    <a:pt x="18274" y="51577"/>
                  </a:lnTo>
                  <a:lnTo>
                    <a:pt x="18103" y="51577"/>
                  </a:lnTo>
                  <a:lnTo>
                    <a:pt x="18103" y="51918"/>
                  </a:lnTo>
                  <a:lnTo>
                    <a:pt x="17932" y="51918"/>
                  </a:lnTo>
                  <a:lnTo>
                    <a:pt x="17762" y="51747"/>
                  </a:lnTo>
                  <a:lnTo>
                    <a:pt x="15200" y="52943"/>
                  </a:lnTo>
                  <a:lnTo>
                    <a:pt x="12467" y="53797"/>
                  </a:lnTo>
                  <a:lnTo>
                    <a:pt x="9393" y="54651"/>
                  </a:lnTo>
                  <a:lnTo>
                    <a:pt x="6319" y="55334"/>
                  </a:lnTo>
                  <a:lnTo>
                    <a:pt x="3416" y="55846"/>
                  </a:lnTo>
                  <a:lnTo>
                    <a:pt x="1025" y="56017"/>
                  </a:lnTo>
                  <a:lnTo>
                    <a:pt x="513" y="56017"/>
                  </a:lnTo>
                  <a:lnTo>
                    <a:pt x="683" y="55675"/>
                  </a:lnTo>
                  <a:lnTo>
                    <a:pt x="683" y="55846"/>
                  </a:lnTo>
                  <a:lnTo>
                    <a:pt x="854" y="55846"/>
                  </a:lnTo>
                  <a:lnTo>
                    <a:pt x="3245" y="55504"/>
                  </a:lnTo>
                  <a:lnTo>
                    <a:pt x="5978" y="54992"/>
                  </a:lnTo>
                  <a:lnTo>
                    <a:pt x="8881" y="54309"/>
                  </a:lnTo>
                  <a:lnTo>
                    <a:pt x="9052" y="54309"/>
                  </a:lnTo>
                  <a:lnTo>
                    <a:pt x="11955" y="53455"/>
                  </a:lnTo>
                  <a:lnTo>
                    <a:pt x="14517" y="52601"/>
                  </a:lnTo>
                  <a:lnTo>
                    <a:pt x="17249" y="51406"/>
                  </a:lnTo>
                  <a:lnTo>
                    <a:pt x="17932" y="50893"/>
                  </a:lnTo>
                  <a:lnTo>
                    <a:pt x="18274" y="50893"/>
                  </a:lnTo>
                  <a:lnTo>
                    <a:pt x="19299" y="50210"/>
                  </a:lnTo>
                  <a:lnTo>
                    <a:pt x="20665" y="49356"/>
                  </a:lnTo>
                  <a:lnTo>
                    <a:pt x="20665" y="49186"/>
                  </a:lnTo>
                  <a:lnTo>
                    <a:pt x="20836" y="49186"/>
                  </a:lnTo>
                  <a:lnTo>
                    <a:pt x="22031" y="48673"/>
                  </a:lnTo>
                  <a:lnTo>
                    <a:pt x="22202" y="48673"/>
                  </a:lnTo>
                  <a:lnTo>
                    <a:pt x="22373" y="48161"/>
                  </a:lnTo>
                  <a:lnTo>
                    <a:pt x="22373" y="47990"/>
                  </a:lnTo>
                  <a:lnTo>
                    <a:pt x="22544" y="46965"/>
                  </a:lnTo>
                  <a:lnTo>
                    <a:pt x="22714" y="46111"/>
                  </a:lnTo>
                  <a:lnTo>
                    <a:pt x="23227" y="44062"/>
                  </a:lnTo>
                  <a:lnTo>
                    <a:pt x="23910" y="41671"/>
                  </a:lnTo>
                  <a:lnTo>
                    <a:pt x="24593" y="38255"/>
                  </a:lnTo>
                  <a:lnTo>
                    <a:pt x="24764" y="35181"/>
                  </a:lnTo>
                  <a:lnTo>
                    <a:pt x="24764" y="37060"/>
                  </a:lnTo>
                  <a:lnTo>
                    <a:pt x="24593" y="38768"/>
                  </a:lnTo>
                  <a:lnTo>
                    <a:pt x="24081" y="41671"/>
                  </a:lnTo>
                  <a:lnTo>
                    <a:pt x="23910" y="43037"/>
                  </a:lnTo>
                  <a:lnTo>
                    <a:pt x="23397" y="45258"/>
                  </a:lnTo>
                  <a:lnTo>
                    <a:pt x="23056" y="46282"/>
                  </a:lnTo>
                  <a:lnTo>
                    <a:pt x="22714" y="47307"/>
                  </a:lnTo>
                  <a:lnTo>
                    <a:pt x="22714" y="47478"/>
                  </a:lnTo>
                  <a:lnTo>
                    <a:pt x="23056" y="47478"/>
                  </a:lnTo>
                  <a:lnTo>
                    <a:pt x="24081" y="45941"/>
                  </a:lnTo>
                  <a:lnTo>
                    <a:pt x="24251" y="45770"/>
                  </a:lnTo>
                  <a:lnTo>
                    <a:pt x="25788" y="43721"/>
                  </a:lnTo>
                  <a:lnTo>
                    <a:pt x="27325" y="41842"/>
                  </a:lnTo>
                  <a:lnTo>
                    <a:pt x="29033" y="40134"/>
                  </a:lnTo>
                  <a:lnTo>
                    <a:pt x="30912" y="38597"/>
                  </a:lnTo>
                  <a:lnTo>
                    <a:pt x="31083" y="38426"/>
                  </a:lnTo>
                  <a:lnTo>
                    <a:pt x="31253" y="38426"/>
                  </a:lnTo>
                  <a:lnTo>
                    <a:pt x="32790" y="37572"/>
                  </a:lnTo>
                  <a:lnTo>
                    <a:pt x="32790" y="37402"/>
                  </a:lnTo>
                  <a:lnTo>
                    <a:pt x="32961" y="37402"/>
                  </a:lnTo>
                  <a:lnTo>
                    <a:pt x="33815" y="37060"/>
                  </a:lnTo>
                  <a:lnTo>
                    <a:pt x="33986" y="36889"/>
                  </a:lnTo>
                  <a:lnTo>
                    <a:pt x="34157" y="36889"/>
                  </a:lnTo>
                  <a:lnTo>
                    <a:pt x="34328" y="36718"/>
                  </a:lnTo>
                  <a:lnTo>
                    <a:pt x="34498" y="36718"/>
                  </a:lnTo>
                  <a:lnTo>
                    <a:pt x="35865" y="36035"/>
                  </a:lnTo>
                  <a:lnTo>
                    <a:pt x="37402" y="35523"/>
                  </a:lnTo>
                  <a:lnTo>
                    <a:pt x="39109" y="35352"/>
                  </a:lnTo>
                  <a:lnTo>
                    <a:pt x="41159" y="35352"/>
                  </a:lnTo>
                  <a:lnTo>
                    <a:pt x="41159" y="35181"/>
                  </a:lnTo>
                  <a:lnTo>
                    <a:pt x="41330" y="35352"/>
                  </a:lnTo>
                  <a:lnTo>
                    <a:pt x="43037" y="35523"/>
                  </a:lnTo>
                  <a:lnTo>
                    <a:pt x="43208" y="35523"/>
                  </a:lnTo>
                  <a:lnTo>
                    <a:pt x="44404" y="35694"/>
                  </a:lnTo>
                  <a:lnTo>
                    <a:pt x="44574" y="35865"/>
                  </a:lnTo>
                  <a:lnTo>
                    <a:pt x="45770" y="36035"/>
                  </a:lnTo>
                  <a:lnTo>
                    <a:pt x="45941" y="36035"/>
                  </a:lnTo>
                  <a:lnTo>
                    <a:pt x="45941" y="36206"/>
                  </a:lnTo>
                  <a:lnTo>
                    <a:pt x="46795" y="36377"/>
                  </a:lnTo>
                  <a:lnTo>
                    <a:pt x="47136" y="36377"/>
                  </a:lnTo>
                  <a:lnTo>
                    <a:pt x="47412" y="35641"/>
                  </a:lnTo>
                  <a:lnTo>
                    <a:pt x="47307" y="36377"/>
                  </a:lnTo>
                  <a:lnTo>
                    <a:pt x="47478" y="36548"/>
                  </a:lnTo>
                  <a:lnTo>
                    <a:pt x="47990" y="36718"/>
                  </a:lnTo>
                  <a:lnTo>
                    <a:pt x="48161" y="36889"/>
                  </a:lnTo>
                  <a:lnTo>
                    <a:pt x="48332" y="36889"/>
                  </a:lnTo>
                  <a:lnTo>
                    <a:pt x="50210" y="37572"/>
                  </a:lnTo>
                  <a:lnTo>
                    <a:pt x="50381" y="37402"/>
                  </a:lnTo>
                  <a:lnTo>
                    <a:pt x="51201" y="35216"/>
                  </a:lnTo>
                  <a:lnTo>
                    <a:pt x="51201" y="35216"/>
                  </a:lnTo>
                  <a:lnTo>
                    <a:pt x="50723" y="36889"/>
                  </a:lnTo>
                  <a:lnTo>
                    <a:pt x="50552" y="37231"/>
                  </a:lnTo>
                  <a:lnTo>
                    <a:pt x="50552" y="37402"/>
                  </a:lnTo>
                  <a:lnTo>
                    <a:pt x="50723" y="37572"/>
                  </a:lnTo>
                  <a:lnTo>
                    <a:pt x="50552" y="37743"/>
                  </a:lnTo>
                  <a:lnTo>
                    <a:pt x="50723" y="37743"/>
                  </a:lnTo>
                  <a:lnTo>
                    <a:pt x="51064" y="37914"/>
                  </a:lnTo>
                  <a:lnTo>
                    <a:pt x="51577" y="38255"/>
                  </a:lnTo>
                  <a:lnTo>
                    <a:pt x="51747" y="38255"/>
                  </a:lnTo>
                  <a:lnTo>
                    <a:pt x="53455" y="39109"/>
                  </a:lnTo>
                  <a:lnTo>
                    <a:pt x="56017" y="40646"/>
                  </a:lnTo>
                  <a:lnTo>
                    <a:pt x="58408" y="42354"/>
                  </a:lnTo>
                  <a:lnTo>
                    <a:pt x="58579" y="42525"/>
                  </a:lnTo>
                  <a:lnTo>
                    <a:pt x="58579" y="42354"/>
                  </a:lnTo>
                  <a:lnTo>
                    <a:pt x="58749" y="42696"/>
                  </a:lnTo>
                  <a:lnTo>
                    <a:pt x="60457" y="44404"/>
                  </a:lnTo>
                  <a:lnTo>
                    <a:pt x="61994" y="46111"/>
                  </a:lnTo>
                  <a:lnTo>
                    <a:pt x="63019" y="47990"/>
                  </a:lnTo>
                  <a:lnTo>
                    <a:pt x="63190" y="47990"/>
                  </a:lnTo>
                  <a:lnTo>
                    <a:pt x="63360" y="47819"/>
                  </a:lnTo>
                  <a:lnTo>
                    <a:pt x="63360" y="47136"/>
                  </a:lnTo>
                  <a:lnTo>
                    <a:pt x="63531" y="46453"/>
                  </a:lnTo>
                  <a:lnTo>
                    <a:pt x="63531" y="45599"/>
                  </a:lnTo>
                  <a:lnTo>
                    <a:pt x="63702" y="44916"/>
                  </a:lnTo>
                  <a:lnTo>
                    <a:pt x="63873" y="42867"/>
                  </a:lnTo>
                  <a:lnTo>
                    <a:pt x="63702" y="42696"/>
                  </a:lnTo>
                  <a:lnTo>
                    <a:pt x="63531" y="42696"/>
                  </a:lnTo>
                  <a:lnTo>
                    <a:pt x="61994" y="43550"/>
                  </a:lnTo>
                  <a:lnTo>
                    <a:pt x="61994" y="43550"/>
                  </a:lnTo>
                  <a:lnTo>
                    <a:pt x="66776" y="40476"/>
                  </a:lnTo>
                  <a:lnTo>
                    <a:pt x="69167" y="38939"/>
                  </a:lnTo>
                  <a:lnTo>
                    <a:pt x="71558" y="37060"/>
                  </a:lnTo>
                  <a:lnTo>
                    <a:pt x="76169" y="33474"/>
                  </a:lnTo>
                  <a:lnTo>
                    <a:pt x="81976" y="28862"/>
                  </a:lnTo>
                  <a:lnTo>
                    <a:pt x="86245" y="25447"/>
                  </a:lnTo>
                  <a:lnTo>
                    <a:pt x="87441" y="24422"/>
                  </a:lnTo>
                  <a:lnTo>
                    <a:pt x="87441" y="24081"/>
                  </a:lnTo>
                  <a:lnTo>
                    <a:pt x="87782" y="23910"/>
                  </a:lnTo>
                  <a:lnTo>
                    <a:pt x="90003" y="22031"/>
                  </a:lnTo>
                  <a:lnTo>
                    <a:pt x="91198" y="20323"/>
                  </a:lnTo>
                  <a:lnTo>
                    <a:pt x="91198" y="20153"/>
                  </a:lnTo>
                  <a:lnTo>
                    <a:pt x="91027" y="20153"/>
                  </a:lnTo>
                  <a:lnTo>
                    <a:pt x="86928" y="23397"/>
                  </a:lnTo>
                  <a:lnTo>
                    <a:pt x="83000" y="26471"/>
                  </a:lnTo>
                  <a:lnTo>
                    <a:pt x="82317" y="26984"/>
                  </a:lnTo>
                  <a:lnTo>
                    <a:pt x="82317" y="27155"/>
                  </a:lnTo>
                  <a:lnTo>
                    <a:pt x="82659" y="27155"/>
                  </a:lnTo>
                  <a:lnTo>
                    <a:pt x="84596" y="25963"/>
                  </a:lnTo>
                  <a:lnTo>
                    <a:pt x="80780" y="28862"/>
                  </a:lnTo>
                  <a:lnTo>
                    <a:pt x="78560" y="30570"/>
                  </a:lnTo>
                  <a:lnTo>
                    <a:pt x="76511" y="32278"/>
                  </a:lnTo>
                  <a:lnTo>
                    <a:pt x="74291" y="33815"/>
                  </a:lnTo>
                  <a:lnTo>
                    <a:pt x="73949" y="33815"/>
                  </a:lnTo>
                  <a:lnTo>
                    <a:pt x="70533" y="36377"/>
                  </a:lnTo>
                  <a:lnTo>
                    <a:pt x="67459" y="38255"/>
                  </a:lnTo>
                  <a:lnTo>
                    <a:pt x="66947" y="38768"/>
                  </a:lnTo>
                  <a:lnTo>
                    <a:pt x="65751" y="39793"/>
                  </a:lnTo>
                  <a:lnTo>
                    <a:pt x="64214" y="41330"/>
                  </a:lnTo>
                  <a:lnTo>
                    <a:pt x="63360" y="42013"/>
                  </a:lnTo>
                  <a:lnTo>
                    <a:pt x="62507" y="42525"/>
                  </a:lnTo>
                  <a:lnTo>
                    <a:pt x="62336" y="42525"/>
                  </a:lnTo>
                  <a:lnTo>
                    <a:pt x="63190" y="41500"/>
                  </a:lnTo>
                  <a:lnTo>
                    <a:pt x="64044" y="40646"/>
                  </a:lnTo>
                  <a:lnTo>
                    <a:pt x="65922" y="39109"/>
                  </a:lnTo>
                  <a:lnTo>
                    <a:pt x="66776" y="38426"/>
                  </a:lnTo>
                  <a:lnTo>
                    <a:pt x="69338" y="36548"/>
                  </a:lnTo>
                  <a:lnTo>
                    <a:pt x="69338" y="36377"/>
                  </a:lnTo>
                  <a:lnTo>
                    <a:pt x="68996" y="36206"/>
                  </a:lnTo>
                  <a:lnTo>
                    <a:pt x="64385" y="39451"/>
                  </a:lnTo>
                  <a:lnTo>
                    <a:pt x="62165" y="41159"/>
                  </a:lnTo>
                  <a:lnTo>
                    <a:pt x="59774" y="43037"/>
                  </a:lnTo>
                  <a:lnTo>
                    <a:pt x="59603" y="43037"/>
                  </a:lnTo>
                  <a:lnTo>
                    <a:pt x="59432" y="42867"/>
                  </a:lnTo>
                  <a:lnTo>
                    <a:pt x="59603" y="42696"/>
                  </a:lnTo>
                  <a:lnTo>
                    <a:pt x="60970" y="41330"/>
                  </a:lnTo>
                  <a:lnTo>
                    <a:pt x="62336" y="40134"/>
                  </a:lnTo>
                  <a:lnTo>
                    <a:pt x="65410" y="37743"/>
                  </a:lnTo>
                  <a:lnTo>
                    <a:pt x="68655" y="35523"/>
                  </a:lnTo>
                  <a:lnTo>
                    <a:pt x="71900" y="33474"/>
                  </a:lnTo>
                  <a:lnTo>
                    <a:pt x="73607" y="32449"/>
                  </a:lnTo>
                  <a:lnTo>
                    <a:pt x="73778" y="32449"/>
                  </a:lnTo>
                  <a:lnTo>
                    <a:pt x="73949" y="32107"/>
                  </a:lnTo>
                  <a:lnTo>
                    <a:pt x="74291" y="31424"/>
                  </a:lnTo>
                  <a:lnTo>
                    <a:pt x="74461" y="30399"/>
                  </a:lnTo>
                  <a:lnTo>
                    <a:pt x="74461" y="31083"/>
                  </a:lnTo>
                  <a:lnTo>
                    <a:pt x="74291" y="31766"/>
                  </a:lnTo>
                  <a:lnTo>
                    <a:pt x="74291" y="31937"/>
                  </a:lnTo>
                  <a:lnTo>
                    <a:pt x="74461" y="31937"/>
                  </a:lnTo>
                  <a:lnTo>
                    <a:pt x="76169" y="30912"/>
                  </a:lnTo>
                  <a:lnTo>
                    <a:pt x="76340" y="30741"/>
                  </a:lnTo>
                  <a:lnTo>
                    <a:pt x="76340" y="29887"/>
                  </a:lnTo>
                  <a:lnTo>
                    <a:pt x="76682" y="29033"/>
                  </a:lnTo>
                  <a:lnTo>
                    <a:pt x="76682" y="28692"/>
                  </a:lnTo>
                  <a:lnTo>
                    <a:pt x="77023" y="27667"/>
                  </a:lnTo>
                  <a:lnTo>
                    <a:pt x="77706" y="26642"/>
                  </a:lnTo>
                  <a:lnTo>
                    <a:pt x="76852" y="29033"/>
                  </a:lnTo>
                  <a:lnTo>
                    <a:pt x="76682" y="29716"/>
                  </a:lnTo>
                  <a:lnTo>
                    <a:pt x="76682" y="30229"/>
                  </a:lnTo>
                  <a:lnTo>
                    <a:pt x="76682" y="30399"/>
                  </a:lnTo>
                  <a:lnTo>
                    <a:pt x="76852" y="30399"/>
                  </a:lnTo>
                  <a:lnTo>
                    <a:pt x="78731" y="29033"/>
                  </a:lnTo>
                  <a:lnTo>
                    <a:pt x="78902" y="29033"/>
                  </a:lnTo>
                  <a:lnTo>
                    <a:pt x="79084" y="28532"/>
                  </a:lnTo>
                  <a:lnTo>
                    <a:pt x="79084" y="28532"/>
                  </a:lnTo>
                  <a:lnTo>
                    <a:pt x="79243" y="28692"/>
                  </a:lnTo>
                  <a:lnTo>
                    <a:pt x="79414" y="28692"/>
                  </a:lnTo>
                  <a:lnTo>
                    <a:pt x="79585" y="28521"/>
                  </a:lnTo>
                  <a:lnTo>
                    <a:pt x="80439" y="28009"/>
                  </a:lnTo>
                  <a:lnTo>
                    <a:pt x="80780" y="27496"/>
                  </a:lnTo>
                  <a:lnTo>
                    <a:pt x="80951" y="27496"/>
                  </a:lnTo>
                  <a:lnTo>
                    <a:pt x="81293" y="26130"/>
                  </a:lnTo>
                  <a:lnTo>
                    <a:pt x="81976" y="23739"/>
                  </a:lnTo>
                  <a:lnTo>
                    <a:pt x="81634" y="25447"/>
                  </a:lnTo>
                  <a:lnTo>
                    <a:pt x="81122" y="26984"/>
                  </a:lnTo>
                  <a:lnTo>
                    <a:pt x="81293" y="27155"/>
                  </a:lnTo>
                  <a:lnTo>
                    <a:pt x="81463" y="27155"/>
                  </a:lnTo>
                  <a:lnTo>
                    <a:pt x="82147" y="26471"/>
                  </a:lnTo>
                  <a:lnTo>
                    <a:pt x="82659" y="26130"/>
                  </a:lnTo>
                  <a:lnTo>
                    <a:pt x="82659" y="25959"/>
                  </a:lnTo>
                  <a:lnTo>
                    <a:pt x="82830" y="25788"/>
                  </a:lnTo>
                  <a:lnTo>
                    <a:pt x="83000" y="25788"/>
                  </a:lnTo>
                  <a:lnTo>
                    <a:pt x="85904" y="23568"/>
                  </a:lnTo>
                  <a:lnTo>
                    <a:pt x="85904" y="23397"/>
                  </a:lnTo>
                  <a:lnTo>
                    <a:pt x="85733" y="21860"/>
                  </a:lnTo>
                  <a:lnTo>
                    <a:pt x="85733" y="20323"/>
                  </a:lnTo>
                  <a:lnTo>
                    <a:pt x="86075" y="18615"/>
                  </a:lnTo>
                  <a:lnTo>
                    <a:pt x="86416" y="17078"/>
                  </a:lnTo>
                  <a:lnTo>
                    <a:pt x="86245" y="17932"/>
                  </a:lnTo>
                  <a:lnTo>
                    <a:pt x="86075" y="19811"/>
                  </a:lnTo>
                  <a:lnTo>
                    <a:pt x="86075" y="21860"/>
                  </a:lnTo>
                  <a:lnTo>
                    <a:pt x="85904" y="23056"/>
                  </a:lnTo>
                  <a:lnTo>
                    <a:pt x="86075" y="23227"/>
                  </a:lnTo>
                  <a:lnTo>
                    <a:pt x="86245" y="23227"/>
                  </a:lnTo>
                  <a:lnTo>
                    <a:pt x="87782" y="22031"/>
                  </a:lnTo>
                  <a:lnTo>
                    <a:pt x="87782" y="21860"/>
                  </a:lnTo>
                  <a:lnTo>
                    <a:pt x="87813" y="21550"/>
                  </a:lnTo>
                  <a:lnTo>
                    <a:pt x="87953" y="21690"/>
                  </a:lnTo>
                  <a:lnTo>
                    <a:pt x="88124" y="21690"/>
                  </a:lnTo>
                  <a:lnTo>
                    <a:pt x="92906" y="17762"/>
                  </a:lnTo>
                  <a:lnTo>
                    <a:pt x="92906" y="17591"/>
                  </a:lnTo>
                  <a:lnTo>
                    <a:pt x="92564" y="17078"/>
                  </a:lnTo>
                  <a:lnTo>
                    <a:pt x="92564" y="16395"/>
                  </a:lnTo>
                  <a:lnTo>
                    <a:pt x="92564" y="15200"/>
                  </a:lnTo>
                  <a:lnTo>
                    <a:pt x="92564" y="15029"/>
                  </a:lnTo>
                  <a:lnTo>
                    <a:pt x="92735" y="14175"/>
                  </a:lnTo>
                  <a:lnTo>
                    <a:pt x="92735" y="16225"/>
                  </a:lnTo>
                  <a:lnTo>
                    <a:pt x="92735" y="16737"/>
                  </a:lnTo>
                  <a:lnTo>
                    <a:pt x="92906" y="17420"/>
                  </a:lnTo>
                  <a:lnTo>
                    <a:pt x="93077" y="17420"/>
                  </a:lnTo>
                  <a:lnTo>
                    <a:pt x="94614" y="16225"/>
                  </a:lnTo>
                  <a:lnTo>
                    <a:pt x="94614" y="16054"/>
                  </a:lnTo>
                  <a:lnTo>
                    <a:pt x="94955" y="15883"/>
                  </a:lnTo>
                  <a:lnTo>
                    <a:pt x="96492" y="14517"/>
                  </a:lnTo>
                  <a:lnTo>
                    <a:pt x="97005" y="14004"/>
                  </a:lnTo>
                  <a:lnTo>
                    <a:pt x="97175" y="13834"/>
                  </a:lnTo>
                  <a:lnTo>
                    <a:pt x="97346" y="13834"/>
                  </a:lnTo>
                  <a:lnTo>
                    <a:pt x="101445" y="9906"/>
                  </a:lnTo>
                  <a:lnTo>
                    <a:pt x="101445" y="9735"/>
                  </a:lnTo>
                  <a:lnTo>
                    <a:pt x="101274" y="8710"/>
                  </a:lnTo>
                  <a:lnTo>
                    <a:pt x="101103" y="7856"/>
                  </a:lnTo>
                  <a:lnTo>
                    <a:pt x="100762" y="7002"/>
                  </a:lnTo>
                  <a:lnTo>
                    <a:pt x="100079" y="6148"/>
                  </a:lnTo>
                  <a:lnTo>
                    <a:pt x="99737" y="5636"/>
                  </a:lnTo>
                  <a:lnTo>
                    <a:pt x="99225" y="5294"/>
                  </a:lnTo>
                  <a:lnTo>
                    <a:pt x="98712" y="4953"/>
                  </a:lnTo>
                  <a:close/>
                  <a:moveTo>
                    <a:pt x="48844" y="0"/>
                  </a:moveTo>
                  <a:lnTo>
                    <a:pt x="48332" y="171"/>
                  </a:lnTo>
                  <a:lnTo>
                    <a:pt x="47819" y="342"/>
                  </a:lnTo>
                  <a:lnTo>
                    <a:pt x="47307" y="513"/>
                  </a:lnTo>
                  <a:lnTo>
                    <a:pt x="46965" y="1025"/>
                  </a:lnTo>
                  <a:lnTo>
                    <a:pt x="46795" y="1537"/>
                  </a:lnTo>
                  <a:lnTo>
                    <a:pt x="46795" y="2050"/>
                  </a:lnTo>
                  <a:lnTo>
                    <a:pt x="46965" y="2562"/>
                  </a:lnTo>
                  <a:lnTo>
                    <a:pt x="47307" y="3074"/>
                  </a:lnTo>
                  <a:lnTo>
                    <a:pt x="44574" y="3074"/>
                  </a:lnTo>
                  <a:lnTo>
                    <a:pt x="43379" y="3245"/>
                  </a:lnTo>
                  <a:lnTo>
                    <a:pt x="42183" y="3587"/>
                  </a:lnTo>
                  <a:lnTo>
                    <a:pt x="39622" y="3587"/>
                  </a:lnTo>
                  <a:lnTo>
                    <a:pt x="37743" y="3928"/>
                  </a:lnTo>
                  <a:lnTo>
                    <a:pt x="35694" y="4441"/>
                  </a:lnTo>
                  <a:lnTo>
                    <a:pt x="33815" y="5124"/>
                  </a:lnTo>
                  <a:lnTo>
                    <a:pt x="32107" y="5978"/>
                  </a:lnTo>
                  <a:lnTo>
                    <a:pt x="30400" y="7173"/>
                  </a:lnTo>
                  <a:lnTo>
                    <a:pt x="28862" y="8198"/>
                  </a:lnTo>
                  <a:lnTo>
                    <a:pt x="27325" y="9564"/>
                  </a:lnTo>
                  <a:lnTo>
                    <a:pt x="25959" y="10930"/>
                  </a:lnTo>
                  <a:lnTo>
                    <a:pt x="24764" y="12467"/>
                  </a:lnTo>
                  <a:lnTo>
                    <a:pt x="23568" y="14004"/>
                  </a:lnTo>
                  <a:lnTo>
                    <a:pt x="22544" y="15712"/>
                  </a:lnTo>
                  <a:lnTo>
                    <a:pt x="21519" y="17420"/>
                  </a:lnTo>
                  <a:lnTo>
                    <a:pt x="20836" y="19128"/>
                  </a:lnTo>
                  <a:lnTo>
                    <a:pt x="20153" y="20836"/>
                  </a:lnTo>
                  <a:lnTo>
                    <a:pt x="19640" y="22543"/>
                  </a:lnTo>
                  <a:lnTo>
                    <a:pt x="19299" y="24081"/>
                  </a:lnTo>
                  <a:lnTo>
                    <a:pt x="19128" y="25788"/>
                  </a:lnTo>
                  <a:lnTo>
                    <a:pt x="18957" y="25959"/>
                  </a:lnTo>
                  <a:lnTo>
                    <a:pt x="19128" y="26130"/>
                  </a:lnTo>
                  <a:lnTo>
                    <a:pt x="19299" y="26130"/>
                  </a:lnTo>
                  <a:lnTo>
                    <a:pt x="19299" y="27496"/>
                  </a:lnTo>
                  <a:lnTo>
                    <a:pt x="19640" y="28521"/>
                  </a:lnTo>
                  <a:lnTo>
                    <a:pt x="19982" y="29716"/>
                  </a:lnTo>
                  <a:lnTo>
                    <a:pt x="20494" y="30741"/>
                  </a:lnTo>
                  <a:lnTo>
                    <a:pt x="21177" y="31595"/>
                  </a:lnTo>
                  <a:lnTo>
                    <a:pt x="21860" y="32449"/>
                  </a:lnTo>
                  <a:lnTo>
                    <a:pt x="22714" y="33132"/>
                  </a:lnTo>
                  <a:lnTo>
                    <a:pt x="23739" y="33815"/>
                  </a:lnTo>
                  <a:lnTo>
                    <a:pt x="24422" y="34157"/>
                  </a:lnTo>
                  <a:lnTo>
                    <a:pt x="24422" y="34498"/>
                  </a:lnTo>
                  <a:lnTo>
                    <a:pt x="21860" y="35865"/>
                  </a:lnTo>
                  <a:lnTo>
                    <a:pt x="19469" y="37402"/>
                  </a:lnTo>
                  <a:lnTo>
                    <a:pt x="18274" y="38255"/>
                  </a:lnTo>
                  <a:lnTo>
                    <a:pt x="16908" y="39109"/>
                  </a:lnTo>
                  <a:lnTo>
                    <a:pt x="16225" y="39451"/>
                  </a:lnTo>
                  <a:lnTo>
                    <a:pt x="16054" y="39451"/>
                  </a:lnTo>
                  <a:lnTo>
                    <a:pt x="15883" y="39793"/>
                  </a:lnTo>
                  <a:lnTo>
                    <a:pt x="15712" y="39793"/>
                  </a:lnTo>
                  <a:lnTo>
                    <a:pt x="15200" y="40134"/>
                  </a:lnTo>
                  <a:lnTo>
                    <a:pt x="14858" y="40476"/>
                  </a:lnTo>
                  <a:lnTo>
                    <a:pt x="14517" y="40646"/>
                  </a:lnTo>
                  <a:lnTo>
                    <a:pt x="14346" y="40646"/>
                  </a:lnTo>
                  <a:lnTo>
                    <a:pt x="14346" y="40817"/>
                  </a:lnTo>
                  <a:lnTo>
                    <a:pt x="12297" y="42183"/>
                  </a:lnTo>
                  <a:lnTo>
                    <a:pt x="10247" y="43550"/>
                  </a:lnTo>
                  <a:lnTo>
                    <a:pt x="7685" y="45941"/>
                  </a:lnTo>
                  <a:lnTo>
                    <a:pt x="5124" y="48844"/>
                  </a:lnTo>
                  <a:lnTo>
                    <a:pt x="2562" y="52089"/>
                  </a:lnTo>
                  <a:lnTo>
                    <a:pt x="171" y="55846"/>
                  </a:lnTo>
                  <a:lnTo>
                    <a:pt x="0" y="56017"/>
                  </a:lnTo>
                  <a:lnTo>
                    <a:pt x="0" y="56358"/>
                  </a:lnTo>
                  <a:lnTo>
                    <a:pt x="1025" y="56358"/>
                  </a:lnTo>
                  <a:lnTo>
                    <a:pt x="3416" y="56188"/>
                  </a:lnTo>
                  <a:lnTo>
                    <a:pt x="6319" y="55675"/>
                  </a:lnTo>
                  <a:lnTo>
                    <a:pt x="9393" y="54992"/>
                  </a:lnTo>
                  <a:lnTo>
                    <a:pt x="12467" y="54138"/>
                  </a:lnTo>
                  <a:lnTo>
                    <a:pt x="15200" y="53284"/>
                  </a:lnTo>
                  <a:lnTo>
                    <a:pt x="17591" y="52260"/>
                  </a:lnTo>
                  <a:lnTo>
                    <a:pt x="17762" y="52430"/>
                  </a:lnTo>
                  <a:lnTo>
                    <a:pt x="18103" y="52430"/>
                  </a:lnTo>
                  <a:lnTo>
                    <a:pt x="18274" y="52260"/>
                  </a:lnTo>
                  <a:lnTo>
                    <a:pt x="18274" y="52089"/>
                  </a:lnTo>
                  <a:lnTo>
                    <a:pt x="18445" y="51918"/>
                  </a:lnTo>
                  <a:lnTo>
                    <a:pt x="19982" y="50893"/>
                  </a:lnTo>
                  <a:lnTo>
                    <a:pt x="18274" y="53455"/>
                  </a:lnTo>
                  <a:lnTo>
                    <a:pt x="16566" y="56188"/>
                  </a:lnTo>
                  <a:lnTo>
                    <a:pt x="15200" y="58920"/>
                  </a:lnTo>
                  <a:lnTo>
                    <a:pt x="14004" y="61994"/>
                  </a:lnTo>
                  <a:lnTo>
                    <a:pt x="13492" y="63873"/>
                  </a:lnTo>
                  <a:lnTo>
                    <a:pt x="13151" y="65751"/>
                  </a:lnTo>
                  <a:lnTo>
                    <a:pt x="13151" y="67801"/>
                  </a:lnTo>
                  <a:lnTo>
                    <a:pt x="13151" y="69679"/>
                  </a:lnTo>
                  <a:lnTo>
                    <a:pt x="13492" y="71558"/>
                  </a:lnTo>
                  <a:lnTo>
                    <a:pt x="13834" y="73266"/>
                  </a:lnTo>
                  <a:lnTo>
                    <a:pt x="14517" y="74974"/>
                  </a:lnTo>
                  <a:lnTo>
                    <a:pt x="15200" y="76511"/>
                  </a:lnTo>
                  <a:lnTo>
                    <a:pt x="16054" y="77706"/>
                  </a:lnTo>
                  <a:lnTo>
                    <a:pt x="16908" y="78902"/>
                  </a:lnTo>
                  <a:lnTo>
                    <a:pt x="17932" y="79756"/>
                  </a:lnTo>
                  <a:lnTo>
                    <a:pt x="18957" y="80610"/>
                  </a:lnTo>
                  <a:lnTo>
                    <a:pt x="20153" y="81463"/>
                  </a:lnTo>
                  <a:lnTo>
                    <a:pt x="21348" y="81976"/>
                  </a:lnTo>
                  <a:lnTo>
                    <a:pt x="22714" y="82488"/>
                  </a:lnTo>
                  <a:lnTo>
                    <a:pt x="24251" y="82830"/>
                  </a:lnTo>
                  <a:lnTo>
                    <a:pt x="26130" y="83171"/>
                  </a:lnTo>
                  <a:lnTo>
                    <a:pt x="28179" y="83342"/>
                  </a:lnTo>
                  <a:lnTo>
                    <a:pt x="30229" y="83171"/>
                  </a:lnTo>
                  <a:lnTo>
                    <a:pt x="32449" y="83000"/>
                  </a:lnTo>
                  <a:lnTo>
                    <a:pt x="34840" y="82488"/>
                  </a:lnTo>
                  <a:lnTo>
                    <a:pt x="37060" y="81976"/>
                  </a:lnTo>
                  <a:lnTo>
                    <a:pt x="39622" y="81122"/>
                  </a:lnTo>
                  <a:lnTo>
                    <a:pt x="42013" y="80268"/>
                  </a:lnTo>
                  <a:lnTo>
                    <a:pt x="42013" y="81463"/>
                  </a:lnTo>
                  <a:lnTo>
                    <a:pt x="42183" y="82659"/>
                  </a:lnTo>
                  <a:lnTo>
                    <a:pt x="42696" y="85221"/>
                  </a:lnTo>
                  <a:lnTo>
                    <a:pt x="43721" y="87782"/>
                  </a:lnTo>
                  <a:lnTo>
                    <a:pt x="44916" y="90173"/>
                  </a:lnTo>
                  <a:lnTo>
                    <a:pt x="46453" y="92564"/>
                  </a:lnTo>
                  <a:lnTo>
                    <a:pt x="48332" y="94614"/>
                  </a:lnTo>
                  <a:lnTo>
                    <a:pt x="50381" y="96321"/>
                  </a:lnTo>
                  <a:lnTo>
                    <a:pt x="51406" y="97005"/>
                  </a:lnTo>
                  <a:lnTo>
                    <a:pt x="52430" y="97688"/>
                  </a:lnTo>
                  <a:lnTo>
                    <a:pt x="53455" y="98200"/>
                  </a:lnTo>
                  <a:lnTo>
                    <a:pt x="54821" y="98712"/>
                  </a:lnTo>
                  <a:lnTo>
                    <a:pt x="56017" y="98883"/>
                  </a:lnTo>
                  <a:lnTo>
                    <a:pt x="57383" y="99054"/>
                  </a:lnTo>
                  <a:lnTo>
                    <a:pt x="58920" y="98883"/>
                  </a:lnTo>
                  <a:lnTo>
                    <a:pt x="60286" y="98542"/>
                  </a:lnTo>
                  <a:lnTo>
                    <a:pt x="61823" y="97859"/>
                  </a:lnTo>
                  <a:lnTo>
                    <a:pt x="63360" y="96834"/>
                  </a:lnTo>
                  <a:lnTo>
                    <a:pt x="64385" y="95980"/>
                  </a:lnTo>
                  <a:lnTo>
                    <a:pt x="65410" y="94955"/>
                  </a:lnTo>
                  <a:lnTo>
                    <a:pt x="66264" y="93931"/>
                  </a:lnTo>
                  <a:lnTo>
                    <a:pt x="66947" y="92735"/>
                  </a:lnTo>
                  <a:lnTo>
                    <a:pt x="68313" y="90173"/>
                  </a:lnTo>
                  <a:lnTo>
                    <a:pt x="69509" y="87270"/>
                  </a:lnTo>
                  <a:lnTo>
                    <a:pt x="70363" y="84367"/>
                  </a:lnTo>
                  <a:lnTo>
                    <a:pt x="71046" y="81293"/>
                  </a:lnTo>
                  <a:lnTo>
                    <a:pt x="71558" y="78389"/>
                  </a:lnTo>
                  <a:lnTo>
                    <a:pt x="71900" y="75486"/>
                  </a:lnTo>
                  <a:lnTo>
                    <a:pt x="72241" y="72924"/>
                  </a:lnTo>
                  <a:lnTo>
                    <a:pt x="72241" y="70363"/>
                  </a:lnTo>
                  <a:lnTo>
                    <a:pt x="72070" y="69167"/>
                  </a:lnTo>
                  <a:lnTo>
                    <a:pt x="71729" y="67972"/>
                  </a:lnTo>
                  <a:lnTo>
                    <a:pt x="71387" y="66776"/>
                  </a:lnTo>
                  <a:lnTo>
                    <a:pt x="70704" y="65581"/>
                  </a:lnTo>
                  <a:lnTo>
                    <a:pt x="69850" y="64044"/>
                  </a:lnTo>
                  <a:lnTo>
                    <a:pt x="68655" y="62677"/>
                  </a:lnTo>
                  <a:lnTo>
                    <a:pt x="67288" y="61311"/>
                  </a:lnTo>
                  <a:lnTo>
                    <a:pt x="65922" y="60116"/>
                  </a:lnTo>
                  <a:lnTo>
                    <a:pt x="65239" y="58920"/>
                  </a:lnTo>
                  <a:lnTo>
                    <a:pt x="64727" y="57554"/>
                  </a:lnTo>
                  <a:lnTo>
                    <a:pt x="64898" y="56017"/>
                  </a:lnTo>
                  <a:lnTo>
                    <a:pt x="65068" y="54480"/>
                  </a:lnTo>
                  <a:lnTo>
                    <a:pt x="65068" y="53455"/>
                  </a:lnTo>
                  <a:lnTo>
                    <a:pt x="64898" y="52260"/>
                  </a:lnTo>
                  <a:lnTo>
                    <a:pt x="65239" y="50723"/>
                  </a:lnTo>
                  <a:lnTo>
                    <a:pt x="65751" y="48332"/>
                  </a:lnTo>
                  <a:lnTo>
                    <a:pt x="66264" y="46282"/>
                  </a:lnTo>
                  <a:lnTo>
                    <a:pt x="66435" y="44745"/>
                  </a:lnTo>
                  <a:lnTo>
                    <a:pt x="66605" y="43208"/>
                  </a:lnTo>
                  <a:lnTo>
                    <a:pt x="66776" y="42013"/>
                  </a:lnTo>
                  <a:lnTo>
                    <a:pt x="66776" y="41842"/>
                  </a:lnTo>
                  <a:lnTo>
                    <a:pt x="66776" y="41671"/>
                  </a:lnTo>
                  <a:lnTo>
                    <a:pt x="66605" y="41500"/>
                  </a:lnTo>
                  <a:lnTo>
                    <a:pt x="66264" y="41500"/>
                  </a:lnTo>
                  <a:lnTo>
                    <a:pt x="68996" y="39793"/>
                  </a:lnTo>
                  <a:lnTo>
                    <a:pt x="71558" y="37914"/>
                  </a:lnTo>
                  <a:lnTo>
                    <a:pt x="76511" y="33986"/>
                  </a:lnTo>
                  <a:lnTo>
                    <a:pt x="79926" y="31083"/>
                  </a:lnTo>
                  <a:lnTo>
                    <a:pt x="79926" y="33303"/>
                  </a:lnTo>
                  <a:lnTo>
                    <a:pt x="79926" y="33644"/>
                  </a:lnTo>
                  <a:lnTo>
                    <a:pt x="79926" y="34157"/>
                  </a:lnTo>
                  <a:lnTo>
                    <a:pt x="79926" y="35011"/>
                  </a:lnTo>
                  <a:lnTo>
                    <a:pt x="80097" y="35865"/>
                  </a:lnTo>
                  <a:lnTo>
                    <a:pt x="79756" y="36206"/>
                  </a:lnTo>
                  <a:lnTo>
                    <a:pt x="79585" y="36548"/>
                  </a:lnTo>
                  <a:lnTo>
                    <a:pt x="78731" y="37231"/>
                  </a:lnTo>
                  <a:lnTo>
                    <a:pt x="77877" y="37914"/>
                  </a:lnTo>
                  <a:lnTo>
                    <a:pt x="77194" y="38768"/>
                  </a:lnTo>
                  <a:lnTo>
                    <a:pt x="76511" y="39793"/>
                  </a:lnTo>
                  <a:lnTo>
                    <a:pt x="75315" y="42013"/>
                  </a:lnTo>
                  <a:lnTo>
                    <a:pt x="74291" y="44233"/>
                  </a:lnTo>
                  <a:lnTo>
                    <a:pt x="72754" y="47990"/>
                  </a:lnTo>
                  <a:lnTo>
                    <a:pt x="71729" y="51918"/>
                  </a:lnTo>
                  <a:lnTo>
                    <a:pt x="71046" y="56017"/>
                  </a:lnTo>
                  <a:lnTo>
                    <a:pt x="70875" y="60116"/>
                  </a:lnTo>
                  <a:lnTo>
                    <a:pt x="70875" y="62336"/>
                  </a:lnTo>
                  <a:lnTo>
                    <a:pt x="71216" y="64556"/>
                  </a:lnTo>
                  <a:lnTo>
                    <a:pt x="71558" y="66605"/>
                  </a:lnTo>
                  <a:lnTo>
                    <a:pt x="72241" y="68655"/>
                  </a:lnTo>
                  <a:lnTo>
                    <a:pt x="73095" y="70704"/>
                  </a:lnTo>
                  <a:lnTo>
                    <a:pt x="74120" y="72754"/>
                  </a:lnTo>
                  <a:lnTo>
                    <a:pt x="75315" y="74632"/>
                  </a:lnTo>
                  <a:lnTo>
                    <a:pt x="76852" y="76511"/>
                  </a:lnTo>
                  <a:lnTo>
                    <a:pt x="77877" y="77706"/>
                  </a:lnTo>
                  <a:lnTo>
                    <a:pt x="79072" y="79072"/>
                  </a:lnTo>
                  <a:lnTo>
                    <a:pt x="80439" y="80439"/>
                  </a:lnTo>
                  <a:lnTo>
                    <a:pt x="82147" y="81634"/>
                  </a:lnTo>
                  <a:lnTo>
                    <a:pt x="84025" y="82830"/>
                  </a:lnTo>
                  <a:lnTo>
                    <a:pt x="86075" y="83854"/>
                  </a:lnTo>
                  <a:lnTo>
                    <a:pt x="88124" y="84538"/>
                  </a:lnTo>
                  <a:lnTo>
                    <a:pt x="89319" y="84708"/>
                  </a:lnTo>
                  <a:lnTo>
                    <a:pt x="90515" y="84879"/>
                  </a:lnTo>
                  <a:lnTo>
                    <a:pt x="92564" y="84879"/>
                  </a:lnTo>
                  <a:lnTo>
                    <a:pt x="94443" y="84367"/>
                  </a:lnTo>
                  <a:lnTo>
                    <a:pt x="95468" y="84025"/>
                  </a:lnTo>
                  <a:lnTo>
                    <a:pt x="96321" y="83513"/>
                  </a:lnTo>
                  <a:lnTo>
                    <a:pt x="97859" y="82317"/>
                  </a:lnTo>
                  <a:lnTo>
                    <a:pt x="98883" y="81463"/>
                  </a:lnTo>
                  <a:lnTo>
                    <a:pt x="99737" y="80268"/>
                  </a:lnTo>
                  <a:lnTo>
                    <a:pt x="100591" y="79243"/>
                  </a:lnTo>
                  <a:lnTo>
                    <a:pt x="101274" y="77877"/>
                  </a:lnTo>
                  <a:lnTo>
                    <a:pt x="102299" y="75315"/>
                  </a:lnTo>
                  <a:lnTo>
                    <a:pt x="103153" y="72583"/>
                  </a:lnTo>
                  <a:lnTo>
                    <a:pt x="103665" y="70021"/>
                  </a:lnTo>
                  <a:lnTo>
                    <a:pt x="104007" y="67630"/>
                  </a:lnTo>
                  <a:lnTo>
                    <a:pt x="104348" y="64214"/>
                  </a:lnTo>
                  <a:lnTo>
                    <a:pt x="104519" y="59432"/>
                  </a:lnTo>
                  <a:lnTo>
                    <a:pt x="104519" y="56871"/>
                  </a:lnTo>
                  <a:lnTo>
                    <a:pt x="104348" y="54480"/>
                  </a:lnTo>
                  <a:lnTo>
                    <a:pt x="104007" y="52260"/>
                  </a:lnTo>
                  <a:lnTo>
                    <a:pt x="103494" y="49869"/>
                  </a:lnTo>
                  <a:lnTo>
                    <a:pt x="102811" y="47649"/>
                  </a:lnTo>
                  <a:lnTo>
                    <a:pt x="101786" y="45428"/>
                  </a:lnTo>
                  <a:lnTo>
                    <a:pt x="101786" y="45258"/>
                  </a:lnTo>
                  <a:lnTo>
                    <a:pt x="101786" y="44574"/>
                  </a:lnTo>
                  <a:lnTo>
                    <a:pt x="101616" y="44404"/>
                  </a:lnTo>
                  <a:lnTo>
                    <a:pt x="101445" y="44404"/>
                  </a:lnTo>
                  <a:lnTo>
                    <a:pt x="101274" y="44574"/>
                  </a:lnTo>
                  <a:lnTo>
                    <a:pt x="100420" y="43208"/>
                  </a:lnTo>
                  <a:lnTo>
                    <a:pt x="99396" y="41842"/>
                  </a:lnTo>
                  <a:lnTo>
                    <a:pt x="98200" y="40646"/>
                  </a:lnTo>
                  <a:lnTo>
                    <a:pt x="97005" y="39451"/>
                  </a:lnTo>
                  <a:lnTo>
                    <a:pt x="95468" y="38426"/>
                  </a:lnTo>
                  <a:lnTo>
                    <a:pt x="93931" y="37402"/>
                  </a:lnTo>
                  <a:lnTo>
                    <a:pt x="92223" y="36377"/>
                  </a:lnTo>
                  <a:lnTo>
                    <a:pt x="90515" y="35694"/>
                  </a:lnTo>
                  <a:lnTo>
                    <a:pt x="88807" y="35011"/>
                  </a:lnTo>
                  <a:lnTo>
                    <a:pt x="87782" y="34669"/>
                  </a:lnTo>
                  <a:lnTo>
                    <a:pt x="86587" y="34498"/>
                  </a:lnTo>
                  <a:lnTo>
                    <a:pt x="85221" y="34327"/>
                  </a:lnTo>
                  <a:lnTo>
                    <a:pt x="84025" y="34498"/>
                  </a:lnTo>
                  <a:lnTo>
                    <a:pt x="82659" y="34669"/>
                  </a:lnTo>
                  <a:lnTo>
                    <a:pt x="81293" y="35181"/>
                  </a:lnTo>
                  <a:lnTo>
                    <a:pt x="81293" y="34327"/>
                  </a:lnTo>
                  <a:lnTo>
                    <a:pt x="81122" y="33474"/>
                  </a:lnTo>
                  <a:lnTo>
                    <a:pt x="81122" y="32620"/>
                  </a:lnTo>
                  <a:lnTo>
                    <a:pt x="80951" y="30912"/>
                  </a:lnTo>
                  <a:lnTo>
                    <a:pt x="80780" y="30570"/>
                  </a:lnTo>
                  <a:lnTo>
                    <a:pt x="82317" y="29204"/>
                  </a:lnTo>
                  <a:lnTo>
                    <a:pt x="84708" y="27667"/>
                  </a:lnTo>
                  <a:lnTo>
                    <a:pt x="85221" y="27667"/>
                  </a:lnTo>
                  <a:lnTo>
                    <a:pt x="87612" y="25447"/>
                  </a:lnTo>
                  <a:lnTo>
                    <a:pt x="89149" y="24251"/>
                  </a:lnTo>
                  <a:lnTo>
                    <a:pt x="89490" y="24081"/>
                  </a:lnTo>
                  <a:lnTo>
                    <a:pt x="89490" y="23910"/>
                  </a:lnTo>
                  <a:lnTo>
                    <a:pt x="92223" y="22031"/>
                  </a:lnTo>
                  <a:lnTo>
                    <a:pt x="91540" y="23056"/>
                  </a:lnTo>
                  <a:lnTo>
                    <a:pt x="91540" y="23227"/>
                  </a:lnTo>
                  <a:lnTo>
                    <a:pt x="91710" y="23397"/>
                  </a:lnTo>
                  <a:lnTo>
                    <a:pt x="91881" y="23397"/>
                  </a:lnTo>
                  <a:lnTo>
                    <a:pt x="92052" y="23227"/>
                  </a:lnTo>
                  <a:lnTo>
                    <a:pt x="94101" y="20323"/>
                  </a:lnTo>
                  <a:lnTo>
                    <a:pt x="96492" y="18274"/>
                  </a:lnTo>
                  <a:lnTo>
                    <a:pt x="98712" y="16225"/>
                  </a:lnTo>
                  <a:lnTo>
                    <a:pt x="100591" y="14175"/>
                  </a:lnTo>
                  <a:lnTo>
                    <a:pt x="102299" y="12126"/>
                  </a:lnTo>
                  <a:lnTo>
                    <a:pt x="102470" y="11784"/>
                  </a:lnTo>
                  <a:lnTo>
                    <a:pt x="102470" y="11613"/>
                  </a:lnTo>
                  <a:lnTo>
                    <a:pt x="102470" y="10930"/>
                  </a:lnTo>
                  <a:lnTo>
                    <a:pt x="102640" y="10418"/>
                  </a:lnTo>
                  <a:lnTo>
                    <a:pt x="102299" y="9222"/>
                  </a:lnTo>
                  <a:lnTo>
                    <a:pt x="101957" y="8027"/>
                  </a:lnTo>
                  <a:lnTo>
                    <a:pt x="101445" y="7002"/>
                  </a:lnTo>
                  <a:lnTo>
                    <a:pt x="101103" y="6319"/>
                  </a:lnTo>
                  <a:lnTo>
                    <a:pt x="100591" y="5465"/>
                  </a:lnTo>
                  <a:lnTo>
                    <a:pt x="99737" y="4782"/>
                  </a:lnTo>
                  <a:lnTo>
                    <a:pt x="99225" y="4611"/>
                  </a:lnTo>
                  <a:lnTo>
                    <a:pt x="98542" y="4611"/>
                  </a:lnTo>
                  <a:lnTo>
                    <a:pt x="98371" y="4441"/>
                  </a:lnTo>
                  <a:lnTo>
                    <a:pt x="98200" y="4270"/>
                  </a:lnTo>
                  <a:lnTo>
                    <a:pt x="97859" y="4270"/>
                  </a:lnTo>
                  <a:lnTo>
                    <a:pt x="97688" y="4441"/>
                  </a:lnTo>
                  <a:lnTo>
                    <a:pt x="96151" y="6319"/>
                  </a:lnTo>
                  <a:lnTo>
                    <a:pt x="94443" y="8027"/>
                  </a:lnTo>
                  <a:lnTo>
                    <a:pt x="92735" y="9564"/>
                  </a:lnTo>
                  <a:lnTo>
                    <a:pt x="90856" y="11101"/>
                  </a:lnTo>
                  <a:lnTo>
                    <a:pt x="87612" y="13834"/>
                  </a:lnTo>
                  <a:lnTo>
                    <a:pt x="84367" y="17078"/>
                  </a:lnTo>
                  <a:lnTo>
                    <a:pt x="84196" y="16908"/>
                  </a:lnTo>
                  <a:lnTo>
                    <a:pt x="84025" y="16737"/>
                  </a:lnTo>
                  <a:lnTo>
                    <a:pt x="81463" y="16737"/>
                  </a:lnTo>
                  <a:lnTo>
                    <a:pt x="79072" y="16908"/>
                  </a:lnTo>
                  <a:lnTo>
                    <a:pt x="77023" y="17078"/>
                  </a:lnTo>
                  <a:lnTo>
                    <a:pt x="74974" y="17249"/>
                  </a:lnTo>
                  <a:lnTo>
                    <a:pt x="70704" y="17249"/>
                  </a:lnTo>
                  <a:lnTo>
                    <a:pt x="68826" y="17591"/>
                  </a:lnTo>
                  <a:lnTo>
                    <a:pt x="66947" y="18103"/>
                  </a:lnTo>
                  <a:lnTo>
                    <a:pt x="65581" y="16395"/>
                  </a:lnTo>
                  <a:lnTo>
                    <a:pt x="64385" y="15029"/>
                  </a:lnTo>
                  <a:lnTo>
                    <a:pt x="63702" y="13321"/>
                  </a:lnTo>
                  <a:lnTo>
                    <a:pt x="62848" y="11613"/>
                  </a:lnTo>
                  <a:lnTo>
                    <a:pt x="61482" y="10076"/>
                  </a:lnTo>
                  <a:lnTo>
                    <a:pt x="59945" y="8539"/>
                  </a:lnTo>
                  <a:lnTo>
                    <a:pt x="60116" y="8539"/>
                  </a:lnTo>
                  <a:lnTo>
                    <a:pt x="60116" y="8198"/>
                  </a:lnTo>
                  <a:lnTo>
                    <a:pt x="59603" y="7344"/>
                  </a:lnTo>
                  <a:lnTo>
                    <a:pt x="59091" y="6661"/>
                  </a:lnTo>
                  <a:lnTo>
                    <a:pt x="57383" y="5294"/>
                  </a:lnTo>
                  <a:lnTo>
                    <a:pt x="56529" y="4611"/>
                  </a:lnTo>
                  <a:lnTo>
                    <a:pt x="53967" y="2391"/>
                  </a:lnTo>
                  <a:lnTo>
                    <a:pt x="52430" y="1366"/>
                  </a:lnTo>
                  <a:lnTo>
                    <a:pt x="51064" y="513"/>
                  </a:lnTo>
                  <a:lnTo>
                    <a:pt x="49869" y="171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0" name="Google Shape;817;p32"/>
            <p:cNvSpPr/>
            <p:nvPr/>
          </p:nvSpPr>
          <p:spPr>
            <a:xfrm>
              <a:off x="8892720" y="12722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1" name="Google Shape;818;p32"/>
            <p:cNvSpPr/>
            <p:nvPr/>
          </p:nvSpPr>
          <p:spPr>
            <a:xfrm>
              <a:off x="8891640" y="127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3" h="343">
                  <a:moveTo>
                    <a:pt x="0" y="1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2" y="17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2" name="Google Shape;819;p32"/>
            <p:cNvSpPr/>
            <p:nvPr/>
          </p:nvSpPr>
          <p:spPr>
            <a:xfrm>
              <a:off x="8889480" y="1263240"/>
              <a:ext cx="720" cy="36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72" h="1">
                  <a:moveTo>
                    <a:pt x="1" y="0"/>
                  </a:moveTo>
                  <a:lnTo>
                    <a:pt x="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3" name="Google Shape;820;p32"/>
            <p:cNvSpPr/>
            <p:nvPr/>
          </p:nvSpPr>
          <p:spPr>
            <a:xfrm>
              <a:off x="8888040" y="1262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2" h="343">
                  <a:moveTo>
                    <a:pt x="171" y="1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4" name="Google Shape;821;p32"/>
            <p:cNvSpPr/>
            <p:nvPr/>
          </p:nvSpPr>
          <p:spPr>
            <a:xfrm>
              <a:off x="8840520" y="1294920"/>
              <a:ext cx="51840" cy="193680"/>
            </a:xfrm>
            <a:custGeom>
              <a:avLst/>
              <a:gdLst>
                <a:gd name="textAreaLeft" fmla="*/ 0 w 51840"/>
                <a:gd name="textAreaRight" fmla="*/ 52200 w 51840"/>
                <a:gd name="textAreaTop" fmla="*/ 0 h 193680"/>
                <a:gd name="textAreaBottom" fmla="*/ 194040 h 193680"/>
              </a:gdLst>
              <a:ahLst/>
              <a:cxnLst/>
              <a:rect l="textAreaLeft" t="textAreaTop" r="textAreaRight" b="textAreaBottom"/>
              <a:pathLst>
                <a:path w="7857" h="29205">
                  <a:moveTo>
                    <a:pt x="6319" y="0"/>
                  </a:moveTo>
                  <a:lnTo>
                    <a:pt x="6490" y="2904"/>
                  </a:lnTo>
                  <a:lnTo>
                    <a:pt x="6661" y="5636"/>
                  </a:lnTo>
                  <a:lnTo>
                    <a:pt x="6832" y="8369"/>
                  </a:lnTo>
                  <a:lnTo>
                    <a:pt x="6832" y="11101"/>
                  </a:lnTo>
                  <a:lnTo>
                    <a:pt x="6319" y="16566"/>
                  </a:lnTo>
                  <a:lnTo>
                    <a:pt x="5636" y="22031"/>
                  </a:lnTo>
                  <a:lnTo>
                    <a:pt x="4782" y="22373"/>
                  </a:lnTo>
                  <a:lnTo>
                    <a:pt x="4782" y="22373"/>
                  </a:lnTo>
                  <a:lnTo>
                    <a:pt x="5465" y="20836"/>
                  </a:lnTo>
                  <a:lnTo>
                    <a:pt x="5295" y="20665"/>
                  </a:lnTo>
                  <a:lnTo>
                    <a:pt x="5124" y="20665"/>
                  </a:lnTo>
                  <a:lnTo>
                    <a:pt x="4270" y="22714"/>
                  </a:lnTo>
                  <a:lnTo>
                    <a:pt x="1537" y="23910"/>
                  </a:lnTo>
                  <a:lnTo>
                    <a:pt x="4099" y="22885"/>
                  </a:lnTo>
                  <a:lnTo>
                    <a:pt x="3245" y="24593"/>
                  </a:lnTo>
                  <a:lnTo>
                    <a:pt x="2220" y="26130"/>
                  </a:lnTo>
                  <a:lnTo>
                    <a:pt x="0" y="29033"/>
                  </a:lnTo>
                  <a:lnTo>
                    <a:pt x="0" y="29204"/>
                  </a:lnTo>
                  <a:lnTo>
                    <a:pt x="171" y="29204"/>
                  </a:lnTo>
                  <a:lnTo>
                    <a:pt x="1537" y="27667"/>
                  </a:lnTo>
                  <a:lnTo>
                    <a:pt x="2733" y="26130"/>
                  </a:lnTo>
                  <a:lnTo>
                    <a:pt x="3757" y="24422"/>
                  </a:lnTo>
                  <a:lnTo>
                    <a:pt x="4611" y="22714"/>
                  </a:lnTo>
                  <a:lnTo>
                    <a:pt x="5465" y="22373"/>
                  </a:lnTo>
                  <a:lnTo>
                    <a:pt x="5124" y="24251"/>
                  </a:lnTo>
                  <a:lnTo>
                    <a:pt x="5295" y="24251"/>
                  </a:lnTo>
                  <a:lnTo>
                    <a:pt x="5807" y="22202"/>
                  </a:lnTo>
                  <a:lnTo>
                    <a:pt x="6832" y="21519"/>
                  </a:lnTo>
                  <a:lnTo>
                    <a:pt x="7685" y="20836"/>
                  </a:lnTo>
                  <a:lnTo>
                    <a:pt x="7856" y="20665"/>
                  </a:lnTo>
                  <a:lnTo>
                    <a:pt x="7685" y="20665"/>
                  </a:lnTo>
                  <a:lnTo>
                    <a:pt x="5978" y="21861"/>
                  </a:lnTo>
                  <a:lnTo>
                    <a:pt x="6490" y="19128"/>
                  </a:lnTo>
                  <a:lnTo>
                    <a:pt x="6832" y="16395"/>
                  </a:lnTo>
                  <a:lnTo>
                    <a:pt x="7173" y="13663"/>
                  </a:lnTo>
                  <a:lnTo>
                    <a:pt x="7173" y="10930"/>
                  </a:lnTo>
                  <a:lnTo>
                    <a:pt x="7173" y="8198"/>
                  </a:lnTo>
                  <a:lnTo>
                    <a:pt x="7002" y="5465"/>
                  </a:lnTo>
                  <a:lnTo>
                    <a:pt x="6832" y="273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5" name="Google Shape;822;p32"/>
            <p:cNvSpPr/>
            <p:nvPr/>
          </p:nvSpPr>
          <p:spPr>
            <a:xfrm>
              <a:off x="8839440" y="1293840"/>
              <a:ext cx="54000" cy="19584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195840"/>
                <a:gd name="textAreaBottom" fmla="*/ 196200 h 195840"/>
              </a:gdLst>
              <a:ahLst/>
              <a:cxnLst/>
              <a:rect l="textAreaLeft" t="textAreaTop" r="textAreaRight" b="textAreaBottom"/>
              <a:pathLst>
                <a:path w="8199" h="29546">
                  <a:moveTo>
                    <a:pt x="7173" y="10248"/>
                  </a:moveTo>
                  <a:lnTo>
                    <a:pt x="7173" y="10418"/>
                  </a:lnTo>
                  <a:lnTo>
                    <a:pt x="7003" y="13834"/>
                  </a:lnTo>
                  <a:lnTo>
                    <a:pt x="6661" y="17420"/>
                  </a:lnTo>
                  <a:lnTo>
                    <a:pt x="6149" y="20836"/>
                  </a:lnTo>
                  <a:lnTo>
                    <a:pt x="6661" y="17250"/>
                  </a:lnTo>
                  <a:lnTo>
                    <a:pt x="7003" y="13663"/>
                  </a:lnTo>
                  <a:lnTo>
                    <a:pt x="7173" y="10248"/>
                  </a:lnTo>
                  <a:close/>
                  <a:moveTo>
                    <a:pt x="5783" y="21063"/>
                  </a:moveTo>
                  <a:lnTo>
                    <a:pt x="5636" y="22032"/>
                  </a:lnTo>
                  <a:lnTo>
                    <a:pt x="5295" y="22202"/>
                  </a:lnTo>
                  <a:lnTo>
                    <a:pt x="5295" y="22202"/>
                  </a:lnTo>
                  <a:lnTo>
                    <a:pt x="5783" y="21063"/>
                  </a:lnTo>
                  <a:close/>
                  <a:moveTo>
                    <a:pt x="4782" y="22544"/>
                  </a:moveTo>
                  <a:lnTo>
                    <a:pt x="4782" y="22715"/>
                  </a:lnTo>
                  <a:lnTo>
                    <a:pt x="4612" y="22885"/>
                  </a:lnTo>
                  <a:lnTo>
                    <a:pt x="4612" y="22885"/>
                  </a:lnTo>
                  <a:lnTo>
                    <a:pt x="4782" y="22544"/>
                  </a:lnTo>
                  <a:close/>
                  <a:moveTo>
                    <a:pt x="4526" y="23056"/>
                  </a:moveTo>
                  <a:lnTo>
                    <a:pt x="4441" y="23227"/>
                  </a:lnTo>
                  <a:lnTo>
                    <a:pt x="4441" y="23056"/>
                  </a:lnTo>
                  <a:close/>
                  <a:moveTo>
                    <a:pt x="4441" y="23398"/>
                  </a:moveTo>
                  <a:lnTo>
                    <a:pt x="3416" y="25106"/>
                  </a:lnTo>
                  <a:lnTo>
                    <a:pt x="2391" y="26643"/>
                  </a:lnTo>
                  <a:lnTo>
                    <a:pt x="3416" y="24935"/>
                  </a:lnTo>
                  <a:lnTo>
                    <a:pt x="4441" y="23398"/>
                  </a:lnTo>
                  <a:close/>
                  <a:moveTo>
                    <a:pt x="6319" y="1"/>
                  </a:moveTo>
                  <a:lnTo>
                    <a:pt x="6319" y="171"/>
                  </a:lnTo>
                  <a:lnTo>
                    <a:pt x="6490" y="2904"/>
                  </a:lnTo>
                  <a:lnTo>
                    <a:pt x="6661" y="5466"/>
                  </a:lnTo>
                  <a:lnTo>
                    <a:pt x="6832" y="8198"/>
                  </a:lnTo>
                  <a:lnTo>
                    <a:pt x="6832" y="10760"/>
                  </a:lnTo>
                  <a:lnTo>
                    <a:pt x="6490" y="16396"/>
                  </a:lnTo>
                  <a:lnTo>
                    <a:pt x="5794" y="20993"/>
                  </a:lnTo>
                  <a:lnTo>
                    <a:pt x="5636" y="20836"/>
                  </a:lnTo>
                  <a:lnTo>
                    <a:pt x="5466" y="20665"/>
                  </a:lnTo>
                  <a:lnTo>
                    <a:pt x="5295" y="20665"/>
                  </a:lnTo>
                  <a:lnTo>
                    <a:pt x="5124" y="20836"/>
                  </a:lnTo>
                  <a:lnTo>
                    <a:pt x="4441" y="22715"/>
                  </a:lnTo>
                  <a:lnTo>
                    <a:pt x="1538" y="23910"/>
                  </a:lnTo>
                  <a:lnTo>
                    <a:pt x="1367" y="24081"/>
                  </a:lnTo>
                  <a:lnTo>
                    <a:pt x="1538" y="24252"/>
                  </a:lnTo>
                  <a:lnTo>
                    <a:pt x="1708" y="24252"/>
                  </a:lnTo>
                  <a:lnTo>
                    <a:pt x="3928" y="23398"/>
                  </a:lnTo>
                  <a:lnTo>
                    <a:pt x="2221" y="26130"/>
                  </a:lnTo>
                  <a:lnTo>
                    <a:pt x="0" y="29034"/>
                  </a:lnTo>
                  <a:lnTo>
                    <a:pt x="0" y="29204"/>
                  </a:lnTo>
                  <a:lnTo>
                    <a:pt x="0" y="29546"/>
                  </a:lnTo>
                  <a:lnTo>
                    <a:pt x="342" y="29546"/>
                  </a:lnTo>
                  <a:lnTo>
                    <a:pt x="513" y="29375"/>
                  </a:lnTo>
                  <a:lnTo>
                    <a:pt x="1708" y="28009"/>
                  </a:lnTo>
                  <a:lnTo>
                    <a:pt x="2904" y="26472"/>
                  </a:lnTo>
                  <a:lnTo>
                    <a:pt x="3928" y="24935"/>
                  </a:lnTo>
                  <a:lnTo>
                    <a:pt x="4953" y="23056"/>
                  </a:lnTo>
                  <a:lnTo>
                    <a:pt x="5466" y="22715"/>
                  </a:lnTo>
                  <a:lnTo>
                    <a:pt x="5124" y="24422"/>
                  </a:lnTo>
                  <a:lnTo>
                    <a:pt x="5295" y="24593"/>
                  </a:lnTo>
                  <a:lnTo>
                    <a:pt x="5636" y="24593"/>
                  </a:lnTo>
                  <a:lnTo>
                    <a:pt x="5636" y="24422"/>
                  </a:lnTo>
                  <a:lnTo>
                    <a:pt x="6149" y="22373"/>
                  </a:lnTo>
                  <a:lnTo>
                    <a:pt x="7173" y="21861"/>
                  </a:lnTo>
                  <a:lnTo>
                    <a:pt x="8027" y="21178"/>
                  </a:lnTo>
                  <a:lnTo>
                    <a:pt x="8198" y="21007"/>
                  </a:lnTo>
                  <a:lnTo>
                    <a:pt x="8027" y="20836"/>
                  </a:lnTo>
                  <a:lnTo>
                    <a:pt x="7856" y="20665"/>
                  </a:lnTo>
                  <a:lnTo>
                    <a:pt x="7686" y="20665"/>
                  </a:lnTo>
                  <a:lnTo>
                    <a:pt x="6319" y="21690"/>
                  </a:lnTo>
                  <a:lnTo>
                    <a:pt x="6832" y="18957"/>
                  </a:lnTo>
                  <a:lnTo>
                    <a:pt x="7173" y="16225"/>
                  </a:lnTo>
                  <a:lnTo>
                    <a:pt x="7515" y="13663"/>
                  </a:lnTo>
                  <a:lnTo>
                    <a:pt x="7515" y="10931"/>
                  </a:lnTo>
                  <a:lnTo>
                    <a:pt x="7515" y="8369"/>
                  </a:lnTo>
                  <a:lnTo>
                    <a:pt x="7344" y="5636"/>
                  </a:lnTo>
                  <a:lnTo>
                    <a:pt x="7173" y="2904"/>
                  </a:lnTo>
                  <a:lnTo>
                    <a:pt x="6661" y="171"/>
                  </a:lnTo>
                  <a:lnTo>
                    <a:pt x="66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6" name="Google Shape;823;p32"/>
            <p:cNvSpPr/>
            <p:nvPr/>
          </p:nvSpPr>
          <p:spPr>
            <a:xfrm>
              <a:off x="8602200" y="1387080"/>
              <a:ext cx="119880" cy="237960"/>
            </a:xfrm>
            <a:custGeom>
              <a:avLst/>
              <a:gdLst>
                <a:gd name="textAreaLeft" fmla="*/ 0 w 119880"/>
                <a:gd name="textAreaRight" fmla="*/ 120240 w 11988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18104" h="35866">
                  <a:moveTo>
                    <a:pt x="12297" y="3246"/>
                  </a:moveTo>
                  <a:lnTo>
                    <a:pt x="12127" y="3587"/>
                  </a:lnTo>
                  <a:lnTo>
                    <a:pt x="11785" y="4783"/>
                  </a:lnTo>
                  <a:lnTo>
                    <a:pt x="11785" y="4953"/>
                  </a:lnTo>
                  <a:lnTo>
                    <a:pt x="12297" y="3246"/>
                  </a:lnTo>
                  <a:close/>
                  <a:moveTo>
                    <a:pt x="15371" y="4270"/>
                  </a:moveTo>
                  <a:lnTo>
                    <a:pt x="16225" y="6149"/>
                  </a:lnTo>
                  <a:lnTo>
                    <a:pt x="16225" y="6149"/>
                  </a:lnTo>
                  <a:lnTo>
                    <a:pt x="15201" y="4612"/>
                  </a:lnTo>
                  <a:lnTo>
                    <a:pt x="15371" y="4270"/>
                  </a:lnTo>
                  <a:close/>
                  <a:moveTo>
                    <a:pt x="13151" y="1879"/>
                  </a:moveTo>
                  <a:lnTo>
                    <a:pt x="14347" y="2904"/>
                  </a:lnTo>
                  <a:lnTo>
                    <a:pt x="15542" y="3929"/>
                  </a:lnTo>
                  <a:lnTo>
                    <a:pt x="16396" y="5124"/>
                  </a:lnTo>
                  <a:lnTo>
                    <a:pt x="16738" y="5807"/>
                  </a:lnTo>
                  <a:lnTo>
                    <a:pt x="17079" y="6490"/>
                  </a:lnTo>
                  <a:lnTo>
                    <a:pt x="16908" y="6832"/>
                  </a:lnTo>
                  <a:lnTo>
                    <a:pt x="16738" y="6661"/>
                  </a:lnTo>
                  <a:lnTo>
                    <a:pt x="16738" y="5978"/>
                  </a:lnTo>
                  <a:lnTo>
                    <a:pt x="16567" y="5637"/>
                  </a:lnTo>
                  <a:lnTo>
                    <a:pt x="16396" y="5807"/>
                  </a:lnTo>
                  <a:lnTo>
                    <a:pt x="16396" y="5978"/>
                  </a:lnTo>
                  <a:lnTo>
                    <a:pt x="15371" y="4100"/>
                  </a:lnTo>
                  <a:lnTo>
                    <a:pt x="14859" y="3416"/>
                  </a:lnTo>
                  <a:lnTo>
                    <a:pt x="14859" y="3587"/>
                  </a:lnTo>
                  <a:lnTo>
                    <a:pt x="15201" y="4100"/>
                  </a:lnTo>
                  <a:lnTo>
                    <a:pt x="15030" y="4100"/>
                  </a:lnTo>
                  <a:lnTo>
                    <a:pt x="15030" y="4270"/>
                  </a:lnTo>
                  <a:lnTo>
                    <a:pt x="13664" y="3075"/>
                  </a:lnTo>
                  <a:lnTo>
                    <a:pt x="12980" y="2050"/>
                  </a:lnTo>
                  <a:lnTo>
                    <a:pt x="13151" y="1879"/>
                  </a:lnTo>
                  <a:close/>
                  <a:moveTo>
                    <a:pt x="15030" y="5295"/>
                  </a:moveTo>
                  <a:lnTo>
                    <a:pt x="15542" y="6149"/>
                  </a:lnTo>
                  <a:lnTo>
                    <a:pt x="15542" y="6320"/>
                  </a:lnTo>
                  <a:lnTo>
                    <a:pt x="15884" y="6832"/>
                  </a:lnTo>
                  <a:lnTo>
                    <a:pt x="15884" y="7344"/>
                  </a:lnTo>
                  <a:lnTo>
                    <a:pt x="15542" y="6832"/>
                  </a:lnTo>
                  <a:lnTo>
                    <a:pt x="15542" y="6661"/>
                  </a:lnTo>
                  <a:lnTo>
                    <a:pt x="15201" y="5978"/>
                  </a:lnTo>
                  <a:lnTo>
                    <a:pt x="15030" y="5466"/>
                  </a:lnTo>
                  <a:lnTo>
                    <a:pt x="15030" y="5295"/>
                  </a:lnTo>
                  <a:close/>
                  <a:moveTo>
                    <a:pt x="16396" y="7857"/>
                  </a:moveTo>
                  <a:lnTo>
                    <a:pt x="16567" y="8198"/>
                  </a:lnTo>
                  <a:lnTo>
                    <a:pt x="16396" y="8881"/>
                  </a:lnTo>
                  <a:lnTo>
                    <a:pt x="16225" y="8369"/>
                  </a:lnTo>
                  <a:lnTo>
                    <a:pt x="16396" y="7857"/>
                  </a:lnTo>
                  <a:close/>
                  <a:moveTo>
                    <a:pt x="17079" y="9394"/>
                  </a:moveTo>
                  <a:lnTo>
                    <a:pt x="17421" y="10248"/>
                  </a:lnTo>
                  <a:lnTo>
                    <a:pt x="17250" y="10760"/>
                  </a:lnTo>
                  <a:lnTo>
                    <a:pt x="17079" y="11102"/>
                  </a:lnTo>
                  <a:lnTo>
                    <a:pt x="17079" y="9394"/>
                  </a:lnTo>
                  <a:close/>
                  <a:moveTo>
                    <a:pt x="14859" y="5807"/>
                  </a:moveTo>
                  <a:lnTo>
                    <a:pt x="15371" y="7344"/>
                  </a:lnTo>
                  <a:lnTo>
                    <a:pt x="15371" y="8540"/>
                  </a:lnTo>
                  <a:lnTo>
                    <a:pt x="15371" y="8711"/>
                  </a:lnTo>
                  <a:lnTo>
                    <a:pt x="14517" y="9906"/>
                  </a:lnTo>
                  <a:lnTo>
                    <a:pt x="13493" y="11272"/>
                  </a:lnTo>
                  <a:lnTo>
                    <a:pt x="13493" y="7857"/>
                  </a:lnTo>
                  <a:lnTo>
                    <a:pt x="14176" y="6832"/>
                  </a:lnTo>
                  <a:lnTo>
                    <a:pt x="14859" y="5807"/>
                  </a:lnTo>
                  <a:close/>
                  <a:moveTo>
                    <a:pt x="15884" y="8711"/>
                  </a:moveTo>
                  <a:lnTo>
                    <a:pt x="16225" y="9565"/>
                  </a:lnTo>
                  <a:lnTo>
                    <a:pt x="15542" y="10760"/>
                  </a:lnTo>
                  <a:lnTo>
                    <a:pt x="15713" y="10760"/>
                  </a:lnTo>
                  <a:lnTo>
                    <a:pt x="16225" y="9906"/>
                  </a:lnTo>
                  <a:lnTo>
                    <a:pt x="16396" y="10418"/>
                  </a:lnTo>
                  <a:lnTo>
                    <a:pt x="16225" y="12126"/>
                  </a:lnTo>
                  <a:lnTo>
                    <a:pt x="15371" y="12980"/>
                  </a:lnTo>
                  <a:lnTo>
                    <a:pt x="15371" y="12980"/>
                  </a:lnTo>
                  <a:lnTo>
                    <a:pt x="15542" y="9394"/>
                  </a:lnTo>
                  <a:lnTo>
                    <a:pt x="15884" y="8711"/>
                  </a:lnTo>
                  <a:close/>
                  <a:moveTo>
                    <a:pt x="15201" y="9735"/>
                  </a:moveTo>
                  <a:lnTo>
                    <a:pt x="14859" y="13322"/>
                  </a:lnTo>
                  <a:lnTo>
                    <a:pt x="13322" y="14517"/>
                  </a:lnTo>
                  <a:lnTo>
                    <a:pt x="13493" y="11443"/>
                  </a:lnTo>
                  <a:lnTo>
                    <a:pt x="13664" y="11443"/>
                  </a:lnTo>
                  <a:lnTo>
                    <a:pt x="14347" y="10760"/>
                  </a:lnTo>
                  <a:lnTo>
                    <a:pt x="15201" y="9735"/>
                  </a:lnTo>
                  <a:close/>
                  <a:moveTo>
                    <a:pt x="16055" y="12639"/>
                  </a:moveTo>
                  <a:lnTo>
                    <a:pt x="15884" y="14005"/>
                  </a:lnTo>
                  <a:lnTo>
                    <a:pt x="15201" y="14859"/>
                  </a:lnTo>
                  <a:lnTo>
                    <a:pt x="15201" y="13493"/>
                  </a:lnTo>
                  <a:lnTo>
                    <a:pt x="16055" y="12639"/>
                  </a:lnTo>
                  <a:close/>
                  <a:moveTo>
                    <a:pt x="15884" y="14176"/>
                  </a:moveTo>
                  <a:lnTo>
                    <a:pt x="15371" y="17079"/>
                  </a:lnTo>
                  <a:lnTo>
                    <a:pt x="15201" y="17762"/>
                  </a:lnTo>
                  <a:lnTo>
                    <a:pt x="14859" y="17933"/>
                  </a:lnTo>
                  <a:lnTo>
                    <a:pt x="15201" y="15030"/>
                  </a:lnTo>
                  <a:lnTo>
                    <a:pt x="15884" y="14176"/>
                  </a:lnTo>
                  <a:close/>
                  <a:moveTo>
                    <a:pt x="14859" y="13663"/>
                  </a:moveTo>
                  <a:lnTo>
                    <a:pt x="14688" y="15371"/>
                  </a:lnTo>
                  <a:lnTo>
                    <a:pt x="14517" y="15542"/>
                  </a:lnTo>
                  <a:lnTo>
                    <a:pt x="14517" y="15713"/>
                  </a:lnTo>
                  <a:lnTo>
                    <a:pt x="14688" y="15542"/>
                  </a:lnTo>
                  <a:lnTo>
                    <a:pt x="14347" y="18274"/>
                  </a:lnTo>
                  <a:lnTo>
                    <a:pt x="13493" y="18787"/>
                  </a:lnTo>
                  <a:lnTo>
                    <a:pt x="13493" y="18787"/>
                  </a:lnTo>
                  <a:lnTo>
                    <a:pt x="14176" y="15200"/>
                  </a:lnTo>
                  <a:lnTo>
                    <a:pt x="13664" y="17250"/>
                  </a:lnTo>
                  <a:lnTo>
                    <a:pt x="13151" y="19128"/>
                  </a:lnTo>
                  <a:lnTo>
                    <a:pt x="12639" y="19470"/>
                  </a:lnTo>
                  <a:lnTo>
                    <a:pt x="12980" y="17079"/>
                  </a:lnTo>
                  <a:lnTo>
                    <a:pt x="13322" y="14688"/>
                  </a:lnTo>
                  <a:lnTo>
                    <a:pt x="14859" y="13663"/>
                  </a:lnTo>
                  <a:close/>
                  <a:moveTo>
                    <a:pt x="15030" y="18445"/>
                  </a:moveTo>
                  <a:lnTo>
                    <a:pt x="14688" y="19982"/>
                  </a:lnTo>
                  <a:lnTo>
                    <a:pt x="14859" y="18616"/>
                  </a:lnTo>
                  <a:lnTo>
                    <a:pt x="15030" y="18445"/>
                  </a:lnTo>
                  <a:close/>
                  <a:moveTo>
                    <a:pt x="16738" y="17079"/>
                  </a:moveTo>
                  <a:lnTo>
                    <a:pt x="16055" y="19982"/>
                  </a:lnTo>
                  <a:lnTo>
                    <a:pt x="15201" y="20836"/>
                  </a:lnTo>
                  <a:lnTo>
                    <a:pt x="15884" y="17762"/>
                  </a:lnTo>
                  <a:lnTo>
                    <a:pt x="16738" y="17079"/>
                  </a:lnTo>
                  <a:close/>
                  <a:moveTo>
                    <a:pt x="16055" y="20495"/>
                  </a:moveTo>
                  <a:lnTo>
                    <a:pt x="15713" y="21861"/>
                  </a:lnTo>
                  <a:lnTo>
                    <a:pt x="15030" y="22202"/>
                  </a:lnTo>
                  <a:lnTo>
                    <a:pt x="15030" y="22202"/>
                  </a:lnTo>
                  <a:lnTo>
                    <a:pt x="15201" y="21349"/>
                  </a:lnTo>
                  <a:lnTo>
                    <a:pt x="16055" y="20495"/>
                  </a:lnTo>
                  <a:close/>
                  <a:moveTo>
                    <a:pt x="15542" y="22373"/>
                  </a:moveTo>
                  <a:lnTo>
                    <a:pt x="15201" y="23056"/>
                  </a:lnTo>
                  <a:lnTo>
                    <a:pt x="15030" y="23227"/>
                  </a:lnTo>
                  <a:lnTo>
                    <a:pt x="15201" y="22544"/>
                  </a:lnTo>
                  <a:lnTo>
                    <a:pt x="15542" y="22373"/>
                  </a:lnTo>
                  <a:close/>
                  <a:moveTo>
                    <a:pt x="14347" y="19812"/>
                  </a:moveTo>
                  <a:lnTo>
                    <a:pt x="14176" y="21861"/>
                  </a:lnTo>
                  <a:lnTo>
                    <a:pt x="13493" y="22373"/>
                  </a:lnTo>
                  <a:lnTo>
                    <a:pt x="13493" y="22544"/>
                  </a:lnTo>
                  <a:lnTo>
                    <a:pt x="14176" y="22202"/>
                  </a:lnTo>
                  <a:lnTo>
                    <a:pt x="14176" y="22544"/>
                  </a:lnTo>
                  <a:lnTo>
                    <a:pt x="14005" y="22886"/>
                  </a:lnTo>
                  <a:lnTo>
                    <a:pt x="12297" y="24081"/>
                  </a:lnTo>
                  <a:lnTo>
                    <a:pt x="13322" y="22032"/>
                  </a:lnTo>
                  <a:lnTo>
                    <a:pt x="14347" y="19812"/>
                  </a:lnTo>
                  <a:close/>
                  <a:moveTo>
                    <a:pt x="15030" y="23569"/>
                  </a:moveTo>
                  <a:lnTo>
                    <a:pt x="14603" y="24508"/>
                  </a:lnTo>
                  <a:lnTo>
                    <a:pt x="14859" y="23910"/>
                  </a:lnTo>
                  <a:lnTo>
                    <a:pt x="15030" y="23569"/>
                  </a:lnTo>
                  <a:close/>
                  <a:moveTo>
                    <a:pt x="14347" y="18787"/>
                  </a:moveTo>
                  <a:lnTo>
                    <a:pt x="14347" y="19641"/>
                  </a:lnTo>
                  <a:lnTo>
                    <a:pt x="14005" y="19641"/>
                  </a:lnTo>
                  <a:lnTo>
                    <a:pt x="11614" y="24593"/>
                  </a:lnTo>
                  <a:lnTo>
                    <a:pt x="11273" y="24764"/>
                  </a:lnTo>
                  <a:lnTo>
                    <a:pt x="12468" y="22202"/>
                  </a:lnTo>
                  <a:lnTo>
                    <a:pt x="13322" y="19470"/>
                  </a:lnTo>
                  <a:lnTo>
                    <a:pt x="14347" y="18787"/>
                  </a:lnTo>
                  <a:close/>
                  <a:moveTo>
                    <a:pt x="14005" y="23398"/>
                  </a:moveTo>
                  <a:lnTo>
                    <a:pt x="13834" y="24252"/>
                  </a:lnTo>
                  <a:lnTo>
                    <a:pt x="12639" y="24935"/>
                  </a:lnTo>
                  <a:lnTo>
                    <a:pt x="11443" y="25447"/>
                  </a:lnTo>
                  <a:lnTo>
                    <a:pt x="11956" y="24593"/>
                  </a:lnTo>
                  <a:lnTo>
                    <a:pt x="14005" y="23398"/>
                  </a:lnTo>
                  <a:close/>
                  <a:moveTo>
                    <a:pt x="11273" y="24935"/>
                  </a:moveTo>
                  <a:lnTo>
                    <a:pt x="10931" y="25618"/>
                  </a:lnTo>
                  <a:lnTo>
                    <a:pt x="10589" y="25789"/>
                  </a:lnTo>
                  <a:lnTo>
                    <a:pt x="10931" y="25106"/>
                  </a:lnTo>
                  <a:lnTo>
                    <a:pt x="11273" y="24935"/>
                  </a:lnTo>
                  <a:close/>
                  <a:moveTo>
                    <a:pt x="14347" y="26643"/>
                  </a:moveTo>
                  <a:lnTo>
                    <a:pt x="14005" y="27838"/>
                  </a:lnTo>
                  <a:lnTo>
                    <a:pt x="13664" y="28009"/>
                  </a:lnTo>
                  <a:lnTo>
                    <a:pt x="14347" y="26643"/>
                  </a:lnTo>
                  <a:close/>
                  <a:moveTo>
                    <a:pt x="13664" y="26301"/>
                  </a:moveTo>
                  <a:lnTo>
                    <a:pt x="13664" y="26472"/>
                  </a:lnTo>
                  <a:lnTo>
                    <a:pt x="12639" y="28351"/>
                  </a:lnTo>
                  <a:lnTo>
                    <a:pt x="12297" y="28351"/>
                  </a:lnTo>
                  <a:lnTo>
                    <a:pt x="13664" y="26301"/>
                  </a:lnTo>
                  <a:close/>
                  <a:moveTo>
                    <a:pt x="13834" y="24764"/>
                  </a:moveTo>
                  <a:lnTo>
                    <a:pt x="13834" y="25106"/>
                  </a:lnTo>
                  <a:lnTo>
                    <a:pt x="12639" y="26814"/>
                  </a:lnTo>
                  <a:lnTo>
                    <a:pt x="11273" y="28521"/>
                  </a:lnTo>
                  <a:lnTo>
                    <a:pt x="10419" y="28692"/>
                  </a:lnTo>
                  <a:lnTo>
                    <a:pt x="11956" y="26984"/>
                  </a:lnTo>
                  <a:lnTo>
                    <a:pt x="13493" y="24935"/>
                  </a:lnTo>
                  <a:lnTo>
                    <a:pt x="13834" y="24764"/>
                  </a:lnTo>
                  <a:close/>
                  <a:moveTo>
                    <a:pt x="13151" y="25277"/>
                  </a:moveTo>
                  <a:lnTo>
                    <a:pt x="11443" y="27155"/>
                  </a:lnTo>
                  <a:lnTo>
                    <a:pt x="9736" y="28692"/>
                  </a:lnTo>
                  <a:lnTo>
                    <a:pt x="9394" y="28863"/>
                  </a:lnTo>
                  <a:lnTo>
                    <a:pt x="11273" y="25960"/>
                  </a:lnTo>
                  <a:lnTo>
                    <a:pt x="12127" y="25618"/>
                  </a:lnTo>
                  <a:lnTo>
                    <a:pt x="13151" y="25277"/>
                  </a:lnTo>
                  <a:close/>
                  <a:moveTo>
                    <a:pt x="13834" y="28351"/>
                  </a:moveTo>
                  <a:lnTo>
                    <a:pt x="13151" y="29546"/>
                  </a:lnTo>
                  <a:lnTo>
                    <a:pt x="12468" y="30571"/>
                  </a:lnTo>
                  <a:lnTo>
                    <a:pt x="11785" y="31595"/>
                  </a:lnTo>
                  <a:lnTo>
                    <a:pt x="10760" y="32620"/>
                  </a:lnTo>
                  <a:lnTo>
                    <a:pt x="10419" y="32620"/>
                  </a:lnTo>
                  <a:lnTo>
                    <a:pt x="11956" y="30742"/>
                  </a:lnTo>
                  <a:lnTo>
                    <a:pt x="13322" y="28692"/>
                  </a:lnTo>
                  <a:lnTo>
                    <a:pt x="13834" y="28351"/>
                  </a:lnTo>
                  <a:close/>
                  <a:moveTo>
                    <a:pt x="10760" y="29034"/>
                  </a:moveTo>
                  <a:lnTo>
                    <a:pt x="8711" y="31083"/>
                  </a:lnTo>
                  <a:lnTo>
                    <a:pt x="7686" y="31937"/>
                  </a:lnTo>
                  <a:lnTo>
                    <a:pt x="6491" y="32791"/>
                  </a:lnTo>
                  <a:lnTo>
                    <a:pt x="5466" y="32791"/>
                  </a:lnTo>
                  <a:lnTo>
                    <a:pt x="7686" y="31083"/>
                  </a:lnTo>
                  <a:lnTo>
                    <a:pt x="9906" y="29205"/>
                  </a:lnTo>
                  <a:lnTo>
                    <a:pt x="10760" y="29034"/>
                  </a:lnTo>
                  <a:close/>
                  <a:moveTo>
                    <a:pt x="10721" y="31280"/>
                  </a:moveTo>
                  <a:lnTo>
                    <a:pt x="9736" y="32791"/>
                  </a:lnTo>
                  <a:lnTo>
                    <a:pt x="8199" y="32962"/>
                  </a:lnTo>
                  <a:lnTo>
                    <a:pt x="8199" y="32962"/>
                  </a:lnTo>
                  <a:lnTo>
                    <a:pt x="10721" y="31280"/>
                  </a:lnTo>
                  <a:close/>
                  <a:moveTo>
                    <a:pt x="12297" y="28863"/>
                  </a:moveTo>
                  <a:lnTo>
                    <a:pt x="10760" y="31220"/>
                  </a:lnTo>
                  <a:lnTo>
                    <a:pt x="10760" y="31220"/>
                  </a:lnTo>
                  <a:lnTo>
                    <a:pt x="10760" y="31083"/>
                  </a:lnTo>
                  <a:lnTo>
                    <a:pt x="9223" y="31937"/>
                  </a:lnTo>
                  <a:lnTo>
                    <a:pt x="8028" y="32962"/>
                  </a:lnTo>
                  <a:lnTo>
                    <a:pt x="7515" y="32962"/>
                  </a:lnTo>
                  <a:lnTo>
                    <a:pt x="8711" y="32108"/>
                  </a:lnTo>
                  <a:lnTo>
                    <a:pt x="9736" y="31083"/>
                  </a:lnTo>
                  <a:lnTo>
                    <a:pt x="10931" y="30058"/>
                  </a:lnTo>
                  <a:lnTo>
                    <a:pt x="11785" y="29034"/>
                  </a:lnTo>
                  <a:lnTo>
                    <a:pt x="12297" y="28863"/>
                  </a:lnTo>
                  <a:close/>
                  <a:moveTo>
                    <a:pt x="7174" y="33474"/>
                  </a:moveTo>
                  <a:lnTo>
                    <a:pt x="4954" y="34840"/>
                  </a:lnTo>
                  <a:lnTo>
                    <a:pt x="3246" y="34840"/>
                  </a:lnTo>
                  <a:lnTo>
                    <a:pt x="4954" y="34157"/>
                  </a:lnTo>
                  <a:lnTo>
                    <a:pt x="6661" y="33474"/>
                  </a:lnTo>
                  <a:close/>
                  <a:moveTo>
                    <a:pt x="9223" y="33474"/>
                  </a:moveTo>
                  <a:lnTo>
                    <a:pt x="9394" y="33645"/>
                  </a:lnTo>
                  <a:lnTo>
                    <a:pt x="8199" y="34328"/>
                  </a:lnTo>
                  <a:lnTo>
                    <a:pt x="6832" y="34840"/>
                  </a:lnTo>
                  <a:lnTo>
                    <a:pt x="5124" y="34840"/>
                  </a:lnTo>
                  <a:lnTo>
                    <a:pt x="7345" y="33474"/>
                  </a:lnTo>
                  <a:lnTo>
                    <a:pt x="8199" y="33645"/>
                  </a:lnTo>
                  <a:lnTo>
                    <a:pt x="9223" y="33474"/>
                  </a:lnTo>
                  <a:close/>
                  <a:moveTo>
                    <a:pt x="10589" y="1"/>
                  </a:moveTo>
                  <a:lnTo>
                    <a:pt x="10760" y="172"/>
                  </a:lnTo>
                  <a:lnTo>
                    <a:pt x="12980" y="1879"/>
                  </a:lnTo>
                  <a:lnTo>
                    <a:pt x="12810" y="2050"/>
                  </a:lnTo>
                  <a:lnTo>
                    <a:pt x="12127" y="1367"/>
                  </a:lnTo>
                  <a:lnTo>
                    <a:pt x="12127" y="1538"/>
                  </a:lnTo>
                  <a:lnTo>
                    <a:pt x="12810" y="2221"/>
                  </a:lnTo>
                  <a:lnTo>
                    <a:pt x="12810" y="2392"/>
                  </a:lnTo>
                  <a:lnTo>
                    <a:pt x="12810" y="2562"/>
                  </a:lnTo>
                  <a:lnTo>
                    <a:pt x="13664" y="3416"/>
                  </a:lnTo>
                  <a:lnTo>
                    <a:pt x="14517" y="5124"/>
                  </a:lnTo>
                  <a:lnTo>
                    <a:pt x="13322" y="7003"/>
                  </a:lnTo>
                  <a:lnTo>
                    <a:pt x="12980" y="4953"/>
                  </a:lnTo>
                  <a:lnTo>
                    <a:pt x="12468" y="3075"/>
                  </a:lnTo>
                  <a:lnTo>
                    <a:pt x="12810" y="2221"/>
                  </a:lnTo>
                  <a:lnTo>
                    <a:pt x="12297" y="3246"/>
                  </a:lnTo>
                  <a:lnTo>
                    <a:pt x="12810" y="5295"/>
                  </a:lnTo>
                  <a:lnTo>
                    <a:pt x="12980" y="7344"/>
                  </a:lnTo>
                  <a:lnTo>
                    <a:pt x="11956" y="8540"/>
                  </a:lnTo>
                  <a:lnTo>
                    <a:pt x="11956" y="8711"/>
                  </a:lnTo>
                  <a:lnTo>
                    <a:pt x="12127" y="8881"/>
                  </a:lnTo>
                  <a:lnTo>
                    <a:pt x="13151" y="8198"/>
                  </a:lnTo>
                  <a:lnTo>
                    <a:pt x="12980" y="11443"/>
                  </a:lnTo>
                  <a:lnTo>
                    <a:pt x="12810" y="14859"/>
                  </a:lnTo>
                  <a:lnTo>
                    <a:pt x="12810" y="15030"/>
                  </a:lnTo>
                  <a:lnTo>
                    <a:pt x="12468" y="19641"/>
                  </a:lnTo>
                  <a:lnTo>
                    <a:pt x="10931" y="20665"/>
                  </a:lnTo>
                  <a:lnTo>
                    <a:pt x="10931" y="20836"/>
                  </a:lnTo>
                  <a:lnTo>
                    <a:pt x="11102" y="20836"/>
                  </a:lnTo>
                  <a:lnTo>
                    <a:pt x="12810" y="19812"/>
                  </a:lnTo>
                  <a:lnTo>
                    <a:pt x="11785" y="22373"/>
                  </a:lnTo>
                  <a:lnTo>
                    <a:pt x="10589" y="25106"/>
                  </a:lnTo>
                  <a:lnTo>
                    <a:pt x="9223" y="25447"/>
                  </a:lnTo>
                  <a:lnTo>
                    <a:pt x="9223" y="25618"/>
                  </a:lnTo>
                  <a:lnTo>
                    <a:pt x="9394" y="25789"/>
                  </a:lnTo>
                  <a:lnTo>
                    <a:pt x="10419" y="25277"/>
                  </a:lnTo>
                  <a:lnTo>
                    <a:pt x="10077" y="25789"/>
                  </a:lnTo>
                  <a:lnTo>
                    <a:pt x="9736" y="25960"/>
                  </a:lnTo>
                  <a:lnTo>
                    <a:pt x="9565" y="25960"/>
                  </a:lnTo>
                  <a:lnTo>
                    <a:pt x="9736" y="26130"/>
                  </a:lnTo>
                  <a:lnTo>
                    <a:pt x="10077" y="25960"/>
                  </a:lnTo>
                  <a:lnTo>
                    <a:pt x="8540" y="28351"/>
                  </a:lnTo>
                  <a:lnTo>
                    <a:pt x="8711" y="28351"/>
                  </a:lnTo>
                  <a:lnTo>
                    <a:pt x="9565" y="27326"/>
                  </a:lnTo>
                  <a:lnTo>
                    <a:pt x="10419" y="25960"/>
                  </a:lnTo>
                  <a:lnTo>
                    <a:pt x="10760" y="25960"/>
                  </a:lnTo>
                  <a:lnTo>
                    <a:pt x="9223" y="28863"/>
                  </a:lnTo>
                  <a:lnTo>
                    <a:pt x="7686" y="29034"/>
                  </a:lnTo>
                  <a:lnTo>
                    <a:pt x="6149" y="29375"/>
                  </a:lnTo>
                  <a:lnTo>
                    <a:pt x="6320" y="29546"/>
                  </a:lnTo>
                  <a:lnTo>
                    <a:pt x="7686" y="29375"/>
                  </a:lnTo>
                  <a:lnTo>
                    <a:pt x="9052" y="29205"/>
                  </a:lnTo>
                  <a:lnTo>
                    <a:pt x="8882" y="29375"/>
                  </a:lnTo>
                  <a:lnTo>
                    <a:pt x="9052" y="29546"/>
                  </a:lnTo>
                  <a:lnTo>
                    <a:pt x="5124" y="32620"/>
                  </a:lnTo>
                  <a:lnTo>
                    <a:pt x="3075" y="32449"/>
                  </a:lnTo>
                  <a:lnTo>
                    <a:pt x="3075" y="32620"/>
                  </a:lnTo>
                  <a:lnTo>
                    <a:pt x="4783" y="32962"/>
                  </a:lnTo>
                  <a:lnTo>
                    <a:pt x="4100" y="33474"/>
                  </a:lnTo>
                  <a:lnTo>
                    <a:pt x="4100" y="33645"/>
                  </a:lnTo>
                  <a:lnTo>
                    <a:pt x="4271" y="33645"/>
                  </a:lnTo>
                  <a:lnTo>
                    <a:pt x="4954" y="33133"/>
                  </a:lnTo>
                  <a:lnTo>
                    <a:pt x="5808" y="33303"/>
                  </a:lnTo>
                  <a:lnTo>
                    <a:pt x="3929" y="34157"/>
                  </a:lnTo>
                  <a:lnTo>
                    <a:pt x="2050" y="34840"/>
                  </a:lnTo>
                  <a:lnTo>
                    <a:pt x="343" y="34840"/>
                  </a:lnTo>
                  <a:lnTo>
                    <a:pt x="172" y="35011"/>
                  </a:lnTo>
                  <a:lnTo>
                    <a:pt x="343" y="35011"/>
                  </a:lnTo>
                  <a:lnTo>
                    <a:pt x="684" y="35182"/>
                  </a:lnTo>
                  <a:lnTo>
                    <a:pt x="1" y="35182"/>
                  </a:lnTo>
                  <a:lnTo>
                    <a:pt x="1" y="35353"/>
                  </a:lnTo>
                  <a:lnTo>
                    <a:pt x="1196" y="35182"/>
                  </a:lnTo>
                  <a:lnTo>
                    <a:pt x="3587" y="35523"/>
                  </a:lnTo>
                  <a:lnTo>
                    <a:pt x="2392" y="35523"/>
                  </a:lnTo>
                  <a:lnTo>
                    <a:pt x="2392" y="35694"/>
                  </a:lnTo>
                  <a:lnTo>
                    <a:pt x="5124" y="35865"/>
                  </a:lnTo>
                  <a:lnTo>
                    <a:pt x="6320" y="35865"/>
                  </a:lnTo>
                  <a:lnTo>
                    <a:pt x="7686" y="35523"/>
                  </a:lnTo>
                  <a:lnTo>
                    <a:pt x="8711" y="35523"/>
                  </a:lnTo>
                  <a:lnTo>
                    <a:pt x="8711" y="35353"/>
                  </a:lnTo>
                  <a:lnTo>
                    <a:pt x="8882" y="35353"/>
                  </a:lnTo>
                  <a:lnTo>
                    <a:pt x="10248" y="34670"/>
                  </a:lnTo>
                  <a:lnTo>
                    <a:pt x="11785" y="33645"/>
                  </a:lnTo>
                  <a:lnTo>
                    <a:pt x="11785" y="33474"/>
                  </a:lnTo>
                  <a:lnTo>
                    <a:pt x="11614" y="33474"/>
                  </a:lnTo>
                  <a:lnTo>
                    <a:pt x="9906" y="34328"/>
                  </a:lnTo>
                  <a:lnTo>
                    <a:pt x="8028" y="35011"/>
                  </a:lnTo>
                  <a:lnTo>
                    <a:pt x="9565" y="34157"/>
                  </a:lnTo>
                  <a:lnTo>
                    <a:pt x="11102" y="33133"/>
                  </a:lnTo>
                  <a:lnTo>
                    <a:pt x="11614" y="32791"/>
                  </a:lnTo>
                  <a:lnTo>
                    <a:pt x="12127" y="32279"/>
                  </a:lnTo>
                  <a:lnTo>
                    <a:pt x="12297" y="32108"/>
                  </a:lnTo>
                  <a:lnTo>
                    <a:pt x="11956" y="32108"/>
                  </a:lnTo>
                  <a:lnTo>
                    <a:pt x="12639" y="31254"/>
                  </a:lnTo>
                  <a:lnTo>
                    <a:pt x="13322" y="30229"/>
                  </a:lnTo>
                  <a:lnTo>
                    <a:pt x="13834" y="29205"/>
                  </a:lnTo>
                  <a:lnTo>
                    <a:pt x="14176" y="28180"/>
                  </a:lnTo>
                  <a:lnTo>
                    <a:pt x="14859" y="27838"/>
                  </a:lnTo>
                  <a:lnTo>
                    <a:pt x="15030" y="27667"/>
                  </a:lnTo>
                  <a:lnTo>
                    <a:pt x="14859" y="27667"/>
                  </a:lnTo>
                  <a:lnTo>
                    <a:pt x="14347" y="27838"/>
                  </a:lnTo>
                  <a:lnTo>
                    <a:pt x="14517" y="26301"/>
                  </a:lnTo>
                  <a:lnTo>
                    <a:pt x="15542" y="23910"/>
                  </a:lnTo>
                  <a:lnTo>
                    <a:pt x="16225" y="21690"/>
                  </a:lnTo>
                  <a:lnTo>
                    <a:pt x="16396" y="21519"/>
                  </a:lnTo>
                  <a:lnTo>
                    <a:pt x="16396" y="21349"/>
                  </a:lnTo>
                  <a:lnTo>
                    <a:pt x="16738" y="19470"/>
                  </a:lnTo>
                  <a:lnTo>
                    <a:pt x="17762" y="18104"/>
                  </a:lnTo>
                  <a:lnTo>
                    <a:pt x="17592" y="17933"/>
                  </a:lnTo>
                  <a:lnTo>
                    <a:pt x="16908" y="18958"/>
                  </a:lnTo>
                  <a:lnTo>
                    <a:pt x="17250" y="15542"/>
                  </a:lnTo>
                  <a:lnTo>
                    <a:pt x="17933" y="14176"/>
                  </a:lnTo>
                  <a:lnTo>
                    <a:pt x="17933" y="14176"/>
                  </a:lnTo>
                  <a:lnTo>
                    <a:pt x="17250" y="15371"/>
                  </a:lnTo>
                  <a:lnTo>
                    <a:pt x="17250" y="15371"/>
                  </a:lnTo>
                  <a:lnTo>
                    <a:pt x="17421" y="12468"/>
                  </a:lnTo>
                  <a:lnTo>
                    <a:pt x="17250" y="12468"/>
                  </a:lnTo>
                  <a:lnTo>
                    <a:pt x="16908" y="16225"/>
                  </a:lnTo>
                  <a:lnTo>
                    <a:pt x="16738" y="16908"/>
                  </a:lnTo>
                  <a:lnTo>
                    <a:pt x="16567" y="16908"/>
                  </a:lnTo>
                  <a:lnTo>
                    <a:pt x="16225" y="17079"/>
                  </a:lnTo>
                  <a:lnTo>
                    <a:pt x="16908" y="16225"/>
                  </a:lnTo>
                  <a:lnTo>
                    <a:pt x="16908" y="16225"/>
                  </a:lnTo>
                  <a:lnTo>
                    <a:pt x="16089" y="17045"/>
                  </a:lnTo>
                  <a:lnTo>
                    <a:pt x="16089" y="17045"/>
                  </a:lnTo>
                  <a:lnTo>
                    <a:pt x="16225" y="16225"/>
                  </a:lnTo>
                  <a:lnTo>
                    <a:pt x="16738" y="12639"/>
                  </a:lnTo>
                  <a:lnTo>
                    <a:pt x="17421" y="10931"/>
                  </a:lnTo>
                  <a:lnTo>
                    <a:pt x="17592" y="10760"/>
                  </a:lnTo>
                  <a:lnTo>
                    <a:pt x="17933" y="12126"/>
                  </a:lnTo>
                  <a:lnTo>
                    <a:pt x="17933" y="12297"/>
                  </a:lnTo>
                  <a:lnTo>
                    <a:pt x="18104" y="12126"/>
                  </a:lnTo>
                  <a:lnTo>
                    <a:pt x="18104" y="11102"/>
                  </a:lnTo>
                  <a:lnTo>
                    <a:pt x="17933" y="9906"/>
                  </a:lnTo>
                  <a:lnTo>
                    <a:pt x="18104" y="9735"/>
                  </a:lnTo>
                  <a:lnTo>
                    <a:pt x="17933" y="9735"/>
                  </a:lnTo>
                  <a:lnTo>
                    <a:pt x="17592" y="8881"/>
                  </a:lnTo>
                  <a:lnTo>
                    <a:pt x="17762" y="8711"/>
                  </a:lnTo>
                  <a:lnTo>
                    <a:pt x="17592" y="8711"/>
                  </a:lnTo>
                  <a:lnTo>
                    <a:pt x="17079" y="7686"/>
                  </a:lnTo>
                  <a:lnTo>
                    <a:pt x="17079" y="7344"/>
                  </a:lnTo>
                  <a:lnTo>
                    <a:pt x="17250" y="7003"/>
                  </a:lnTo>
                  <a:lnTo>
                    <a:pt x="17421" y="7003"/>
                  </a:lnTo>
                  <a:lnTo>
                    <a:pt x="17421" y="5978"/>
                  </a:lnTo>
                  <a:lnTo>
                    <a:pt x="17250" y="5807"/>
                  </a:lnTo>
                  <a:lnTo>
                    <a:pt x="16908" y="4783"/>
                  </a:lnTo>
                  <a:lnTo>
                    <a:pt x="16225" y="3929"/>
                  </a:lnTo>
                  <a:lnTo>
                    <a:pt x="15542" y="3075"/>
                  </a:lnTo>
                  <a:lnTo>
                    <a:pt x="14517" y="2392"/>
                  </a:lnTo>
                  <a:lnTo>
                    <a:pt x="12639" y="1025"/>
                  </a:lnTo>
                  <a:lnTo>
                    <a:pt x="1076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7" name="Google Shape;824;p32"/>
            <p:cNvSpPr/>
            <p:nvPr/>
          </p:nvSpPr>
          <p:spPr>
            <a:xfrm>
              <a:off x="8601120" y="1386000"/>
              <a:ext cx="122040" cy="24012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240120"/>
                <a:gd name="textAreaBottom" fmla="*/ 240480 h 240120"/>
              </a:gdLst>
              <a:ahLst/>
              <a:cxnLst/>
              <a:rect l="textAreaLeft" t="textAreaTop" r="textAreaRight" b="textAreaBottom"/>
              <a:pathLst>
                <a:path w="18445" h="36207">
                  <a:moveTo>
                    <a:pt x="13492" y="2392"/>
                  </a:moveTo>
                  <a:lnTo>
                    <a:pt x="14858" y="3587"/>
                  </a:lnTo>
                  <a:lnTo>
                    <a:pt x="14858" y="3758"/>
                  </a:lnTo>
                  <a:lnTo>
                    <a:pt x="15029" y="4271"/>
                  </a:lnTo>
                  <a:lnTo>
                    <a:pt x="15029" y="4271"/>
                  </a:lnTo>
                  <a:lnTo>
                    <a:pt x="14004" y="3246"/>
                  </a:lnTo>
                  <a:lnTo>
                    <a:pt x="13492" y="2392"/>
                  </a:lnTo>
                  <a:close/>
                  <a:moveTo>
                    <a:pt x="16054" y="4783"/>
                  </a:moveTo>
                  <a:lnTo>
                    <a:pt x="16737" y="5808"/>
                  </a:lnTo>
                  <a:lnTo>
                    <a:pt x="16566" y="5808"/>
                  </a:lnTo>
                  <a:lnTo>
                    <a:pt x="16054" y="4783"/>
                  </a:lnTo>
                  <a:close/>
                  <a:moveTo>
                    <a:pt x="12980" y="2904"/>
                  </a:moveTo>
                  <a:lnTo>
                    <a:pt x="13663" y="3758"/>
                  </a:lnTo>
                  <a:lnTo>
                    <a:pt x="14517" y="5295"/>
                  </a:lnTo>
                  <a:lnTo>
                    <a:pt x="13663" y="6661"/>
                  </a:lnTo>
                  <a:lnTo>
                    <a:pt x="13321" y="4954"/>
                  </a:lnTo>
                  <a:lnTo>
                    <a:pt x="12809" y="3246"/>
                  </a:lnTo>
                  <a:lnTo>
                    <a:pt x="12809" y="3075"/>
                  </a:lnTo>
                  <a:lnTo>
                    <a:pt x="12980" y="2904"/>
                  </a:lnTo>
                  <a:close/>
                  <a:moveTo>
                    <a:pt x="11955" y="855"/>
                  </a:moveTo>
                  <a:lnTo>
                    <a:pt x="13492" y="1880"/>
                  </a:lnTo>
                  <a:lnTo>
                    <a:pt x="15200" y="3075"/>
                  </a:lnTo>
                  <a:lnTo>
                    <a:pt x="15883" y="3758"/>
                  </a:lnTo>
                  <a:lnTo>
                    <a:pt x="16566" y="4441"/>
                  </a:lnTo>
                  <a:lnTo>
                    <a:pt x="16908" y="5295"/>
                  </a:lnTo>
                  <a:lnTo>
                    <a:pt x="17249" y="5978"/>
                  </a:lnTo>
                  <a:lnTo>
                    <a:pt x="17420" y="6149"/>
                  </a:lnTo>
                  <a:lnTo>
                    <a:pt x="17420" y="6320"/>
                  </a:lnTo>
                  <a:lnTo>
                    <a:pt x="17420" y="7003"/>
                  </a:lnTo>
                  <a:lnTo>
                    <a:pt x="17249" y="7003"/>
                  </a:lnTo>
                  <a:lnTo>
                    <a:pt x="17420" y="6661"/>
                  </a:lnTo>
                  <a:lnTo>
                    <a:pt x="17078" y="5978"/>
                  </a:lnTo>
                  <a:lnTo>
                    <a:pt x="16737" y="5124"/>
                  </a:lnTo>
                  <a:lnTo>
                    <a:pt x="15712" y="3929"/>
                  </a:lnTo>
                  <a:lnTo>
                    <a:pt x="14517" y="2904"/>
                  </a:lnTo>
                  <a:lnTo>
                    <a:pt x="13321" y="1880"/>
                  </a:lnTo>
                  <a:lnTo>
                    <a:pt x="12638" y="1367"/>
                  </a:lnTo>
                  <a:lnTo>
                    <a:pt x="11955" y="855"/>
                  </a:lnTo>
                  <a:close/>
                  <a:moveTo>
                    <a:pt x="16395" y="7857"/>
                  </a:moveTo>
                  <a:lnTo>
                    <a:pt x="16225" y="8369"/>
                  </a:lnTo>
                  <a:lnTo>
                    <a:pt x="16225" y="8540"/>
                  </a:lnTo>
                  <a:lnTo>
                    <a:pt x="16225" y="8711"/>
                  </a:lnTo>
                  <a:lnTo>
                    <a:pt x="16395" y="9052"/>
                  </a:lnTo>
                  <a:lnTo>
                    <a:pt x="16566" y="9223"/>
                  </a:lnTo>
                  <a:lnTo>
                    <a:pt x="16737" y="9223"/>
                  </a:lnTo>
                  <a:lnTo>
                    <a:pt x="16908" y="8369"/>
                  </a:lnTo>
                  <a:lnTo>
                    <a:pt x="16908" y="8199"/>
                  </a:lnTo>
                  <a:lnTo>
                    <a:pt x="16908" y="8028"/>
                  </a:lnTo>
                  <a:lnTo>
                    <a:pt x="16737" y="7857"/>
                  </a:lnTo>
                  <a:close/>
                  <a:moveTo>
                    <a:pt x="16054" y="9394"/>
                  </a:moveTo>
                  <a:lnTo>
                    <a:pt x="16054" y="9736"/>
                  </a:lnTo>
                  <a:lnTo>
                    <a:pt x="15883" y="10248"/>
                  </a:lnTo>
                  <a:lnTo>
                    <a:pt x="15883" y="9565"/>
                  </a:lnTo>
                  <a:lnTo>
                    <a:pt x="16054" y="9394"/>
                  </a:lnTo>
                  <a:close/>
                  <a:moveTo>
                    <a:pt x="15029" y="6320"/>
                  </a:moveTo>
                  <a:lnTo>
                    <a:pt x="15371" y="7686"/>
                  </a:lnTo>
                  <a:lnTo>
                    <a:pt x="15371" y="8369"/>
                  </a:lnTo>
                  <a:lnTo>
                    <a:pt x="15371" y="8711"/>
                  </a:lnTo>
                  <a:lnTo>
                    <a:pt x="14687" y="9736"/>
                  </a:lnTo>
                  <a:lnTo>
                    <a:pt x="13834" y="10931"/>
                  </a:lnTo>
                  <a:lnTo>
                    <a:pt x="13834" y="8028"/>
                  </a:lnTo>
                  <a:lnTo>
                    <a:pt x="14346" y="7345"/>
                  </a:lnTo>
                  <a:lnTo>
                    <a:pt x="15029" y="6320"/>
                  </a:lnTo>
                  <a:close/>
                  <a:moveTo>
                    <a:pt x="16395" y="10419"/>
                  </a:moveTo>
                  <a:lnTo>
                    <a:pt x="16395" y="10589"/>
                  </a:lnTo>
                  <a:lnTo>
                    <a:pt x="16225" y="12297"/>
                  </a:lnTo>
                  <a:lnTo>
                    <a:pt x="15712" y="12810"/>
                  </a:lnTo>
                  <a:lnTo>
                    <a:pt x="15712" y="11102"/>
                  </a:lnTo>
                  <a:lnTo>
                    <a:pt x="15883" y="11102"/>
                  </a:lnTo>
                  <a:lnTo>
                    <a:pt x="16395" y="10419"/>
                  </a:lnTo>
                  <a:close/>
                  <a:moveTo>
                    <a:pt x="15371" y="13151"/>
                  </a:moveTo>
                  <a:lnTo>
                    <a:pt x="15371" y="13322"/>
                  </a:lnTo>
                  <a:lnTo>
                    <a:pt x="15371" y="13493"/>
                  </a:lnTo>
                  <a:lnTo>
                    <a:pt x="15200" y="13664"/>
                  </a:lnTo>
                  <a:lnTo>
                    <a:pt x="15200" y="13493"/>
                  </a:lnTo>
                  <a:lnTo>
                    <a:pt x="15371" y="13151"/>
                  </a:lnTo>
                  <a:close/>
                  <a:moveTo>
                    <a:pt x="15200" y="10419"/>
                  </a:moveTo>
                  <a:lnTo>
                    <a:pt x="14858" y="13493"/>
                  </a:lnTo>
                  <a:lnTo>
                    <a:pt x="13663" y="14347"/>
                  </a:lnTo>
                  <a:lnTo>
                    <a:pt x="13663" y="14347"/>
                  </a:lnTo>
                  <a:lnTo>
                    <a:pt x="13834" y="11785"/>
                  </a:lnTo>
                  <a:lnTo>
                    <a:pt x="15200" y="10419"/>
                  </a:lnTo>
                  <a:close/>
                  <a:moveTo>
                    <a:pt x="16054" y="13322"/>
                  </a:moveTo>
                  <a:lnTo>
                    <a:pt x="15883" y="14005"/>
                  </a:lnTo>
                  <a:lnTo>
                    <a:pt x="15541" y="14517"/>
                  </a:lnTo>
                  <a:lnTo>
                    <a:pt x="15541" y="14176"/>
                  </a:lnTo>
                  <a:lnTo>
                    <a:pt x="15541" y="13664"/>
                  </a:lnTo>
                  <a:lnTo>
                    <a:pt x="16054" y="13322"/>
                  </a:lnTo>
                  <a:close/>
                  <a:moveTo>
                    <a:pt x="17249" y="12810"/>
                  </a:moveTo>
                  <a:lnTo>
                    <a:pt x="16908" y="16225"/>
                  </a:lnTo>
                  <a:lnTo>
                    <a:pt x="16566" y="16738"/>
                  </a:lnTo>
                  <a:lnTo>
                    <a:pt x="16566" y="16396"/>
                  </a:lnTo>
                  <a:lnTo>
                    <a:pt x="17078" y="12980"/>
                  </a:lnTo>
                  <a:lnTo>
                    <a:pt x="17249" y="12810"/>
                  </a:lnTo>
                  <a:close/>
                  <a:moveTo>
                    <a:pt x="15712" y="15030"/>
                  </a:moveTo>
                  <a:lnTo>
                    <a:pt x="15371" y="17079"/>
                  </a:lnTo>
                  <a:lnTo>
                    <a:pt x="15200" y="17592"/>
                  </a:lnTo>
                  <a:lnTo>
                    <a:pt x="15371" y="15371"/>
                  </a:lnTo>
                  <a:lnTo>
                    <a:pt x="15712" y="15030"/>
                  </a:lnTo>
                  <a:close/>
                  <a:moveTo>
                    <a:pt x="14517" y="15884"/>
                  </a:moveTo>
                  <a:lnTo>
                    <a:pt x="14687" y="16055"/>
                  </a:lnTo>
                  <a:lnTo>
                    <a:pt x="14346" y="18275"/>
                  </a:lnTo>
                  <a:lnTo>
                    <a:pt x="14004" y="18616"/>
                  </a:lnTo>
                  <a:lnTo>
                    <a:pt x="14517" y="15884"/>
                  </a:lnTo>
                  <a:close/>
                  <a:moveTo>
                    <a:pt x="14858" y="14176"/>
                  </a:moveTo>
                  <a:lnTo>
                    <a:pt x="14687" y="15371"/>
                  </a:lnTo>
                  <a:lnTo>
                    <a:pt x="14687" y="15542"/>
                  </a:lnTo>
                  <a:lnTo>
                    <a:pt x="14517" y="15542"/>
                  </a:lnTo>
                  <a:lnTo>
                    <a:pt x="14517" y="15371"/>
                  </a:lnTo>
                  <a:lnTo>
                    <a:pt x="14346" y="15201"/>
                  </a:lnTo>
                  <a:lnTo>
                    <a:pt x="14175" y="15201"/>
                  </a:lnTo>
                  <a:lnTo>
                    <a:pt x="14175" y="15371"/>
                  </a:lnTo>
                  <a:lnTo>
                    <a:pt x="13663" y="17250"/>
                  </a:lnTo>
                  <a:lnTo>
                    <a:pt x="13150" y="19129"/>
                  </a:lnTo>
                  <a:lnTo>
                    <a:pt x="12980" y="19299"/>
                  </a:lnTo>
                  <a:lnTo>
                    <a:pt x="13663" y="15030"/>
                  </a:lnTo>
                  <a:lnTo>
                    <a:pt x="14858" y="14176"/>
                  </a:lnTo>
                  <a:close/>
                  <a:moveTo>
                    <a:pt x="15029" y="18445"/>
                  </a:moveTo>
                  <a:lnTo>
                    <a:pt x="14858" y="18616"/>
                  </a:lnTo>
                  <a:lnTo>
                    <a:pt x="14858" y="18787"/>
                  </a:lnTo>
                  <a:lnTo>
                    <a:pt x="14687" y="20153"/>
                  </a:lnTo>
                  <a:lnTo>
                    <a:pt x="14858" y="20324"/>
                  </a:lnTo>
                  <a:lnTo>
                    <a:pt x="15029" y="20324"/>
                  </a:lnTo>
                  <a:lnTo>
                    <a:pt x="15371" y="18616"/>
                  </a:lnTo>
                  <a:lnTo>
                    <a:pt x="15371" y="18445"/>
                  </a:lnTo>
                  <a:close/>
                  <a:moveTo>
                    <a:pt x="16566" y="17762"/>
                  </a:moveTo>
                  <a:lnTo>
                    <a:pt x="16225" y="19983"/>
                  </a:lnTo>
                  <a:lnTo>
                    <a:pt x="15712" y="20495"/>
                  </a:lnTo>
                  <a:lnTo>
                    <a:pt x="15712" y="20495"/>
                  </a:lnTo>
                  <a:lnTo>
                    <a:pt x="16225" y="18445"/>
                  </a:lnTo>
                  <a:lnTo>
                    <a:pt x="16225" y="18104"/>
                  </a:lnTo>
                  <a:lnTo>
                    <a:pt x="16566" y="17762"/>
                  </a:lnTo>
                  <a:close/>
                  <a:moveTo>
                    <a:pt x="15883" y="21178"/>
                  </a:moveTo>
                  <a:lnTo>
                    <a:pt x="15712" y="21861"/>
                  </a:lnTo>
                  <a:lnTo>
                    <a:pt x="15371" y="22032"/>
                  </a:lnTo>
                  <a:lnTo>
                    <a:pt x="15541" y="21520"/>
                  </a:lnTo>
                  <a:lnTo>
                    <a:pt x="15883" y="21178"/>
                  </a:lnTo>
                  <a:close/>
                  <a:moveTo>
                    <a:pt x="14175" y="21178"/>
                  </a:moveTo>
                  <a:lnTo>
                    <a:pt x="14175" y="22032"/>
                  </a:lnTo>
                  <a:lnTo>
                    <a:pt x="13663" y="22373"/>
                  </a:lnTo>
                  <a:lnTo>
                    <a:pt x="14175" y="21178"/>
                  </a:lnTo>
                  <a:close/>
                  <a:moveTo>
                    <a:pt x="14346" y="19299"/>
                  </a:moveTo>
                  <a:lnTo>
                    <a:pt x="14346" y="19641"/>
                  </a:lnTo>
                  <a:lnTo>
                    <a:pt x="14004" y="19812"/>
                  </a:lnTo>
                  <a:lnTo>
                    <a:pt x="12638" y="22715"/>
                  </a:lnTo>
                  <a:lnTo>
                    <a:pt x="13663" y="19812"/>
                  </a:lnTo>
                  <a:lnTo>
                    <a:pt x="14346" y="19299"/>
                  </a:lnTo>
                  <a:close/>
                  <a:moveTo>
                    <a:pt x="13492" y="22715"/>
                  </a:moveTo>
                  <a:lnTo>
                    <a:pt x="13492" y="22886"/>
                  </a:lnTo>
                  <a:lnTo>
                    <a:pt x="13834" y="22886"/>
                  </a:lnTo>
                  <a:lnTo>
                    <a:pt x="14175" y="22715"/>
                  </a:lnTo>
                  <a:lnTo>
                    <a:pt x="14175" y="22715"/>
                  </a:lnTo>
                  <a:lnTo>
                    <a:pt x="14004" y="22886"/>
                  </a:lnTo>
                  <a:lnTo>
                    <a:pt x="14004" y="23057"/>
                  </a:lnTo>
                  <a:lnTo>
                    <a:pt x="12980" y="23740"/>
                  </a:lnTo>
                  <a:lnTo>
                    <a:pt x="13492" y="22715"/>
                  </a:lnTo>
                  <a:close/>
                  <a:moveTo>
                    <a:pt x="14004" y="23911"/>
                  </a:moveTo>
                  <a:lnTo>
                    <a:pt x="13834" y="24252"/>
                  </a:lnTo>
                  <a:lnTo>
                    <a:pt x="12980" y="24935"/>
                  </a:lnTo>
                  <a:lnTo>
                    <a:pt x="11955" y="25277"/>
                  </a:lnTo>
                  <a:lnTo>
                    <a:pt x="12297" y="24935"/>
                  </a:lnTo>
                  <a:lnTo>
                    <a:pt x="14004" y="23911"/>
                  </a:lnTo>
                  <a:close/>
                  <a:moveTo>
                    <a:pt x="12980" y="20495"/>
                  </a:moveTo>
                  <a:lnTo>
                    <a:pt x="12126" y="22715"/>
                  </a:lnTo>
                  <a:lnTo>
                    <a:pt x="11272" y="24764"/>
                  </a:lnTo>
                  <a:lnTo>
                    <a:pt x="11272" y="24935"/>
                  </a:lnTo>
                  <a:lnTo>
                    <a:pt x="11272" y="25106"/>
                  </a:lnTo>
                  <a:lnTo>
                    <a:pt x="11101" y="25106"/>
                  </a:lnTo>
                  <a:lnTo>
                    <a:pt x="11101" y="25277"/>
                  </a:lnTo>
                  <a:lnTo>
                    <a:pt x="10759" y="25618"/>
                  </a:lnTo>
                  <a:lnTo>
                    <a:pt x="10759" y="25448"/>
                  </a:lnTo>
                  <a:lnTo>
                    <a:pt x="10759" y="25277"/>
                  </a:lnTo>
                  <a:lnTo>
                    <a:pt x="10930" y="25277"/>
                  </a:lnTo>
                  <a:lnTo>
                    <a:pt x="11955" y="22886"/>
                  </a:lnTo>
                  <a:lnTo>
                    <a:pt x="12980" y="20495"/>
                  </a:lnTo>
                  <a:close/>
                  <a:moveTo>
                    <a:pt x="14004" y="20495"/>
                  </a:moveTo>
                  <a:lnTo>
                    <a:pt x="13321" y="22373"/>
                  </a:lnTo>
                  <a:lnTo>
                    <a:pt x="12297" y="24252"/>
                  </a:lnTo>
                  <a:lnTo>
                    <a:pt x="12297" y="24423"/>
                  </a:lnTo>
                  <a:lnTo>
                    <a:pt x="12467" y="24423"/>
                  </a:lnTo>
                  <a:lnTo>
                    <a:pt x="12126" y="24594"/>
                  </a:lnTo>
                  <a:lnTo>
                    <a:pt x="11955" y="24764"/>
                  </a:lnTo>
                  <a:lnTo>
                    <a:pt x="11443" y="25618"/>
                  </a:lnTo>
                  <a:lnTo>
                    <a:pt x="11613" y="25277"/>
                  </a:lnTo>
                  <a:lnTo>
                    <a:pt x="11613" y="24935"/>
                  </a:lnTo>
                  <a:lnTo>
                    <a:pt x="11784" y="24935"/>
                  </a:lnTo>
                  <a:lnTo>
                    <a:pt x="11955" y="24764"/>
                  </a:lnTo>
                  <a:lnTo>
                    <a:pt x="14004" y="20495"/>
                  </a:lnTo>
                  <a:close/>
                  <a:moveTo>
                    <a:pt x="13777" y="24821"/>
                  </a:moveTo>
                  <a:lnTo>
                    <a:pt x="13492" y="25106"/>
                  </a:lnTo>
                  <a:lnTo>
                    <a:pt x="13321" y="25277"/>
                  </a:lnTo>
                  <a:lnTo>
                    <a:pt x="13150" y="25277"/>
                  </a:lnTo>
                  <a:lnTo>
                    <a:pt x="11955" y="25789"/>
                  </a:lnTo>
                  <a:lnTo>
                    <a:pt x="11955" y="25789"/>
                  </a:lnTo>
                  <a:lnTo>
                    <a:pt x="12980" y="25277"/>
                  </a:lnTo>
                  <a:lnTo>
                    <a:pt x="13777" y="24821"/>
                  </a:lnTo>
                  <a:close/>
                  <a:moveTo>
                    <a:pt x="15029" y="23740"/>
                  </a:moveTo>
                  <a:lnTo>
                    <a:pt x="14858" y="23911"/>
                  </a:lnTo>
                  <a:lnTo>
                    <a:pt x="14858" y="24081"/>
                  </a:lnTo>
                  <a:lnTo>
                    <a:pt x="14346" y="25106"/>
                  </a:lnTo>
                  <a:lnTo>
                    <a:pt x="14346" y="25448"/>
                  </a:lnTo>
                  <a:lnTo>
                    <a:pt x="14175" y="25618"/>
                  </a:lnTo>
                  <a:lnTo>
                    <a:pt x="14346" y="25789"/>
                  </a:lnTo>
                  <a:lnTo>
                    <a:pt x="14517" y="25789"/>
                  </a:lnTo>
                  <a:lnTo>
                    <a:pt x="15371" y="23911"/>
                  </a:lnTo>
                  <a:lnTo>
                    <a:pt x="15200" y="23740"/>
                  </a:lnTo>
                  <a:close/>
                  <a:moveTo>
                    <a:pt x="11443" y="25618"/>
                  </a:moveTo>
                  <a:lnTo>
                    <a:pt x="11443" y="25789"/>
                  </a:lnTo>
                  <a:lnTo>
                    <a:pt x="11613" y="25789"/>
                  </a:lnTo>
                  <a:lnTo>
                    <a:pt x="11443" y="25960"/>
                  </a:lnTo>
                  <a:lnTo>
                    <a:pt x="11272" y="25960"/>
                  </a:lnTo>
                  <a:lnTo>
                    <a:pt x="11101" y="26131"/>
                  </a:lnTo>
                  <a:lnTo>
                    <a:pt x="11101" y="25960"/>
                  </a:lnTo>
                  <a:lnTo>
                    <a:pt x="11272" y="25960"/>
                  </a:lnTo>
                  <a:lnTo>
                    <a:pt x="11443" y="25618"/>
                  </a:lnTo>
                  <a:close/>
                  <a:moveTo>
                    <a:pt x="13321" y="25789"/>
                  </a:moveTo>
                  <a:lnTo>
                    <a:pt x="12467" y="27326"/>
                  </a:lnTo>
                  <a:lnTo>
                    <a:pt x="11443" y="28522"/>
                  </a:lnTo>
                  <a:lnTo>
                    <a:pt x="10930" y="28692"/>
                  </a:lnTo>
                  <a:lnTo>
                    <a:pt x="10930" y="28692"/>
                  </a:lnTo>
                  <a:lnTo>
                    <a:pt x="12297" y="27326"/>
                  </a:lnTo>
                  <a:lnTo>
                    <a:pt x="13321" y="25789"/>
                  </a:lnTo>
                  <a:close/>
                  <a:moveTo>
                    <a:pt x="12638" y="25960"/>
                  </a:moveTo>
                  <a:lnTo>
                    <a:pt x="11443" y="27326"/>
                  </a:lnTo>
                  <a:lnTo>
                    <a:pt x="10076" y="28692"/>
                  </a:lnTo>
                  <a:lnTo>
                    <a:pt x="10759" y="27326"/>
                  </a:lnTo>
                  <a:lnTo>
                    <a:pt x="11443" y="26301"/>
                  </a:lnTo>
                  <a:lnTo>
                    <a:pt x="12638" y="25960"/>
                  </a:lnTo>
                  <a:close/>
                  <a:moveTo>
                    <a:pt x="13663" y="26301"/>
                  </a:moveTo>
                  <a:lnTo>
                    <a:pt x="12297" y="28522"/>
                  </a:lnTo>
                  <a:lnTo>
                    <a:pt x="12297" y="28692"/>
                  </a:lnTo>
                  <a:lnTo>
                    <a:pt x="12809" y="28692"/>
                  </a:lnTo>
                  <a:lnTo>
                    <a:pt x="12980" y="28522"/>
                  </a:lnTo>
                  <a:lnTo>
                    <a:pt x="14004" y="26643"/>
                  </a:lnTo>
                  <a:lnTo>
                    <a:pt x="14004" y="26472"/>
                  </a:lnTo>
                  <a:lnTo>
                    <a:pt x="14004" y="26301"/>
                  </a:lnTo>
                  <a:close/>
                  <a:moveTo>
                    <a:pt x="12126" y="29376"/>
                  </a:moveTo>
                  <a:lnTo>
                    <a:pt x="10930" y="31083"/>
                  </a:lnTo>
                  <a:lnTo>
                    <a:pt x="10759" y="31083"/>
                  </a:lnTo>
                  <a:lnTo>
                    <a:pt x="9393" y="31937"/>
                  </a:lnTo>
                  <a:lnTo>
                    <a:pt x="9393" y="31937"/>
                  </a:lnTo>
                  <a:lnTo>
                    <a:pt x="10759" y="30742"/>
                  </a:lnTo>
                  <a:lnTo>
                    <a:pt x="12126" y="29376"/>
                  </a:lnTo>
                  <a:close/>
                  <a:moveTo>
                    <a:pt x="13663" y="28863"/>
                  </a:moveTo>
                  <a:lnTo>
                    <a:pt x="12638" y="30571"/>
                  </a:lnTo>
                  <a:lnTo>
                    <a:pt x="11272" y="32108"/>
                  </a:lnTo>
                  <a:lnTo>
                    <a:pt x="11272" y="32108"/>
                  </a:lnTo>
                  <a:lnTo>
                    <a:pt x="12467" y="30571"/>
                  </a:lnTo>
                  <a:lnTo>
                    <a:pt x="13492" y="28863"/>
                  </a:lnTo>
                  <a:close/>
                  <a:moveTo>
                    <a:pt x="10589" y="29546"/>
                  </a:moveTo>
                  <a:lnTo>
                    <a:pt x="8710" y="31254"/>
                  </a:lnTo>
                  <a:lnTo>
                    <a:pt x="6661" y="32791"/>
                  </a:lnTo>
                  <a:lnTo>
                    <a:pt x="6148" y="32791"/>
                  </a:lnTo>
                  <a:lnTo>
                    <a:pt x="8198" y="31254"/>
                  </a:lnTo>
                  <a:lnTo>
                    <a:pt x="10076" y="29546"/>
                  </a:lnTo>
                  <a:close/>
                  <a:moveTo>
                    <a:pt x="10418" y="31937"/>
                  </a:moveTo>
                  <a:lnTo>
                    <a:pt x="9735" y="32791"/>
                  </a:lnTo>
                  <a:lnTo>
                    <a:pt x="8881" y="32962"/>
                  </a:lnTo>
                  <a:lnTo>
                    <a:pt x="10418" y="31937"/>
                  </a:lnTo>
                  <a:close/>
                  <a:moveTo>
                    <a:pt x="12467" y="28863"/>
                  </a:moveTo>
                  <a:lnTo>
                    <a:pt x="11955" y="29034"/>
                  </a:lnTo>
                  <a:lnTo>
                    <a:pt x="10930" y="30229"/>
                  </a:lnTo>
                  <a:lnTo>
                    <a:pt x="9906" y="31083"/>
                  </a:lnTo>
                  <a:lnTo>
                    <a:pt x="8710" y="32108"/>
                  </a:lnTo>
                  <a:lnTo>
                    <a:pt x="7515" y="32962"/>
                  </a:lnTo>
                  <a:lnTo>
                    <a:pt x="7515" y="33133"/>
                  </a:lnTo>
                  <a:lnTo>
                    <a:pt x="7685" y="33304"/>
                  </a:lnTo>
                  <a:lnTo>
                    <a:pt x="8198" y="33304"/>
                  </a:lnTo>
                  <a:lnTo>
                    <a:pt x="8198" y="33133"/>
                  </a:lnTo>
                  <a:lnTo>
                    <a:pt x="8369" y="33304"/>
                  </a:lnTo>
                  <a:lnTo>
                    <a:pt x="9906" y="33133"/>
                  </a:lnTo>
                  <a:lnTo>
                    <a:pt x="10076" y="33133"/>
                  </a:lnTo>
                  <a:lnTo>
                    <a:pt x="12638" y="29205"/>
                  </a:lnTo>
                  <a:lnTo>
                    <a:pt x="12638" y="29034"/>
                  </a:lnTo>
                  <a:lnTo>
                    <a:pt x="12467" y="28863"/>
                  </a:lnTo>
                  <a:close/>
                  <a:moveTo>
                    <a:pt x="6831" y="33816"/>
                  </a:moveTo>
                  <a:lnTo>
                    <a:pt x="5124" y="34841"/>
                  </a:lnTo>
                  <a:lnTo>
                    <a:pt x="4441" y="34841"/>
                  </a:lnTo>
                  <a:lnTo>
                    <a:pt x="6831" y="33816"/>
                  </a:lnTo>
                  <a:close/>
                  <a:moveTo>
                    <a:pt x="7515" y="33816"/>
                  </a:moveTo>
                  <a:lnTo>
                    <a:pt x="9052" y="33987"/>
                  </a:lnTo>
                  <a:lnTo>
                    <a:pt x="8027" y="34499"/>
                  </a:lnTo>
                  <a:lnTo>
                    <a:pt x="7002" y="34841"/>
                  </a:lnTo>
                  <a:lnTo>
                    <a:pt x="5978" y="34841"/>
                  </a:lnTo>
                  <a:lnTo>
                    <a:pt x="7515" y="33816"/>
                  </a:lnTo>
                  <a:close/>
                  <a:moveTo>
                    <a:pt x="6661" y="33474"/>
                  </a:moveTo>
                  <a:lnTo>
                    <a:pt x="5124" y="34157"/>
                  </a:lnTo>
                  <a:lnTo>
                    <a:pt x="3416" y="34841"/>
                  </a:lnTo>
                  <a:lnTo>
                    <a:pt x="3245" y="35011"/>
                  </a:lnTo>
                  <a:lnTo>
                    <a:pt x="3416" y="35182"/>
                  </a:lnTo>
                  <a:lnTo>
                    <a:pt x="7002" y="35182"/>
                  </a:lnTo>
                  <a:lnTo>
                    <a:pt x="8369" y="34670"/>
                  </a:lnTo>
                  <a:lnTo>
                    <a:pt x="9564" y="33987"/>
                  </a:lnTo>
                  <a:lnTo>
                    <a:pt x="9735" y="33816"/>
                  </a:lnTo>
                  <a:lnTo>
                    <a:pt x="9564" y="33816"/>
                  </a:lnTo>
                  <a:lnTo>
                    <a:pt x="9564" y="33645"/>
                  </a:lnTo>
                  <a:lnTo>
                    <a:pt x="9393" y="33474"/>
                  </a:lnTo>
                  <a:lnTo>
                    <a:pt x="8539" y="33645"/>
                  </a:lnTo>
                  <a:lnTo>
                    <a:pt x="7515" y="33474"/>
                  </a:lnTo>
                  <a:close/>
                  <a:moveTo>
                    <a:pt x="1366" y="35182"/>
                  </a:moveTo>
                  <a:lnTo>
                    <a:pt x="1025" y="35353"/>
                  </a:lnTo>
                  <a:lnTo>
                    <a:pt x="1025" y="35182"/>
                  </a:lnTo>
                  <a:close/>
                  <a:moveTo>
                    <a:pt x="13834" y="3417"/>
                  </a:moveTo>
                  <a:lnTo>
                    <a:pt x="15029" y="4612"/>
                  </a:lnTo>
                  <a:lnTo>
                    <a:pt x="15200" y="4612"/>
                  </a:lnTo>
                  <a:lnTo>
                    <a:pt x="15371" y="4441"/>
                  </a:lnTo>
                  <a:lnTo>
                    <a:pt x="15200" y="4783"/>
                  </a:lnTo>
                  <a:lnTo>
                    <a:pt x="15200" y="4954"/>
                  </a:lnTo>
                  <a:lnTo>
                    <a:pt x="16225" y="6320"/>
                  </a:lnTo>
                  <a:lnTo>
                    <a:pt x="16395" y="6491"/>
                  </a:lnTo>
                  <a:lnTo>
                    <a:pt x="16566" y="6320"/>
                  </a:lnTo>
                  <a:lnTo>
                    <a:pt x="16566" y="6149"/>
                  </a:lnTo>
                  <a:lnTo>
                    <a:pt x="16737" y="6149"/>
                  </a:lnTo>
                  <a:lnTo>
                    <a:pt x="16737" y="6832"/>
                  </a:lnTo>
                  <a:lnTo>
                    <a:pt x="16737" y="7003"/>
                  </a:lnTo>
                  <a:lnTo>
                    <a:pt x="16908" y="7174"/>
                  </a:lnTo>
                  <a:lnTo>
                    <a:pt x="17249" y="7174"/>
                  </a:lnTo>
                  <a:lnTo>
                    <a:pt x="17249" y="7345"/>
                  </a:lnTo>
                  <a:lnTo>
                    <a:pt x="17078" y="7515"/>
                  </a:lnTo>
                  <a:lnTo>
                    <a:pt x="17078" y="7857"/>
                  </a:lnTo>
                  <a:lnTo>
                    <a:pt x="17591" y="8882"/>
                  </a:lnTo>
                  <a:lnTo>
                    <a:pt x="17591" y="9052"/>
                  </a:lnTo>
                  <a:lnTo>
                    <a:pt x="17762" y="9223"/>
                  </a:lnTo>
                  <a:lnTo>
                    <a:pt x="17932" y="9906"/>
                  </a:lnTo>
                  <a:lnTo>
                    <a:pt x="17932" y="10077"/>
                  </a:lnTo>
                  <a:lnTo>
                    <a:pt x="18103" y="11102"/>
                  </a:lnTo>
                  <a:lnTo>
                    <a:pt x="18103" y="11956"/>
                  </a:lnTo>
                  <a:lnTo>
                    <a:pt x="17932" y="10931"/>
                  </a:lnTo>
                  <a:lnTo>
                    <a:pt x="17762" y="10760"/>
                  </a:lnTo>
                  <a:lnTo>
                    <a:pt x="17591" y="10760"/>
                  </a:lnTo>
                  <a:lnTo>
                    <a:pt x="17762" y="10419"/>
                  </a:lnTo>
                  <a:lnTo>
                    <a:pt x="17762" y="10248"/>
                  </a:lnTo>
                  <a:lnTo>
                    <a:pt x="17420" y="9565"/>
                  </a:lnTo>
                  <a:lnTo>
                    <a:pt x="17249" y="9394"/>
                  </a:lnTo>
                  <a:lnTo>
                    <a:pt x="17078" y="9565"/>
                  </a:lnTo>
                  <a:lnTo>
                    <a:pt x="17078" y="11273"/>
                  </a:lnTo>
                  <a:lnTo>
                    <a:pt x="17078" y="11443"/>
                  </a:lnTo>
                  <a:lnTo>
                    <a:pt x="17420" y="11443"/>
                  </a:lnTo>
                  <a:lnTo>
                    <a:pt x="16908" y="12810"/>
                  </a:lnTo>
                  <a:lnTo>
                    <a:pt x="16737" y="12810"/>
                  </a:lnTo>
                  <a:lnTo>
                    <a:pt x="16225" y="16396"/>
                  </a:lnTo>
                  <a:lnTo>
                    <a:pt x="16054" y="17250"/>
                  </a:lnTo>
                  <a:lnTo>
                    <a:pt x="16054" y="17421"/>
                  </a:lnTo>
                  <a:lnTo>
                    <a:pt x="16566" y="17421"/>
                  </a:lnTo>
                  <a:lnTo>
                    <a:pt x="16054" y="17762"/>
                  </a:lnTo>
                  <a:lnTo>
                    <a:pt x="15883" y="17933"/>
                  </a:lnTo>
                  <a:lnTo>
                    <a:pt x="15883" y="18275"/>
                  </a:lnTo>
                  <a:lnTo>
                    <a:pt x="15371" y="21007"/>
                  </a:lnTo>
                  <a:lnTo>
                    <a:pt x="15371" y="21178"/>
                  </a:lnTo>
                  <a:lnTo>
                    <a:pt x="15200" y="21349"/>
                  </a:lnTo>
                  <a:lnTo>
                    <a:pt x="15029" y="22032"/>
                  </a:lnTo>
                  <a:lnTo>
                    <a:pt x="15029" y="22373"/>
                  </a:lnTo>
                  <a:lnTo>
                    <a:pt x="15029" y="22544"/>
                  </a:lnTo>
                  <a:lnTo>
                    <a:pt x="15200" y="22544"/>
                  </a:lnTo>
                  <a:lnTo>
                    <a:pt x="15200" y="22715"/>
                  </a:lnTo>
                  <a:lnTo>
                    <a:pt x="15029" y="23398"/>
                  </a:lnTo>
                  <a:lnTo>
                    <a:pt x="15029" y="23569"/>
                  </a:lnTo>
                  <a:lnTo>
                    <a:pt x="15371" y="23569"/>
                  </a:lnTo>
                  <a:lnTo>
                    <a:pt x="15371" y="23398"/>
                  </a:lnTo>
                  <a:lnTo>
                    <a:pt x="15541" y="23398"/>
                  </a:lnTo>
                  <a:lnTo>
                    <a:pt x="15712" y="22715"/>
                  </a:lnTo>
                  <a:lnTo>
                    <a:pt x="15883" y="22544"/>
                  </a:lnTo>
                  <a:lnTo>
                    <a:pt x="15712" y="22373"/>
                  </a:lnTo>
                  <a:lnTo>
                    <a:pt x="15883" y="22032"/>
                  </a:lnTo>
                  <a:lnTo>
                    <a:pt x="16395" y="20666"/>
                  </a:lnTo>
                  <a:lnTo>
                    <a:pt x="16225" y="20495"/>
                  </a:lnTo>
                  <a:lnTo>
                    <a:pt x="16395" y="20153"/>
                  </a:lnTo>
                  <a:lnTo>
                    <a:pt x="17078" y="17250"/>
                  </a:lnTo>
                  <a:lnTo>
                    <a:pt x="17078" y="17079"/>
                  </a:lnTo>
                  <a:lnTo>
                    <a:pt x="17078" y="16908"/>
                  </a:lnTo>
                  <a:lnTo>
                    <a:pt x="17152" y="16689"/>
                  </a:lnTo>
                  <a:lnTo>
                    <a:pt x="16908" y="19129"/>
                  </a:lnTo>
                  <a:lnTo>
                    <a:pt x="16908" y="19299"/>
                  </a:lnTo>
                  <a:lnTo>
                    <a:pt x="16737" y="19641"/>
                  </a:lnTo>
                  <a:lnTo>
                    <a:pt x="16395" y="21520"/>
                  </a:lnTo>
                  <a:lnTo>
                    <a:pt x="16395" y="21690"/>
                  </a:lnTo>
                  <a:lnTo>
                    <a:pt x="16225" y="21690"/>
                  </a:lnTo>
                  <a:lnTo>
                    <a:pt x="15541" y="24081"/>
                  </a:lnTo>
                  <a:lnTo>
                    <a:pt x="14517" y="26301"/>
                  </a:lnTo>
                  <a:lnTo>
                    <a:pt x="14517" y="26472"/>
                  </a:lnTo>
                  <a:lnTo>
                    <a:pt x="14517" y="26643"/>
                  </a:lnTo>
                  <a:lnTo>
                    <a:pt x="14346" y="26643"/>
                  </a:lnTo>
                  <a:lnTo>
                    <a:pt x="13663" y="28180"/>
                  </a:lnTo>
                  <a:lnTo>
                    <a:pt x="13663" y="28351"/>
                  </a:lnTo>
                  <a:lnTo>
                    <a:pt x="13834" y="28351"/>
                  </a:lnTo>
                  <a:lnTo>
                    <a:pt x="14175" y="28180"/>
                  </a:lnTo>
                  <a:lnTo>
                    <a:pt x="14517" y="28180"/>
                  </a:lnTo>
                  <a:lnTo>
                    <a:pt x="14175" y="28351"/>
                  </a:lnTo>
                  <a:lnTo>
                    <a:pt x="14175" y="28522"/>
                  </a:lnTo>
                  <a:lnTo>
                    <a:pt x="13834" y="28522"/>
                  </a:lnTo>
                  <a:lnTo>
                    <a:pt x="13321" y="28692"/>
                  </a:lnTo>
                  <a:lnTo>
                    <a:pt x="11955" y="30742"/>
                  </a:lnTo>
                  <a:lnTo>
                    <a:pt x="10418" y="32791"/>
                  </a:lnTo>
                  <a:lnTo>
                    <a:pt x="10418" y="32962"/>
                  </a:lnTo>
                  <a:lnTo>
                    <a:pt x="10589" y="32962"/>
                  </a:lnTo>
                  <a:lnTo>
                    <a:pt x="11101" y="32791"/>
                  </a:lnTo>
                  <a:lnTo>
                    <a:pt x="11955" y="31937"/>
                  </a:lnTo>
                  <a:lnTo>
                    <a:pt x="12638" y="31083"/>
                  </a:lnTo>
                  <a:lnTo>
                    <a:pt x="13321" y="30059"/>
                  </a:lnTo>
                  <a:lnTo>
                    <a:pt x="14004" y="29034"/>
                  </a:lnTo>
                  <a:lnTo>
                    <a:pt x="13150" y="30571"/>
                  </a:lnTo>
                  <a:lnTo>
                    <a:pt x="11955" y="32108"/>
                  </a:lnTo>
                  <a:lnTo>
                    <a:pt x="12126" y="32279"/>
                  </a:lnTo>
                  <a:lnTo>
                    <a:pt x="12126" y="32450"/>
                  </a:lnTo>
                  <a:lnTo>
                    <a:pt x="11101" y="33133"/>
                  </a:lnTo>
                  <a:lnTo>
                    <a:pt x="9735" y="34157"/>
                  </a:lnTo>
                  <a:lnTo>
                    <a:pt x="8027" y="35011"/>
                  </a:lnTo>
                  <a:lnTo>
                    <a:pt x="8027" y="35182"/>
                  </a:lnTo>
                  <a:lnTo>
                    <a:pt x="8198" y="35353"/>
                  </a:lnTo>
                  <a:lnTo>
                    <a:pt x="9735" y="34841"/>
                  </a:lnTo>
                  <a:lnTo>
                    <a:pt x="11272" y="34157"/>
                  </a:lnTo>
                  <a:lnTo>
                    <a:pt x="10076" y="34841"/>
                  </a:lnTo>
                  <a:lnTo>
                    <a:pt x="8881" y="35353"/>
                  </a:lnTo>
                  <a:lnTo>
                    <a:pt x="8881" y="35524"/>
                  </a:lnTo>
                  <a:lnTo>
                    <a:pt x="7685" y="35524"/>
                  </a:lnTo>
                  <a:lnTo>
                    <a:pt x="5978" y="35865"/>
                  </a:lnTo>
                  <a:lnTo>
                    <a:pt x="3757" y="35865"/>
                  </a:lnTo>
                  <a:lnTo>
                    <a:pt x="3928" y="35694"/>
                  </a:lnTo>
                  <a:lnTo>
                    <a:pt x="3757" y="35524"/>
                  </a:lnTo>
                  <a:lnTo>
                    <a:pt x="1366" y="35182"/>
                  </a:lnTo>
                  <a:lnTo>
                    <a:pt x="2220" y="35182"/>
                  </a:lnTo>
                  <a:lnTo>
                    <a:pt x="4099" y="34499"/>
                  </a:lnTo>
                  <a:lnTo>
                    <a:pt x="6148" y="33474"/>
                  </a:lnTo>
                  <a:lnTo>
                    <a:pt x="6148" y="33304"/>
                  </a:lnTo>
                  <a:lnTo>
                    <a:pt x="5978" y="33304"/>
                  </a:lnTo>
                  <a:lnTo>
                    <a:pt x="5294" y="33133"/>
                  </a:lnTo>
                  <a:lnTo>
                    <a:pt x="5124" y="33133"/>
                  </a:lnTo>
                  <a:lnTo>
                    <a:pt x="4953" y="32962"/>
                  </a:lnTo>
                  <a:lnTo>
                    <a:pt x="5465" y="32962"/>
                  </a:lnTo>
                  <a:lnTo>
                    <a:pt x="5636" y="33133"/>
                  </a:lnTo>
                  <a:lnTo>
                    <a:pt x="6831" y="33133"/>
                  </a:lnTo>
                  <a:lnTo>
                    <a:pt x="7856" y="32279"/>
                  </a:lnTo>
                  <a:lnTo>
                    <a:pt x="9052" y="31425"/>
                  </a:lnTo>
                  <a:lnTo>
                    <a:pt x="11101" y="29376"/>
                  </a:lnTo>
                  <a:lnTo>
                    <a:pt x="11101" y="29205"/>
                  </a:lnTo>
                  <a:lnTo>
                    <a:pt x="10930" y="29034"/>
                  </a:lnTo>
                  <a:lnTo>
                    <a:pt x="10076" y="29205"/>
                  </a:lnTo>
                  <a:lnTo>
                    <a:pt x="9906" y="29205"/>
                  </a:lnTo>
                  <a:lnTo>
                    <a:pt x="8198" y="30742"/>
                  </a:lnTo>
                  <a:lnTo>
                    <a:pt x="6319" y="32279"/>
                  </a:lnTo>
                  <a:lnTo>
                    <a:pt x="6319" y="32279"/>
                  </a:lnTo>
                  <a:lnTo>
                    <a:pt x="9222" y="29717"/>
                  </a:lnTo>
                  <a:lnTo>
                    <a:pt x="9222" y="29546"/>
                  </a:lnTo>
                  <a:lnTo>
                    <a:pt x="9393" y="29546"/>
                  </a:lnTo>
                  <a:lnTo>
                    <a:pt x="9393" y="29376"/>
                  </a:lnTo>
                  <a:lnTo>
                    <a:pt x="9222" y="29205"/>
                  </a:lnTo>
                  <a:lnTo>
                    <a:pt x="9564" y="29205"/>
                  </a:lnTo>
                  <a:lnTo>
                    <a:pt x="9906" y="29034"/>
                  </a:lnTo>
                  <a:lnTo>
                    <a:pt x="10076" y="29034"/>
                  </a:lnTo>
                  <a:lnTo>
                    <a:pt x="10418" y="28806"/>
                  </a:lnTo>
                  <a:lnTo>
                    <a:pt x="10418" y="28806"/>
                  </a:lnTo>
                  <a:lnTo>
                    <a:pt x="10418" y="28863"/>
                  </a:lnTo>
                  <a:lnTo>
                    <a:pt x="10589" y="29034"/>
                  </a:lnTo>
                  <a:lnTo>
                    <a:pt x="11443" y="28863"/>
                  </a:lnTo>
                  <a:lnTo>
                    <a:pt x="11613" y="28863"/>
                  </a:lnTo>
                  <a:lnTo>
                    <a:pt x="12980" y="27155"/>
                  </a:lnTo>
                  <a:lnTo>
                    <a:pt x="14175" y="25277"/>
                  </a:lnTo>
                  <a:lnTo>
                    <a:pt x="14175" y="25106"/>
                  </a:lnTo>
                  <a:lnTo>
                    <a:pt x="14175" y="24935"/>
                  </a:lnTo>
                  <a:lnTo>
                    <a:pt x="14004" y="24764"/>
                  </a:lnTo>
                  <a:lnTo>
                    <a:pt x="13876" y="24764"/>
                  </a:lnTo>
                  <a:lnTo>
                    <a:pt x="14175" y="24594"/>
                  </a:lnTo>
                  <a:lnTo>
                    <a:pt x="14175" y="24423"/>
                  </a:lnTo>
                  <a:lnTo>
                    <a:pt x="14346" y="23569"/>
                  </a:lnTo>
                  <a:lnTo>
                    <a:pt x="14175" y="23398"/>
                  </a:lnTo>
                  <a:lnTo>
                    <a:pt x="14107" y="23398"/>
                  </a:lnTo>
                  <a:lnTo>
                    <a:pt x="14346" y="23227"/>
                  </a:lnTo>
                  <a:lnTo>
                    <a:pt x="14346" y="23057"/>
                  </a:lnTo>
                  <a:lnTo>
                    <a:pt x="14517" y="22715"/>
                  </a:lnTo>
                  <a:lnTo>
                    <a:pt x="14517" y="22544"/>
                  </a:lnTo>
                  <a:lnTo>
                    <a:pt x="14517" y="22373"/>
                  </a:lnTo>
                  <a:lnTo>
                    <a:pt x="14517" y="22203"/>
                  </a:lnTo>
                  <a:lnTo>
                    <a:pt x="14687" y="19983"/>
                  </a:lnTo>
                  <a:lnTo>
                    <a:pt x="14687" y="19812"/>
                  </a:lnTo>
                  <a:lnTo>
                    <a:pt x="14687" y="19641"/>
                  </a:lnTo>
                  <a:lnTo>
                    <a:pt x="14687" y="18958"/>
                  </a:lnTo>
                  <a:lnTo>
                    <a:pt x="14687" y="18787"/>
                  </a:lnTo>
                  <a:lnTo>
                    <a:pt x="14517" y="18787"/>
                  </a:lnTo>
                  <a:lnTo>
                    <a:pt x="13321" y="19470"/>
                  </a:lnTo>
                  <a:lnTo>
                    <a:pt x="13321" y="19641"/>
                  </a:lnTo>
                  <a:lnTo>
                    <a:pt x="13150" y="19812"/>
                  </a:lnTo>
                  <a:lnTo>
                    <a:pt x="12980" y="19812"/>
                  </a:lnTo>
                  <a:lnTo>
                    <a:pt x="12126" y="20324"/>
                  </a:lnTo>
                  <a:lnTo>
                    <a:pt x="12638" y="19812"/>
                  </a:lnTo>
                  <a:lnTo>
                    <a:pt x="12809" y="19812"/>
                  </a:lnTo>
                  <a:lnTo>
                    <a:pt x="13150" y="19470"/>
                  </a:lnTo>
                  <a:lnTo>
                    <a:pt x="13321" y="19470"/>
                  </a:lnTo>
                  <a:lnTo>
                    <a:pt x="13492" y="19299"/>
                  </a:lnTo>
                  <a:lnTo>
                    <a:pt x="13492" y="19129"/>
                  </a:lnTo>
                  <a:lnTo>
                    <a:pt x="13663" y="19129"/>
                  </a:lnTo>
                  <a:lnTo>
                    <a:pt x="14004" y="18958"/>
                  </a:lnTo>
                  <a:lnTo>
                    <a:pt x="14687" y="18445"/>
                  </a:lnTo>
                  <a:lnTo>
                    <a:pt x="15029" y="15713"/>
                  </a:lnTo>
                  <a:lnTo>
                    <a:pt x="15029" y="15542"/>
                  </a:lnTo>
                  <a:lnTo>
                    <a:pt x="15200" y="13834"/>
                  </a:lnTo>
                  <a:lnTo>
                    <a:pt x="15200" y="14005"/>
                  </a:lnTo>
                  <a:lnTo>
                    <a:pt x="15200" y="15030"/>
                  </a:lnTo>
                  <a:lnTo>
                    <a:pt x="15200" y="15201"/>
                  </a:lnTo>
                  <a:lnTo>
                    <a:pt x="14858" y="18104"/>
                  </a:lnTo>
                  <a:lnTo>
                    <a:pt x="14858" y="18275"/>
                  </a:lnTo>
                  <a:lnTo>
                    <a:pt x="15029" y="18275"/>
                  </a:lnTo>
                  <a:lnTo>
                    <a:pt x="15371" y="17933"/>
                  </a:lnTo>
                  <a:lnTo>
                    <a:pt x="15541" y="17933"/>
                  </a:lnTo>
                  <a:lnTo>
                    <a:pt x="15712" y="17250"/>
                  </a:lnTo>
                  <a:lnTo>
                    <a:pt x="16225" y="14517"/>
                  </a:lnTo>
                  <a:lnTo>
                    <a:pt x="16225" y="14347"/>
                  </a:lnTo>
                  <a:lnTo>
                    <a:pt x="16225" y="14176"/>
                  </a:lnTo>
                  <a:lnTo>
                    <a:pt x="16395" y="12810"/>
                  </a:lnTo>
                  <a:lnTo>
                    <a:pt x="16395" y="12639"/>
                  </a:lnTo>
                  <a:lnTo>
                    <a:pt x="16225" y="12639"/>
                  </a:lnTo>
                  <a:lnTo>
                    <a:pt x="16566" y="12468"/>
                  </a:lnTo>
                  <a:lnTo>
                    <a:pt x="16566" y="12297"/>
                  </a:lnTo>
                  <a:lnTo>
                    <a:pt x="16737" y="10589"/>
                  </a:lnTo>
                  <a:lnTo>
                    <a:pt x="16566" y="10077"/>
                  </a:lnTo>
                  <a:lnTo>
                    <a:pt x="16566" y="9906"/>
                  </a:lnTo>
                  <a:lnTo>
                    <a:pt x="16395" y="9906"/>
                  </a:lnTo>
                  <a:lnTo>
                    <a:pt x="16395" y="9736"/>
                  </a:lnTo>
                  <a:lnTo>
                    <a:pt x="16225" y="8882"/>
                  </a:lnTo>
                  <a:lnTo>
                    <a:pt x="16054" y="8711"/>
                  </a:lnTo>
                  <a:lnTo>
                    <a:pt x="15883" y="8882"/>
                  </a:lnTo>
                  <a:lnTo>
                    <a:pt x="15541" y="9394"/>
                  </a:lnTo>
                  <a:lnTo>
                    <a:pt x="15541" y="9565"/>
                  </a:lnTo>
                  <a:lnTo>
                    <a:pt x="15541" y="9736"/>
                  </a:lnTo>
                  <a:lnTo>
                    <a:pt x="15371" y="9736"/>
                  </a:lnTo>
                  <a:lnTo>
                    <a:pt x="14517" y="10589"/>
                  </a:lnTo>
                  <a:lnTo>
                    <a:pt x="15712" y="8882"/>
                  </a:lnTo>
                  <a:lnTo>
                    <a:pt x="15712" y="8711"/>
                  </a:lnTo>
                  <a:lnTo>
                    <a:pt x="15712" y="8369"/>
                  </a:lnTo>
                  <a:lnTo>
                    <a:pt x="15712" y="7515"/>
                  </a:lnTo>
                  <a:lnTo>
                    <a:pt x="15883" y="7686"/>
                  </a:lnTo>
                  <a:lnTo>
                    <a:pt x="16054" y="7686"/>
                  </a:lnTo>
                  <a:lnTo>
                    <a:pt x="16054" y="7515"/>
                  </a:lnTo>
                  <a:lnTo>
                    <a:pt x="16225" y="7174"/>
                  </a:lnTo>
                  <a:lnTo>
                    <a:pt x="16225" y="7003"/>
                  </a:lnTo>
                  <a:lnTo>
                    <a:pt x="16225" y="6832"/>
                  </a:lnTo>
                  <a:lnTo>
                    <a:pt x="15883" y="6320"/>
                  </a:lnTo>
                  <a:lnTo>
                    <a:pt x="15883" y="6149"/>
                  </a:lnTo>
                  <a:lnTo>
                    <a:pt x="15371" y="5637"/>
                  </a:lnTo>
                  <a:lnTo>
                    <a:pt x="15371" y="5466"/>
                  </a:lnTo>
                  <a:lnTo>
                    <a:pt x="15200" y="5295"/>
                  </a:lnTo>
                  <a:lnTo>
                    <a:pt x="15029" y="5466"/>
                  </a:lnTo>
                  <a:lnTo>
                    <a:pt x="15029" y="5637"/>
                  </a:lnTo>
                  <a:lnTo>
                    <a:pt x="15029" y="5808"/>
                  </a:lnTo>
                  <a:lnTo>
                    <a:pt x="14858" y="5978"/>
                  </a:lnTo>
                  <a:lnTo>
                    <a:pt x="14175" y="7003"/>
                  </a:lnTo>
                  <a:lnTo>
                    <a:pt x="13492" y="7857"/>
                  </a:lnTo>
                  <a:lnTo>
                    <a:pt x="13492" y="8028"/>
                  </a:lnTo>
                  <a:lnTo>
                    <a:pt x="13492" y="11273"/>
                  </a:lnTo>
                  <a:lnTo>
                    <a:pt x="13663" y="11443"/>
                  </a:lnTo>
                  <a:lnTo>
                    <a:pt x="13663" y="11614"/>
                  </a:lnTo>
                  <a:lnTo>
                    <a:pt x="13492" y="11614"/>
                  </a:lnTo>
                  <a:lnTo>
                    <a:pt x="13321" y="14688"/>
                  </a:lnTo>
                  <a:lnTo>
                    <a:pt x="13321" y="14859"/>
                  </a:lnTo>
                  <a:lnTo>
                    <a:pt x="12809" y="18445"/>
                  </a:lnTo>
                  <a:lnTo>
                    <a:pt x="13150" y="15542"/>
                  </a:lnTo>
                  <a:lnTo>
                    <a:pt x="13150" y="15201"/>
                  </a:lnTo>
                  <a:lnTo>
                    <a:pt x="13150" y="15030"/>
                  </a:lnTo>
                  <a:lnTo>
                    <a:pt x="13321" y="11614"/>
                  </a:lnTo>
                  <a:lnTo>
                    <a:pt x="13492" y="8369"/>
                  </a:lnTo>
                  <a:lnTo>
                    <a:pt x="13321" y="8199"/>
                  </a:lnTo>
                  <a:lnTo>
                    <a:pt x="13150" y="8199"/>
                  </a:lnTo>
                  <a:lnTo>
                    <a:pt x="12467" y="8711"/>
                  </a:lnTo>
                  <a:lnTo>
                    <a:pt x="13321" y="7515"/>
                  </a:lnTo>
                  <a:lnTo>
                    <a:pt x="13321" y="7174"/>
                  </a:lnTo>
                  <a:lnTo>
                    <a:pt x="13492" y="7345"/>
                  </a:lnTo>
                  <a:lnTo>
                    <a:pt x="13663" y="7174"/>
                  </a:lnTo>
                  <a:lnTo>
                    <a:pt x="14858" y="5295"/>
                  </a:lnTo>
                  <a:lnTo>
                    <a:pt x="14858" y="5124"/>
                  </a:lnTo>
                  <a:lnTo>
                    <a:pt x="13834" y="3587"/>
                  </a:lnTo>
                  <a:lnTo>
                    <a:pt x="13834" y="3417"/>
                  </a:lnTo>
                  <a:close/>
                  <a:moveTo>
                    <a:pt x="10759" y="1"/>
                  </a:moveTo>
                  <a:lnTo>
                    <a:pt x="10589" y="172"/>
                  </a:lnTo>
                  <a:lnTo>
                    <a:pt x="10759" y="343"/>
                  </a:lnTo>
                  <a:lnTo>
                    <a:pt x="12126" y="1367"/>
                  </a:lnTo>
                  <a:lnTo>
                    <a:pt x="12126" y="1538"/>
                  </a:lnTo>
                  <a:lnTo>
                    <a:pt x="12126" y="1709"/>
                  </a:lnTo>
                  <a:lnTo>
                    <a:pt x="12638" y="2392"/>
                  </a:lnTo>
                  <a:lnTo>
                    <a:pt x="12126" y="3587"/>
                  </a:lnTo>
                  <a:lnTo>
                    <a:pt x="11784" y="4783"/>
                  </a:lnTo>
                  <a:lnTo>
                    <a:pt x="11784" y="4954"/>
                  </a:lnTo>
                  <a:lnTo>
                    <a:pt x="11784" y="5124"/>
                  </a:lnTo>
                  <a:lnTo>
                    <a:pt x="11784" y="5295"/>
                  </a:lnTo>
                  <a:lnTo>
                    <a:pt x="11955" y="5295"/>
                  </a:lnTo>
                  <a:lnTo>
                    <a:pt x="12126" y="5124"/>
                  </a:lnTo>
                  <a:lnTo>
                    <a:pt x="12467" y="4271"/>
                  </a:lnTo>
                  <a:lnTo>
                    <a:pt x="12467" y="3929"/>
                  </a:lnTo>
                  <a:lnTo>
                    <a:pt x="12809" y="5637"/>
                  </a:lnTo>
                  <a:lnTo>
                    <a:pt x="12980" y="7515"/>
                  </a:lnTo>
                  <a:lnTo>
                    <a:pt x="12126" y="8711"/>
                  </a:lnTo>
                  <a:lnTo>
                    <a:pt x="11955" y="8882"/>
                  </a:lnTo>
                  <a:lnTo>
                    <a:pt x="11955" y="9052"/>
                  </a:lnTo>
                  <a:lnTo>
                    <a:pt x="12297" y="9223"/>
                  </a:lnTo>
                  <a:lnTo>
                    <a:pt x="12467" y="9052"/>
                  </a:lnTo>
                  <a:lnTo>
                    <a:pt x="13150" y="8711"/>
                  </a:lnTo>
                  <a:lnTo>
                    <a:pt x="12980" y="11785"/>
                  </a:lnTo>
                  <a:lnTo>
                    <a:pt x="12809" y="14859"/>
                  </a:lnTo>
                  <a:lnTo>
                    <a:pt x="12638" y="15030"/>
                  </a:lnTo>
                  <a:lnTo>
                    <a:pt x="12809" y="15201"/>
                  </a:lnTo>
                  <a:lnTo>
                    <a:pt x="12809" y="15542"/>
                  </a:lnTo>
                  <a:lnTo>
                    <a:pt x="12467" y="19641"/>
                  </a:lnTo>
                  <a:lnTo>
                    <a:pt x="11101" y="20666"/>
                  </a:lnTo>
                  <a:lnTo>
                    <a:pt x="10930" y="20836"/>
                  </a:lnTo>
                  <a:lnTo>
                    <a:pt x="10930" y="21178"/>
                  </a:lnTo>
                  <a:lnTo>
                    <a:pt x="11443" y="21178"/>
                  </a:lnTo>
                  <a:lnTo>
                    <a:pt x="12809" y="20324"/>
                  </a:lnTo>
                  <a:lnTo>
                    <a:pt x="11784" y="22715"/>
                  </a:lnTo>
                  <a:lnTo>
                    <a:pt x="10589" y="25106"/>
                  </a:lnTo>
                  <a:lnTo>
                    <a:pt x="9393" y="25448"/>
                  </a:lnTo>
                  <a:lnTo>
                    <a:pt x="9222" y="25618"/>
                  </a:lnTo>
                  <a:lnTo>
                    <a:pt x="9222" y="25789"/>
                  </a:lnTo>
                  <a:lnTo>
                    <a:pt x="9393" y="25960"/>
                  </a:lnTo>
                  <a:lnTo>
                    <a:pt x="9564" y="26131"/>
                  </a:lnTo>
                  <a:lnTo>
                    <a:pt x="9735" y="26301"/>
                  </a:lnTo>
                  <a:lnTo>
                    <a:pt x="9906" y="26472"/>
                  </a:lnTo>
                  <a:lnTo>
                    <a:pt x="8710" y="28351"/>
                  </a:lnTo>
                  <a:lnTo>
                    <a:pt x="8539" y="28522"/>
                  </a:lnTo>
                  <a:lnTo>
                    <a:pt x="8710" y="28692"/>
                  </a:lnTo>
                  <a:lnTo>
                    <a:pt x="8881" y="28863"/>
                  </a:lnTo>
                  <a:lnTo>
                    <a:pt x="9052" y="28692"/>
                  </a:lnTo>
                  <a:lnTo>
                    <a:pt x="10247" y="27155"/>
                  </a:lnTo>
                  <a:lnTo>
                    <a:pt x="10247" y="27155"/>
                  </a:lnTo>
                  <a:lnTo>
                    <a:pt x="9393" y="28863"/>
                  </a:lnTo>
                  <a:lnTo>
                    <a:pt x="7856" y="29034"/>
                  </a:lnTo>
                  <a:lnTo>
                    <a:pt x="6319" y="29376"/>
                  </a:lnTo>
                  <a:lnTo>
                    <a:pt x="6148" y="29546"/>
                  </a:lnTo>
                  <a:lnTo>
                    <a:pt x="6148" y="29717"/>
                  </a:lnTo>
                  <a:lnTo>
                    <a:pt x="6319" y="29717"/>
                  </a:lnTo>
                  <a:lnTo>
                    <a:pt x="6490" y="29888"/>
                  </a:lnTo>
                  <a:lnTo>
                    <a:pt x="8881" y="29546"/>
                  </a:lnTo>
                  <a:lnTo>
                    <a:pt x="5294" y="32620"/>
                  </a:lnTo>
                  <a:lnTo>
                    <a:pt x="4953" y="32620"/>
                  </a:lnTo>
                  <a:lnTo>
                    <a:pt x="3245" y="32450"/>
                  </a:lnTo>
                  <a:lnTo>
                    <a:pt x="3074" y="32450"/>
                  </a:lnTo>
                  <a:lnTo>
                    <a:pt x="3074" y="32620"/>
                  </a:lnTo>
                  <a:lnTo>
                    <a:pt x="3074" y="32791"/>
                  </a:lnTo>
                  <a:lnTo>
                    <a:pt x="3245" y="32962"/>
                  </a:lnTo>
                  <a:lnTo>
                    <a:pt x="4611" y="33304"/>
                  </a:lnTo>
                  <a:lnTo>
                    <a:pt x="4099" y="33474"/>
                  </a:lnTo>
                  <a:lnTo>
                    <a:pt x="4099" y="33645"/>
                  </a:lnTo>
                  <a:lnTo>
                    <a:pt x="4099" y="33816"/>
                  </a:lnTo>
                  <a:lnTo>
                    <a:pt x="4270" y="33987"/>
                  </a:lnTo>
                  <a:lnTo>
                    <a:pt x="4441" y="33987"/>
                  </a:lnTo>
                  <a:lnTo>
                    <a:pt x="5124" y="33474"/>
                  </a:lnTo>
                  <a:lnTo>
                    <a:pt x="5465" y="33474"/>
                  </a:lnTo>
                  <a:lnTo>
                    <a:pt x="3928" y="34328"/>
                  </a:lnTo>
                  <a:lnTo>
                    <a:pt x="2220" y="34841"/>
                  </a:lnTo>
                  <a:lnTo>
                    <a:pt x="342" y="34841"/>
                  </a:lnTo>
                  <a:lnTo>
                    <a:pt x="171" y="35011"/>
                  </a:lnTo>
                  <a:lnTo>
                    <a:pt x="342" y="35182"/>
                  </a:lnTo>
                  <a:lnTo>
                    <a:pt x="171" y="35182"/>
                  </a:lnTo>
                  <a:lnTo>
                    <a:pt x="0" y="35353"/>
                  </a:lnTo>
                  <a:lnTo>
                    <a:pt x="0" y="35524"/>
                  </a:lnTo>
                  <a:lnTo>
                    <a:pt x="0" y="35694"/>
                  </a:lnTo>
                  <a:lnTo>
                    <a:pt x="171" y="35694"/>
                  </a:lnTo>
                  <a:lnTo>
                    <a:pt x="1366" y="35524"/>
                  </a:lnTo>
                  <a:lnTo>
                    <a:pt x="2391" y="35694"/>
                  </a:lnTo>
                  <a:lnTo>
                    <a:pt x="2391" y="35865"/>
                  </a:lnTo>
                  <a:lnTo>
                    <a:pt x="2391" y="36036"/>
                  </a:lnTo>
                  <a:lnTo>
                    <a:pt x="2562" y="36036"/>
                  </a:lnTo>
                  <a:lnTo>
                    <a:pt x="4953" y="36207"/>
                  </a:lnTo>
                  <a:lnTo>
                    <a:pt x="6490" y="36207"/>
                  </a:lnTo>
                  <a:lnTo>
                    <a:pt x="7856" y="35865"/>
                  </a:lnTo>
                  <a:lnTo>
                    <a:pt x="8881" y="35865"/>
                  </a:lnTo>
                  <a:lnTo>
                    <a:pt x="9052" y="35694"/>
                  </a:lnTo>
                  <a:lnTo>
                    <a:pt x="9052" y="35524"/>
                  </a:lnTo>
                  <a:lnTo>
                    <a:pt x="10589" y="34841"/>
                  </a:lnTo>
                  <a:lnTo>
                    <a:pt x="12126" y="33987"/>
                  </a:lnTo>
                  <a:lnTo>
                    <a:pt x="12297" y="33816"/>
                  </a:lnTo>
                  <a:lnTo>
                    <a:pt x="12126" y="33645"/>
                  </a:lnTo>
                  <a:lnTo>
                    <a:pt x="11955" y="33474"/>
                  </a:lnTo>
                  <a:lnTo>
                    <a:pt x="11784" y="33474"/>
                  </a:lnTo>
                  <a:lnTo>
                    <a:pt x="10076" y="34328"/>
                  </a:lnTo>
                  <a:lnTo>
                    <a:pt x="10076" y="34328"/>
                  </a:lnTo>
                  <a:lnTo>
                    <a:pt x="11272" y="33304"/>
                  </a:lnTo>
                  <a:lnTo>
                    <a:pt x="12467" y="32620"/>
                  </a:lnTo>
                  <a:lnTo>
                    <a:pt x="12638" y="32450"/>
                  </a:lnTo>
                  <a:lnTo>
                    <a:pt x="12467" y="32108"/>
                  </a:lnTo>
                  <a:lnTo>
                    <a:pt x="13663" y="30400"/>
                  </a:lnTo>
                  <a:lnTo>
                    <a:pt x="14517" y="28522"/>
                  </a:lnTo>
                  <a:lnTo>
                    <a:pt x="15200" y="28180"/>
                  </a:lnTo>
                  <a:lnTo>
                    <a:pt x="15371" y="28009"/>
                  </a:lnTo>
                  <a:lnTo>
                    <a:pt x="15371" y="27668"/>
                  </a:lnTo>
                  <a:lnTo>
                    <a:pt x="14687" y="27668"/>
                  </a:lnTo>
                  <a:lnTo>
                    <a:pt x="14858" y="26472"/>
                  </a:lnTo>
                  <a:lnTo>
                    <a:pt x="14858" y="26301"/>
                  </a:lnTo>
                  <a:lnTo>
                    <a:pt x="15883" y="24252"/>
                  </a:lnTo>
                  <a:lnTo>
                    <a:pt x="16566" y="21861"/>
                  </a:lnTo>
                  <a:lnTo>
                    <a:pt x="16737" y="21690"/>
                  </a:lnTo>
                  <a:lnTo>
                    <a:pt x="16737" y="21520"/>
                  </a:lnTo>
                  <a:lnTo>
                    <a:pt x="17078" y="19812"/>
                  </a:lnTo>
                  <a:lnTo>
                    <a:pt x="17932" y="18275"/>
                  </a:lnTo>
                  <a:lnTo>
                    <a:pt x="18103" y="18104"/>
                  </a:lnTo>
                  <a:lnTo>
                    <a:pt x="17932" y="17933"/>
                  </a:lnTo>
                  <a:lnTo>
                    <a:pt x="17762" y="17933"/>
                  </a:lnTo>
                  <a:lnTo>
                    <a:pt x="17591" y="18104"/>
                  </a:lnTo>
                  <a:lnTo>
                    <a:pt x="17249" y="18445"/>
                  </a:lnTo>
                  <a:lnTo>
                    <a:pt x="17591" y="15713"/>
                  </a:lnTo>
                  <a:lnTo>
                    <a:pt x="18274" y="14517"/>
                  </a:lnTo>
                  <a:lnTo>
                    <a:pt x="18274" y="14347"/>
                  </a:lnTo>
                  <a:lnTo>
                    <a:pt x="18274" y="14176"/>
                  </a:lnTo>
                  <a:lnTo>
                    <a:pt x="17932" y="14347"/>
                  </a:lnTo>
                  <a:lnTo>
                    <a:pt x="17762" y="14859"/>
                  </a:lnTo>
                  <a:lnTo>
                    <a:pt x="17762" y="12639"/>
                  </a:lnTo>
                  <a:lnTo>
                    <a:pt x="17591" y="12468"/>
                  </a:lnTo>
                  <a:lnTo>
                    <a:pt x="17420" y="12468"/>
                  </a:lnTo>
                  <a:lnTo>
                    <a:pt x="17762" y="11443"/>
                  </a:lnTo>
                  <a:lnTo>
                    <a:pt x="17932" y="12297"/>
                  </a:lnTo>
                  <a:lnTo>
                    <a:pt x="17932" y="12468"/>
                  </a:lnTo>
                  <a:lnTo>
                    <a:pt x="18103" y="12639"/>
                  </a:lnTo>
                  <a:lnTo>
                    <a:pt x="18445" y="12468"/>
                  </a:lnTo>
                  <a:lnTo>
                    <a:pt x="18445" y="12297"/>
                  </a:lnTo>
                  <a:lnTo>
                    <a:pt x="18445" y="11273"/>
                  </a:lnTo>
                  <a:lnTo>
                    <a:pt x="18274" y="10077"/>
                  </a:lnTo>
                  <a:lnTo>
                    <a:pt x="18445" y="9906"/>
                  </a:lnTo>
                  <a:lnTo>
                    <a:pt x="18445" y="9736"/>
                  </a:lnTo>
                  <a:lnTo>
                    <a:pt x="18103" y="9736"/>
                  </a:lnTo>
                  <a:lnTo>
                    <a:pt x="17932" y="9052"/>
                  </a:lnTo>
                  <a:lnTo>
                    <a:pt x="18103" y="8882"/>
                  </a:lnTo>
                  <a:lnTo>
                    <a:pt x="17932" y="8711"/>
                  </a:lnTo>
                  <a:lnTo>
                    <a:pt x="17420" y="7686"/>
                  </a:lnTo>
                  <a:lnTo>
                    <a:pt x="17420" y="7515"/>
                  </a:lnTo>
                  <a:lnTo>
                    <a:pt x="17420" y="7345"/>
                  </a:lnTo>
                  <a:lnTo>
                    <a:pt x="17591" y="7345"/>
                  </a:lnTo>
                  <a:lnTo>
                    <a:pt x="17762" y="7174"/>
                  </a:lnTo>
                  <a:lnTo>
                    <a:pt x="17762" y="6149"/>
                  </a:lnTo>
                  <a:lnTo>
                    <a:pt x="17591" y="5978"/>
                  </a:lnTo>
                  <a:lnTo>
                    <a:pt x="17249" y="4783"/>
                  </a:lnTo>
                  <a:lnTo>
                    <a:pt x="16566" y="3929"/>
                  </a:lnTo>
                  <a:lnTo>
                    <a:pt x="15712" y="3075"/>
                  </a:lnTo>
                  <a:lnTo>
                    <a:pt x="14687" y="2221"/>
                  </a:lnTo>
                  <a:lnTo>
                    <a:pt x="12809" y="855"/>
                  </a:ln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8" name="Google Shape;825;p32"/>
            <p:cNvSpPr/>
            <p:nvPr/>
          </p:nvSpPr>
          <p:spPr>
            <a:xfrm>
              <a:off x="8661240" y="1355040"/>
              <a:ext cx="720" cy="1332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3320"/>
                <a:gd name="textAreaBottom" fmla="*/ 13680 h 13320"/>
              </a:gdLst>
              <a:ahLst/>
              <a:cxnLst/>
              <a:rect l="textAreaLeft" t="textAreaTop" r="textAreaRight" b="textAreaBottom"/>
              <a:pathLst>
                <a:path w="172" h="2051">
                  <a:moveTo>
                    <a:pt x="171" y="1"/>
                  </a:moveTo>
                  <a:lnTo>
                    <a:pt x="1" y="1367"/>
                  </a:lnTo>
                  <a:lnTo>
                    <a:pt x="1" y="2050"/>
                  </a:lnTo>
                  <a:lnTo>
                    <a:pt x="171" y="136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9" name="Google Shape;826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>
                  <a:moveTo>
                    <a:pt x="512" y="0"/>
                  </a:moveTo>
                  <a:lnTo>
                    <a:pt x="342" y="171"/>
                  </a:lnTo>
                  <a:lnTo>
                    <a:pt x="342" y="342"/>
                  </a:lnTo>
                  <a:lnTo>
                    <a:pt x="171" y="1708"/>
                  </a:lnTo>
                  <a:lnTo>
                    <a:pt x="171" y="2220"/>
                  </a:lnTo>
                  <a:lnTo>
                    <a:pt x="0" y="2903"/>
                  </a:lnTo>
                  <a:lnTo>
                    <a:pt x="0" y="3074"/>
                  </a:lnTo>
                  <a:lnTo>
                    <a:pt x="342" y="3074"/>
                  </a:lnTo>
                  <a:lnTo>
                    <a:pt x="512" y="2391"/>
                  </a:lnTo>
                  <a:lnTo>
                    <a:pt x="683" y="1708"/>
                  </a:lnTo>
                  <a:lnTo>
                    <a:pt x="683" y="342"/>
                  </a:lnTo>
                  <a:lnTo>
                    <a:pt x="683" y="17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0" name="Google Shape;827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 fill="none">
                  <a:moveTo>
                    <a:pt x="171" y="3074"/>
                  </a:moveTo>
                  <a:lnTo>
                    <a:pt x="171" y="3074"/>
                  </a:lnTo>
                  <a:lnTo>
                    <a:pt x="0" y="3074"/>
                  </a:lnTo>
                  <a:lnTo>
                    <a:pt x="0" y="3074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171" y="2220"/>
                  </a:lnTo>
                  <a:lnTo>
                    <a:pt x="171" y="1708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83" y="171"/>
                  </a:lnTo>
                  <a:lnTo>
                    <a:pt x="683" y="171"/>
                  </a:lnTo>
                  <a:lnTo>
                    <a:pt x="683" y="342"/>
                  </a:lnTo>
                  <a:lnTo>
                    <a:pt x="683" y="342"/>
                  </a:lnTo>
                  <a:lnTo>
                    <a:pt x="683" y="1708"/>
                  </a:lnTo>
                  <a:lnTo>
                    <a:pt x="512" y="2391"/>
                  </a:lnTo>
                  <a:lnTo>
                    <a:pt x="342" y="3074"/>
                  </a:lnTo>
                  <a:lnTo>
                    <a:pt x="342" y="3074"/>
                  </a:lnTo>
                  <a:lnTo>
                    <a:pt x="171" y="3074"/>
                  </a:lnTo>
                  <a:lnTo>
                    <a:pt x="171" y="3074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1" name="Google Shape;828;p32"/>
            <p:cNvSpPr/>
            <p:nvPr/>
          </p:nvSpPr>
          <p:spPr>
            <a:xfrm>
              <a:off x="8661240" y="13550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2" name="Google Shape;829;p32"/>
            <p:cNvSpPr/>
            <p:nvPr/>
          </p:nvSpPr>
          <p:spPr>
            <a:xfrm>
              <a:off x="8355960" y="1281600"/>
              <a:ext cx="311760" cy="243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243720"/>
                <a:gd name="textAreaBottom" fmla="*/ 244080 h 243720"/>
              </a:gdLst>
              <a:ahLst/>
              <a:cxnLst/>
              <a:rect l="textAreaLeft" t="textAreaTop" r="textAreaRight" b="textAreaBottom"/>
              <a:pathLst>
                <a:path w="46966" h="36720">
                  <a:moveTo>
                    <a:pt x="44404" y="12468"/>
                  </a:moveTo>
                  <a:lnTo>
                    <a:pt x="44233" y="13664"/>
                  </a:lnTo>
                  <a:lnTo>
                    <a:pt x="44233" y="13493"/>
                  </a:lnTo>
                  <a:lnTo>
                    <a:pt x="44233" y="12980"/>
                  </a:lnTo>
                  <a:lnTo>
                    <a:pt x="44404" y="12468"/>
                  </a:lnTo>
                  <a:close/>
                  <a:moveTo>
                    <a:pt x="45599" y="5466"/>
                  </a:moveTo>
                  <a:lnTo>
                    <a:pt x="46111" y="7515"/>
                  </a:lnTo>
                  <a:lnTo>
                    <a:pt x="46282" y="9565"/>
                  </a:lnTo>
                  <a:lnTo>
                    <a:pt x="46282" y="11785"/>
                  </a:lnTo>
                  <a:lnTo>
                    <a:pt x="46111" y="13834"/>
                  </a:lnTo>
                  <a:lnTo>
                    <a:pt x="45428" y="15201"/>
                  </a:lnTo>
                  <a:lnTo>
                    <a:pt x="45770" y="12810"/>
                  </a:lnTo>
                  <a:lnTo>
                    <a:pt x="45770" y="10248"/>
                  </a:lnTo>
                  <a:lnTo>
                    <a:pt x="45770" y="7857"/>
                  </a:lnTo>
                  <a:lnTo>
                    <a:pt x="45599" y="5466"/>
                  </a:lnTo>
                  <a:close/>
                  <a:moveTo>
                    <a:pt x="43379" y="16738"/>
                  </a:moveTo>
                  <a:lnTo>
                    <a:pt x="43037" y="18445"/>
                  </a:lnTo>
                  <a:lnTo>
                    <a:pt x="40305" y="21349"/>
                  </a:lnTo>
                  <a:lnTo>
                    <a:pt x="42183" y="18787"/>
                  </a:lnTo>
                  <a:lnTo>
                    <a:pt x="43379" y="16738"/>
                  </a:lnTo>
                  <a:close/>
                  <a:moveTo>
                    <a:pt x="42867" y="19470"/>
                  </a:moveTo>
                  <a:lnTo>
                    <a:pt x="42525" y="20836"/>
                  </a:lnTo>
                  <a:lnTo>
                    <a:pt x="42354" y="21007"/>
                  </a:lnTo>
                  <a:lnTo>
                    <a:pt x="41330" y="21690"/>
                  </a:lnTo>
                  <a:lnTo>
                    <a:pt x="40134" y="22544"/>
                  </a:lnTo>
                  <a:lnTo>
                    <a:pt x="39963" y="22544"/>
                  </a:lnTo>
                  <a:lnTo>
                    <a:pt x="41500" y="20836"/>
                  </a:lnTo>
                  <a:lnTo>
                    <a:pt x="42867" y="19470"/>
                  </a:lnTo>
                  <a:close/>
                  <a:moveTo>
                    <a:pt x="43550" y="13664"/>
                  </a:moveTo>
                  <a:lnTo>
                    <a:pt x="43550" y="15542"/>
                  </a:lnTo>
                  <a:lnTo>
                    <a:pt x="42525" y="17421"/>
                  </a:lnTo>
                  <a:lnTo>
                    <a:pt x="41500" y="19299"/>
                  </a:lnTo>
                  <a:lnTo>
                    <a:pt x="40476" y="20666"/>
                  </a:lnTo>
                  <a:lnTo>
                    <a:pt x="39451" y="22203"/>
                  </a:lnTo>
                  <a:lnTo>
                    <a:pt x="38426" y="23227"/>
                  </a:lnTo>
                  <a:lnTo>
                    <a:pt x="38255" y="23227"/>
                  </a:lnTo>
                  <a:lnTo>
                    <a:pt x="39963" y="20666"/>
                  </a:lnTo>
                  <a:lnTo>
                    <a:pt x="41671" y="18445"/>
                  </a:lnTo>
                  <a:lnTo>
                    <a:pt x="41671" y="18275"/>
                  </a:lnTo>
                  <a:lnTo>
                    <a:pt x="41500" y="18275"/>
                  </a:lnTo>
                  <a:lnTo>
                    <a:pt x="40476" y="19299"/>
                  </a:lnTo>
                  <a:lnTo>
                    <a:pt x="40476" y="19299"/>
                  </a:lnTo>
                  <a:lnTo>
                    <a:pt x="42013" y="16396"/>
                  </a:lnTo>
                  <a:lnTo>
                    <a:pt x="43550" y="13664"/>
                  </a:lnTo>
                  <a:close/>
                  <a:moveTo>
                    <a:pt x="40476" y="23057"/>
                  </a:moveTo>
                  <a:lnTo>
                    <a:pt x="39451" y="23911"/>
                  </a:lnTo>
                  <a:lnTo>
                    <a:pt x="39451" y="23911"/>
                  </a:lnTo>
                  <a:lnTo>
                    <a:pt x="39793" y="23227"/>
                  </a:lnTo>
                  <a:lnTo>
                    <a:pt x="40476" y="23057"/>
                  </a:lnTo>
                  <a:close/>
                  <a:moveTo>
                    <a:pt x="39451" y="23398"/>
                  </a:moveTo>
                  <a:lnTo>
                    <a:pt x="38255" y="24594"/>
                  </a:lnTo>
                  <a:lnTo>
                    <a:pt x="36889" y="25618"/>
                  </a:lnTo>
                  <a:lnTo>
                    <a:pt x="38939" y="23569"/>
                  </a:lnTo>
                  <a:lnTo>
                    <a:pt x="39451" y="23398"/>
                  </a:lnTo>
                  <a:close/>
                  <a:moveTo>
                    <a:pt x="43720" y="10589"/>
                  </a:moveTo>
                  <a:lnTo>
                    <a:pt x="43720" y="11102"/>
                  </a:lnTo>
                  <a:lnTo>
                    <a:pt x="43720" y="13322"/>
                  </a:lnTo>
                  <a:lnTo>
                    <a:pt x="42183" y="15371"/>
                  </a:lnTo>
                  <a:lnTo>
                    <a:pt x="40817" y="17592"/>
                  </a:lnTo>
                  <a:lnTo>
                    <a:pt x="39451" y="19812"/>
                  </a:lnTo>
                  <a:lnTo>
                    <a:pt x="38085" y="22032"/>
                  </a:lnTo>
                  <a:lnTo>
                    <a:pt x="36718" y="23740"/>
                  </a:lnTo>
                  <a:lnTo>
                    <a:pt x="36035" y="23740"/>
                  </a:lnTo>
                  <a:lnTo>
                    <a:pt x="35865" y="23911"/>
                  </a:lnTo>
                  <a:lnTo>
                    <a:pt x="36377" y="23911"/>
                  </a:lnTo>
                  <a:lnTo>
                    <a:pt x="35011" y="25448"/>
                  </a:lnTo>
                  <a:lnTo>
                    <a:pt x="31766" y="26643"/>
                  </a:lnTo>
                  <a:lnTo>
                    <a:pt x="31766" y="26643"/>
                  </a:lnTo>
                  <a:lnTo>
                    <a:pt x="33132" y="25448"/>
                  </a:lnTo>
                  <a:lnTo>
                    <a:pt x="34498" y="24081"/>
                  </a:lnTo>
                  <a:lnTo>
                    <a:pt x="35694" y="22715"/>
                  </a:lnTo>
                  <a:lnTo>
                    <a:pt x="36889" y="21178"/>
                  </a:lnTo>
                  <a:lnTo>
                    <a:pt x="38085" y="20324"/>
                  </a:lnTo>
                  <a:lnTo>
                    <a:pt x="39280" y="19129"/>
                  </a:lnTo>
                  <a:lnTo>
                    <a:pt x="40305" y="17933"/>
                  </a:lnTo>
                  <a:lnTo>
                    <a:pt x="41159" y="16567"/>
                  </a:lnTo>
                  <a:lnTo>
                    <a:pt x="42013" y="15201"/>
                  </a:lnTo>
                  <a:lnTo>
                    <a:pt x="42696" y="13664"/>
                  </a:lnTo>
                  <a:lnTo>
                    <a:pt x="43208" y="12127"/>
                  </a:lnTo>
                  <a:lnTo>
                    <a:pt x="43720" y="10589"/>
                  </a:lnTo>
                  <a:close/>
                  <a:moveTo>
                    <a:pt x="36889" y="25618"/>
                  </a:moveTo>
                  <a:lnTo>
                    <a:pt x="34669" y="27497"/>
                  </a:lnTo>
                  <a:lnTo>
                    <a:pt x="34498" y="27497"/>
                  </a:lnTo>
                  <a:lnTo>
                    <a:pt x="36889" y="25618"/>
                  </a:lnTo>
                  <a:close/>
                  <a:moveTo>
                    <a:pt x="34498" y="26472"/>
                  </a:moveTo>
                  <a:lnTo>
                    <a:pt x="34327" y="26643"/>
                  </a:lnTo>
                  <a:lnTo>
                    <a:pt x="30058" y="30059"/>
                  </a:lnTo>
                  <a:lnTo>
                    <a:pt x="30058" y="30229"/>
                  </a:lnTo>
                  <a:lnTo>
                    <a:pt x="29033" y="30571"/>
                  </a:lnTo>
                  <a:lnTo>
                    <a:pt x="28179" y="30742"/>
                  </a:lnTo>
                  <a:lnTo>
                    <a:pt x="29204" y="30059"/>
                  </a:lnTo>
                  <a:lnTo>
                    <a:pt x="30570" y="29205"/>
                  </a:lnTo>
                  <a:lnTo>
                    <a:pt x="31937" y="28351"/>
                  </a:lnTo>
                  <a:lnTo>
                    <a:pt x="34498" y="26472"/>
                  </a:lnTo>
                  <a:close/>
                  <a:moveTo>
                    <a:pt x="33474" y="26643"/>
                  </a:moveTo>
                  <a:lnTo>
                    <a:pt x="31937" y="28009"/>
                  </a:lnTo>
                  <a:lnTo>
                    <a:pt x="30229" y="29034"/>
                  </a:lnTo>
                  <a:lnTo>
                    <a:pt x="29887" y="29376"/>
                  </a:lnTo>
                  <a:lnTo>
                    <a:pt x="29716" y="29376"/>
                  </a:lnTo>
                  <a:lnTo>
                    <a:pt x="29033" y="29717"/>
                  </a:lnTo>
                  <a:lnTo>
                    <a:pt x="27496" y="30400"/>
                  </a:lnTo>
                  <a:lnTo>
                    <a:pt x="26301" y="31083"/>
                  </a:lnTo>
                  <a:lnTo>
                    <a:pt x="26130" y="31083"/>
                  </a:lnTo>
                  <a:lnTo>
                    <a:pt x="26471" y="30913"/>
                  </a:lnTo>
                  <a:lnTo>
                    <a:pt x="26471" y="30742"/>
                  </a:lnTo>
                  <a:lnTo>
                    <a:pt x="26301" y="30742"/>
                  </a:lnTo>
                  <a:lnTo>
                    <a:pt x="25788" y="31083"/>
                  </a:lnTo>
                  <a:lnTo>
                    <a:pt x="23910" y="31083"/>
                  </a:lnTo>
                  <a:lnTo>
                    <a:pt x="27155" y="29546"/>
                  </a:lnTo>
                  <a:lnTo>
                    <a:pt x="28862" y="28692"/>
                  </a:lnTo>
                  <a:lnTo>
                    <a:pt x="30229" y="27668"/>
                  </a:lnTo>
                  <a:lnTo>
                    <a:pt x="31937" y="27155"/>
                  </a:lnTo>
                  <a:lnTo>
                    <a:pt x="33474" y="26643"/>
                  </a:lnTo>
                  <a:close/>
                  <a:moveTo>
                    <a:pt x="19811" y="33816"/>
                  </a:moveTo>
                  <a:lnTo>
                    <a:pt x="18786" y="34157"/>
                  </a:lnTo>
                  <a:lnTo>
                    <a:pt x="17932" y="34157"/>
                  </a:lnTo>
                  <a:lnTo>
                    <a:pt x="19811" y="33816"/>
                  </a:lnTo>
                  <a:close/>
                  <a:moveTo>
                    <a:pt x="4270" y="30400"/>
                  </a:moveTo>
                  <a:lnTo>
                    <a:pt x="6319" y="31083"/>
                  </a:lnTo>
                  <a:lnTo>
                    <a:pt x="8369" y="31596"/>
                  </a:lnTo>
                  <a:lnTo>
                    <a:pt x="9393" y="32791"/>
                  </a:lnTo>
                  <a:lnTo>
                    <a:pt x="7344" y="32108"/>
                  </a:lnTo>
                  <a:lnTo>
                    <a:pt x="7173" y="32108"/>
                  </a:lnTo>
                  <a:lnTo>
                    <a:pt x="7173" y="32279"/>
                  </a:lnTo>
                  <a:lnTo>
                    <a:pt x="7344" y="32279"/>
                  </a:lnTo>
                  <a:lnTo>
                    <a:pt x="8539" y="32962"/>
                  </a:lnTo>
                  <a:lnTo>
                    <a:pt x="10076" y="33304"/>
                  </a:lnTo>
                  <a:lnTo>
                    <a:pt x="11101" y="34328"/>
                  </a:lnTo>
                  <a:lnTo>
                    <a:pt x="9393" y="33987"/>
                  </a:lnTo>
                  <a:lnTo>
                    <a:pt x="7515" y="33304"/>
                  </a:lnTo>
                  <a:lnTo>
                    <a:pt x="4270" y="30400"/>
                  </a:lnTo>
                  <a:close/>
                  <a:moveTo>
                    <a:pt x="27667" y="31596"/>
                  </a:moveTo>
                  <a:lnTo>
                    <a:pt x="23910" y="33133"/>
                  </a:lnTo>
                  <a:lnTo>
                    <a:pt x="19982" y="34328"/>
                  </a:lnTo>
                  <a:lnTo>
                    <a:pt x="19469" y="34328"/>
                  </a:lnTo>
                  <a:lnTo>
                    <a:pt x="20153" y="33987"/>
                  </a:lnTo>
                  <a:lnTo>
                    <a:pt x="20153" y="33816"/>
                  </a:lnTo>
                  <a:lnTo>
                    <a:pt x="21860" y="33474"/>
                  </a:lnTo>
                  <a:lnTo>
                    <a:pt x="23568" y="32962"/>
                  </a:lnTo>
                  <a:lnTo>
                    <a:pt x="25105" y="32450"/>
                  </a:lnTo>
                  <a:lnTo>
                    <a:pt x="26642" y="31767"/>
                  </a:lnTo>
                  <a:lnTo>
                    <a:pt x="27667" y="31596"/>
                  </a:lnTo>
                  <a:close/>
                  <a:moveTo>
                    <a:pt x="10930" y="33645"/>
                  </a:moveTo>
                  <a:lnTo>
                    <a:pt x="12809" y="33987"/>
                  </a:lnTo>
                  <a:lnTo>
                    <a:pt x="15029" y="34157"/>
                  </a:lnTo>
                  <a:lnTo>
                    <a:pt x="17078" y="34499"/>
                  </a:lnTo>
                  <a:lnTo>
                    <a:pt x="14688" y="34670"/>
                  </a:lnTo>
                  <a:lnTo>
                    <a:pt x="12297" y="34499"/>
                  </a:lnTo>
                  <a:lnTo>
                    <a:pt x="10930" y="33645"/>
                  </a:lnTo>
                  <a:close/>
                  <a:moveTo>
                    <a:pt x="42183" y="1"/>
                  </a:moveTo>
                  <a:lnTo>
                    <a:pt x="43037" y="3929"/>
                  </a:lnTo>
                  <a:lnTo>
                    <a:pt x="43550" y="8028"/>
                  </a:lnTo>
                  <a:lnTo>
                    <a:pt x="43720" y="9736"/>
                  </a:lnTo>
                  <a:lnTo>
                    <a:pt x="42525" y="12810"/>
                  </a:lnTo>
                  <a:lnTo>
                    <a:pt x="41159" y="15713"/>
                  </a:lnTo>
                  <a:lnTo>
                    <a:pt x="40305" y="17079"/>
                  </a:lnTo>
                  <a:lnTo>
                    <a:pt x="39280" y="18275"/>
                  </a:lnTo>
                  <a:lnTo>
                    <a:pt x="38255" y="19470"/>
                  </a:lnTo>
                  <a:lnTo>
                    <a:pt x="37060" y="20666"/>
                  </a:lnTo>
                  <a:lnTo>
                    <a:pt x="36548" y="21178"/>
                  </a:lnTo>
                  <a:lnTo>
                    <a:pt x="36377" y="21349"/>
                  </a:lnTo>
                  <a:lnTo>
                    <a:pt x="36206" y="21520"/>
                  </a:lnTo>
                  <a:lnTo>
                    <a:pt x="34840" y="23057"/>
                  </a:lnTo>
                  <a:lnTo>
                    <a:pt x="33132" y="24594"/>
                  </a:lnTo>
                  <a:lnTo>
                    <a:pt x="31595" y="25960"/>
                  </a:lnTo>
                  <a:lnTo>
                    <a:pt x="29716" y="27155"/>
                  </a:lnTo>
                  <a:lnTo>
                    <a:pt x="26301" y="28180"/>
                  </a:lnTo>
                  <a:lnTo>
                    <a:pt x="26301" y="28351"/>
                  </a:lnTo>
                  <a:lnTo>
                    <a:pt x="26471" y="28522"/>
                  </a:lnTo>
                  <a:lnTo>
                    <a:pt x="28521" y="28009"/>
                  </a:lnTo>
                  <a:lnTo>
                    <a:pt x="28350" y="28180"/>
                  </a:lnTo>
                  <a:lnTo>
                    <a:pt x="25618" y="29717"/>
                  </a:lnTo>
                  <a:lnTo>
                    <a:pt x="22714" y="30913"/>
                  </a:lnTo>
                  <a:lnTo>
                    <a:pt x="19299" y="30913"/>
                  </a:lnTo>
                  <a:lnTo>
                    <a:pt x="20665" y="30400"/>
                  </a:lnTo>
                  <a:lnTo>
                    <a:pt x="22031" y="29546"/>
                  </a:lnTo>
                  <a:lnTo>
                    <a:pt x="24593" y="27839"/>
                  </a:lnTo>
                  <a:lnTo>
                    <a:pt x="29716" y="23911"/>
                  </a:lnTo>
                  <a:lnTo>
                    <a:pt x="35011" y="19812"/>
                  </a:lnTo>
                  <a:lnTo>
                    <a:pt x="32961" y="22373"/>
                  </a:lnTo>
                  <a:lnTo>
                    <a:pt x="30741" y="24594"/>
                  </a:lnTo>
                  <a:lnTo>
                    <a:pt x="29716" y="25448"/>
                  </a:lnTo>
                  <a:lnTo>
                    <a:pt x="28350" y="26472"/>
                  </a:lnTo>
                  <a:lnTo>
                    <a:pt x="26984" y="27326"/>
                  </a:lnTo>
                  <a:lnTo>
                    <a:pt x="25618" y="28009"/>
                  </a:lnTo>
                  <a:lnTo>
                    <a:pt x="27325" y="27326"/>
                  </a:lnTo>
                  <a:lnTo>
                    <a:pt x="28692" y="26472"/>
                  </a:lnTo>
                  <a:lnTo>
                    <a:pt x="30058" y="25448"/>
                  </a:lnTo>
                  <a:lnTo>
                    <a:pt x="31424" y="24423"/>
                  </a:lnTo>
                  <a:lnTo>
                    <a:pt x="32620" y="23227"/>
                  </a:lnTo>
                  <a:lnTo>
                    <a:pt x="33815" y="21861"/>
                  </a:lnTo>
                  <a:lnTo>
                    <a:pt x="34840" y="20495"/>
                  </a:lnTo>
                  <a:lnTo>
                    <a:pt x="35694" y="19129"/>
                  </a:lnTo>
                  <a:lnTo>
                    <a:pt x="35694" y="18958"/>
                  </a:lnTo>
                  <a:lnTo>
                    <a:pt x="35011" y="19641"/>
                  </a:lnTo>
                  <a:lnTo>
                    <a:pt x="33644" y="20153"/>
                  </a:lnTo>
                  <a:lnTo>
                    <a:pt x="32449" y="20836"/>
                  </a:lnTo>
                  <a:lnTo>
                    <a:pt x="30229" y="22544"/>
                  </a:lnTo>
                  <a:lnTo>
                    <a:pt x="25959" y="26131"/>
                  </a:lnTo>
                  <a:lnTo>
                    <a:pt x="23227" y="28180"/>
                  </a:lnTo>
                  <a:lnTo>
                    <a:pt x="21860" y="29205"/>
                  </a:lnTo>
                  <a:lnTo>
                    <a:pt x="20323" y="30059"/>
                  </a:lnTo>
                  <a:lnTo>
                    <a:pt x="18786" y="30742"/>
                  </a:lnTo>
                  <a:lnTo>
                    <a:pt x="17249" y="31425"/>
                  </a:lnTo>
                  <a:lnTo>
                    <a:pt x="15541" y="31767"/>
                  </a:lnTo>
                  <a:lnTo>
                    <a:pt x="13834" y="32108"/>
                  </a:lnTo>
                  <a:lnTo>
                    <a:pt x="13834" y="32279"/>
                  </a:lnTo>
                  <a:lnTo>
                    <a:pt x="15200" y="32108"/>
                  </a:lnTo>
                  <a:lnTo>
                    <a:pt x="16566" y="31937"/>
                  </a:lnTo>
                  <a:lnTo>
                    <a:pt x="17762" y="31596"/>
                  </a:lnTo>
                  <a:lnTo>
                    <a:pt x="18957" y="31083"/>
                  </a:lnTo>
                  <a:lnTo>
                    <a:pt x="19128" y="31254"/>
                  </a:lnTo>
                  <a:lnTo>
                    <a:pt x="21519" y="31425"/>
                  </a:lnTo>
                  <a:lnTo>
                    <a:pt x="18103" y="32791"/>
                  </a:lnTo>
                  <a:lnTo>
                    <a:pt x="17932" y="32962"/>
                  </a:lnTo>
                  <a:lnTo>
                    <a:pt x="18103" y="32962"/>
                  </a:lnTo>
                  <a:lnTo>
                    <a:pt x="20323" y="32279"/>
                  </a:lnTo>
                  <a:lnTo>
                    <a:pt x="22543" y="31596"/>
                  </a:lnTo>
                  <a:lnTo>
                    <a:pt x="24934" y="31767"/>
                  </a:lnTo>
                  <a:lnTo>
                    <a:pt x="22373" y="32620"/>
                  </a:lnTo>
                  <a:lnTo>
                    <a:pt x="19640" y="33133"/>
                  </a:lnTo>
                  <a:lnTo>
                    <a:pt x="16908" y="33474"/>
                  </a:lnTo>
                  <a:lnTo>
                    <a:pt x="14346" y="33474"/>
                  </a:lnTo>
                  <a:lnTo>
                    <a:pt x="11784" y="33133"/>
                  </a:lnTo>
                  <a:lnTo>
                    <a:pt x="11784" y="33304"/>
                  </a:lnTo>
                  <a:lnTo>
                    <a:pt x="10076" y="32962"/>
                  </a:lnTo>
                  <a:lnTo>
                    <a:pt x="8710" y="31596"/>
                  </a:lnTo>
                  <a:lnTo>
                    <a:pt x="11101" y="31937"/>
                  </a:lnTo>
                  <a:lnTo>
                    <a:pt x="13492" y="31767"/>
                  </a:lnTo>
                  <a:lnTo>
                    <a:pt x="14858" y="31596"/>
                  </a:lnTo>
                  <a:lnTo>
                    <a:pt x="16054" y="31254"/>
                  </a:lnTo>
                  <a:lnTo>
                    <a:pt x="17249" y="30742"/>
                  </a:lnTo>
                  <a:lnTo>
                    <a:pt x="18445" y="30229"/>
                  </a:lnTo>
                  <a:lnTo>
                    <a:pt x="18445" y="30059"/>
                  </a:lnTo>
                  <a:lnTo>
                    <a:pt x="16054" y="30742"/>
                  </a:lnTo>
                  <a:lnTo>
                    <a:pt x="13663" y="31254"/>
                  </a:lnTo>
                  <a:lnTo>
                    <a:pt x="11443" y="31425"/>
                  </a:lnTo>
                  <a:lnTo>
                    <a:pt x="9052" y="31254"/>
                  </a:lnTo>
                  <a:lnTo>
                    <a:pt x="6832" y="30742"/>
                  </a:lnTo>
                  <a:lnTo>
                    <a:pt x="4611" y="30229"/>
                  </a:lnTo>
                  <a:lnTo>
                    <a:pt x="2391" y="29376"/>
                  </a:lnTo>
                  <a:lnTo>
                    <a:pt x="171" y="28351"/>
                  </a:lnTo>
                  <a:lnTo>
                    <a:pt x="0" y="28351"/>
                  </a:lnTo>
                  <a:lnTo>
                    <a:pt x="1879" y="29376"/>
                  </a:lnTo>
                  <a:lnTo>
                    <a:pt x="3928" y="30229"/>
                  </a:lnTo>
                  <a:lnTo>
                    <a:pt x="4953" y="31596"/>
                  </a:lnTo>
                  <a:lnTo>
                    <a:pt x="5978" y="32791"/>
                  </a:lnTo>
                  <a:lnTo>
                    <a:pt x="5978" y="32791"/>
                  </a:lnTo>
                  <a:lnTo>
                    <a:pt x="3587" y="31596"/>
                  </a:lnTo>
                  <a:lnTo>
                    <a:pt x="1537" y="30059"/>
                  </a:lnTo>
                  <a:lnTo>
                    <a:pt x="171" y="28692"/>
                  </a:lnTo>
                  <a:lnTo>
                    <a:pt x="0" y="28692"/>
                  </a:lnTo>
                  <a:lnTo>
                    <a:pt x="1025" y="29888"/>
                  </a:lnTo>
                  <a:lnTo>
                    <a:pt x="2050" y="30913"/>
                  </a:lnTo>
                  <a:lnTo>
                    <a:pt x="4782" y="33816"/>
                  </a:lnTo>
                  <a:lnTo>
                    <a:pt x="6148" y="35182"/>
                  </a:lnTo>
                  <a:lnTo>
                    <a:pt x="7685" y="36378"/>
                  </a:lnTo>
                  <a:lnTo>
                    <a:pt x="7685" y="36207"/>
                  </a:lnTo>
                  <a:lnTo>
                    <a:pt x="5294" y="33987"/>
                  </a:lnTo>
                  <a:lnTo>
                    <a:pt x="2904" y="31596"/>
                  </a:lnTo>
                  <a:lnTo>
                    <a:pt x="2904" y="31596"/>
                  </a:lnTo>
                  <a:lnTo>
                    <a:pt x="4782" y="32620"/>
                  </a:lnTo>
                  <a:lnTo>
                    <a:pt x="6661" y="33474"/>
                  </a:lnTo>
                  <a:lnTo>
                    <a:pt x="7856" y="34499"/>
                  </a:lnTo>
                  <a:lnTo>
                    <a:pt x="9052" y="35353"/>
                  </a:lnTo>
                  <a:lnTo>
                    <a:pt x="10418" y="36207"/>
                  </a:lnTo>
                  <a:lnTo>
                    <a:pt x="11784" y="36719"/>
                  </a:lnTo>
                  <a:lnTo>
                    <a:pt x="11955" y="36719"/>
                  </a:lnTo>
                  <a:lnTo>
                    <a:pt x="11955" y="36548"/>
                  </a:lnTo>
                  <a:lnTo>
                    <a:pt x="10076" y="35353"/>
                  </a:lnTo>
                  <a:lnTo>
                    <a:pt x="8369" y="33987"/>
                  </a:lnTo>
                  <a:lnTo>
                    <a:pt x="8881" y="34157"/>
                  </a:lnTo>
                  <a:lnTo>
                    <a:pt x="10589" y="34670"/>
                  </a:lnTo>
                  <a:lnTo>
                    <a:pt x="12126" y="35011"/>
                  </a:lnTo>
                  <a:lnTo>
                    <a:pt x="12980" y="35353"/>
                  </a:lnTo>
                  <a:lnTo>
                    <a:pt x="14004" y="35695"/>
                  </a:lnTo>
                  <a:lnTo>
                    <a:pt x="15029" y="35695"/>
                  </a:lnTo>
                  <a:lnTo>
                    <a:pt x="16054" y="35353"/>
                  </a:lnTo>
                  <a:lnTo>
                    <a:pt x="16054" y="35182"/>
                  </a:lnTo>
                  <a:lnTo>
                    <a:pt x="17249" y="35011"/>
                  </a:lnTo>
                  <a:lnTo>
                    <a:pt x="18445" y="34670"/>
                  </a:lnTo>
                  <a:lnTo>
                    <a:pt x="19128" y="34670"/>
                  </a:lnTo>
                  <a:lnTo>
                    <a:pt x="18786" y="34841"/>
                  </a:lnTo>
                  <a:lnTo>
                    <a:pt x="18616" y="35011"/>
                  </a:lnTo>
                  <a:lnTo>
                    <a:pt x="18786" y="35011"/>
                  </a:lnTo>
                  <a:lnTo>
                    <a:pt x="19640" y="34670"/>
                  </a:lnTo>
                  <a:lnTo>
                    <a:pt x="20665" y="34670"/>
                  </a:lnTo>
                  <a:lnTo>
                    <a:pt x="20494" y="34499"/>
                  </a:lnTo>
                  <a:lnTo>
                    <a:pt x="23910" y="33474"/>
                  </a:lnTo>
                  <a:lnTo>
                    <a:pt x="27155" y="32279"/>
                  </a:lnTo>
                  <a:lnTo>
                    <a:pt x="28692" y="31596"/>
                  </a:lnTo>
                  <a:lnTo>
                    <a:pt x="30229" y="30742"/>
                  </a:lnTo>
                  <a:lnTo>
                    <a:pt x="31766" y="29888"/>
                  </a:lnTo>
                  <a:lnTo>
                    <a:pt x="33132" y="28863"/>
                  </a:lnTo>
                  <a:lnTo>
                    <a:pt x="33644" y="28692"/>
                  </a:lnTo>
                  <a:lnTo>
                    <a:pt x="34327" y="28351"/>
                  </a:lnTo>
                  <a:lnTo>
                    <a:pt x="35352" y="27497"/>
                  </a:lnTo>
                  <a:lnTo>
                    <a:pt x="37402" y="25789"/>
                  </a:lnTo>
                  <a:lnTo>
                    <a:pt x="37572" y="25618"/>
                  </a:lnTo>
                  <a:lnTo>
                    <a:pt x="39451" y="24423"/>
                  </a:lnTo>
                  <a:lnTo>
                    <a:pt x="41330" y="22886"/>
                  </a:lnTo>
                  <a:lnTo>
                    <a:pt x="41500" y="23057"/>
                  </a:lnTo>
                  <a:lnTo>
                    <a:pt x="41671" y="22886"/>
                  </a:lnTo>
                  <a:lnTo>
                    <a:pt x="42354" y="22203"/>
                  </a:lnTo>
                  <a:lnTo>
                    <a:pt x="43037" y="21349"/>
                  </a:lnTo>
                  <a:lnTo>
                    <a:pt x="44062" y="20495"/>
                  </a:lnTo>
                  <a:lnTo>
                    <a:pt x="44745" y="19470"/>
                  </a:lnTo>
                  <a:lnTo>
                    <a:pt x="44745" y="19299"/>
                  </a:lnTo>
                  <a:lnTo>
                    <a:pt x="44745" y="19129"/>
                  </a:lnTo>
                  <a:lnTo>
                    <a:pt x="44574" y="19299"/>
                  </a:lnTo>
                  <a:lnTo>
                    <a:pt x="44062" y="19641"/>
                  </a:lnTo>
                  <a:lnTo>
                    <a:pt x="44745" y="18275"/>
                  </a:lnTo>
                  <a:lnTo>
                    <a:pt x="45087" y="16738"/>
                  </a:lnTo>
                  <a:lnTo>
                    <a:pt x="46111" y="15201"/>
                  </a:lnTo>
                  <a:lnTo>
                    <a:pt x="46111" y="15201"/>
                  </a:lnTo>
                  <a:lnTo>
                    <a:pt x="45941" y="16225"/>
                  </a:lnTo>
                  <a:lnTo>
                    <a:pt x="46111" y="16396"/>
                  </a:lnTo>
                  <a:lnTo>
                    <a:pt x="46111" y="16225"/>
                  </a:lnTo>
                  <a:lnTo>
                    <a:pt x="46453" y="15030"/>
                  </a:lnTo>
                  <a:lnTo>
                    <a:pt x="46795" y="13664"/>
                  </a:lnTo>
                  <a:lnTo>
                    <a:pt x="46965" y="12297"/>
                  </a:lnTo>
                  <a:lnTo>
                    <a:pt x="46965" y="11273"/>
                  </a:lnTo>
                  <a:lnTo>
                    <a:pt x="46965" y="9052"/>
                  </a:lnTo>
                  <a:lnTo>
                    <a:pt x="46624" y="7003"/>
                  </a:lnTo>
                  <a:lnTo>
                    <a:pt x="46453" y="6149"/>
                  </a:lnTo>
                  <a:lnTo>
                    <a:pt x="46111" y="5295"/>
                  </a:lnTo>
                  <a:lnTo>
                    <a:pt x="45599" y="4441"/>
                  </a:lnTo>
                  <a:lnTo>
                    <a:pt x="45087" y="3758"/>
                  </a:lnTo>
                  <a:lnTo>
                    <a:pt x="44916" y="3758"/>
                  </a:lnTo>
                  <a:lnTo>
                    <a:pt x="44916" y="3929"/>
                  </a:lnTo>
                  <a:lnTo>
                    <a:pt x="45258" y="4783"/>
                  </a:lnTo>
                  <a:lnTo>
                    <a:pt x="45258" y="9394"/>
                  </a:lnTo>
                  <a:lnTo>
                    <a:pt x="45258" y="11614"/>
                  </a:lnTo>
                  <a:lnTo>
                    <a:pt x="45087" y="14005"/>
                  </a:lnTo>
                  <a:lnTo>
                    <a:pt x="44745" y="15542"/>
                  </a:lnTo>
                  <a:lnTo>
                    <a:pt x="44233" y="16908"/>
                  </a:lnTo>
                  <a:lnTo>
                    <a:pt x="43720" y="17592"/>
                  </a:lnTo>
                  <a:lnTo>
                    <a:pt x="44062" y="15030"/>
                  </a:lnTo>
                  <a:lnTo>
                    <a:pt x="44574" y="13493"/>
                  </a:lnTo>
                  <a:lnTo>
                    <a:pt x="44916" y="11956"/>
                  </a:lnTo>
                  <a:lnTo>
                    <a:pt x="45087" y="11785"/>
                  </a:lnTo>
                  <a:lnTo>
                    <a:pt x="44916" y="11785"/>
                  </a:lnTo>
                  <a:lnTo>
                    <a:pt x="45087" y="9736"/>
                  </a:lnTo>
                  <a:lnTo>
                    <a:pt x="45087" y="9565"/>
                  </a:lnTo>
                  <a:lnTo>
                    <a:pt x="44916" y="9736"/>
                  </a:lnTo>
                  <a:lnTo>
                    <a:pt x="44574" y="12127"/>
                  </a:lnTo>
                  <a:lnTo>
                    <a:pt x="44233" y="12639"/>
                  </a:lnTo>
                  <a:lnTo>
                    <a:pt x="44233" y="8369"/>
                  </a:lnTo>
                  <a:lnTo>
                    <a:pt x="44233" y="6149"/>
                  </a:lnTo>
                  <a:lnTo>
                    <a:pt x="44062" y="4100"/>
                  </a:lnTo>
                  <a:lnTo>
                    <a:pt x="43891" y="4100"/>
                  </a:lnTo>
                  <a:lnTo>
                    <a:pt x="43720" y="5978"/>
                  </a:lnTo>
                  <a:lnTo>
                    <a:pt x="43037" y="2904"/>
                  </a:lnTo>
                  <a:lnTo>
                    <a:pt x="423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3" name="Google Shape;830;p32"/>
            <p:cNvSpPr/>
            <p:nvPr/>
          </p:nvSpPr>
          <p:spPr>
            <a:xfrm>
              <a:off x="8354880" y="1280160"/>
              <a:ext cx="313920" cy="24588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45880"/>
                <a:gd name="textAreaBottom" fmla="*/ 246240 h 245880"/>
              </a:gdLst>
              <a:ahLst/>
              <a:cxnLst/>
              <a:rect l="textAreaLeft" t="textAreaTop" r="textAreaRight" b="textAreaBottom"/>
              <a:pathLst>
                <a:path w="47308" h="37060">
                  <a:moveTo>
                    <a:pt x="44859" y="12524"/>
                  </a:moveTo>
                  <a:lnTo>
                    <a:pt x="44660" y="13321"/>
                  </a:lnTo>
                  <a:lnTo>
                    <a:pt x="44745" y="12809"/>
                  </a:lnTo>
                  <a:lnTo>
                    <a:pt x="44745" y="12638"/>
                  </a:lnTo>
                  <a:lnTo>
                    <a:pt x="44859" y="12524"/>
                  </a:lnTo>
                  <a:close/>
                  <a:moveTo>
                    <a:pt x="46112" y="8027"/>
                  </a:moveTo>
                  <a:lnTo>
                    <a:pt x="46282" y="9564"/>
                  </a:lnTo>
                  <a:lnTo>
                    <a:pt x="46282" y="11101"/>
                  </a:lnTo>
                  <a:lnTo>
                    <a:pt x="46112" y="14004"/>
                  </a:lnTo>
                  <a:lnTo>
                    <a:pt x="45941" y="14517"/>
                  </a:lnTo>
                  <a:lnTo>
                    <a:pt x="46112" y="12809"/>
                  </a:lnTo>
                  <a:lnTo>
                    <a:pt x="46112" y="11101"/>
                  </a:lnTo>
                  <a:lnTo>
                    <a:pt x="46112" y="8027"/>
                  </a:lnTo>
                  <a:close/>
                  <a:moveTo>
                    <a:pt x="43721" y="11955"/>
                  </a:moveTo>
                  <a:lnTo>
                    <a:pt x="43721" y="13321"/>
                  </a:lnTo>
                  <a:lnTo>
                    <a:pt x="42696" y="14687"/>
                  </a:lnTo>
                  <a:lnTo>
                    <a:pt x="42696" y="14687"/>
                  </a:lnTo>
                  <a:lnTo>
                    <a:pt x="43721" y="11955"/>
                  </a:lnTo>
                  <a:close/>
                  <a:moveTo>
                    <a:pt x="45087" y="12809"/>
                  </a:moveTo>
                  <a:lnTo>
                    <a:pt x="45087" y="14175"/>
                  </a:lnTo>
                  <a:lnTo>
                    <a:pt x="44745" y="15541"/>
                  </a:lnTo>
                  <a:lnTo>
                    <a:pt x="44404" y="17078"/>
                  </a:lnTo>
                  <a:lnTo>
                    <a:pt x="44233" y="17078"/>
                  </a:lnTo>
                  <a:lnTo>
                    <a:pt x="44404" y="15371"/>
                  </a:lnTo>
                  <a:lnTo>
                    <a:pt x="45087" y="12809"/>
                  </a:lnTo>
                  <a:close/>
                  <a:moveTo>
                    <a:pt x="43550" y="14517"/>
                  </a:moveTo>
                  <a:lnTo>
                    <a:pt x="43550" y="15712"/>
                  </a:lnTo>
                  <a:lnTo>
                    <a:pt x="42696" y="17591"/>
                  </a:lnTo>
                  <a:lnTo>
                    <a:pt x="42013" y="18567"/>
                  </a:lnTo>
                  <a:lnTo>
                    <a:pt x="42013" y="18567"/>
                  </a:lnTo>
                  <a:lnTo>
                    <a:pt x="42013" y="18445"/>
                  </a:lnTo>
                  <a:lnTo>
                    <a:pt x="41842" y="18274"/>
                  </a:lnTo>
                  <a:lnTo>
                    <a:pt x="41586" y="18274"/>
                  </a:lnTo>
                  <a:lnTo>
                    <a:pt x="42525" y="16395"/>
                  </a:lnTo>
                  <a:lnTo>
                    <a:pt x="43550" y="14517"/>
                  </a:lnTo>
                  <a:close/>
                  <a:moveTo>
                    <a:pt x="43208" y="17932"/>
                  </a:moveTo>
                  <a:lnTo>
                    <a:pt x="43038" y="18615"/>
                  </a:lnTo>
                  <a:lnTo>
                    <a:pt x="42184" y="19469"/>
                  </a:lnTo>
                  <a:lnTo>
                    <a:pt x="42525" y="18957"/>
                  </a:lnTo>
                  <a:lnTo>
                    <a:pt x="43208" y="17932"/>
                  </a:lnTo>
                  <a:close/>
                  <a:moveTo>
                    <a:pt x="43379" y="11784"/>
                  </a:moveTo>
                  <a:lnTo>
                    <a:pt x="42525" y="14004"/>
                  </a:lnTo>
                  <a:lnTo>
                    <a:pt x="41330" y="16395"/>
                  </a:lnTo>
                  <a:lnTo>
                    <a:pt x="40647" y="17591"/>
                  </a:lnTo>
                  <a:lnTo>
                    <a:pt x="39622" y="18786"/>
                  </a:lnTo>
                  <a:lnTo>
                    <a:pt x="38597" y="19982"/>
                  </a:lnTo>
                  <a:lnTo>
                    <a:pt x="37402" y="21006"/>
                  </a:lnTo>
                  <a:lnTo>
                    <a:pt x="37060" y="21177"/>
                  </a:lnTo>
                  <a:lnTo>
                    <a:pt x="37231" y="21006"/>
                  </a:lnTo>
                  <a:lnTo>
                    <a:pt x="37402" y="21006"/>
                  </a:lnTo>
                  <a:lnTo>
                    <a:pt x="39280" y="18957"/>
                  </a:lnTo>
                  <a:lnTo>
                    <a:pt x="40817" y="16908"/>
                  </a:lnTo>
                  <a:lnTo>
                    <a:pt x="42184" y="14346"/>
                  </a:lnTo>
                  <a:lnTo>
                    <a:pt x="43379" y="11784"/>
                  </a:lnTo>
                  <a:close/>
                  <a:moveTo>
                    <a:pt x="42696" y="20323"/>
                  </a:moveTo>
                  <a:lnTo>
                    <a:pt x="42525" y="21006"/>
                  </a:lnTo>
                  <a:lnTo>
                    <a:pt x="40988" y="22031"/>
                  </a:lnTo>
                  <a:lnTo>
                    <a:pt x="41842" y="21177"/>
                  </a:lnTo>
                  <a:lnTo>
                    <a:pt x="42013" y="21006"/>
                  </a:lnTo>
                  <a:lnTo>
                    <a:pt x="42696" y="20323"/>
                  </a:lnTo>
                  <a:close/>
                  <a:moveTo>
                    <a:pt x="41815" y="18849"/>
                  </a:moveTo>
                  <a:lnTo>
                    <a:pt x="41501" y="19299"/>
                  </a:lnTo>
                  <a:lnTo>
                    <a:pt x="40476" y="20836"/>
                  </a:lnTo>
                  <a:lnTo>
                    <a:pt x="39451" y="22373"/>
                  </a:lnTo>
                  <a:lnTo>
                    <a:pt x="39280" y="22373"/>
                  </a:lnTo>
                  <a:lnTo>
                    <a:pt x="40134" y="20836"/>
                  </a:lnTo>
                  <a:lnTo>
                    <a:pt x="41815" y="18849"/>
                  </a:lnTo>
                  <a:close/>
                  <a:moveTo>
                    <a:pt x="43038" y="19469"/>
                  </a:moveTo>
                  <a:lnTo>
                    <a:pt x="42867" y="19640"/>
                  </a:lnTo>
                  <a:lnTo>
                    <a:pt x="41671" y="20836"/>
                  </a:lnTo>
                  <a:lnTo>
                    <a:pt x="41671" y="21006"/>
                  </a:lnTo>
                  <a:lnTo>
                    <a:pt x="39964" y="22714"/>
                  </a:lnTo>
                  <a:lnTo>
                    <a:pt x="39964" y="22885"/>
                  </a:lnTo>
                  <a:lnTo>
                    <a:pt x="40134" y="22885"/>
                  </a:lnTo>
                  <a:lnTo>
                    <a:pt x="40476" y="22714"/>
                  </a:lnTo>
                  <a:lnTo>
                    <a:pt x="41501" y="22031"/>
                  </a:lnTo>
                  <a:lnTo>
                    <a:pt x="42696" y="21348"/>
                  </a:lnTo>
                  <a:lnTo>
                    <a:pt x="42696" y="21177"/>
                  </a:lnTo>
                  <a:lnTo>
                    <a:pt x="42867" y="21006"/>
                  </a:lnTo>
                  <a:lnTo>
                    <a:pt x="43208" y="19811"/>
                  </a:lnTo>
                  <a:lnTo>
                    <a:pt x="43038" y="19469"/>
                  </a:lnTo>
                  <a:close/>
                  <a:moveTo>
                    <a:pt x="40134" y="18786"/>
                  </a:moveTo>
                  <a:lnTo>
                    <a:pt x="38085" y="22202"/>
                  </a:lnTo>
                  <a:lnTo>
                    <a:pt x="36719" y="23739"/>
                  </a:lnTo>
                  <a:lnTo>
                    <a:pt x="36206" y="23739"/>
                  </a:lnTo>
                  <a:lnTo>
                    <a:pt x="36036" y="23910"/>
                  </a:lnTo>
                  <a:lnTo>
                    <a:pt x="35865" y="24081"/>
                  </a:lnTo>
                  <a:lnTo>
                    <a:pt x="36036" y="24251"/>
                  </a:lnTo>
                  <a:lnTo>
                    <a:pt x="36206" y="24251"/>
                  </a:lnTo>
                  <a:lnTo>
                    <a:pt x="35011" y="25447"/>
                  </a:lnTo>
                  <a:lnTo>
                    <a:pt x="32791" y="26301"/>
                  </a:lnTo>
                  <a:lnTo>
                    <a:pt x="32791" y="26301"/>
                  </a:lnTo>
                  <a:lnTo>
                    <a:pt x="33986" y="25105"/>
                  </a:lnTo>
                  <a:lnTo>
                    <a:pt x="35182" y="24081"/>
                  </a:lnTo>
                  <a:lnTo>
                    <a:pt x="36206" y="22885"/>
                  </a:lnTo>
                  <a:lnTo>
                    <a:pt x="37231" y="21519"/>
                  </a:lnTo>
                  <a:lnTo>
                    <a:pt x="38768" y="20323"/>
                  </a:lnTo>
                  <a:lnTo>
                    <a:pt x="40134" y="18786"/>
                  </a:lnTo>
                  <a:close/>
                  <a:moveTo>
                    <a:pt x="40647" y="23056"/>
                  </a:moveTo>
                  <a:lnTo>
                    <a:pt x="39964" y="23227"/>
                  </a:lnTo>
                  <a:lnTo>
                    <a:pt x="39793" y="23397"/>
                  </a:lnTo>
                  <a:lnTo>
                    <a:pt x="39793" y="23568"/>
                  </a:lnTo>
                  <a:lnTo>
                    <a:pt x="39622" y="23397"/>
                  </a:lnTo>
                  <a:lnTo>
                    <a:pt x="39110" y="23568"/>
                  </a:lnTo>
                  <a:lnTo>
                    <a:pt x="38939" y="23568"/>
                  </a:lnTo>
                  <a:lnTo>
                    <a:pt x="36719" y="25788"/>
                  </a:lnTo>
                  <a:lnTo>
                    <a:pt x="34669" y="27496"/>
                  </a:lnTo>
                  <a:lnTo>
                    <a:pt x="34498" y="27838"/>
                  </a:lnTo>
                  <a:lnTo>
                    <a:pt x="34840" y="27838"/>
                  </a:lnTo>
                  <a:lnTo>
                    <a:pt x="37231" y="25959"/>
                  </a:lnTo>
                  <a:lnTo>
                    <a:pt x="37914" y="25447"/>
                  </a:lnTo>
                  <a:lnTo>
                    <a:pt x="39451" y="24081"/>
                  </a:lnTo>
                  <a:lnTo>
                    <a:pt x="39622" y="24081"/>
                  </a:lnTo>
                  <a:lnTo>
                    <a:pt x="40817" y="23227"/>
                  </a:lnTo>
                  <a:lnTo>
                    <a:pt x="40817" y="23056"/>
                  </a:lnTo>
                  <a:close/>
                  <a:moveTo>
                    <a:pt x="30115" y="29546"/>
                  </a:moveTo>
                  <a:lnTo>
                    <a:pt x="30058" y="29578"/>
                  </a:lnTo>
                  <a:lnTo>
                    <a:pt x="30058" y="29578"/>
                  </a:lnTo>
                  <a:lnTo>
                    <a:pt x="30058" y="29546"/>
                  </a:lnTo>
                  <a:close/>
                  <a:moveTo>
                    <a:pt x="30570" y="29716"/>
                  </a:moveTo>
                  <a:lnTo>
                    <a:pt x="30229" y="30058"/>
                  </a:lnTo>
                  <a:lnTo>
                    <a:pt x="30058" y="30229"/>
                  </a:lnTo>
                  <a:lnTo>
                    <a:pt x="29204" y="30570"/>
                  </a:lnTo>
                  <a:lnTo>
                    <a:pt x="29375" y="30399"/>
                  </a:lnTo>
                  <a:lnTo>
                    <a:pt x="30570" y="29716"/>
                  </a:lnTo>
                  <a:close/>
                  <a:moveTo>
                    <a:pt x="32791" y="27325"/>
                  </a:moveTo>
                  <a:lnTo>
                    <a:pt x="30400" y="29033"/>
                  </a:lnTo>
                  <a:lnTo>
                    <a:pt x="30058" y="29204"/>
                  </a:lnTo>
                  <a:lnTo>
                    <a:pt x="29887" y="29375"/>
                  </a:lnTo>
                  <a:lnTo>
                    <a:pt x="29204" y="29716"/>
                  </a:lnTo>
                  <a:lnTo>
                    <a:pt x="29033" y="29716"/>
                  </a:lnTo>
                  <a:lnTo>
                    <a:pt x="27667" y="30399"/>
                  </a:lnTo>
                  <a:lnTo>
                    <a:pt x="27326" y="30570"/>
                  </a:lnTo>
                  <a:lnTo>
                    <a:pt x="26813" y="30912"/>
                  </a:lnTo>
                  <a:lnTo>
                    <a:pt x="26642" y="30741"/>
                  </a:lnTo>
                  <a:lnTo>
                    <a:pt x="26472" y="30741"/>
                  </a:lnTo>
                  <a:lnTo>
                    <a:pt x="25959" y="30912"/>
                  </a:lnTo>
                  <a:lnTo>
                    <a:pt x="25959" y="31083"/>
                  </a:lnTo>
                  <a:lnTo>
                    <a:pt x="24935" y="31083"/>
                  </a:lnTo>
                  <a:lnTo>
                    <a:pt x="27838" y="29546"/>
                  </a:lnTo>
                  <a:lnTo>
                    <a:pt x="30570" y="28009"/>
                  </a:lnTo>
                  <a:lnTo>
                    <a:pt x="32791" y="27325"/>
                  </a:lnTo>
                  <a:close/>
                  <a:moveTo>
                    <a:pt x="34498" y="26471"/>
                  </a:moveTo>
                  <a:lnTo>
                    <a:pt x="31937" y="28521"/>
                  </a:lnTo>
                  <a:lnTo>
                    <a:pt x="31192" y="28940"/>
                  </a:lnTo>
                  <a:lnTo>
                    <a:pt x="31192" y="28940"/>
                  </a:lnTo>
                  <a:lnTo>
                    <a:pt x="32278" y="28179"/>
                  </a:lnTo>
                  <a:lnTo>
                    <a:pt x="33815" y="26984"/>
                  </a:lnTo>
                  <a:lnTo>
                    <a:pt x="33815" y="26813"/>
                  </a:lnTo>
                  <a:lnTo>
                    <a:pt x="33645" y="26813"/>
                  </a:lnTo>
                  <a:lnTo>
                    <a:pt x="32108" y="27155"/>
                  </a:lnTo>
                  <a:lnTo>
                    <a:pt x="30400" y="27667"/>
                  </a:lnTo>
                  <a:lnTo>
                    <a:pt x="27326" y="29546"/>
                  </a:lnTo>
                  <a:lnTo>
                    <a:pt x="24081" y="31083"/>
                  </a:lnTo>
                  <a:lnTo>
                    <a:pt x="23910" y="31253"/>
                  </a:lnTo>
                  <a:lnTo>
                    <a:pt x="24081" y="31424"/>
                  </a:lnTo>
                  <a:lnTo>
                    <a:pt x="25959" y="31424"/>
                  </a:lnTo>
                  <a:lnTo>
                    <a:pt x="26130" y="31253"/>
                  </a:lnTo>
                  <a:lnTo>
                    <a:pt x="26301" y="31424"/>
                  </a:lnTo>
                  <a:lnTo>
                    <a:pt x="26642" y="31424"/>
                  </a:lnTo>
                  <a:lnTo>
                    <a:pt x="27496" y="30912"/>
                  </a:lnTo>
                  <a:lnTo>
                    <a:pt x="27838" y="30741"/>
                  </a:lnTo>
                  <a:lnTo>
                    <a:pt x="29204" y="30058"/>
                  </a:lnTo>
                  <a:lnTo>
                    <a:pt x="28180" y="30912"/>
                  </a:lnTo>
                  <a:lnTo>
                    <a:pt x="28180" y="31083"/>
                  </a:lnTo>
                  <a:lnTo>
                    <a:pt x="28350" y="31083"/>
                  </a:lnTo>
                  <a:lnTo>
                    <a:pt x="29375" y="30912"/>
                  </a:lnTo>
                  <a:lnTo>
                    <a:pt x="30400" y="30399"/>
                  </a:lnTo>
                  <a:lnTo>
                    <a:pt x="30400" y="30229"/>
                  </a:lnTo>
                  <a:lnTo>
                    <a:pt x="34669" y="26984"/>
                  </a:lnTo>
                  <a:lnTo>
                    <a:pt x="34669" y="26813"/>
                  </a:lnTo>
                  <a:lnTo>
                    <a:pt x="34669" y="26642"/>
                  </a:lnTo>
                  <a:lnTo>
                    <a:pt x="34669" y="26471"/>
                  </a:lnTo>
                  <a:close/>
                  <a:moveTo>
                    <a:pt x="16908" y="30912"/>
                  </a:moveTo>
                  <a:lnTo>
                    <a:pt x="15029" y="31424"/>
                  </a:lnTo>
                  <a:lnTo>
                    <a:pt x="14517" y="31510"/>
                  </a:lnTo>
                  <a:lnTo>
                    <a:pt x="14517" y="31510"/>
                  </a:lnTo>
                  <a:lnTo>
                    <a:pt x="15542" y="31253"/>
                  </a:lnTo>
                  <a:lnTo>
                    <a:pt x="16908" y="30912"/>
                  </a:lnTo>
                  <a:close/>
                  <a:moveTo>
                    <a:pt x="34840" y="20153"/>
                  </a:moveTo>
                  <a:lnTo>
                    <a:pt x="33815" y="20836"/>
                  </a:lnTo>
                  <a:lnTo>
                    <a:pt x="29204" y="24422"/>
                  </a:lnTo>
                  <a:lnTo>
                    <a:pt x="24593" y="28009"/>
                  </a:lnTo>
                  <a:lnTo>
                    <a:pt x="21861" y="29716"/>
                  </a:lnTo>
                  <a:lnTo>
                    <a:pt x="19470" y="30912"/>
                  </a:lnTo>
                  <a:lnTo>
                    <a:pt x="19299" y="31253"/>
                  </a:lnTo>
                  <a:lnTo>
                    <a:pt x="19299" y="31083"/>
                  </a:lnTo>
                  <a:lnTo>
                    <a:pt x="19128" y="31083"/>
                  </a:lnTo>
                  <a:lnTo>
                    <a:pt x="17762" y="31595"/>
                  </a:lnTo>
                  <a:lnTo>
                    <a:pt x="20153" y="30570"/>
                  </a:lnTo>
                  <a:lnTo>
                    <a:pt x="22202" y="29375"/>
                  </a:lnTo>
                  <a:lnTo>
                    <a:pt x="24252" y="27838"/>
                  </a:lnTo>
                  <a:lnTo>
                    <a:pt x="26301" y="26301"/>
                  </a:lnTo>
                  <a:lnTo>
                    <a:pt x="28180" y="24764"/>
                  </a:lnTo>
                  <a:lnTo>
                    <a:pt x="31254" y="22202"/>
                  </a:lnTo>
                  <a:lnTo>
                    <a:pt x="32961" y="21006"/>
                  </a:lnTo>
                  <a:lnTo>
                    <a:pt x="34840" y="20153"/>
                  </a:lnTo>
                  <a:close/>
                  <a:moveTo>
                    <a:pt x="5295" y="30741"/>
                  </a:moveTo>
                  <a:lnTo>
                    <a:pt x="8369" y="31424"/>
                  </a:lnTo>
                  <a:lnTo>
                    <a:pt x="9735" y="31595"/>
                  </a:lnTo>
                  <a:lnTo>
                    <a:pt x="11272" y="31766"/>
                  </a:lnTo>
                  <a:lnTo>
                    <a:pt x="12638" y="31595"/>
                  </a:lnTo>
                  <a:lnTo>
                    <a:pt x="14005" y="31595"/>
                  </a:lnTo>
                  <a:lnTo>
                    <a:pt x="12980" y="31766"/>
                  </a:lnTo>
                  <a:lnTo>
                    <a:pt x="10931" y="31937"/>
                  </a:lnTo>
                  <a:lnTo>
                    <a:pt x="8881" y="31595"/>
                  </a:lnTo>
                  <a:lnTo>
                    <a:pt x="8710" y="31766"/>
                  </a:lnTo>
                  <a:lnTo>
                    <a:pt x="8540" y="31595"/>
                  </a:lnTo>
                  <a:lnTo>
                    <a:pt x="6832" y="31253"/>
                  </a:lnTo>
                  <a:lnTo>
                    <a:pt x="5295" y="30741"/>
                  </a:lnTo>
                  <a:close/>
                  <a:moveTo>
                    <a:pt x="513" y="29033"/>
                  </a:moveTo>
                  <a:lnTo>
                    <a:pt x="3928" y="30570"/>
                  </a:lnTo>
                  <a:lnTo>
                    <a:pt x="5465" y="32449"/>
                  </a:lnTo>
                  <a:lnTo>
                    <a:pt x="3587" y="31424"/>
                  </a:lnTo>
                  <a:lnTo>
                    <a:pt x="1879" y="30058"/>
                  </a:lnTo>
                  <a:lnTo>
                    <a:pt x="1708" y="30058"/>
                  </a:lnTo>
                  <a:lnTo>
                    <a:pt x="513" y="29033"/>
                  </a:lnTo>
                  <a:close/>
                  <a:moveTo>
                    <a:pt x="7515" y="32278"/>
                  </a:moveTo>
                  <a:lnTo>
                    <a:pt x="9564" y="33132"/>
                  </a:lnTo>
                  <a:lnTo>
                    <a:pt x="9735" y="32961"/>
                  </a:lnTo>
                  <a:lnTo>
                    <a:pt x="9735" y="32790"/>
                  </a:lnTo>
                  <a:lnTo>
                    <a:pt x="10042" y="33252"/>
                  </a:lnTo>
                  <a:lnTo>
                    <a:pt x="8881" y="32961"/>
                  </a:lnTo>
                  <a:lnTo>
                    <a:pt x="7515" y="32278"/>
                  </a:lnTo>
                  <a:close/>
                  <a:moveTo>
                    <a:pt x="5124" y="30912"/>
                  </a:moveTo>
                  <a:lnTo>
                    <a:pt x="6832" y="31424"/>
                  </a:lnTo>
                  <a:lnTo>
                    <a:pt x="8369" y="31937"/>
                  </a:lnTo>
                  <a:lnTo>
                    <a:pt x="9052" y="32620"/>
                  </a:lnTo>
                  <a:lnTo>
                    <a:pt x="9052" y="32620"/>
                  </a:lnTo>
                  <a:lnTo>
                    <a:pt x="7686" y="32107"/>
                  </a:lnTo>
                  <a:lnTo>
                    <a:pt x="7344" y="32107"/>
                  </a:lnTo>
                  <a:lnTo>
                    <a:pt x="7173" y="32278"/>
                  </a:lnTo>
                  <a:lnTo>
                    <a:pt x="7173" y="32449"/>
                  </a:lnTo>
                  <a:lnTo>
                    <a:pt x="7344" y="32620"/>
                  </a:lnTo>
                  <a:lnTo>
                    <a:pt x="8710" y="33132"/>
                  </a:lnTo>
                  <a:lnTo>
                    <a:pt x="10077" y="33644"/>
                  </a:lnTo>
                  <a:lnTo>
                    <a:pt x="10589" y="34157"/>
                  </a:lnTo>
                  <a:lnTo>
                    <a:pt x="7856" y="33474"/>
                  </a:lnTo>
                  <a:lnTo>
                    <a:pt x="5124" y="30912"/>
                  </a:lnTo>
                  <a:close/>
                  <a:moveTo>
                    <a:pt x="21519" y="33986"/>
                  </a:moveTo>
                  <a:lnTo>
                    <a:pt x="20665" y="34327"/>
                  </a:lnTo>
                  <a:lnTo>
                    <a:pt x="20494" y="34327"/>
                  </a:lnTo>
                  <a:lnTo>
                    <a:pt x="20494" y="34157"/>
                  </a:lnTo>
                  <a:lnTo>
                    <a:pt x="21519" y="33986"/>
                  </a:lnTo>
                  <a:close/>
                  <a:moveTo>
                    <a:pt x="11784" y="34157"/>
                  </a:moveTo>
                  <a:lnTo>
                    <a:pt x="13321" y="34327"/>
                  </a:lnTo>
                  <a:lnTo>
                    <a:pt x="15029" y="34498"/>
                  </a:lnTo>
                  <a:lnTo>
                    <a:pt x="15883" y="34669"/>
                  </a:lnTo>
                  <a:lnTo>
                    <a:pt x="14175" y="34669"/>
                  </a:lnTo>
                  <a:lnTo>
                    <a:pt x="12468" y="34498"/>
                  </a:lnTo>
                  <a:lnTo>
                    <a:pt x="11784" y="34157"/>
                  </a:lnTo>
                  <a:close/>
                  <a:moveTo>
                    <a:pt x="10931" y="33644"/>
                  </a:moveTo>
                  <a:lnTo>
                    <a:pt x="10931" y="33815"/>
                  </a:lnTo>
                  <a:lnTo>
                    <a:pt x="12297" y="34840"/>
                  </a:lnTo>
                  <a:lnTo>
                    <a:pt x="12468" y="34840"/>
                  </a:lnTo>
                  <a:lnTo>
                    <a:pt x="15029" y="35011"/>
                  </a:lnTo>
                  <a:lnTo>
                    <a:pt x="17249" y="34840"/>
                  </a:lnTo>
                  <a:lnTo>
                    <a:pt x="17420" y="34669"/>
                  </a:lnTo>
                  <a:lnTo>
                    <a:pt x="17249" y="34498"/>
                  </a:lnTo>
                  <a:lnTo>
                    <a:pt x="15200" y="34157"/>
                  </a:lnTo>
                  <a:lnTo>
                    <a:pt x="12980" y="33986"/>
                  </a:lnTo>
                  <a:lnTo>
                    <a:pt x="11101" y="33644"/>
                  </a:lnTo>
                  <a:close/>
                  <a:moveTo>
                    <a:pt x="45429" y="4270"/>
                  </a:moveTo>
                  <a:lnTo>
                    <a:pt x="46112" y="5636"/>
                  </a:lnTo>
                  <a:lnTo>
                    <a:pt x="46624" y="7344"/>
                  </a:lnTo>
                  <a:lnTo>
                    <a:pt x="46966" y="9222"/>
                  </a:lnTo>
                  <a:lnTo>
                    <a:pt x="46966" y="11272"/>
                  </a:lnTo>
                  <a:lnTo>
                    <a:pt x="46966" y="11443"/>
                  </a:lnTo>
                  <a:lnTo>
                    <a:pt x="46966" y="12467"/>
                  </a:lnTo>
                  <a:lnTo>
                    <a:pt x="46795" y="13663"/>
                  </a:lnTo>
                  <a:lnTo>
                    <a:pt x="46351" y="15439"/>
                  </a:lnTo>
                  <a:lnTo>
                    <a:pt x="46351" y="15439"/>
                  </a:lnTo>
                  <a:lnTo>
                    <a:pt x="46282" y="15371"/>
                  </a:lnTo>
                  <a:lnTo>
                    <a:pt x="46112" y="15371"/>
                  </a:lnTo>
                  <a:lnTo>
                    <a:pt x="45258" y="16737"/>
                  </a:lnTo>
                  <a:lnTo>
                    <a:pt x="45087" y="16908"/>
                  </a:lnTo>
                  <a:lnTo>
                    <a:pt x="44745" y="18274"/>
                  </a:lnTo>
                  <a:lnTo>
                    <a:pt x="44062" y="19811"/>
                  </a:lnTo>
                  <a:lnTo>
                    <a:pt x="44233" y="19982"/>
                  </a:lnTo>
                  <a:lnTo>
                    <a:pt x="44404" y="19982"/>
                  </a:lnTo>
                  <a:lnTo>
                    <a:pt x="44062" y="20494"/>
                  </a:lnTo>
                  <a:lnTo>
                    <a:pt x="43038" y="21519"/>
                  </a:lnTo>
                  <a:lnTo>
                    <a:pt x="42525" y="22202"/>
                  </a:lnTo>
                  <a:lnTo>
                    <a:pt x="41671" y="23056"/>
                  </a:lnTo>
                  <a:lnTo>
                    <a:pt x="41671" y="22885"/>
                  </a:lnTo>
                  <a:lnTo>
                    <a:pt x="41501" y="22885"/>
                  </a:lnTo>
                  <a:lnTo>
                    <a:pt x="39622" y="24422"/>
                  </a:lnTo>
                  <a:lnTo>
                    <a:pt x="37573" y="25788"/>
                  </a:lnTo>
                  <a:lnTo>
                    <a:pt x="36889" y="26301"/>
                  </a:lnTo>
                  <a:lnTo>
                    <a:pt x="35182" y="27838"/>
                  </a:lnTo>
                  <a:lnTo>
                    <a:pt x="34157" y="28521"/>
                  </a:lnTo>
                  <a:lnTo>
                    <a:pt x="33132" y="28862"/>
                  </a:lnTo>
                  <a:lnTo>
                    <a:pt x="31937" y="29887"/>
                  </a:lnTo>
                  <a:lnTo>
                    <a:pt x="30570" y="30741"/>
                  </a:lnTo>
                  <a:lnTo>
                    <a:pt x="29204" y="31424"/>
                  </a:lnTo>
                  <a:lnTo>
                    <a:pt x="27838" y="32107"/>
                  </a:lnTo>
                  <a:lnTo>
                    <a:pt x="24935" y="33303"/>
                  </a:lnTo>
                  <a:lnTo>
                    <a:pt x="21861" y="34157"/>
                  </a:lnTo>
                  <a:lnTo>
                    <a:pt x="24935" y="33132"/>
                  </a:lnTo>
                  <a:lnTo>
                    <a:pt x="27838" y="31937"/>
                  </a:lnTo>
                  <a:lnTo>
                    <a:pt x="28009" y="31595"/>
                  </a:lnTo>
                  <a:lnTo>
                    <a:pt x="27838" y="31595"/>
                  </a:lnTo>
                  <a:lnTo>
                    <a:pt x="26813" y="31766"/>
                  </a:lnTo>
                  <a:lnTo>
                    <a:pt x="25276" y="32449"/>
                  </a:lnTo>
                  <a:lnTo>
                    <a:pt x="23739" y="32961"/>
                  </a:lnTo>
                  <a:lnTo>
                    <a:pt x="22031" y="33474"/>
                  </a:lnTo>
                  <a:lnTo>
                    <a:pt x="20324" y="33815"/>
                  </a:lnTo>
                  <a:lnTo>
                    <a:pt x="20153" y="33986"/>
                  </a:lnTo>
                  <a:lnTo>
                    <a:pt x="19982" y="33815"/>
                  </a:lnTo>
                  <a:lnTo>
                    <a:pt x="18103" y="34157"/>
                  </a:lnTo>
                  <a:lnTo>
                    <a:pt x="17933" y="34327"/>
                  </a:lnTo>
                  <a:lnTo>
                    <a:pt x="18103" y="34498"/>
                  </a:lnTo>
                  <a:lnTo>
                    <a:pt x="18957" y="34498"/>
                  </a:lnTo>
                  <a:lnTo>
                    <a:pt x="19470" y="34327"/>
                  </a:lnTo>
                  <a:lnTo>
                    <a:pt x="19470" y="34498"/>
                  </a:lnTo>
                  <a:lnTo>
                    <a:pt x="19640" y="34669"/>
                  </a:lnTo>
                  <a:lnTo>
                    <a:pt x="19811" y="34669"/>
                  </a:lnTo>
                  <a:lnTo>
                    <a:pt x="19470" y="34840"/>
                  </a:lnTo>
                  <a:lnTo>
                    <a:pt x="19299" y="34669"/>
                  </a:lnTo>
                  <a:lnTo>
                    <a:pt x="18616" y="34669"/>
                  </a:lnTo>
                  <a:lnTo>
                    <a:pt x="17420" y="35011"/>
                  </a:lnTo>
                  <a:lnTo>
                    <a:pt x="16225" y="35181"/>
                  </a:lnTo>
                  <a:lnTo>
                    <a:pt x="16054" y="35352"/>
                  </a:lnTo>
                  <a:lnTo>
                    <a:pt x="15200" y="35694"/>
                  </a:lnTo>
                  <a:lnTo>
                    <a:pt x="14175" y="35694"/>
                  </a:lnTo>
                  <a:lnTo>
                    <a:pt x="13321" y="35352"/>
                  </a:lnTo>
                  <a:lnTo>
                    <a:pt x="12468" y="35011"/>
                  </a:lnTo>
                  <a:lnTo>
                    <a:pt x="12297" y="35011"/>
                  </a:lnTo>
                  <a:lnTo>
                    <a:pt x="10760" y="34669"/>
                  </a:lnTo>
                  <a:lnTo>
                    <a:pt x="9223" y="34327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9393" y="34327"/>
                  </a:lnTo>
                  <a:lnTo>
                    <a:pt x="11272" y="34669"/>
                  </a:lnTo>
                  <a:lnTo>
                    <a:pt x="11443" y="34498"/>
                  </a:lnTo>
                  <a:lnTo>
                    <a:pt x="11443" y="34327"/>
                  </a:lnTo>
                  <a:lnTo>
                    <a:pt x="10247" y="33474"/>
                  </a:lnTo>
                  <a:lnTo>
                    <a:pt x="10247" y="33303"/>
                  </a:lnTo>
                  <a:lnTo>
                    <a:pt x="11955" y="33644"/>
                  </a:lnTo>
                  <a:lnTo>
                    <a:pt x="12126" y="33474"/>
                  </a:lnTo>
                  <a:lnTo>
                    <a:pt x="14517" y="33815"/>
                  </a:lnTo>
                  <a:lnTo>
                    <a:pt x="17079" y="33815"/>
                  </a:lnTo>
                  <a:lnTo>
                    <a:pt x="19811" y="33474"/>
                  </a:lnTo>
                  <a:lnTo>
                    <a:pt x="22373" y="32961"/>
                  </a:lnTo>
                  <a:lnTo>
                    <a:pt x="25105" y="32107"/>
                  </a:lnTo>
                  <a:lnTo>
                    <a:pt x="25276" y="31766"/>
                  </a:lnTo>
                  <a:lnTo>
                    <a:pt x="25105" y="31766"/>
                  </a:lnTo>
                  <a:lnTo>
                    <a:pt x="22885" y="31595"/>
                  </a:lnTo>
                  <a:lnTo>
                    <a:pt x="22714" y="31595"/>
                  </a:lnTo>
                  <a:lnTo>
                    <a:pt x="19982" y="32449"/>
                  </a:lnTo>
                  <a:lnTo>
                    <a:pt x="21690" y="31766"/>
                  </a:lnTo>
                  <a:lnTo>
                    <a:pt x="21861" y="31595"/>
                  </a:lnTo>
                  <a:lnTo>
                    <a:pt x="21690" y="31424"/>
                  </a:lnTo>
                  <a:lnTo>
                    <a:pt x="19982" y="31253"/>
                  </a:lnTo>
                  <a:lnTo>
                    <a:pt x="22885" y="31253"/>
                  </a:lnTo>
                  <a:lnTo>
                    <a:pt x="25618" y="30058"/>
                  </a:lnTo>
                  <a:lnTo>
                    <a:pt x="28692" y="28350"/>
                  </a:lnTo>
                  <a:lnTo>
                    <a:pt x="28863" y="28179"/>
                  </a:lnTo>
                  <a:lnTo>
                    <a:pt x="28692" y="28009"/>
                  </a:lnTo>
                  <a:lnTo>
                    <a:pt x="28009" y="28179"/>
                  </a:lnTo>
                  <a:lnTo>
                    <a:pt x="27496" y="28350"/>
                  </a:lnTo>
                  <a:lnTo>
                    <a:pt x="29033" y="27838"/>
                  </a:lnTo>
                  <a:lnTo>
                    <a:pt x="30058" y="27496"/>
                  </a:lnTo>
                  <a:lnTo>
                    <a:pt x="31766" y="26301"/>
                  </a:lnTo>
                  <a:lnTo>
                    <a:pt x="33303" y="24934"/>
                  </a:lnTo>
                  <a:lnTo>
                    <a:pt x="35011" y="23397"/>
                  </a:lnTo>
                  <a:lnTo>
                    <a:pt x="36548" y="21690"/>
                  </a:lnTo>
                  <a:lnTo>
                    <a:pt x="36719" y="21519"/>
                  </a:lnTo>
                  <a:lnTo>
                    <a:pt x="36719" y="21519"/>
                  </a:lnTo>
                  <a:lnTo>
                    <a:pt x="35694" y="22885"/>
                  </a:lnTo>
                  <a:lnTo>
                    <a:pt x="34498" y="24251"/>
                  </a:lnTo>
                  <a:lnTo>
                    <a:pt x="33303" y="25447"/>
                  </a:lnTo>
                  <a:lnTo>
                    <a:pt x="31766" y="26642"/>
                  </a:lnTo>
                  <a:lnTo>
                    <a:pt x="31766" y="26813"/>
                  </a:lnTo>
                  <a:lnTo>
                    <a:pt x="31937" y="26984"/>
                  </a:lnTo>
                  <a:lnTo>
                    <a:pt x="35182" y="25788"/>
                  </a:lnTo>
                  <a:lnTo>
                    <a:pt x="35182" y="25618"/>
                  </a:lnTo>
                  <a:lnTo>
                    <a:pt x="36719" y="24251"/>
                  </a:lnTo>
                  <a:lnTo>
                    <a:pt x="36719" y="24081"/>
                  </a:lnTo>
                  <a:lnTo>
                    <a:pt x="36889" y="24081"/>
                  </a:lnTo>
                  <a:lnTo>
                    <a:pt x="36889" y="23910"/>
                  </a:lnTo>
                  <a:lnTo>
                    <a:pt x="38426" y="22373"/>
                  </a:lnTo>
                  <a:lnTo>
                    <a:pt x="40476" y="18957"/>
                  </a:lnTo>
                  <a:lnTo>
                    <a:pt x="41671" y="16737"/>
                  </a:lnTo>
                  <a:lnTo>
                    <a:pt x="43038" y="14687"/>
                  </a:lnTo>
                  <a:lnTo>
                    <a:pt x="42013" y="16566"/>
                  </a:lnTo>
                  <a:lnTo>
                    <a:pt x="40988" y="18615"/>
                  </a:lnTo>
                  <a:lnTo>
                    <a:pt x="40476" y="19469"/>
                  </a:lnTo>
                  <a:lnTo>
                    <a:pt x="40647" y="19640"/>
                  </a:lnTo>
                  <a:lnTo>
                    <a:pt x="39964" y="20665"/>
                  </a:lnTo>
                  <a:lnTo>
                    <a:pt x="38256" y="23397"/>
                  </a:lnTo>
                  <a:lnTo>
                    <a:pt x="38426" y="23568"/>
                  </a:lnTo>
                  <a:lnTo>
                    <a:pt x="38597" y="23568"/>
                  </a:lnTo>
                  <a:lnTo>
                    <a:pt x="39622" y="22543"/>
                  </a:lnTo>
                  <a:lnTo>
                    <a:pt x="40476" y="21690"/>
                  </a:lnTo>
                  <a:lnTo>
                    <a:pt x="40647" y="21519"/>
                  </a:lnTo>
                  <a:lnTo>
                    <a:pt x="41159" y="21177"/>
                  </a:lnTo>
                  <a:lnTo>
                    <a:pt x="43379" y="18786"/>
                  </a:lnTo>
                  <a:lnTo>
                    <a:pt x="43379" y="18615"/>
                  </a:lnTo>
                  <a:lnTo>
                    <a:pt x="43721" y="17078"/>
                  </a:lnTo>
                  <a:lnTo>
                    <a:pt x="43550" y="16737"/>
                  </a:lnTo>
                  <a:lnTo>
                    <a:pt x="43379" y="16908"/>
                  </a:lnTo>
                  <a:lnTo>
                    <a:pt x="42696" y="17932"/>
                  </a:lnTo>
                  <a:lnTo>
                    <a:pt x="43721" y="15712"/>
                  </a:lnTo>
                  <a:lnTo>
                    <a:pt x="43891" y="15712"/>
                  </a:lnTo>
                  <a:lnTo>
                    <a:pt x="43891" y="13834"/>
                  </a:lnTo>
                  <a:lnTo>
                    <a:pt x="43891" y="13663"/>
                  </a:lnTo>
                  <a:lnTo>
                    <a:pt x="43721" y="13663"/>
                  </a:lnTo>
                  <a:lnTo>
                    <a:pt x="43891" y="13492"/>
                  </a:lnTo>
                  <a:lnTo>
                    <a:pt x="44062" y="13492"/>
                  </a:lnTo>
                  <a:lnTo>
                    <a:pt x="44062" y="11272"/>
                  </a:lnTo>
                  <a:lnTo>
                    <a:pt x="44062" y="10930"/>
                  </a:lnTo>
                  <a:lnTo>
                    <a:pt x="44062" y="10759"/>
                  </a:lnTo>
                  <a:lnTo>
                    <a:pt x="43891" y="10589"/>
                  </a:lnTo>
                  <a:lnTo>
                    <a:pt x="43721" y="10589"/>
                  </a:lnTo>
                  <a:lnTo>
                    <a:pt x="44062" y="10076"/>
                  </a:lnTo>
                  <a:lnTo>
                    <a:pt x="44062" y="9906"/>
                  </a:lnTo>
                  <a:lnTo>
                    <a:pt x="44062" y="9564"/>
                  </a:lnTo>
                  <a:lnTo>
                    <a:pt x="43891" y="8198"/>
                  </a:lnTo>
                  <a:lnTo>
                    <a:pt x="43721" y="6148"/>
                  </a:lnTo>
                  <a:lnTo>
                    <a:pt x="43891" y="6319"/>
                  </a:lnTo>
                  <a:lnTo>
                    <a:pt x="44062" y="6148"/>
                  </a:lnTo>
                  <a:lnTo>
                    <a:pt x="44062" y="5124"/>
                  </a:lnTo>
                  <a:lnTo>
                    <a:pt x="44233" y="7002"/>
                  </a:lnTo>
                  <a:lnTo>
                    <a:pt x="44233" y="8881"/>
                  </a:lnTo>
                  <a:lnTo>
                    <a:pt x="44233" y="12809"/>
                  </a:lnTo>
                  <a:lnTo>
                    <a:pt x="44233" y="12980"/>
                  </a:lnTo>
                  <a:lnTo>
                    <a:pt x="44233" y="13663"/>
                  </a:lnTo>
                  <a:lnTo>
                    <a:pt x="44233" y="13834"/>
                  </a:lnTo>
                  <a:lnTo>
                    <a:pt x="44233" y="14004"/>
                  </a:lnTo>
                  <a:lnTo>
                    <a:pt x="44506" y="13868"/>
                  </a:lnTo>
                  <a:lnTo>
                    <a:pt x="44062" y="15200"/>
                  </a:lnTo>
                  <a:lnTo>
                    <a:pt x="43721" y="17762"/>
                  </a:lnTo>
                  <a:lnTo>
                    <a:pt x="43891" y="17932"/>
                  </a:lnTo>
                  <a:lnTo>
                    <a:pt x="44062" y="17762"/>
                  </a:lnTo>
                  <a:lnTo>
                    <a:pt x="44575" y="17249"/>
                  </a:lnTo>
                  <a:lnTo>
                    <a:pt x="44575" y="17078"/>
                  </a:lnTo>
                  <a:lnTo>
                    <a:pt x="45087" y="15712"/>
                  </a:lnTo>
                  <a:lnTo>
                    <a:pt x="45429" y="14175"/>
                  </a:lnTo>
                  <a:lnTo>
                    <a:pt x="45599" y="10589"/>
                  </a:lnTo>
                  <a:lnTo>
                    <a:pt x="45599" y="7173"/>
                  </a:lnTo>
                  <a:lnTo>
                    <a:pt x="45770" y="11101"/>
                  </a:lnTo>
                  <a:lnTo>
                    <a:pt x="45770" y="13150"/>
                  </a:lnTo>
                  <a:lnTo>
                    <a:pt x="45429" y="15371"/>
                  </a:lnTo>
                  <a:lnTo>
                    <a:pt x="45599" y="15541"/>
                  </a:lnTo>
                  <a:lnTo>
                    <a:pt x="45770" y="15541"/>
                  </a:lnTo>
                  <a:lnTo>
                    <a:pt x="46453" y="14004"/>
                  </a:lnTo>
                  <a:lnTo>
                    <a:pt x="46624" y="11955"/>
                  </a:lnTo>
                  <a:lnTo>
                    <a:pt x="46624" y="9906"/>
                  </a:lnTo>
                  <a:lnTo>
                    <a:pt x="46453" y="7685"/>
                  </a:lnTo>
                  <a:lnTo>
                    <a:pt x="45941" y="5636"/>
                  </a:lnTo>
                  <a:lnTo>
                    <a:pt x="45599" y="5465"/>
                  </a:lnTo>
                  <a:lnTo>
                    <a:pt x="45599" y="4953"/>
                  </a:lnTo>
                  <a:lnTo>
                    <a:pt x="45429" y="4270"/>
                  </a:lnTo>
                  <a:close/>
                  <a:moveTo>
                    <a:pt x="2221" y="30912"/>
                  </a:moveTo>
                  <a:lnTo>
                    <a:pt x="4099" y="32107"/>
                  </a:lnTo>
                  <a:lnTo>
                    <a:pt x="6149" y="33132"/>
                  </a:lnTo>
                  <a:lnTo>
                    <a:pt x="6319" y="32961"/>
                  </a:lnTo>
                  <a:lnTo>
                    <a:pt x="6319" y="32790"/>
                  </a:lnTo>
                  <a:lnTo>
                    <a:pt x="4953" y="31253"/>
                  </a:lnTo>
                  <a:lnTo>
                    <a:pt x="7686" y="33644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8369" y="34157"/>
                  </a:lnTo>
                  <a:lnTo>
                    <a:pt x="8369" y="34327"/>
                  </a:lnTo>
                  <a:lnTo>
                    <a:pt x="11443" y="36548"/>
                  </a:lnTo>
                  <a:lnTo>
                    <a:pt x="11443" y="36548"/>
                  </a:lnTo>
                  <a:lnTo>
                    <a:pt x="10247" y="36035"/>
                  </a:lnTo>
                  <a:lnTo>
                    <a:pt x="9223" y="35352"/>
                  </a:lnTo>
                  <a:lnTo>
                    <a:pt x="8027" y="34498"/>
                  </a:lnTo>
                  <a:lnTo>
                    <a:pt x="7003" y="33474"/>
                  </a:lnTo>
                  <a:lnTo>
                    <a:pt x="4782" y="32620"/>
                  </a:lnTo>
                  <a:lnTo>
                    <a:pt x="3075" y="31595"/>
                  </a:lnTo>
                  <a:lnTo>
                    <a:pt x="2904" y="31595"/>
                  </a:lnTo>
                  <a:lnTo>
                    <a:pt x="2391" y="31083"/>
                  </a:lnTo>
                  <a:lnTo>
                    <a:pt x="2221" y="30912"/>
                  </a:lnTo>
                  <a:close/>
                  <a:moveTo>
                    <a:pt x="42184" y="0"/>
                  </a:moveTo>
                  <a:lnTo>
                    <a:pt x="42184" y="171"/>
                  </a:lnTo>
                  <a:lnTo>
                    <a:pt x="43038" y="4099"/>
                  </a:lnTo>
                  <a:lnTo>
                    <a:pt x="43550" y="8198"/>
                  </a:lnTo>
                  <a:lnTo>
                    <a:pt x="43721" y="9564"/>
                  </a:lnTo>
                  <a:lnTo>
                    <a:pt x="43721" y="9906"/>
                  </a:lnTo>
                  <a:lnTo>
                    <a:pt x="42525" y="13150"/>
                  </a:lnTo>
                  <a:lnTo>
                    <a:pt x="40988" y="15883"/>
                  </a:lnTo>
                  <a:lnTo>
                    <a:pt x="40134" y="17249"/>
                  </a:lnTo>
                  <a:lnTo>
                    <a:pt x="39280" y="18445"/>
                  </a:lnTo>
                  <a:lnTo>
                    <a:pt x="38256" y="19640"/>
                  </a:lnTo>
                  <a:lnTo>
                    <a:pt x="37231" y="20665"/>
                  </a:lnTo>
                  <a:lnTo>
                    <a:pt x="37060" y="20665"/>
                  </a:lnTo>
                  <a:lnTo>
                    <a:pt x="36719" y="21177"/>
                  </a:lnTo>
                  <a:lnTo>
                    <a:pt x="36548" y="21348"/>
                  </a:lnTo>
                  <a:lnTo>
                    <a:pt x="36377" y="21348"/>
                  </a:lnTo>
                  <a:lnTo>
                    <a:pt x="36377" y="21519"/>
                  </a:lnTo>
                  <a:lnTo>
                    <a:pt x="34669" y="23227"/>
                  </a:lnTo>
                  <a:lnTo>
                    <a:pt x="33132" y="24593"/>
                  </a:lnTo>
                  <a:lnTo>
                    <a:pt x="31595" y="25959"/>
                  </a:lnTo>
                  <a:lnTo>
                    <a:pt x="29887" y="27155"/>
                  </a:lnTo>
                  <a:lnTo>
                    <a:pt x="29033" y="27496"/>
                  </a:lnTo>
                  <a:lnTo>
                    <a:pt x="26472" y="28179"/>
                  </a:lnTo>
                  <a:lnTo>
                    <a:pt x="26301" y="28350"/>
                  </a:lnTo>
                  <a:lnTo>
                    <a:pt x="26301" y="28521"/>
                  </a:lnTo>
                  <a:lnTo>
                    <a:pt x="26301" y="28692"/>
                  </a:lnTo>
                  <a:lnTo>
                    <a:pt x="26642" y="28862"/>
                  </a:lnTo>
                  <a:lnTo>
                    <a:pt x="27667" y="28521"/>
                  </a:lnTo>
                  <a:lnTo>
                    <a:pt x="27667" y="28521"/>
                  </a:lnTo>
                  <a:lnTo>
                    <a:pt x="25105" y="29887"/>
                  </a:lnTo>
                  <a:lnTo>
                    <a:pt x="22714" y="30912"/>
                  </a:lnTo>
                  <a:lnTo>
                    <a:pt x="20324" y="30912"/>
                  </a:lnTo>
                  <a:lnTo>
                    <a:pt x="22544" y="29716"/>
                  </a:lnTo>
                  <a:lnTo>
                    <a:pt x="24764" y="28179"/>
                  </a:lnTo>
                  <a:lnTo>
                    <a:pt x="29546" y="24764"/>
                  </a:lnTo>
                  <a:lnTo>
                    <a:pt x="33986" y="21177"/>
                  </a:lnTo>
                  <a:lnTo>
                    <a:pt x="34157" y="21006"/>
                  </a:lnTo>
                  <a:lnTo>
                    <a:pt x="32278" y="23227"/>
                  </a:lnTo>
                  <a:lnTo>
                    <a:pt x="30229" y="25105"/>
                  </a:lnTo>
                  <a:lnTo>
                    <a:pt x="28009" y="26813"/>
                  </a:lnTo>
                  <a:lnTo>
                    <a:pt x="25789" y="28009"/>
                  </a:lnTo>
                  <a:lnTo>
                    <a:pt x="25618" y="28179"/>
                  </a:lnTo>
                  <a:lnTo>
                    <a:pt x="25618" y="28350"/>
                  </a:lnTo>
                  <a:lnTo>
                    <a:pt x="25959" y="28350"/>
                  </a:lnTo>
                  <a:lnTo>
                    <a:pt x="27496" y="27667"/>
                  </a:lnTo>
                  <a:lnTo>
                    <a:pt x="28863" y="26813"/>
                  </a:lnTo>
                  <a:lnTo>
                    <a:pt x="30229" y="25959"/>
                  </a:lnTo>
                  <a:lnTo>
                    <a:pt x="31595" y="24764"/>
                  </a:lnTo>
                  <a:lnTo>
                    <a:pt x="32791" y="23568"/>
                  </a:lnTo>
                  <a:lnTo>
                    <a:pt x="33986" y="22373"/>
                  </a:lnTo>
                  <a:lnTo>
                    <a:pt x="35011" y="20836"/>
                  </a:lnTo>
                  <a:lnTo>
                    <a:pt x="36036" y="19299"/>
                  </a:lnTo>
                  <a:lnTo>
                    <a:pt x="36036" y="19128"/>
                  </a:lnTo>
                  <a:lnTo>
                    <a:pt x="36036" y="18957"/>
                  </a:lnTo>
                  <a:lnTo>
                    <a:pt x="35865" y="18957"/>
                  </a:lnTo>
                  <a:lnTo>
                    <a:pt x="35694" y="19128"/>
                  </a:lnTo>
                  <a:lnTo>
                    <a:pt x="35182" y="19640"/>
                  </a:lnTo>
                  <a:lnTo>
                    <a:pt x="35011" y="19640"/>
                  </a:lnTo>
                  <a:lnTo>
                    <a:pt x="33132" y="20494"/>
                  </a:lnTo>
                  <a:lnTo>
                    <a:pt x="31254" y="21690"/>
                  </a:lnTo>
                  <a:lnTo>
                    <a:pt x="29546" y="23056"/>
                  </a:lnTo>
                  <a:lnTo>
                    <a:pt x="27838" y="24593"/>
                  </a:lnTo>
                  <a:lnTo>
                    <a:pt x="26130" y="26130"/>
                  </a:lnTo>
                  <a:lnTo>
                    <a:pt x="23398" y="28179"/>
                  </a:lnTo>
                  <a:lnTo>
                    <a:pt x="22031" y="29204"/>
                  </a:lnTo>
                  <a:lnTo>
                    <a:pt x="20494" y="30058"/>
                  </a:lnTo>
                  <a:lnTo>
                    <a:pt x="18957" y="30741"/>
                  </a:lnTo>
                  <a:lnTo>
                    <a:pt x="17420" y="31424"/>
                  </a:lnTo>
                  <a:lnTo>
                    <a:pt x="15712" y="31766"/>
                  </a:lnTo>
                  <a:lnTo>
                    <a:pt x="14005" y="32107"/>
                  </a:lnTo>
                  <a:lnTo>
                    <a:pt x="13834" y="32107"/>
                  </a:lnTo>
                  <a:lnTo>
                    <a:pt x="13834" y="32278"/>
                  </a:lnTo>
                  <a:lnTo>
                    <a:pt x="13834" y="32449"/>
                  </a:lnTo>
                  <a:lnTo>
                    <a:pt x="14005" y="32620"/>
                  </a:lnTo>
                  <a:lnTo>
                    <a:pt x="15371" y="32449"/>
                  </a:lnTo>
                  <a:lnTo>
                    <a:pt x="16566" y="32278"/>
                  </a:lnTo>
                  <a:lnTo>
                    <a:pt x="17762" y="31937"/>
                  </a:lnTo>
                  <a:lnTo>
                    <a:pt x="19128" y="31595"/>
                  </a:lnTo>
                  <a:lnTo>
                    <a:pt x="19299" y="31595"/>
                  </a:lnTo>
                  <a:lnTo>
                    <a:pt x="21007" y="31766"/>
                  </a:lnTo>
                  <a:lnTo>
                    <a:pt x="19640" y="32278"/>
                  </a:lnTo>
                  <a:lnTo>
                    <a:pt x="18103" y="32790"/>
                  </a:lnTo>
                  <a:lnTo>
                    <a:pt x="17933" y="32961"/>
                  </a:lnTo>
                  <a:lnTo>
                    <a:pt x="17933" y="33132"/>
                  </a:lnTo>
                  <a:lnTo>
                    <a:pt x="18103" y="33303"/>
                  </a:lnTo>
                  <a:lnTo>
                    <a:pt x="18274" y="33303"/>
                  </a:lnTo>
                  <a:lnTo>
                    <a:pt x="20494" y="32620"/>
                  </a:lnTo>
                  <a:lnTo>
                    <a:pt x="22885" y="31937"/>
                  </a:lnTo>
                  <a:lnTo>
                    <a:pt x="24252" y="31937"/>
                  </a:lnTo>
                  <a:lnTo>
                    <a:pt x="21690" y="32790"/>
                  </a:lnTo>
                  <a:lnTo>
                    <a:pt x="19299" y="33303"/>
                  </a:lnTo>
                  <a:lnTo>
                    <a:pt x="16908" y="33474"/>
                  </a:lnTo>
                  <a:lnTo>
                    <a:pt x="14517" y="33474"/>
                  </a:lnTo>
                  <a:lnTo>
                    <a:pt x="11955" y="33132"/>
                  </a:lnTo>
                  <a:lnTo>
                    <a:pt x="11784" y="33303"/>
                  </a:lnTo>
                  <a:lnTo>
                    <a:pt x="10247" y="32961"/>
                  </a:lnTo>
                  <a:lnTo>
                    <a:pt x="9393" y="32107"/>
                  </a:lnTo>
                  <a:lnTo>
                    <a:pt x="11784" y="32278"/>
                  </a:lnTo>
                  <a:lnTo>
                    <a:pt x="14175" y="31937"/>
                  </a:lnTo>
                  <a:lnTo>
                    <a:pt x="16566" y="31424"/>
                  </a:lnTo>
                  <a:lnTo>
                    <a:pt x="18616" y="30399"/>
                  </a:lnTo>
                  <a:lnTo>
                    <a:pt x="18787" y="30399"/>
                  </a:lnTo>
                  <a:lnTo>
                    <a:pt x="18787" y="30229"/>
                  </a:lnTo>
                  <a:lnTo>
                    <a:pt x="18616" y="30058"/>
                  </a:lnTo>
                  <a:lnTo>
                    <a:pt x="18445" y="30058"/>
                  </a:lnTo>
                  <a:lnTo>
                    <a:pt x="16396" y="30741"/>
                  </a:lnTo>
                  <a:lnTo>
                    <a:pt x="14346" y="31083"/>
                  </a:lnTo>
                  <a:lnTo>
                    <a:pt x="12126" y="31424"/>
                  </a:lnTo>
                  <a:lnTo>
                    <a:pt x="9906" y="31253"/>
                  </a:lnTo>
                  <a:lnTo>
                    <a:pt x="7686" y="30912"/>
                  </a:lnTo>
                  <a:lnTo>
                    <a:pt x="5295" y="30399"/>
                  </a:lnTo>
                  <a:lnTo>
                    <a:pt x="2904" y="29546"/>
                  </a:lnTo>
                  <a:lnTo>
                    <a:pt x="342" y="28350"/>
                  </a:lnTo>
                  <a:lnTo>
                    <a:pt x="171" y="28350"/>
                  </a:lnTo>
                  <a:lnTo>
                    <a:pt x="0" y="28521"/>
                  </a:lnTo>
                  <a:lnTo>
                    <a:pt x="171" y="28692"/>
                  </a:lnTo>
                  <a:lnTo>
                    <a:pt x="0" y="29033"/>
                  </a:lnTo>
                  <a:lnTo>
                    <a:pt x="1025" y="30229"/>
                  </a:lnTo>
                  <a:lnTo>
                    <a:pt x="2221" y="31253"/>
                  </a:lnTo>
                  <a:lnTo>
                    <a:pt x="4953" y="34157"/>
                  </a:lnTo>
                  <a:lnTo>
                    <a:pt x="7686" y="36718"/>
                  </a:lnTo>
                  <a:lnTo>
                    <a:pt x="7856" y="36718"/>
                  </a:lnTo>
                  <a:lnTo>
                    <a:pt x="8027" y="36548"/>
                  </a:lnTo>
                  <a:lnTo>
                    <a:pt x="8027" y="36377"/>
                  </a:lnTo>
                  <a:lnTo>
                    <a:pt x="7173" y="35523"/>
                  </a:lnTo>
                  <a:lnTo>
                    <a:pt x="4099" y="32620"/>
                  </a:lnTo>
                  <a:lnTo>
                    <a:pt x="4099" y="32620"/>
                  </a:lnTo>
                  <a:lnTo>
                    <a:pt x="5295" y="33132"/>
                  </a:lnTo>
                  <a:lnTo>
                    <a:pt x="6832" y="33815"/>
                  </a:lnTo>
                  <a:lnTo>
                    <a:pt x="8027" y="34840"/>
                  </a:lnTo>
                  <a:lnTo>
                    <a:pt x="9393" y="35865"/>
                  </a:lnTo>
                  <a:lnTo>
                    <a:pt x="10589" y="36548"/>
                  </a:lnTo>
                  <a:lnTo>
                    <a:pt x="11955" y="37060"/>
                  </a:lnTo>
                  <a:lnTo>
                    <a:pt x="12297" y="36889"/>
                  </a:lnTo>
                  <a:lnTo>
                    <a:pt x="12297" y="36718"/>
                  </a:lnTo>
                  <a:lnTo>
                    <a:pt x="12126" y="36548"/>
                  </a:lnTo>
                  <a:lnTo>
                    <a:pt x="9393" y="34669"/>
                  </a:lnTo>
                  <a:lnTo>
                    <a:pt x="9393" y="34669"/>
                  </a:lnTo>
                  <a:lnTo>
                    <a:pt x="12297" y="35352"/>
                  </a:lnTo>
                  <a:lnTo>
                    <a:pt x="13321" y="35694"/>
                  </a:lnTo>
                  <a:lnTo>
                    <a:pt x="14346" y="36035"/>
                  </a:lnTo>
                  <a:lnTo>
                    <a:pt x="15200" y="36035"/>
                  </a:lnTo>
                  <a:lnTo>
                    <a:pt x="16225" y="35694"/>
                  </a:lnTo>
                  <a:lnTo>
                    <a:pt x="16396" y="35523"/>
                  </a:lnTo>
                  <a:lnTo>
                    <a:pt x="17591" y="35352"/>
                  </a:lnTo>
                  <a:lnTo>
                    <a:pt x="18616" y="35011"/>
                  </a:lnTo>
                  <a:lnTo>
                    <a:pt x="18616" y="35181"/>
                  </a:lnTo>
                  <a:lnTo>
                    <a:pt x="18787" y="35352"/>
                  </a:lnTo>
                  <a:lnTo>
                    <a:pt x="18957" y="35352"/>
                  </a:lnTo>
                  <a:lnTo>
                    <a:pt x="19811" y="35181"/>
                  </a:lnTo>
                  <a:lnTo>
                    <a:pt x="19811" y="35011"/>
                  </a:lnTo>
                  <a:lnTo>
                    <a:pt x="20665" y="35011"/>
                  </a:lnTo>
                  <a:lnTo>
                    <a:pt x="20836" y="34840"/>
                  </a:lnTo>
                  <a:lnTo>
                    <a:pt x="21007" y="34840"/>
                  </a:lnTo>
                  <a:lnTo>
                    <a:pt x="24252" y="33815"/>
                  </a:lnTo>
                  <a:lnTo>
                    <a:pt x="27496" y="32620"/>
                  </a:lnTo>
                  <a:lnTo>
                    <a:pt x="29033" y="31937"/>
                  </a:lnTo>
                  <a:lnTo>
                    <a:pt x="30570" y="31083"/>
                  </a:lnTo>
                  <a:lnTo>
                    <a:pt x="31937" y="30229"/>
                  </a:lnTo>
                  <a:lnTo>
                    <a:pt x="33303" y="29204"/>
                  </a:lnTo>
                  <a:lnTo>
                    <a:pt x="34328" y="28692"/>
                  </a:lnTo>
                  <a:lnTo>
                    <a:pt x="35352" y="28179"/>
                  </a:lnTo>
                  <a:lnTo>
                    <a:pt x="37060" y="26642"/>
                  </a:lnTo>
                  <a:lnTo>
                    <a:pt x="37743" y="26130"/>
                  </a:lnTo>
                  <a:lnTo>
                    <a:pt x="37743" y="25959"/>
                  </a:lnTo>
                  <a:lnTo>
                    <a:pt x="39793" y="24764"/>
                  </a:lnTo>
                  <a:lnTo>
                    <a:pt x="41501" y="23227"/>
                  </a:lnTo>
                  <a:lnTo>
                    <a:pt x="41842" y="23397"/>
                  </a:lnTo>
                  <a:lnTo>
                    <a:pt x="42013" y="23227"/>
                  </a:lnTo>
                  <a:lnTo>
                    <a:pt x="42696" y="22543"/>
                  </a:lnTo>
                  <a:lnTo>
                    <a:pt x="43379" y="21690"/>
                  </a:lnTo>
                  <a:lnTo>
                    <a:pt x="44233" y="20836"/>
                  </a:lnTo>
                  <a:lnTo>
                    <a:pt x="45087" y="19811"/>
                  </a:lnTo>
                  <a:lnTo>
                    <a:pt x="45087" y="19469"/>
                  </a:lnTo>
                  <a:lnTo>
                    <a:pt x="45087" y="19299"/>
                  </a:lnTo>
                  <a:lnTo>
                    <a:pt x="44745" y="19299"/>
                  </a:lnTo>
                  <a:lnTo>
                    <a:pt x="45429" y="16908"/>
                  </a:lnTo>
                  <a:lnTo>
                    <a:pt x="45941" y="16225"/>
                  </a:lnTo>
                  <a:lnTo>
                    <a:pt x="45941" y="16395"/>
                  </a:lnTo>
                  <a:lnTo>
                    <a:pt x="45941" y="16566"/>
                  </a:lnTo>
                  <a:lnTo>
                    <a:pt x="46112" y="16737"/>
                  </a:lnTo>
                  <a:lnTo>
                    <a:pt x="46453" y="16737"/>
                  </a:lnTo>
                  <a:lnTo>
                    <a:pt x="46453" y="16566"/>
                  </a:lnTo>
                  <a:lnTo>
                    <a:pt x="46795" y="15200"/>
                  </a:lnTo>
                  <a:lnTo>
                    <a:pt x="47136" y="13834"/>
                  </a:lnTo>
                  <a:lnTo>
                    <a:pt x="47307" y="12467"/>
                  </a:lnTo>
                  <a:lnTo>
                    <a:pt x="47307" y="11272"/>
                  </a:lnTo>
                  <a:lnTo>
                    <a:pt x="47307" y="9052"/>
                  </a:lnTo>
                  <a:lnTo>
                    <a:pt x="46966" y="7002"/>
                  </a:lnTo>
                  <a:lnTo>
                    <a:pt x="46282" y="5124"/>
                  </a:lnTo>
                  <a:lnTo>
                    <a:pt x="45941" y="4441"/>
                  </a:lnTo>
                  <a:lnTo>
                    <a:pt x="45429" y="3757"/>
                  </a:lnTo>
                  <a:lnTo>
                    <a:pt x="45087" y="3757"/>
                  </a:lnTo>
                  <a:lnTo>
                    <a:pt x="44916" y="3928"/>
                  </a:lnTo>
                  <a:lnTo>
                    <a:pt x="44916" y="4099"/>
                  </a:lnTo>
                  <a:lnTo>
                    <a:pt x="45258" y="5124"/>
                  </a:lnTo>
                  <a:lnTo>
                    <a:pt x="45258" y="6490"/>
                  </a:lnTo>
                  <a:lnTo>
                    <a:pt x="45258" y="9564"/>
                  </a:lnTo>
                  <a:lnTo>
                    <a:pt x="45087" y="9735"/>
                  </a:lnTo>
                  <a:lnTo>
                    <a:pt x="44916" y="9906"/>
                  </a:lnTo>
                  <a:lnTo>
                    <a:pt x="44575" y="12297"/>
                  </a:lnTo>
                  <a:lnTo>
                    <a:pt x="44575" y="8198"/>
                  </a:lnTo>
                  <a:lnTo>
                    <a:pt x="44575" y="6319"/>
                  </a:lnTo>
                  <a:lnTo>
                    <a:pt x="44404" y="4270"/>
                  </a:lnTo>
                  <a:lnTo>
                    <a:pt x="44233" y="4099"/>
                  </a:lnTo>
                  <a:lnTo>
                    <a:pt x="43891" y="4270"/>
                  </a:lnTo>
                  <a:lnTo>
                    <a:pt x="43721" y="4953"/>
                  </a:lnTo>
                  <a:lnTo>
                    <a:pt x="43379" y="2562"/>
                  </a:lnTo>
                  <a:lnTo>
                    <a:pt x="42696" y="171"/>
                  </a:lnTo>
                  <a:lnTo>
                    <a:pt x="425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4" name="Google Shape;831;p32"/>
            <p:cNvSpPr/>
            <p:nvPr/>
          </p:nvSpPr>
          <p:spPr>
            <a:xfrm>
              <a:off x="8578440" y="1320120"/>
              <a:ext cx="56520" cy="115560"/>
            </a:xfrm>
            <a:custGeom>
              <a:avLst/>
              <a:gdLst>
                <a:gd name="textAreaLeft" fmla="*/ 0 w 56520"/>
                <a:gd name="textAreaRight" fmla="*/ 56880 w 56520"/>
                <a:gd name="textAreaTop" fmla="*/ 0 h 115560"/>
                <a:gd name="textAreaBottom" fmla="*/ 115920 h 115560"/>
              </a:gdLst>
              <a:ahLst/>
              <a:cxnLst/>
              <a:rect l="textAreaLeft" t="textAreaTop" r="textAreaRight" b="textAreaBottom"/>
              <a:pathLst>
                <a:path w="8540" h="17421">
                  <a:moveTo>
                    <a:pt x="8369" y="1"/>
                  </a:moveTo>
                  <a:lnTo>
                    <a:pt x="8027" y="2562"/>
                  </a:lnTo>
                  <a:lnTo>
                    <a:pt x="7515" y="4782"/>
                  </a:lnTo>
                  <a:lnTo>
                    <a:pt x="6661" y="7173"/>
                  </a:lnTo>
                  <a:lnTo>
                    <a:pt x="5636" y="9394"/>
                  </a:lnTo>
                  <a:lnTo>
                    <a:pt x="4441" y="11443"/>
                  </a:lnTo>
                  <a:lnTo>
                    <a:pt x="3075" y="13492"/>
                  </a:lnTo>
                  <a:lnTo>
                    <a:pt x="1708" y="15542"/>
                  </a:lnTo>
                  <a:lnTo>
                    <a:pt x="1" y="17250"/>
                  </a:lnTo>
                  <a:lnTo>
                    <a:pt x="1" y="17420"/>
                  </a:lnTo>
                  <a:lnTo>
                    <a:pt x="171" y="17420"/>
                  </a:lnTo>
                  <a:lnTo>
                    <a:pt x="1879" y="15713"/>
                  </a:lnTo>
                  <a:lnTo>
                    <a:pt x="3416" y="13834"/>
                  </a:lnTo>
                  <a:lnTo>
                    <a:pt x="4953" y="11785"/>
                  </a:lnTo>
                  <a:lnTo>
                    <a:pt x="6320" y="9564"/>
                  </a:lnTo>
                  <a:lnTo>
                    <a:pt x="7344" y="7344"/>
                  </a:lnTo>
                  <a:lnTo>
                    <a:pt x="8198" y="4953"/>
                  </a:lnTo>
                  <a:lnTo>
                    <a:pt x="8540" y="2562"/>
                  </a:lnTo>
                  <a:lnTo>
                    <a:pt x="8540" y="1367"/>
                  </a:lnTo>
                  <a:lnTo>
                    <a:pt x="854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960" bIns="57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5" name="Google Shape;832;p32"/>
            <p:cNvSpPr/>
            <p:nvPr/>
          </p:nvSpPr>
          <p:spPr>
            <a:xfrm>
              <a:off x="8577360" y="1319040"/>
              <a:ext cx="58680" cy="11772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82" h="17763">
                  <a:moveTo>
                    <a:pt x="8540" y="1538"/>
                  </a:moveTo>
                  <a:lnTo>
                    <a:pt x="8540" y="2733"/>
                  </a:lnTo>
                  <a:lnTo>
                    <a:pt x="8369" y="4100"/>
                  </a:lnTo>
                  <a:lnTo>
                    <a:pt x="8028" y="5637"/>
                  </a:lnTo>
                  <a:lnTo>
                    <a:pt x="7344" y="7515"/>
                  </a:lnTo>
                  <a:lnTo>
                    <a:pt x="6491" y="9394"/>
                  </a:lnTo>
                  <a:lnTo>
                    <a:pt x="5295" y="11443"/>
                  </a:lnTo>
                  <a:lnTo>
                    <a:pt x="3758" y="13663"/>
                  </a:lnTo>
                  <a:lnTo>
                    <a:pt x="1709" y="15884"/>
                  </a:lnTo>
                  <a:lnTo>
                    <a:pt x="3246" y="14176"/>
                  </a:lnTo>
                  <a:lnTo>
                    <a:pt x="4441" y="12297"/>
                  </a:lnTo>
                  <a:lnTo>
                    <a:pt x="5466" y="10419"/>
                  </a:lnTo>
                  <a:lnTo>
                    <a:pt x="6491" y="8711"/>
                  </a:lnTo>
                  <a:lnTo>
                    <a:pt x="7174" y="6832"/>
                  </a:lnTo>
                  <a:lnTo>
                    <a:pt x="7857" y="5124"/>
                  </a:lnTo>
                  <a:lnTo>
                    <a:pt x="8369" y="3246"/>
                  </a:lnTo>
                  <a:lnTo>
                    <a:pt x="8540" y="1538"/>
                  </a:lnTo>
                  <a:close/>
                  <a:moveTo>
                    <a:pt x="8369" y="1"/>
                  </a:moveTo>
                  <a:lnTo>
                    <a:pt x="8369" y="172"/>
                  </a:lnTo>
                  <a:lnTo>
                    <a:pt x="8198" y="2392"/>
                  </a:lnTo>
                  <a:lnTo>
                    <a:pt x="7686" y="4441"/>
                  </a:lnTo>
                  <a:lnTo>
                    <a:pt x="7003" y="6661"/>
                  </a:lnTo>
                  <a:lnTo>
                    <a:pt x="5978" y="8711"/>
                  </a:lnTo>
                  <a:lnTo>
                    <a:pt x="4953" y="10931"/>
                  </a:lnTo>
                  <a:lnTo>
                    <a:pt x="3587" y="12980"/>
                  </a:lnTo>
                  <a:lnTo>
                    <a:pt x="1879" y="15200"/>
                  </a:lnTo>
                  <a:lnTo>
                    <a:pt x="172" y="17421"/>
                  </a:lnTo>
                  <a:lnTo>
                    <a:pt x="1" y="17591"/>
                  </a:lnTo>
                  <a:lnTo>
                    <a:pt x="172" y="17762"/>
                  </a:lnTo>
                  <a:lnTo>
                    <a:pt x="513" y="17762"/>
                  </a:lnTo>
                  <a:lnTo>
                    <a:pt x="1538" y="16737"/>
                  </a:lnTo>
                  <a:lnTo>
                    <a:pt x="2904" y="15200"/>
                  </a:lnTo>
                  <a:lnTo>
                    <a:pt x="4270" y="13493"/>
                  </a:lnTo>
                  <a:lnTo>
                    <a:pt x="5807" y="11272"/>
                  </a:lnTo>
                  <a:lnTo>
                    <a:pt x="7174" y="8711"/>
                  </a:lnTo>
                  <a:lnTo>
                    <a:pt x="7686" y="7515"/>
                  </a:lnTo>
                  <a:lnTo>
                    <a:pt x="8198" y="6149"/>
                  </a:lnTo>
                  <a:lnTo>
                    <a:pt x="8540" y="4612"/>
                  </a:lnTo>
                  <a:lnTo>
                    <a:pt x="8881" y="3246"/>
                  </a:lnTo>
                  <a:lnTo>
                    <a:pt x="8881" y="1709"/>
                  </a:lnTo>
                  <a:lnTo>
                    <a:pt x="8881" y="172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6" name="Google Shape;833;p32"/>
            <p:cNvSpPr/>
            <p:nvPr/>
          </p:nvSpPr>
          <p:spPr>
            <a:xfrm>
              <a:off x="8387640" y="1046520"/>
              <a:ext cx="289080" cy="166320"/>
            </a:xfrm>
            <a:custGeom>
              <a:avLst/>
              <a:gdLst>
                <a:gd name="textAreaLeft" fmla="*/ 0 w 289080"/>
                <a:gd name="textAreaRight" fmla="*/ 289440 w 28908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43550" h="25106">
                  <a:moveTo>
                    <a:pt x="41159" y="8368"/>
                  </a:moveTo>
                  <a:lnTo>
                    <a:pt x="40817" y="9564"/>
                  </a:lnTo>
                  <a:lnTo>
                    <a:pt x="40988" y="8368"/>
                  </a:lnTo>
                  <a:close/>
                  <a:moveTo>
                    <a:pt x="38426" y="7002"/>
                  </a:moveTo>
                  <a:lnTo>
                    <a:pt x="39792" y="7514"/>
                  </a:lnTo>
                  <a:lnTo>
                    <a:pt x="39451" y="9393"/>
                  </a:lnTo>
                  <a:lnTo>
                    <a:pt x="38938" y="11101"/>
                  </a:lnTo>
                  <a:lnTo>
                    <a:pt x="38768" y="11101"/>
                  </a:lnTo>
                  <a:lnTo>
                    <a:pt x="37914" y="10930"/>
                  </a:lnTo>
                  <a:lnTo>
                    <a:pt x="38255" y="8881"/>
                  </a:lnTo>
                  <a:lnTo>
                    <a:pt x="38426" y="7002"/>
                  </a:lnTo>
                  <a:close/>
                  <a:moveTo>
                    <a:pt x="40476" y="8539"/>
                  </a:moveTo>
                  <a:lnTo>
                    <a:pt x="40305" y="9905"/>
                  </a:lnTo>
                  <a:lnTo>
                    <a:pt x="39963" y="11272"/>
                  </a:lnTo>
                  <a:lnTo>
                    <a:pt x="39622" y="11101"/>
                  </a:lnTo>
                  <a:lnTo>
                    <a:pt x="40134" y="9905"/>
                  </a:lnTo>
                  <a:lnTo>
                    <a:pt x="40476" y="8539"/>
                  </a:lnTo>
                  <a:close/>
                  <a:moveTo>
                    <a:pt x="41671" y="8710"/>
                  </a:moveTo>
                  <a:lnTo>
                    <a:pt x="41159" y="11272"/>
                  </a:lnTo>
                  <a:lnTo>
                    <a:pt x="40646" y="11272"/>
                  </a:lnTo>
                  <a:lnTo>
                    <a:pt x="41159" y="9735"/>
                  </a:lnTo>
                  <a:lnTo>
                    <a:pt x="41500" y="8710"/>
                  </a:lnTo>
                  <a:close/>
                  <a:moveTo>
                    <a:pt x="36206" y="12979"/>
                  </a:moveTo>
                  <a:lnTo>
                    <a:pt x="35011" y="14687"/>
                  </a:lnTo>
                  <a:lnTo>
                    <a:pt x="34669" y="14687"/>
                  </a:lnTo>
                  <a:lnTo>
                    <a:pt x="36206" y="12979"/>
                  </a:lnTo>
                  <a:close/>
                  <a:moveTo>
                    <a:pt x="37743" y="11272"/>
                  </a:moveTo>
                  <a:lnTo>
                    <a:pt x="38768" y="11613"/>
                  </a:lnTo>
                  <a:lnTo>
                    <a:pt x="37572" y="13321"/>
                  </a:lnTo>
                  <a:lnTo>
                    <a:pt x="36206" y="15029"/>
                  </a:lnTo>
                  <a:lnTo>
                    <a:pt x="35694" y="14858"/>
                  </a:lnTo>
                  <a:lnTo>
                    <a:pt x="36548" y="13663"/>
                  </a:lnTo>
                  <a:lnTo>
                    <a:pt x="37060" y="12296"/>
                  </a:lnTo>
                  <a:lnTo>
                    <a:pt x="37060" y="12809"/>
                  </a:lnTo>
                  <a:lnTo>
                    <a:pt x="37060" y="12979"/>
                  </a:lnTo>
                  <a:lnTo>
                    <a:pt x="37231" y="12979"/>
                  </a:lnTo>
                  <a:lnTo>
                    <a:pt x="37743" y="11272"/>
                  </a:lnTo>
                  <a:close/>
                  <a:moveTo>
                    <a:pt x="37572" y="14175"/>
                  </a:moveTo>
                  <a:lnTo>
                    <a:pt x="37060" y="15200"/>
                  </a:lnTo>
                  <a:lnTo>
                    <a:pt x="36718" y="15029"/>
                  </a:lnTo>
                  <a:lnTo>
                    <a:pt x="37572" y="14175"/>
                  </a:lnTo>
                  <a:close/>
                  <a:moveTo>
                    <a:pt x="39792" y="11784"/>
                  </a:moveTo>
                  <a:lnTo>
                    <a:pt x="39451" y="12467"/>
                  </a:lnTo>
                  <a:lnTo>
                    <a:pt x="39451" y="12638"/>
                  </a:lnTo>
                  <a:lnTo>
                    <a:pt x="38768" y="14004"/>
                  </a:lnTo>
                  <a:lnTo>
                    <a:pt x="37914" y="15200"/>
                  </a:lnTo>
                  <a:lnTo>
                    <a:pt x="37743" y="15200"/>
                  </a:lnTo>
                  <a:lnTo>
                    <a:pt x="38597" y="13492"/>
                  </a:lnTo>
                  <a:lnTo>
                    <a:pt x="39280" y="11784"/>
                  </a:lnTo>
                  <a:close/>
                  <a:moveTo>
                    <a:pt x="41159" y="11955"/>
                  </a:moveTo>
                  <a:lnTo>
                    <a:pt x="40646" y="13321"/>
                  </a:lnTo>
                  <a:lnTo>
                    <a:pt x="40134" y="14687"/>
                  </a:lnTo>
                  <a:lnTo>
                    <a:pt x="39280" y="15029"/>
                  </a:lnTo>
                  <a:lnTo>
                    <a:pt x="38255" y="15200"/>
                  </a:lnTo>
                  <a:lnTo>
                    <a:pt x="39451" y="13663"/>
                  </a:lnTo>
                  <a:lnTo>
                    <a:pt x="40305" y="11955"/>
                  </a:lnTo>
                  <a:close/>
                  <a:moveTo>
                    <a:pt x="35181" y="15541"/>
                  </a:moveTo>
                  <a:lnTo>
                    <a:pt x="35523" y="15712"/>
                  </a:lnTo>
                  <a:lnTo>
                    <a:pt x="33986" y="17078"/>
                  </a:lnTo>
                  <a:lnTo>
                    <a:pt x="35181" y="15541"/>
                  </a:lnTo>
                  <a:close/>
                  <a:moveTo>
                    <a:pt x="37743" y="6319"/>
                  </a:moveTo>
                  <a:lnTo>
                    <a:pt x="37572" y="8539"/>
                  </a:lnTo>
                  <a:lnTo>
                    <a:pt x="37401" y="10759"/>
                  </a:lnTo>
                  <a:lnTo>
                    <a:pt x="35694" y="10759"/>
                  </a:lnTo>
                  <a:lnTo>
                    <a:pt x="35694" y="10930"/>
                  </a:lnTo>
                  <a:lnTo>
                    <a:pt x="37231" y="11101"/>
                  </a:lnTo>
                  <a:lnTo>
                    <a:pt x="36206" y="12979"/>
                  </a:lnTo>
                  <a:lnTo>
                    <a:pt x="36206" y="12809"/>
                  </a:lnTo>
                  <a:lnTo>
                    <a:pt x="36035" y="12809"/>
                  </a:lnTo>
                  <a:lnTo>
                    <a:pt x="34327" y="14517"/>
                  </a:lnTo>
                  <a:lnTo>
                    <a:pt x="32961" y="14346"/>
                  </a:lnTo>
                  <a:lnTo>
                    <a:pt x="31595" y="14517"/>
                  </a:lnTo>
                  <a:lnTo>
                    <a:pt x="31595" y="14687"/>
                  </a:lnTo>
                  <a:lnTo>
                    <a:pt x="32620" y="14858"/>
                  </a:lnTo>
                  <a:lnTo>
                    <a:pt x="33644" y="15029"/>
                  </a:lnTo>
                  <a:lnTo>
                    <a:pt x="32278" y="16395"/>
                  </a:lnTo>
                  <a:lnTo>
                    <a:pt x="30570" y="17420"/>
                  </a:lnTo>
                  <a:lnTo>
                    <a:pt x="28862" y="16737"/>
                  </a:lnTo>
                  <a:lnTo>
                    <a:pt x="31595" y="14517"/>
                  </a:lnTo>
                  <a:lnTo>
                    <a:pt x="32961" y="13150"/>
                  </a:lnTo>
                  <a:lnTo>
                    <a:pt x="34157" y="11784"/>
                  </a:lnTo>
                  <a:lnTo>
                    <a:pt x="34327" y="11955"/>
                  </a:lnTo>
                  <a:lnTo>
                    <a:pt x="34498" y="11955"/>
                  </a:lnTo>
                  <a:lnTo>
                    <a:pt x="34669" y="11442"/>
                  </a:lnTo>
                  <a:lnTo>
                    <a:pt x="35523" y="10247"/>
                  </a:lnTo>
                  <a:lnTo>
                    <a:pt x="36377" y="8881"/>
                  </a:lnTo>
                  <a:lnTo>
                    <a:pt x="37060" y="7685"/>
                  </a:lnTo>
                  <a:lnTo>
                    <a:pt x="37743" y="6319"/>
                  </a:lnTo>
                  <a:close/>
                  <a:moveTo>
                    <a:pt x="34157" y="15200"/>
                  </a:moveTo>
                  <a:lnTo>
                    <a:pt x="34498" y="15370"/>
                  </a:lnTo>
                  <a:lnTo>
                    <a:pt x="33303" y="16566"/>
                  </a:lnTo>
                  <a:lnTo>
                    <a:pt x="32107" y="17932"/>
                  </a:lnTo>
                  <a:lnTo>
                    <a:pt x="31253" y="17591"/>
                  </a:lnTo>
                  <a:lnTo>
                    <a:pt x="32790" y="16566"/>
                  </a:lnTo>
                  <a:lnTo>
                    <a:pt x="34157" y="15200"/>
                  </a:lnTo>
                  <a:close/>
                  <a:moveTo>
                    <a:pt x="36035" y="15712"/>
                  </a:moveTo>
                  <a:lnTo>
                    <a:pt x="36548" y="15883"/>
                  </a:lnTo>
                  <a:lnTo>
                    <a:pt x="35523" y="17078"/>
                  </a:lnTo>
                  <a:lnTo>
                    <a:pt x="34498" y="18274"/>
                  </a:lnTo>
                  <a:lnTo>
                    <a:pt x="33132" y="18103"/>
                  </a:lnTo>
                  <a:lnTo>
                    <a:pt x="34669" y="17078"/>
                  </a:lnTo>
                  <a:lnTo>
                    <a:pt x="36035" y="15712"/>
                  </a:lnTo>
                  <a:close/>
                  <a:moveTo>
                    <a:pt x="30570" y="18103"/>
                  </a:moveTo>
                  <a:lnTo>
                    <a:pt x="31424" y="18445"/>
                  </a:lnTo>
                  <a:lnTo>
                    <a:pt x="29716" y="19640"/>
                  </a:lnTo>
                  <a:lnTo>
                    <a:pt x="28862" y="20152"/>
                  </a:lnTo>
                  <a:lnTo>
                    <a:pt x="27667" y="19640"/>
                  </a:lnTo>
                  <a:lnTo>
                    <a:pt x="29204" y="18957"/>
                  </a:lnTo>
                  <a:lnTo>
                    <a:pt x="30570" y="18103"/>
                  </a:lnTo>
                  <a:close/>
                  <a:moveTo>
                    <a:pt x="32278" y="18615"/>
                  </a:moveTo>
                  <a:lnTo>
                    <a:pt x="33473" y="18957"/>
                  </a:lnTo>
                  <a:lnTo>
                    <a:pt x="32620" y="19469"/>
                  </a:lnTo>
                  <a:lnTo>
                    <a:pt x="31595" y="19982"/>
                  </a:lnTo>
                  <a:lnTo>
                    <a:pt x="31424" y="20152"/>
                  </a:lnTo>
                  <a:lnTo>
                    <a:pt x="30570" y="20323"/>
                  </a:lnTo>
                  <a:lnTo>
                    <a:pt x="29716" y="20323"/>
                  </a:lnTo>
                  <a:lnTo>
                    <a:pt x="31766" y="18957"/>
                  </a:lnTo>
                  <a:lnTo>
                    <a:pt x="32278" y="18615"/>
                  </a:lnTo>
                  <a:close/>
                  <a:moveTo>
                    <a:pt x="27155" y="19982"/>
                  </a:moveTo>
                  <a:lnTo>
                    <a:pt x="28008" y="20494"/>
                  </a:lnTo>
                  <a:lnTo>
                    <a:pt x="26984" y="21006"/>
                  </a:lnTo>
                  <a:lnTo>
                    <a:pt x="25617" y="20665"/>
                  </a:lnTo>
                  <a:lnTo>
                    <a:pt x="27155" y="19982"/>
                  </a:lnTo>
                  <a:close/>
                  <a:moveTo>
                    <a:pt x="24764" y="21006"/>
                  </a:moveTo>
                  <a:lnTo>
                    <a:pt x="26130" y="21348"/>
                  </a:lnTo>
                  <a:lnTo>
                    <a:pt x="25105" y="21689"/>
                  </a:lnTo>
                  <a:lnTo>
                    <a:pt x="24251" y="21689"/>
                  </a:lnTo>
                  <a:lnTo>
                    <a:pt x="23227" y="21348"/>
                  </a:lnTo>
                  <a:lnTo>
                    <a:pt x="24764" y="21006"/>
                  </a:lnTo>
                  <a:close/>
                  <a:moveTo>
                    <a:pt x="22543" y="21519"/>
                  </a:moveTo>
                  <a:lnTo>
                    <a:pt x="23910" y="22202"/>
                  </a:lnTo>
                  <a:lnTo>
                    <a:pt x="23227" y="22373"/>
                  </a:lnTo>
                  <a:lnTo>
                    <a:pt x="23056" y="22543"/>
                  </a:lnTo>
                  <a:lnTo>
                    <a:pt x="23227" y="22714"/>
                  </a:lnTo>
                  <a:lnTo>
                    <a:pt x="23227" y="22714"/>
                  </a:lnTo>
                  <a:lnTo>
                    <a:pt x="21519" y="22543"/>
                  </a:lnTo>
                  <a:lnTo>
                    <a:pt x="19982" y="22202"/>
                  </a:lnTo>
                  <a:lnTo>
                    <a:pt x="22543" y="21519"/>
                  </a:lnTo>
                  <a:close/>
                  <a:moveTo>
                    <a:pt x="37743" y="0"/>
                  </a:moveTo>
                  <a:lnTo>
                    <a:pt x="37743" y="171"/>
                  </a:lnTo>
                  <a:lnTo>
                    <a:pt x="37743" y="4440"/>
                  </a:lnTo>
                  <a:lnTo>
                    <a:pt x="37231" y="5807"/>
                  </a:lnTo>
                  <a:lnTo>
                    <a:pt x="36548" y="7173"/>
                  </a:lnTo>
                  <a:lnTo>
                    <a:pt x="35864" y="8539"/>
                  </a:lnTo>
                  <a:lnTo>
                    <a:pt x="35181" y="9735"/>
                  </a:lnTo>
                  <a:lnTo>
                    <a:pt x="35523" y="7856"/>
                  </a:lnTo>
                  <a:lnTo>
                    <a:pt x="35694" y="6148"/>
                  </a:lnTo>
                  <a:lnTo>
                    <a:pt x="35864" y="2562"/>
                  </a:lnTo>
                  <a:lnTo>
                    <a:pt x="35864" y="2391"/>
                  </a:lnTo>
                  <a:lnTo>
                    <a:pt x="35694" y="2391"/>
                  </a:lnTo>
                  <a:lnTo>
                    <a:pt x="35523" y="2562"/>
                  </a:lnTo>
                  <a:lnTo>
                    <a:pt x="35523" y="4611"/>
                  </a:lnTo>
                  <a:lnTo>
                    <a:pt x="35352" y="6490"/>
                  </a:lnTo>
                  <a:lnTo>
                    <a:pt x="35011" y="8539"/>
                  </a:lnTo>
                  <a:lnTo>
                    <a:pt x="34669" y="10418"/>
                  </a:lnTo>
                  <a:lnTo>
                    <a:pt x="33132" y="12126"/>
                  </a:lnTo>
                  <a:lnTo>
                    <a:pt x="31766" y="13663"/>
                  </a:lnTo>
                  <a:lnTo>
                    <a:pt x="30058" y="15200"/>
                  </a:lnTo>
                  <a:lnTo>
                    <a:pt x="28350" y="16566"/>
                  </a:lnTo>
                  <a:lnTo>
                    <a:pt x="27155" y="16224"/>
                  </a:lnTo>
                  <a:lnTo>
                    <a:pt x="26984" y="16395"/>
                  </a:lnTo>
                  <a:lnTo>
                    <a:pt x="28008" y="16907"/>
                  </a:lnTo>
                  <a:lnTo>
                    <a:pt x="26301" y="18274"/>
                  </a:lnTo>
                  <a:lnTo>
                    <a:pt x="26301" y="18445"/>
                  </a:lnTo>
                  <a:lnTo>
                    <a:pt x="26301" y="18615"/>
                  </a:lnTo>
                  <a:lnTo>
                    <a:pt x="26471" y="18615"/>
                  </a:lnTo>
                  <a:lnTo>
                    <a:pt x="28521" y="17078"/>
                  </a:lnTo>
                  <a:lnTo>
                    <a:pt x="30058" y="17761"/>
                  </a:lnTo>
                  <a:lnTo>
                    <a:pt x="28521" y="18615"/>
                  </a:lnTo>
                  <a:lnTo>
                    <a:pt x="26984" y="19298"/>
                  </a:lnTo>
                  <a:lnTo>
                    <a:pt x="25617" y="18615"/>
                  </a:lnTo>
                  <a:lnTo>
                    <a:pt x="24080" y="17932"/>
                  </a:lnTo>
                  <a:lnTo>
                    <a:pt x="23910" y="18103"/>
                  </a:lnTo>
                  <a:lnTo>
                    <a:pt x="25105" y="18786"/>
                  </a:lnTo>
                  <a:lnTo>
                    <a:pt x="26471" y="19640"/>
                  </a:lnTo>
                  <a:lnTo>
                    <a:pt x="24593" y="20323"/>
                  </a:lnTo>
                  <a:lnTo>
                    <a:pt x="22885" y="19469"/>
                  </a:lnTo>
                  <a:lnTo>
                    <a:pt x="22031" y="18957"/>
                  </a:lnTo>
                  <a:lnTo>
                    <a:pt x="21348" y="18445"/>
                  </a:lnTo>
                  <a:lnTo>
                    <a:pt x="21177" y="18445"/>
                  </a:lnTo>
                  <a:lnTo>
                    <a:pt x="22543" y="19640"/>
                  </a:lnTo>
                  <a:lnTo>
                    <a:pt x="23910" y="20494"/>
                  </a:lnTo>
                  <a:lnTo>
                    <a:pt x="22373" y="21006"/>
                  </a:lnTo>
                  <a:lnTo>
                    <a:pt x="20665" y="20323"/>
                  </a:lnTo>
                  <a:lnTo>
                    <a:pt x="18786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20152" y="20494"/>
                  </a:lnTo>
                  <a:lnTo>
                    <a:pt x="21689" y="21177"/>
                  </a:lnTo>
                  <a:lnTo>
                    <a:pt x="19128" y="21689"/>
                  </a:lnTo>
                  <a:lnTo>
                    <a:pt x="17761" y="21006"/>
                  </a:lnTo>
                  <a:lnTo>
                    <a:pt x="17078" y="20323"/>
                  </a:lnTo>
                  <a:lnTo>
                    <a:pt x="16395" y="19811"/>
                  </a:lnTo>
                  <a:lnTo>
                    <a:pt x="16395" y="19640"/>
                  </a:lnTo>
                  <a:lnTo>
                    <a:pt x="16224" y="19811"/>
                  </a:lnTo>
                  <a:lnTo>
                    <a:pt x="17249" y="21006"/>
                  </a:lnTo>
                  <a:lnTo>
                    <a:pt x="18274" y="21860"/>
                  </a:lnTo>
                  <a:lnTo>
                    <a:pt x="17420" y="22031"/>
                  </a:lnTo>
                  <a:lnTo>
                    <a:pt x="16054" y="21348"/>
                  </a:lnTo>
                  <a:lnTo>
                    <a:pt x="14687" y="20835"/>
                  </a:lnTo>
                  <a:lnTo>
                    <a:pt x="14687" y="20835"/>
                  </a:lnTo>
                  <a:lnTo>
                    <a:pt x="15712" y="21519"/>
                  </a:lnTo>
                  <a:lnTo>
                    <a:pt x="16908" y="22202"/>
                  </a:lnTo>
                  <a:lnTo>
                    <a:pt x="12980" y="22543"/>
                  </a:lnTo>
                  <a:lnTo>
                    <a:pt x="12126" y="22543"/>
                  </a:lnTo>
                  <a:lnTo>
                    <a:pt x="10247" y="21348"/>
                  </a:lnTo>
                  <a:lnTo>
                    <a:pt x="8539" y="20152"/>
                  </a:lnTo>
                  <a:lnTo>
                    <a:pt x="8368" y="20152"/>
                  </a:lnTo>
                  <a:lnTo>
                    <a:pt x="10930" y="22373"/>
                  </a:lnTo>
                  <a:lnTo>
                    <a:pt x="8539" y="21860"/>
                  </a:lnTo>
                  <a:lnTo>
                    <a:pt x="5978" y="21348"/>
                  </a:lnTo>
                  <a:lnTo>
                    <a:pt x="4270" y="19811"/>
                  </a:lnTo>
                  <a:lnTo>
                    <a:pt x="5294" y="21177"/>
                  </a:lnTo>
                  <a:lnTo>
                    <a:pt x="3587" y="20494"/>
                  </a:lnTo>
                  <a:lnTo>
                    <a:pt x="1879" y="19640"/>
                  </a:lnTo>
                  <a:lnTo>
                    <a:pt x="1025" y="18786"/>
                  </a:lnTo>
                  <a:lnTo>
                    <a:pt x="171" y="18103"/>
                  </a:lnTo>
                  <a:lnTo>
                    <a:pt x="0" y="18103"/>
                  </a:lnTo>
                  <a:lnTo>
                    <a:pt x="683" y="19128"/>
                  </a:lnTo>
                  <a:lnTo>
                    <a:pt x="171" y="18786"/>
                  </a:lnTo>
                  <a:lnTo>
                    <a:pt x="1196" y="19640"/>
                  </a:lnTo>
                  <a:lnTo>
                    <a:pt x="2391" y="21348"/>
                  </a:lnTo>
                  <a:lnTo>
                    <a:pt x="3928" y="22885"/>
                  </a:lnTo>
                  <a:lnTo>
                    <a:pt x="4611" y="23397"/>
                  </a:lnTo>
                  <a:lnTo>
                    <a:pt x="5465" y="23910"/>
                  </a:lnTo>
                  <a:lnTo>
                    <a:pt x="6490" y="24251"/>
                  </a:lnTo>
                  <a:lnTo>
                    <a:pt x="7344" y="24422"/>
                  </a:lnTo>
                  <a:lnTo>
                    <a:pt x="7515" y="24251"/>
                  </a:lnTo>
                  <a:lnTo>
                    <a:pt x="7515" y="24080"/>
                  </a:lnTo>
                  <a:lnTo>
                    <a:pt x="5294" y="23056"/>
                  </a:lnTo>
                  <a:lnTo>
                    <a:pt x="4270" y="22373"/>
                  </a:lnTo>
                  <a:lnTo>
                    <a:pt x="3416" y="21519"/>
                  </a:lnTo>
                  <a:lnTo>
                    <a:pt x="2562" y="20494"/>
                  </a:lnTo>
                  <a:lnTo>
                    <a:pt x="2562" y="20494"/>
                  </a:lnTo>
                  <a:lnTo>
                    <a:pt x="4440" y="21348"/>
                  </a:lnTo>
                  <a:lnTo>
                    <a:pt x="6319" y="22031"/>
                  </a:lnTo>
                  <a:lnTo>
                    <a:pt x="7515" y="23226"/>
                  </a:lnTo>
                  <a:lnTo>
                    <a:pt x="9052" y="24251"/>
                  </a:lnTo>
                  <a:lnTo>
                    <a:pt x="9735" y="24763"/>
                  </a:lnTo>
                  <a:lnTo>
                    <a:pt x="10589" y="24934"/>
                  </a:lnTo>
                  <a:lnTo>
                    <a:pt x="11443" y="25105"/>
                  </a:lnTo>
                  <a:lnTo>
                    <a:pt x="12467" y="25105"/>
                  </a:lnTo>
                  <a:lnTo>
                    <a:pt x="12296" y="24763"/>
                  </a:lnTo>
                  <a:lnTo>
                    <a:pt x="9906" y="23910"/>
                  </a:lnTo>
                  <a:lnTo>
                    <a:pt x="8881" y="23397"/>
                  </a:lnTo>
                  <a:lnTo>
                    <a:pt x="7685" y="22714"/>
                  </a:lnTo>
                  <a:lnTo>
                    <a:pt x="7173" y="22373"/>
                  </a:lnTo>
                  <a:lnTo>
                    <a:pt x="9564" y="22714"/>
                  </a:lnTo>
                  <a:lnTo>
                    <a:pt x="11955" y="23056"/>
                  </a:lnTo>
                  <a:lnTo>
                    <a:pt x="13321" y="23910"/>
                  </a:lnTo>
                  <a:lnTo>
                    <a:pt x="14687" y="24422"/>
                  </a:lnTo>
                  <a:lnTo>
                    <a:pt x="15371" y="24422"/>
                  </a:lnTo>
                  <a:lnTo>
                    <a:pt x="16054" y="24593"/>
                  </a:lnTo>
                  <a:lnTo>
                    <a:pt x="16737" y="24422"/>
                  </a:lnTo>
                  <a:lnTo>
                    <a:pt x="17420" y="24080"/>
                  </a:lnTo>
                  <a:lnTo>
                    <a:pt x="17591" y="23910"/>
                  </a:lnTo>
                  <a:lnTo>
                    <a:pt x="17591" y="23739"/>
                  </a:lnTo>
                  <a:lnTo>
                    <a:pt x="16395" y="23739"/>
                  </a:lnTo>
                  <a:lnTo>
                    <a:pt x="15371" y="23568"/>
                  </a:lnTo>
                  <a:lnTo>
                    <a:pt x="14346" y="23397"/>
                  </a:lnTo>
                  <a:lnTo>
                    <a:pt x="13492" y="23056"/>
                  </a:lnTo>
                  <a:lnTo>
                    <a:pt x="16054" y="23056"/>
                  </a:lnTo>
                  <a:lnTo>
                    <a:pt x="16224" y="22885"/>
                  </a:lnTo>
                  <a:lnTo>
                    <a:pt x="16054" y="22714"/>
                  </a:lnTo>
                  <a:lnTo>
                    <a:pt x="13663" y="22543"/>
                  </a:lnTo>
                  <a:lnTo>
                    <a:pt x="17420" y="22543"/>
                  </a:lnTo>
                  <a:lnTo>
                    <a:pt x="18786" y="23226"/>
                  </a:lnTo>
                  <a:lnTo>
                    <a:pt x="20323" y="23910"/>
                  </a:lnTo>
                  <a:lnTo>
                    <a:pt x="21006" y="24080"/>
                  </a:lnTo>
                  <a:lnTo>
                    <a:pt x="21860" y="24080"/>
                  </a:lnTo>
                  <a:lnTo>
                    <a:pt x="22543" y="23910"/>
                  </a:lnTo>
                  <a:lnTo>
                    <a:pt x="23397" y="23739"/>
                  </a:lnTo>
                  <a:lnTo>
                    <a:pt x="23397" y="23568"/>
                  </a:lnTo>
                  <a:lnTo>
                    <a:pt x="23227" y="23397"/>
                  </a:lnTo>
                  <a:lnTo>
                    <a:pt x="21860" y="23568"/>
                  </a:lnTo>
                  <a:lnTo>
                    <a:pt x="20665" y="23397"/>
                  </a:lnTo>
                  <a:lnTo>
                    <a:pt x="19299" y="22885"/>
                  </a:lnTo>
                  <a:lnTo>
                    <a:pt x="18103" y="22373"/>
                  </a:lnTo>
                  <a:lnTo>
                    <a:pt x="18957" y="22373"/>
                  </a:lnTo>
                  <a:lnTo>
                    <a:pt x="20152" y="22885"/>
                  </a:lnTo>
                  <a:lnTo>
                    <a:pt x="21348" y="23226"/>
                  </a:lnTo>
                  <a:lnTo>
                    <a:pt x="22714" y="23226"/>
                  </a:lnTo>
                  <a:lnTo>
                    <a:pt x="24080" y="23056"/>
                  </a:lnTo>
                  <a:lnTo>
                    <a:pt x="24080" y="22885"/>
                  </a:lnTo>
                  <a:lnTo>
                    <a:pt x="23910" y="22714"/>
                  </a:lnTo>
                  <a:lnTo>
                    <a:pt x="23397" y="22714"/>
                  </a:lnTo>
                  <a:lnTo>
                    <a:pt x="24764" y="22373"/>
                  </a:lnTo>
                  <a:lnTo>
                    <a:pt x="25617" y="22543"/>
                  </a:lnTo>
                  <a:lnTo>
                    <a:pt x="26471" y="22543"/>
                  </a:lnTo>
                  <a:lnTo>
                    <a:pt x="27325" y="22202"/>
                  </a:lnTo>
                  <a:lnTo>
                    <a:pt x="28179" y="21689"/>
                  </a:lnTo>
                  <a:lnTo>
                    <a:pt x="28350" y="21519"/>
                  </a:lnTo>
                  <a:lnTo>
                    <a:pt x="28179" y="21348"/>
                  </a:lnTo>
                  <a:lnTo>
                    <a:pt x="27838" y="21348"/>
                  </a:lnTo>
                  <a:lnTo>
                    <a:pt x="28692" y="20835"/>
                  </a:lnTo>
                  <a:lnTo>
                    <a:pt x="29545" y="21177"/>
                  </a:lnTo>
                  <a:lnTo>
                    <a:pt x="30399" y="21177"/>
                  </a:lnTo>
                  <a:lnTo>
                    <a:pt x="31253" y="20835"/>
                  </a:lnTo>
                  <a:lnTo>
                    <a:pt x="32107" y="20323"/>
                  </a:lnTo>
                  <a:lnTo>
                    <a:pt x="32107" y="20152"/>
                  </a:lnTo>
                  <a:lnTo>
                    <a:pt x="33303" y="19640"/>
                  </a:lnTo>
                  <a:lnTo>
                    <a:pt x="34327" y="18957"/>
                  </a:lnTo>
                  <a:lnTo>
                    <a:pt x="35523" y="18786"/>
                  </a:lnTo>
                  <a:lnTo>
                    <a:pt x="36889" y="18274"/>
                  </a:lnTo>
                  <a:lnTo>
                    <a:pt x="36889" y="18103"/>
                  </a:lnTo>
                  <a:lnTo>
                    <a:pt x="36889" y="17932"/>
                  </a:lnTo>
                  <a:lnTo>
                    <a:pt x="36718" y="17932"/>
                  </a:lnTo>
                  <a:lnTo>
                    <a:pt x="35181" y="18103"/>
                  </a:lnTo>
                  <a:lnTo>
                    <a:pt x="35181" y="18103"/>
                  </a:lnTo>
                  <a:lnTo>
                    <a:pt x="35694" y="17761"/>
                  </a:lnTo>
                  <a:lnTo>
                    <a:pt x="35864" y="17761"/>
                  </a:lnTo>
                  <a:lnTo>
                    <a:pt x="37572" y="16054"/>
                  </a:lnTo>
                  <a:lnTo>
                    <a:pt x="38768" y="15883"/>
                  </a:lnTo>
                  <a:lnTo>
                    <a:pt x="39280" y="15883"/>
                  </a:lnTo>
                  <a:lnTo>
                    <a:pt x="39792" y="15541"/>
                  </a:lnTo>
                  <a:lnTo>
                    <a:pt x="39109" y="16566"/>
                  </a:lnTo>
                  <a:lnTo>
                    <a:pt x="39109" y="16737"/>
                  </a:lnTo>
                  <a:lnTo>
                    <a:pt x="39280" y="16737"/>
                  </a:lnTo>
                  <a:lnTo>
                    <a:pt x="40305" y="15029"/>
                  </a:lnTo>
                  <a:lnTo>
                    <a:pt x="40646" y="14687"/>
                  </a:lnTo>
                  <a:lnTo>
                    <a:pt x="40817" y="14517"/>
                  </a:lnTo>
                  <a:lnTo>
                    <a:pt x="40646" y="14517"/>
                  </a:lnTo>
                  <a:lnTo>
                    <a:pt x="41159" y="13321"/>
                  </a:lnTo>
                  <a:lnTo>
                    <a:pt x="41500" y="11955"/>
                  </a:lnTo>
                  <a:lnTo>
                    <a:pt x="42354" y="11955"/>
                  </a:lnTo>
                  <a:lnTo>
                    <a:pt x="43037" y="11613"/>
                  </a:lnTo>
                  <a:lnTo>
                    <a:pt x="43208" y="11613"/>
                  </a:lnTo>
                  <a:lnTo>
                    <a:pt x="43208" y="11442"/>
                  </a:lnTo>
                  <a:lnTo>
                    <a:pt x="43037" y="11272"/>
                  </a:lnTo>
                  <a:lnTo>
                    <a:pt x="41842" y="11272"/>
                  </a:lnTo>
                  <a:lnTo>
                    <a:pt x="42183" y="9222"/>
                  </a:lnTo>
                  <a:lnTo>
                    <a:pt x="42696" y="9393"/>
                  </a:lnTo>
                  <a:lnTo>
                    <a:pt x="43379" y="9735"/>
                  </a:lnTo>
                  <a:lnTo>
                    <a:pt x="43550" y="9564"/>
                  </a:lnTo>
                  <a:lnTo>
                    <a:pt x="43550" y="9222"/>
                  </a:lnTo>
                  <a:lnTo>
                    <a:pt x="42866" y="8710"/>
                  </a:lnTo>
                  <a:lnTo>
                    <a:pt x="42183" y="8198"/>
                  </a:lnTo>
                  <a:lnTo>
                    <a:pt x="42183" y="6490"/>
                  </a:lnTo>
                  <a:lnTo>
                    <a:pt x="42354" y="6490"/>
                  </a:lnTo>
                  <a:lnTo>
                    <a:pt x="42525" y="6319"/>
                  </a:lnTo>
                  <a:lnTo>
                    <a:pt x="42013" y="4953"/>
                  </a:lnTo>
                  <a:lnTo>
                    <a:pt x="41159" y="3586"/>
                  </a:lnTo>
                  <a:lnTo>
                    <a:pt x="40305" y="2220"/>
                  </a:lnTo>
                  <a:lnTo>
                    <a:pt x="39792" y="1537"/>
                  </a:lnTo>
                  <a:lnTo>
                    <a:pt x="39280" y="1025"/>
                  </a:lnTo>
                  <a:lnTo>
                    <a:pt x="39109" y="1025"/>
                  </a:lnTo>
                  <a:lnTo>
                    <a:pt x="39109" y="1196"/>
                  </a:lnTo>
                  <a:lnTo>
                    <a:pt x="39963" y="2562"/>
                  </a:lnTo>
                  <a:lnTo>
                    <a:pt x="40817" y="4099"/>
                  </a:lnTo>
                  <a:lnTo>
                    <a:pt x="41159" y="4953"/>
                  </a:lnTo>
                  <a:lnTo>
                    <a:pt x="41671" y="5807"/>
                  </a:lnTo>
                  <a:lnTo>
                    <a:pt x="41329" y="7685"/>
                  </a:lnTo>
                  <a:lnTo>
                    <a:pt x="41159" y="7514"/>
                  </a:lnTo>
                  <a:lnTo>
                    <a:pt x="40988" y="7344"/>
                  </a:lnTo>
                  <a:lnTo>
                    <a:pt x="40817" y="5977"/>
                  </a:lnTo>
                  <a:lnTo>
                    <a:pt x="40646" y="4611"/>
                  </a:lnTo>
                  <a:lnTo>
                    <a:pt x="40134" y="3416"/>
                  </a:lnTo>
                  <a:lnTo>
                    <a:pt x="39622" y="2049"/>
                  </a:lnTo>
                  <a:lnTo>
                    <a:pt x="39451" y="2049"/>
                  </a:lnTo>
                  <a:lnTo>
                    <a:pt x="39451" y="2220"/>
                  </a:lnTo>
                  <a:lnTo>
                    <a:pt x="39963" y="4099"/>
                  </a:lnTo>
                  <a:lnTo>
                    <a:pt x="40305" y="5977"/>
                  </a:lnTo>
                  <a:lnTo>
                    <a:pt x="40134" y="6148"/>
                  </a:lnTo>
                  <a:lnTo>
                    <a:pt x="39963" y="6319"/>
                  </a:lnTo>
                  <a:lnTo>
                    <a:pt x="39792" y="6831"/>
                  </a:lnTo>
                  <a:lnTo>
                    <a:pt x="39280" y="6661"/>
                  </a:lnTo>
                  <a:lnTo>
                    <a:pt x="39109" y="3928"/>
                  </a:lnTo>
                  <a:lnTo>
                    <a:pt x="38597" y="1025"/>
                  </a:lnTo>
                  <a:lnTo>
                    <a:pt x="38426" y="1025"/>
                  </a:lnTo>
                  <a:lnTo>
                    <a:pt x="38426" y="1196"/>
                  </a:lnTo>
                  <a:lnTo>
                    <a:pt x="38768" y="3928"/>
                  </a:lnTo>
                  <a:lnTo>
                    <a:pt x="38768" y="5294"/>
                  </a:lnTo>
                  <a:lnTo>
                    <a:pt x="39109" y="6661"/>
                  </a:lnTo>
                  <a:lnTo>
                    <a:pt x="38426" y="6661"/>
                  </a:lnTo>
                  <a:lnTo>
                    <a:pt x="38426" y="3245"/>
                  </a:lnTo>
                  <a:lnTo>
                    <a:pt x="37914" y="171"/>
                  </a:lnTo>
                  <a:lnTo>
                    <a:pt x="37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7" name="Google Shape;834;p32"/>
            <p:cNvSpPr/>
            <p:nvPr/>
          </p:nvSpPr>
          <p:spPr>
            <a:xfrm>
              <a:off x="8386560" y="1045440"/>
              <a:ext cx="291240" cy="169920"/>
            </a:xfrm>
            <a:custGeom>
              <a:avLst/>
              <a:gdLst>
                <a:gd name="textAreaLeft" fmla="*/ 0 w 291240"/>
                <a:gd name="textAreaRight" fmla="*/ 291600 w 291240"/>
                <a:gd name="textAreaTop" fmla="*/ 0 h 169920"/>
                <a:gd name="textAreaBottom" fmla="*/ 170280 h 169920"/>
              </a:gdLst>
              <a:ahLst/>
              <a:cxnLst/>
              <a:rect l="textAreaLeft" t="textAreaTop" r="textAreaRight" b="textAreaBottom"/>
              <a:pathLst>
                <a:path w="43892" h="25618">
                  <a:moveTo>
                    <a:pt x="38939" y="3416"/>
                  </a:moveTo>
                  <a:lnTo>
                    <a:pt x="39280" y="6148"/>
                  </a:lnTo>
                  <a:lnTo>
                    <a:pt x="38939" y="3587"/>
                  </a:lnTo>
                  <a:lnTo>
                    <a:pt x="38939" y="3416"/>
                  </a:lnTo>
                  <a:close/>
                  <a:moveTo>
                    <a:pt x="38768" y="5465"/>
                  </a:moveTo>
                  <a:lnTo>
                    <a:pt x="38939" y="6661"/>
                  </a:lnTo>
                  <a:lnTo>
                    <a:pt x="38768" y="6661"/>
                  </a:lnTo>
                  <a:lnTo>
                    <a:pt x="38768" y="5465"/>
                  </a:lnTo>
                  <a:close/>
                  <a:moveTo>
                    <a:pt x="40817" y="4441"/>
                  </a:moveTo>
                  <a:lnTo>
                    <a:pt x="40988" y="4611"/>
                  </a:lnTo>
                  <a:lnTo>
                    <a:pt x="41671" y="6148"/>
                  </a:lnTo>
                  <a:lnTo>
                    <a:pt x="41330" y="7515"/>
                  </a:lnTo>
                  <a:lnTo>
                    <a:pt x="41159" y="5978"/>
                  </a:lnTo>
                  <a:lnTo>
                    <a:pt x="40817" y="4441"/>
                  </a:lnTo>
                  <a:close/>
                  <a:moveTo>
                    <a:pt x="38768" y="7344"/>
                  </a:moveTo>
                  <a:lnTo>
                    <a:pt x="39793" y="7856"/>
                  </a:lnTo>
                  <a:lnTo>
                    <a:pt x="39451" y="9393"/>
                  </a:lnTo>
                  <a:lnTo>
                    <a:pt x="38939" y="11101"/>
                  </a:lnTo>
                  <a:lnTo>
                    <a:pt x="38256" y="10930"/>
                  </a:lnTo>
                  <a:lnTo>
                    <a:pt x="38597" y="9222"/>
                  </a:lnTo>
                  <a:lnTo>
                    <a:pt x="38768" y="7344"/>
                  </a:lnTo>
                  <a:close/>
                  <a:moveTo>
                    <a:pt x="41500" y="10247"/>
                  </a:moveTo>
                  <a:lnTo>
                    <a:pt x="41330" y="11272"/>
                  </a:lnTo>
                  <a:lnTo>
                    <a:pt x="40988" y="11272"/>
                  </a:lnTo>
                  <a:lnTo>
                    <a:pt x="41500" y="10247"/>
                  </a:lnTo>
                  <a:close/>
                  <a:moveTo>
                    <a:pt x="40647" y="8539"/>
                  </a:moveTo>
                  <a:lnTo>
                    <a:pt x="40476" y="8710"/>
                  </a:lnTo>
                  <a:lnTo>
                    <a:pt x="40134" y="10076"/>
                  </a:lnTo>
                  <a:lnTo>
                    <a:pt x="39622" y="11272"/>
                  </a:lnTo>
                  <a:lnTo>
                    <a:pt x="39622" y="11443"/>
                  </a:lnTo>
                  <a:lnTo>
                    <a:pt x="39793" y="11443"/>
                  </a:lnTo>
                  <a:lnTo>
                    <a:pt x="39793" y="11613"/>
                  </a:lnTo>
                  <a:lnTo>
                    <a:pt x="40134" y="11613"/>
                  </a:lnTo>
                  <a:lnTo>
                    <a:pt x="40305" y="11443"/>
                  </a:lnTo>
                  <a:lnTo>
                    <a:pt x="40647" y="10076"/>
                  </a:lnTo>
                  <a:lnTo>
                    <a:pt x="40817" y="8710"/>
                  </a:lnTo>
                  <a:lnTo>
                    <a:pt x="40647" y="8539"/>
                  </a:lnTo>
                  <a:close/>
                  <a:moveTo>
                    <a:pt x="40988" y="8369"/>
                  </a:moveTo>
                  <a:lnTo>
                    <a:pt x="40988" y="8539"/>
                  </a:lnTo>
                  <a:lnTo>
                    <a:pt x="40817" y="9735"/>
                  </a:lnTo>
                  <a:lnTo>
                    <a:pt x="40817" y="9906"/>
                  </a:lnTo>
                  <a:lnTo>
                    <a:pt x="41108" y="9906"/>
                  </a:lnTo>
                  <a:lnTo>
                    <a:pt x="40647" y="11443"/>
                  </a:lnTo>
                  <a:lnTo>
                    <a:pt x="40647" y="11613"/>
                  </a:lnTo>
                  <a:lnTo>
                    <a:pt x="41330" y="11613"/>
                  </a:lnTo>
                  <a:lnTo>
                    <a:pt x="41500" y="11443"/>
                  </a:lnTo>
                  <a:lnTo>
                    <a:pt x="42013" y="9052"/>
                  </a:lnTo>
                  <a:lnTo>
                    <a:pt x="41842" y="8881"/>
                  </a:lnTo>
                  <a:lnTo>
                    <a:pt x="41842" y="8710"/>
                  </a:lnTo>
                  <a:lnTo>
                    <a:pt x="41671" y="8710"/>
                  </a:lnTo>
                  <a:lnTo>
                    <a:pt x="41500" y="8881"/>
                  </a:lnTo>
                  <a:lnTo>
                    <a:pt x="41330" y="9308"/>
                  </a:lnTo>
                  <a:lnTo>
                    <a:pt x="41330" y="9308"/>
                  </a:lnTo>
                  <a:lnTo>
                    <a:pt x="41500" y="8710"/>
                  </a:lnTo>
                  <a:lnTo>
                    <a:pt x="41330" y="8539"/>
                  </a:lnTo>
                  <a:lnTo>
                    <a:pt x="41159" y="8369"/>
                  </a:lnTo>
                  <a:close/>
                  <a:moveTo>
                    <a:pt x="39622" y="12126"/>
                  </a:moveTo>
                  <a:lnTo>
                    <a:pt x="39451" y="12638"/>
                  </a:lnTo>
                  <a:lnTo>
                    <a:pt x="39451" y="12809"/>
                  </a:lnTo>
                  <a:lnTo>
                    <a:pt x="38939" y="13663"/>
                  </a:lnTo>
                  <a:lnTo>
                    <a:pt x="39622" y="12126"/>
                  </a:lnTo>
                  <a:close/>
                  <a:moveTo>
                    <a:pt x="37572" y="7515"/>
                  </a:moveTo>
                  <a:lnTo>
                    <a:pt x="37402" y="10760"/>
                  </a:lnTo>
                  <a:lnTo>
                    <a:pt x="35694" y="10760"/>
                  </a:lnTo>
                  <a:lnTo>
                    <a:pt x="35694" y="10930"/>
                  </a:lnTo>
                  <a:lnTo>
                    <a:pt x="35694" y="11101"/>
                  </a:lnTo>
                  <a:lnTo>
                    <a:pt x="35865" y="11272"/>
                  </a:lnTo>
                  <a:lnTo>
                    <a:pt x="37060" y="11443"/>
                  </a:lnTo>
                  <a:lnTo>
                    <a:pt x="36377" y="12809"/>
                  </a:lnTo>
                  <a:lnTo>
                    <a:pt x="36035" y="12980"/>
                  </a:lnTo>
                  <a:lnTo>
                    <a:pt x="34328" y="14517"/>
                  </a:lnTo>
                  <a:lnTo>
                    <a:pt x="32961" y="14346"/>
                  </a:lnTo>
                  <a:lnTo>
                    <a:pt x="32278" y="14517"/>
                  </a:lnTo>
                  <a:lnTo>
                    <a:pt x="34328" y="12297"/>
                  </a:lnTo>
                  <a:lnTo>
                    <a:pt x="34669" y="12297"/>
                  </a:lnTo>
                  <a:lnTo>
                    <a:pt x="34840" y="12126"/>
                  </a:lnTo>
                  <a:lnTo>
                    <a:pt x="34840" y="11784"/>
                  </a:lnTo>
                  <a:lnTo>
                    <a:pt x="35011" y="11613"/>
                  </a:lnTo>
                  <a:lnTo>
                    <a:pt x="36548" y="9564"/>
                  </a:lnTo>
                  <a:lnTo>
                    <a:pt x="37572" y="7515"/>
                  </a:lnTo>
                  <a:close/>
                  <a:moveTo>
                    <a:pt x="38085" y="11784"/>
                  </a:moveTo>
                  <a:lnTo>
                    <a:pt x="38768" y="11955"/>
                  </a:lnTo>
                  <a:lnTo>
                    <a:pt x="37743" y="13492"/>
                  </a:lnTo>
                  <a:lnTo>
                    <a:pt x="36377" y="15029"/>
                  </a:lnTo>
                  <a:lnTo>
                    <a:pt x="36206" y="14858"/>
                  </a:lnTo>
                  <a:lnTo>
                    <a:pt x="37060" y="13321"/>
                  </a:lnTo>
                  <a:lnTo>
                    <a:pt x="37402" y="13321"/>
                  </a:lnTo>
                  <a:lnTo>
                    <a:pt x="37572" y="13150"/>
                  </a:lnTo>
                  <a:lnTo>
                    <a:pt x="38085" y="11784"/>
                  </a:lnTo>
                  <a:close/>
                  <a:moveTo>
                    <a:pt x="40988" y="12297"/>
                  </a:moveTo>
                  <a:lnTo>
                    <a:pt x="40305" y="14688"/>
                  </a:lnTo>
                  <a:lnTo>
                    <a:pt x="39622" y="15029"/>
                  </a:lnTo>
                  <a:lnTo>
                    <a:pt x="38768" y="15200"/>
                  </a:lnTo>
                  <a:lnTo>
                    <a:pt x="39793" y="13834"/>
                  </a:lnTo>
                  <a:lnTo>
                    <a:pt x="40647" y="12297"/>
                  </a:lnTo>
                  <a:close/>
                  <a:moveTo>
                    <a:pt x="38085" y="11272"/>
                  </a:moveTo>
                  <a:lnTo>
                    <a:pt x="37743" y="11443"/>
                  </a:lnTo>
                  <a:lnTo>
                    <a:pt x="37402" y="12809"/>
                  </a:lnTo>
                  <a:lnTo>
                    <a:pt x="37402" y="12467"/>
                  </a:lnTo>
                  <a:lnTo>
                    <a:pt x="37231" y="12297"/>
                  </a:lnTo>
                  <a:lnTo>
                    <a:pt x="37060" y="12467"/>
                  </a:lnTo>
                  <a:lnTo>
                    <a:pt x="36548" y="13663"/>
                  </a:lnTo>
                  <a:lnTo>
                    <a:pt x="35694" y="15029"/>
                  </a:lnTo>
                  <a:lnTo>
                    <a:pt x="35865" y="15200"/>
                  </a:lnTo>
                  <a:lnTo>
                    <a:pt x="36377" y="15371"/>
                  </a:lnTo>
                  <a:lnTo>
                    <a:pt x="36548" y="15200"/>
                  </a:lnTo>
                  <a:lnTo>
                    <a:pt x="37914" y="13663"/>
                  </a:lnTo>
                  <a:lnTo>
                    <a:pt x="39109" y="11784"/>
                  </a:lnTo>
                  <a:lnTo>
                    <a:pt x="39109" y="11613"/>
                  </a:lnTo>
                  <a:lnTo>
                    <a:pt x="38939" y="11613"/>
                  </a:lnTo>
                  <a:lnTo>
                    <a:pt x="38085" y="11272"/>
                  </a:lnTo>
                  <a:close/>
                  <a:moveTo>
                    <a:pt x="37572" y="14175"/>
                  </a:moveTo>
                  <a:lnTo>
                    <a:pt x="36889" y="15200"/>
                  </a:lnTo>
                  <a:lnTo>
                    <a:pt x="36889" y="15371"/>
                  </a:lnTo>
                  <a:lnTo>
                    <a:pt x="37231" y="15541"/>
                  </a:lnTo>
                  <a:lnTo>
                    <a:pt x="37402" y="15371"/>
                  </a:lnTo>
                  <a:lnTo>
                    <a:pt x="37914" y="14517"/>
                  </a:lnTo>
                  <a:lnTo>
                    <a:pt x="37914" y="14175"/>
                  </a:lnTo>
                  <a:close/>
                  <a:moveTo>
                    <a:pt x="39280" y="11784"/>
                  </a:moveTo>
                  <a:lnTo>
                    <a:pt x="38597" y="13663"/>
                  </a:lnTo>
                  <a:lnTo>
                    <a:pt x="37743" y="15200"/>
                  </a:lnTo>
                  <a:lnTo>
                    <a:pt x="37743" y="15371"/>
                  </a:lnTo>
                  <a:lnTo>
                    <a:pt x="37914" y="15541"/>
                  </a:lnTo>
                  <a:lnTo>
                    <a:pt x="38085" y="15541"/>
                  </a:lnTo>
                  <a:lnTo>
                    <a:pt x="38256" y="15371"/>
                  </a:lnTo>
                  <a:lnTo>
                    <a:pt x="38426" y="15541"/>
                  </a:lnTo>
                  <a:lnTo>
                    <a:pt x="39451" y="15371"/>
                  </a:lnTo>
                  <a:lnTo>
                    <a:pt x="40476" y="15029"/>
                  </a:lnTo>
                  <a:lnTo>
                    <a:pt x="40476" y="14858"/>
                  </a:lnTo>
                  <a:lnTo>
                    <a:pt x="40988" y="13663"/>
                  </a:lnTo>
                  <a:lnTo>
                    <a:pt x="41330" y="12297"/>
                  </a:lnTo>
                  <a:lnTo>
                    <a:pt x="41330" y="12126"/>
                  </a:lnTo>
                  <a:lnTo>
                    <a:pt x="41330" y="11955"/>
                  </a:lnTo>
                  <a:lnTo>
                    <a:pt x="40476" y="11955"/>
                  </a:lnTo>
                  <a:lnTo>
                    <a:pt x="40305" y="12126"/>
                  </a:lnTo>
                  <a:lnTo>
                    <a:pt x="39622" y="13321"/>
                  </a:lnTo>
                  <a:lnTo>
                    <a:pt x="38768" y="14517"/>
                  </a:lnTo>
                  <a:lnTo>
                    <a:pt x="39793" y="12809"/>
                  </a:lnTo>
                  <a:lnTo>
                    <a:pt x="39793" y="12638"/>
                  </a:lnTo>
                  <a:lnTo>
                    <a:pt x="39963" y="12126"/>
                  </a:lnTo>
                  <a:lnTo>
                    <a:pt x="39963" y="11955"/>
                  </a:lnTo>
                  <a:lnTo>
                    <a:pt x="39963" y="11784"/>
                  </a:lnTo>
                  <a:close/>
                  <a:moveTo>
                    <a:pt x="31766" y="15029"/>
                  </a:moveTo>
                  <a:lnTo>
                    <a:pt x="32620" y="15200"/>
                  </a:lnTo>
                  <a:lnTo>
                    <a:pt x="33474" y="15371"/>
                  </a:lnTo>
                  <a:lnTo>
                    <a:pt x="32107" y="16395"/>
                  </a:lnTo>
                  <a:lnTo>
                    <a:pt x="30741" y="17420"/>
                  </a:lnTo>
                  <a:lnTo>
                    <a:pt x="29716" y="17078"/>
                  </a:lnTo>
                  <a:lnTo>
                    <a:pt x="29375" y="16908"/>
                  </a:lnTo>
                  <a:lnTo>
                    <a:pt x="31595" y="15029"/>
                  </a:lnTo>
                  <a:close/>
                  <a:moveTo>
                    <a:pt x="35182" y="15541"/>
                  </a:moveTo>
                  <a:lnTo>
                    <a:pt x="33986" y="17078"/>
                  </a:lnTo>
                  <a:lnTo>
                    <a:pt x="33986" y="17249"/>
                  </a:lnTo>
                  <a:lnTo>
                    <a:pt x="34157" y="17420"/>
                  </a:lnTo>
                  <a:lnTo>
                    <a:pt x="35865" y="15883"/>
                  </a:lnTo>
                  <a:lnTo>
                    <a:pt x="35865" y="15712"/>
                  </a:lnTo>
                  <a:lnTo>
                    <a:pt x="35523" y="15541"/>
                  </a:lnTo>
                  <a:close/>
                  <a:moveTo>
                    <a:pt x="34328" y="15541"/>
                  </a:moveTo>
                  <a:lnTo>
                    <a:pt x="33303" y="16737"/>
                  </a:lnTo>
                  <a:lnTo>
                    <a:pt x="32278" y="17932"/>
                  </a:lnTo>
                  <a:lnTo>
                    <a:pt x="31766" y="17762"/>
                  </a:lnTo>
                  <a:lnTo>
                    <a:pt x="33132" y="16737"/>
                  </a:lnTo>
                  <a:lnTo>
                    <a:pt x="34328" y="15541"/>
                  </a:lnTo>
                  <a:close/>
                  <a:moveTo>
                    <a:pt x="36377" y="16054"/>
                  </a:moveTo>
                  <a:lnTo>
                    <a:pt x="36377" y="16225"/>
                  </a:lnTo>
                  <a:lnTo>
                    <a:pt x="35523" y="17249"/>
                  </a:lnTo>
                  <a:lnTo>
                    <a:pt x="34498" y="18274"/>
                  </a:lnTo>
                  <a:lnTo>
                    <a:pt x="33815" y="18103"/>
                  </a:lnTo>
                  <a:lnTo>
                    <a:pt x="35011" y="17249"/>
                  </a:lnTo>
                  <a:lnTo>
                    <a:pt x="36377" y="16054"/>
                  </a:lnTo>
                  <a:close/>
                  <a:moveTo>
                    <a:pt x="36206" y="15712"/>
                  </a:moveTo>
                  <a:lnTo>
                    <a:pt x="36206" y="15883"/>
                  </a:lnTo>
                  <a:lnTo>
                    <a:pt x="34669" y="17078"/>
                  </a:lnTo>
                  <a:lnTo>
                    <a:pt x="33132" y="18103"/>
                  </a:lnTo>
                  <a:lnTo>
                    <a:pt x="33132" y="18274"/>
                  </a:lnTo>
                  <a:lnTo>
                    <a:pt x="33303" y="18445"/>
                  </a:lnTo>
                  <a:lnTo>
                    <a:pt x="34669" y="18616"/>
                  </a:lnTo>
                  <a:lnTo>
                    <a:pt x="34669" y="18445"/>
                  </a:lnTo>
                  <a:lnTo>
                    <a:pt x="35865" y="17420"/>
                  </a:lnTo>
                  <a:lnTo>
                    <a:pt x="36889" y="16225"/>
                  </a:lnTo>
                  <a:lnTo>
                    <a:pt x="36889" y="16054"/>
                  </a:lnTo>
                  <a:lnTo>
                    <a:pt x="36719" y="15883"/>
                  </a:lnTo>
                  <a:lnTo>
                    <a:pt x="36206" y="15712"/>
                  </a:lnTo>
                  <a:close/>
                  <a:moveTo>
                    <a:pt x="28692" y="17420"/>
                  </a:moveTo>
                  <a:lnTo>
                    <a:pt x="29375" y="17762"/>
                  </a:lnTo>
                  <a:lnTo>
                    <a:pt x="29887" y="17932"/>
                  </a:lnTo>
                  <a:lnTo>
                    <a:pt x="27155" y="19299"/>
                  </a:lnTo>
                  <a:lnTo>
                    <a:pt x="26472" y="18957"/>
                  </a:lnTo>
                  <a:lnTo>
                    <a:pt x="26813" y="18957"/>
                  </a:lnTo>
                  <a:lnTo>
                    <a:pt x="26984" y="18616"/>
                  </a:lnTo>
                  <a:lnTo>
                    <a:pt x="28692" y="17420"/>
                  </a:lnTo>
                  <a:close/>
                  <a:moveTo>
                    <a:pt x="30912" y="18445"/>
                  </a:moveTo>
                  <a:lnTo>
                    <a:pt x="31254" y="18616"/>
                  </a:lnTo>
                  <a:lnTo>
                    <a:pt x="29887" y="19640"/>
                  </a:lnTo>
                  <a:lnTo>
                    <a:pt x="29033" y="20153"/>
                  </a:lnTo>
                  <a:lnTo>
                    <a:pt x="28350" y="19811"/>
                  </a:lnTo>
                  <a:lnTo>
                    <a:pt x="30912" y="18445"/>
                  </a:lnTo>
                  <a:close/>
                  <a:moveTo>
                    <a:pt x="32449" y="18957"/>
                  </a:moveTo>
                  <a:lnTo>
                    <a:pt x="33303" y="19128"/>
                  </a:lnTo>
                  <a:lnTo>
                    <a:pt x="31595" y="19982"/>
                  </a:lnTo>
                  <a:lnTo>
                    <a:pt x="31595" y="20153"/>
                  </a:lnTo>
                  <a:lnTo>
                    <a:pt x="30570" y="20323"/>
                  </a:lnTo>
                  <a:lnTo>
                    <a:pt x="32107" y="19299"/>
                  </a:lnTo>
                  <a:lnTo>
                    <a:pt x="32449" y="18957"/>
                  </a:lnTo>
                  <a:close/>
                  <a:moveTo>
                    <a:pt x="30741" y="18103"/>
                  </a:moveTo>
                  <a:lnTo>
                    <a:pt x="29204" y="18957"/>
                  </a:lnTo>
                  <a:lnTo>
                    <a:pt x="27838" y="19811"/>
                  </a:lnTo>
                  <a:lnTo>
                    <a:pt x="27667" y="19811"/>
                  </a:lnTo>
                  <a:lnTo>
                    <a:pt x="27838" y="19982"/>
                  </a:lnTo>
                  <a:lnTo>
                    <a:pt x="29033" y="20494"/>
                  </a:lnTo>
                  <a:lnTo>
                    <a:pt x="30058" y="19982"/>
                  </a:lnTo>
                  <a:lnTo>
                    <a:pt x="31766" y="18616"/>
                  </a:lnTo>
                  <a:lnTo>
                    <a:pt x="31766" y="18445"/>
                  </a:lnTo>
                  <a:lnTo>
                    <a:pt x="30912" y="18103"/>
                  </a:lnTo>
                  <a:close/>
                  <a:moveTo>
                    <a:pt x="27155" y="20323"/>
                  </a:moveTo>
                  <a:lnTo>
                    <a:pt x="27838" y="20665"/>
                  </a:lnTo>
                  <a:lnTo>
                    <a:pt x="27155" y="21006"/>
                  </a:lnTo>
                  <a:lnTo>
                    <a:pt x="26301" y="20836"/>
                  </a:lnTo>
                  <a:lnTo>
                    <a:pt x="27155" y="20323"/>
                  </a:lnTo>
                  <a:close/>
                  <a:moveTo>
                    <a:pt x="27155" y="19982"/>
                  </a:moveTo>
                  <a:lnTo>
                    <a:pt x="25618" y="20665"/>
                  </a:lnTo>
                  <a:lnTo>
                    <a:pt x="25618" y="20836"/>
                  </a:lnTo>
                  <a:lnTo>
                    <a:pt x="25788" y="21006"/>
                  </a:lnTo>
                  <a:lnTo>
                    <a:pt x="26984" y="21348"/>
                  </a:lnTo>
                  <a:lnTo>
                    <a:pt x="27155" y="21348"/>
                  </a:lnTo>
                  <a:lnTo>
                    <a:pt x="28179" y="20836"/>
                  </a:lnTo>
                  <a:lnTo>
                    <a:pt x="28350" y="20665"/>
                  </a:lnTo>
                  <a:lnTo>
                    <a:pt x="28179" y="20665"/>
                  </a:lnTo>
                  <a:lnTo>
                    <a:pt x="27326" y="19982"/>
                  </a:lnTo>
                  <a:close/>
                  <a:moveTo>
                    <a:pt x="24935" y="21348"/>
                  </a:moveTo>
                  <a:lnTo>
                    <a:pt x="25788" y="21519"/>
                  </a:lnTo>
                  <a:lnTo>
                    <a:pt x="25276" y="21690"/>
                  </a:lnTo>
                  <a:lnTo>
                    <a:pt x="24081" y="21519"/>
                  </a:lnTo>
                  <a:lnTo>
                    <a:pt x="24935" y="21348"/>
                  </a:lnTo>
                  <a:close/>
                  <a:moveTo>
                    <a:pt x="24935" y="21006"/>
                  </a:moveTo>
                  <a:lnTo>
                    <a:pt x="23398" y="21348"/>
                  </a:lnTo>
                  <a:lnTo>
                    <a:pt x="23398" y="21519"/>
                  </a:lnTo>
                  <a:lnTo>
                    <a:pt x="23398" y="21690"/>
                  </a:lnTo>
                  <a:lnTo>
                    <a:pt x="24422" y="22031"/>
                  </a:lnTo>
                  <a:lnTo>
                    <a:pt x="25276" y="22031"/>
                  </a:lnTo>
                  <a:lnTo>
                    <a:pt x="26130" y="21690"/>
                  </a:lnTo>
                  <a:lnTo>
                    <a:pt x="26301" y="21690"/>
                  </a:lnTo>
                  <a:lnTo>
                    <a:pt x="26472" y="21519"/>
                  </a:lnTo>
                  <a:lnTo>
                    <a:pt x="26301" y="21348"/>
                  </a:lnTo>
                  <a:lnTo>
                    <a:pt x="24935" y="21006"/>
                  </a:lnTo>
                  <a:close/>
                  <a:moveTo>
                    <a:pt x="22714" y="22031"/>
                  </a:moveTo>
                  <a:lnTo>
                    <a:pt x="23568" y="22373"/>
                  </a:lnTo>
                  <a:lnTo>
                    <a:pt x="23398" y="22373"/>
                  </a:lnTo>
                  <a:lnTo>
                    <a:pt x="23056" y="22714"/>
                  </a:lnTo>
                  <a:lnTo>
                    <a:pt x="21007" y="22373"/>
                  </a:lnTo>
                  <a:lnTo>
                    <a:pt x="22714" y="22031"/>
                  </a:lnTo>
                  <a:close/>
                  <a:moveTo>
                    <a:pt x="19128" y="22714"/>
                  </a:moveTo>
                  <a:lnTo>
                    <a:pt x="20153" y="23056"/>
                  </a:lnTo>
                  <a:lnTo>
                    <a:pt x="18957" y="22714"/>
                  </a:lnTo>
                  <a:close/>
                  <a:moveTo>
                    <a:pt x="38085" y="854"/>
                  </a:moveTo>
                  <a:lnTo>
                    <a:pt x="38426" y="3928"/>
                  </a:lnTo>
                  <a:lnTo>
                    <a:pt x="38426" y="6832"/>
                  </a:lnTo>
                  <a:lnTo>
                    <a:pt x="38597" y="7002"/>
                  </a:lnTo>
                  <a:lnTo>
                    <a:pt x="38426" y="7002"/>
                  </a:lnTo>
                  <a:lnTo>
                    <a:pt x="38256" y="9052"/>
                  </a:lnTo>
                  <a:lnTo>
                    <a:pt x="37914" y="11101"/>
                  </a:lnTo>
                  <a:lnTo>
                    <a:pt x="38085" y="11272"/>
                  </a:lnTo>
                  <a:lnTo>
                    <a:pt x="38939" y="11443"/>
                  </a:lnTo>
                  <a:lnTo>
                    <a:pt x="39109" y="11443"/>
                  </a:lnTo>
                  <a:lnTo>
                    <a:pt x="39280" y="11272"/>
                  </a:lnTo>
                  <a:lnTo>
                    <a:pt x="39793" y="9564"/>
                  </a:lnTo>
                  <a:lnTo>
                    <a:pt x="40134" y="7685"/>
                  </a:lnTo>
                  <a:lnTo>
                    <a:pt x="39963" y="7515"/>
                  </a:lnTo>
                  <a:lnTo>
                    <a:pt x="38768" y="7002"/>
                  </a:lnTo>
                  <a:lnTo>
                    <a:pt x="39451" y="7002"/>
                  </a:lnTo>
                  <a:lnTo>
                    <a:pt x="39963" y="7173"/>
                  </a:lnTo>
                  <a:lnTo>
                    <a:pt x="40134" y="7173"/>
                  </a:lnTo>
                  <a:lnTo>
                    <a:pt x="40134" y="7002"/>
                  </a:lnTo>
                  <a:lnTo>
                    <a:pt x="40305" y="6832"/>
                  </a:lnTo>
                  <a:lnTo>
                    <a:pt x="40305" y="6490"/>
                  </a:lnTo>
                  <a:lnTo>
                    <a:pt x="40305" y="6319"/>
                  </a:lnTo>
                  <a:lnTo>
                    <a:pt x="40647" y="6319"/>
                  </a:lnTo>
                  <a:lnTo>
                    <a:pt x="40647" y="6148"/>
                  </a:lnTo>
                  <a:lnTo>
                    <a:pt x="40476" y="4611"/>
                  </a:lnTo>
                  <a:lnTo>
                    <a:pt x="39963" y="3074"/>
                  </a:lnTo>
                  <a:lnTo>
                    <a:pt x="40476" y="4099"/>
                  </a:lnTo>
                  <a:lnTo>
                    <a:pt x="40647" y="5295"/>
                  </a:lnTo>
                  <a:lnTo>
                    <a:pt x="40817" y="6319"/>
                  </a:lnTo>
                  <a:lnTo>
                    <a:pt x="40988" y="7515"/>
                  </a:lnTo>
                  <a:lnTo>
                    <a:pt x="40988" y="7685"/>
                  </a:lnTo>
                  <a:lnTo>
                    <a:pt x="41159" y="7685"/>
                  </a:lnTo>
                  <a:lnTo>
                    <a:pt x="41330" y="7856"/>
                  </a:lnTo>
                  <a:lnTo>
                    <a:pt x="41671" y="7856"/>
                  </a:lnTo>
                  <a:lnTo>
                    <a:pt x="42013" y="6148"/>
                  </a:lnTo>
                  <a:lnTo>
                    <a:pt x="42013" y="5978"/>
                  </a:lnTo>
                  <a:lnTo>
                    <a:pt x="41330" y="4611"/>
                  </a:lnTo>
                  <a:lnTo>
                    <a:pt x="41159" y="4270"/>
                  </a:lnTo>
                  <a:lnTo>
                    <a:pt x="40476" y="2904"/>
                  </a:lnTo>
                  <a:lnTo>
                    <a:pt x="39622" y="1537"/>
                  </a:lnTo>
                  <a:lnTo>
                    <a:pt x="40476" y="2733"/>
                  </a:lnTo>
                  <a:lnTo>
                    <a:pt x="41159" y="3757"/>
                  </a:lnTo>
                  <a:lnTo>
                    <a:pt x="41500" y="4099"/>
                  </a:lnTo>
                  <a:lnTo>
                    <a:pt x="42013" y="5295"/>
                  </a:lnTo>
                  <a:lnTo>
                    <a:pt x="42525" y="6490"/>
                  </a:lnTo>
                  <a:lnTo>
                    <a:pt x="42354" y="6490"/>
                  </a:lnTo>
                  <a:lnTo>
                    <a:pt x="42184" y="6661"/>
                  </a:lnTo>
                  <a:lnTo>
                    <a:pt x="42184" y="8198"/>
                  </a:lnTo>
                  <a:lnTo>
                    <a:pt x="42184" y="8369"/>
                  </a:lnTo>
                  <a:lnTo>
                    <a:pt x="42867" y="8881"/>
                  </a:lnTo>
                  <a:lnTo>
                    <a:pt x="43550" y="9564"/>
                  </a:lnTo>
                  <a:lnTo>
                    <a:pt x="43550" y="9735"/>
                  </a:lnTo>
                  <a:lnTo>
                    <a:pt x="43037" y="9564"/>
                  </a:lnTo>
                  <a:lnTo>
                    <a:pt x="42354" y="9222"/>
                  </a:lnTo>
                  <a:lnTo>
                    <a:pt x="42184" y="9222"/>
                  </a:lnTo>
                  <a:lnTo>
                    <a:pt x="42184" y="9393"/>
                  </a:lnTo>
                  <a:lnTo>
                    <a:pt x="41842" y="11443"/>
                  </a:lnTo>
                  <a:lnTo>
                    <a:pt x="41842" y="11613"/>
                  </a:lnTo>
                  <a:lnTo>
                    <a:pt x="43208" y="11613"/>
                  </a:lnTo>
                  <a:lnTo>
                    <a:pt x="43208" y="11784"/>
                  </a:lnTo>
                  <a:lnTo>
                    <a:pt x="42525" y="11955"/>
                  </a:lnTo>
                  <a:lnTo>
                    <a:pt x="41671" y="11955"/>
                  </a:lnTo>
                  <a:lnTo>
                    <a:pt x="41500" y="12126"/>
                  </a:lnTo>
                  <a:lnTo>
                    <a:pt x="41159" y="13492"/>
                  </a:lnTo>
                  <a:lnTo>
                    <a:pt x="40647" y="14517"/>
                  </a:lnTo>
                  <a:lnTo>
                    <a:pt x="40817" y="14858"/>
                  </a:lnTo>
                  <a:lnTo>
                    <a:pt x="40476" y="15200"/>
                  </a:lnTo>
                  <a:lnTo>
                    <a:pt x="40305" y="15200"/>
                  </a:lnTo>
                  <a:lnTo>
                    <a:pt x="40134" y="15712"/>
                  </a:lnTo>
                  <a:lnTo>
                    <a:pt x="40134" y="15541"/>
                  </a:lnTo>
                  <a:lnTo>
                    <a:pt x="39793" y="15541"/>
                  </a:lnTo>
                  <a:lnTo>
                    <a:pt x="38939" y="15883"/>
                  </a:lnTo>
                  <a:lnTo>
                    <a:pt x="37743" y="16054"/>
                  </a:lnTo>
                  <a:lnTo>
                    <a:pt x="37572" y="16054"/>
                  </a:lnTo>
                  <a:lnTo>
                    <a:pt x="35865" y="17762"/>
                  </a:lnTo>
                  <a:lnTo>
                    <a:pt x="35694" y="17762"/>
                  </a:lnTo>
                  <a:lnTo>
                    <a:pt x="35352" y="18103"/>
                  </a:lnTo>
                  <a:lnTo>
                    <a:pt x="35352" y="18274"/>
                  </a:lnTo>
                  <a:lnTo>
                    <a:pt x="35182" y="18445"/>
                  </a:lnTo>
                  <a:lnTo>
                    <a:pt x="35352" y="18445"/>
                  </a:lnTo>
                  <a:lnTo>
                    <a:pt x="36889" y="18274"/>
                  </a:lnTo>
                  <a:lnTo>
                    <a:pt x="35694" y="18786"/>
                  </a:lnTo>
                  <a:lnTo>
                    <a:pt x="34498" y="18957"/>
                  </a:lnTo>
                  <a:lnTo>
                    <a:pt x="34328" y="18957"/>
                  </a:lnTo>
                  <a:lnTo>
                    <a:pt x="33474" y="19469"/>
                  </a:lnTo>
                  <a:lnTo>
                    <a:pt x="32620" y="19982"/>
                  </a:lnTo>
                  <a:lnTo>
                    <a:pt x="32620" y="19982"/>
                  </a:lnTo>
                  <a:lnTo>
                    <a:pt x="33815" y="19128"/>
                  </a:lnTo>
                  <a:lnTo>
                    <a:pt x="33815" y="18957"/>
                  </a:lnTo>
                  <a:lnTo>
                    <a:pt x="32449" y="18616"/>
                  </a:lnTo>
                  <a:lnTo>
                    <a:pt x="32278" y="18786"/>
                  </a:lnTo>
                  <a:lnTo>
                    <a:pt x="31937" y="18957"/>
                  </a:lnTo>
                  <a:lnTo>
                    <a:pt x="29887" y="20323"/>
                  </a:lnTo>
                  <a:lnTo>
                    <a:pt x="29716" y="20494"/>
                  </a:lnTo>
                  <a:lnTo>
                    <a:pt x="29887" y="20665"/>
                  </a:lnTo>
                  <a:lnTo>
                    <a:pt x="30741" y="20665"/>
                  </a:lnTo>
                  <a:lnTo>
                    <a:pt x="31766" y="20494"/>
                  </a:lnTo>
                  <a:lnTo>
                    <a:pt x="31766" y="20323"/>
                  </a:lnTo>
                  <a:lnTo>
                    <a:pt x="32107" y="20153"/>
                  </a:lnTo>
                  <a:lnTo>
                    <a:pt x="32107" y="20323"/>
                  </a:lnTo>
                  <a:lnTo>
                    <a:pt x="31424" y="20836"/>
                  </a:lnTo>
                  <a:lnTo>
                    <a:pt x="30570" y="21177"/>
                  </a:lnTo>
                  <a:lnTo>
                    <a:pt x="29887" y="21177"/>
                  </a:lnTo>
                  <a:lnTo>
                    <a:pt x="29033" y="20836"/>
                  </a:lnTo>
                  <a:lnTo>
                    <a:pt x="28863" y="21006"/>
                  </a:lnTo>
                  <a:lnTo>
                    <a:pt x="28009" y="21348"/>
                  </a:lnTo>
                  <a:lnTo>
                    <a:pt x="27838" y="21519"/>
                  </a:lnTo>
                  <a:lnTo>
                    <a:pt x="28009" y="21690"/>
                  </a:lnTo>
                  <a:lnTo>
                    <a:pt x="28350" y="21690"/>
                  </a:lnTo>
                  <a:lnTo>
                    <a:pt x="27496" y="22202"/>
                  </a:lnTo>
                  <a:lnTo>
                    <a:pt x="26813" y="22544"/>
                  </a:lnTo>
                  <a:lnTo>
                    <a:pt x="25959" y="22544"/>
                  </a:lnTo>
                  <a:lnTo>
                    <a:pt x="24935" y="22373"/>
                  </a:lnTo>
                  <a:lnTo>
                    <a:pt x="23568" y="22714"/>
                  </a:lnTo>
                  <a:lnTo>
                    <a:pt x="23398" y="22714"/>
                  </a:lnTo>
                  <a:lnTo>
                    <a:pt x="23910" y="22544"/>
                  </a:lnTo>
                  <a:lnTo>
                    <a:pt x="24081" y="22544"/>
                  </a:lnTo>
                  <a:lnTo>
                    <a:pt x="24251" y="22373"/>
                  </a:lnTo>
                  <a:lnTo>
                    <a:pt x="24081" y="22202"/>
                  </a:lnTo>
                  <a:lnTo>
                    <a:pt x="22714" y="21690"/>
                  </a:lnTo>
                  <a:lnTo>
                    <a:pt x="22544" y="21690"/>
                  </a:lnTo>
                  <a:lnTo>
                    <a:pt x="20153" y="22202"/>
                  </a:lnTo>
                  <a:lnTo>
                    <a:pt x="19982" y="22202"/>
                  </a:lnTo>
                  <a:lnTo>
                    <a:pt x="20153" y="22373"/>
                  </a:lnTo>
                  <a:lnTo>
                    <a:pt x="21690" y="22885"/>
                  </a:lnTo>
                  <a:lnTo>
                    <a:pt x="23398" y="23056"/>
                  </a:lnTo>
                  <a:lnTo>
                    <a:pt x="24081" y="23056"/>
                  </a:lnTo>
                  <a:lnTo>
                    <a:pt x="22885" y="23227"/>
                  </a:lnTo>
                  <a:lnTo>
                    <a:pt x="21519" y="23227"/>
                  </a:lnTo>
                  <a:lnTo>
                    <a:pt x="20323" y="22885"/>
                  </a:lnTo>
                  <a:lnTo>
                    <a:pt x="19128" y="22373"/>
                  </a:lnTo>
                  <a:lnTo>
                    <a:pt x="18274" y="22373"/>
                  </a:lnTo>
                  <a:lnTo>
                    <a:pt x="18103" y="22544"/>
                  </a:lnTo>
                  <a:lnTo>
                    <a:pt x="18274" y="22714"/>
                  </a:lnTo>
                  <a:lnTo>
                    <a:pt x="19470" y="23227"/>
                  </a:lnTo>
                  <a:lnTo>
                    <a:pt x="20665" y="23739"/>
                  </a:lnTo>
                  <a:lnTo>
                    <a:pt x="21860" y="23910"/>
                  </a:lnTo>
                  <a:lnTo>
                    <a:pt x="23227" y="23910"/>
                  </a:lnTo>
                  <a:lnTo>
                    <a:pt x="22544" y="24081"/>
                  </a:lnTo>
                  <a:lnTo>
                    <a:pt x="21690" y="24081"/>
                  </a:lnTo>
                  <a:lnTo>
                    <a:pt x="20323" y="23739"/>
                  </a:lnTo>
                  <a:lnTo>
                    <a:pt x="18957" y="23227"/>
                  </a:lnTo>
                  <a:lnTo>
                    <a:pt x="17591" y="22544"/>
                  </a:lnTo>
                  <a:lnTo>
                    <a:pt x="17079" y="22544"/>
                  </a:lnTo>
                  <a:lnTo>
                    <a:pt x="17249" y="22373"/>
                  </a:lnTo>
                  <a:lnTo>
                    <a:pt x="17079" y="22202"/>
                  </a:lnTo>
                  <a:lnTo>
                    <a:pt x="16908" y="22031"/>
                  </a:lnTo>
                  <a:lnTo>
                    <a:pt x="16908" y="22031"/>
                  </a:lnTo>
                  <a:lnTo>
                    <a:pt x="17249" y="22202"/>
                  </a:lnTo>
                  <a:lnTo>
                    <a:pt x="17591" y="22373"/>
                  </a:lnTo>
                  <a:lnTo>
                    <a:pt x="18274" y="22373"/>
                  </a:lnTo>
                  <a:lnTo>
                    <a:pt x="18616" y="22202"/>
                  </a:lnTo>
                  <a:lnTo>
                    <a:pt x="18616" y="22031"/>
                  </a:lnTo>
                  <a:lnTo>
                    <a:pt x="17249" y="20836"/>
                  </a:lnTo>
                  <a:lnTo>
                    <a:pt x="18274" y="21519"/>
                  </a:lnTo>
                  <a:lnTo>
                    <a:pt x="19299" y="22031"/>
                  </a:lnTo>
                  <a:lnTo>
                    <a:pt x="19470" y="22031"/>
                  </a:lnTo>
                  <a:lnTo>
                    <a:pt x="21860" y="21519"/>
                  </a:lnTo>
                  <a:lnTo>
                    <a:pt x="22031" y="21348"/>
                  </a:lnTo>
                  <a:lnTo>
                    <a:pt x="22031" y="21177"/>
                  </a:lnTo>
                  <a:lnTo>
                    <a:pt x="21690" y="21177"/>
                  </a:lnTo>
                  <a:lnTo>
                    <a:pt x="20836" y="20665"/>
                  </a:lnTo>
                  <a:lnTo>
                    <a:pt x="22031" y="21177"/>
                  </a:lnTo>
                  <a:lnTo>
                    <a:pt x="22544" y="21348"/>
                  </a:lnTo>
                  <a:lnTo>
                    <a:pt x="24251" y="20836"/>
                  </a:lnTo>
                  <a:lnTo>
                    <a:pt x="24251" y="20665"/>
                  </a:lnTo>
                  <a:lnTo>
                    <a:pt x="24251" y="20494"/>
                  </a:lnTo>
                  <a:lnTo>
                    <a:pt x="22885" y="19811"/>
                  </a:lnTo>
                  <a:lnTo>
                    <a:pt x="24764" y="20665"/>
                  </a:lnTo>
                  <a:lnTo>
                    <a:pt x="24935" y="20665"/>
                  </a:lnTo>
                  <a:lnTo>
                    <a:pt x="26642" y="19982"/>
                  </a:lnTo>
                  <a:lnTo>
                    <a:pt x="26813" y="19811"/>
                  </a:lnTo>
                  <a:lnTo>
                    <a:pt x="26642" y="19640"/>
                  </a:lnTo>
                  <a:lnTo>
                    <a:pt x="26642" y="19469"/>
                  </a:lnTo>
                  <a:lnTo>
                    <a:pt x="25276" y="18616"/>
                  </a:lnTo>
                  <a:lnTo>
                    <a:pt x="25276" y="18616"/>
                  </a:lnTo>
                  <a:lnTo>
                    <a:pt x="26984" y="19640"/>
                  </a:lnTo>
                  <a:lnTo>
                    <a:pt x="27326" y="19640"/>
                  </a:lnTo>
                  <a:lnTo>
                    <a:pt x="30229" y="18103"/>
                  </a:lnTo>
                  <a:lnTo>
                    <a:pt x="30400" y="17932"/>
                  </a:lnTo>
                  <a:lnTo>
                    <a:pt x="30229" y="17762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30741" y="17762"/>
                  </a:lnTo>
                  <a:lnTo>
                    <a:pt x="30912" y="17762"/>
                  </a:lnTo>
                  <a:lnTo>
                    <a:pt x="32449" y="16566"/>
                  </a:lnTo>
                  <a:lnTo>
                    <a:pt x="33986" y="15371"/>
                  </a:lnTo>
                  <a:lnTo>
                    <a:pt x="32791" y="16566"/>
                  </a:lnTo>
                  <a:lnTo>
                    <a:pt x="31254" y="17762"/>
                  </a:lnTo>
                  <a:lnTo>
                    <a:pt x="31424" y="17932"/>
                  </a:lnTo>
                  <a:lnTo>
                    <a:pt x="32278" y="18274"/>
                  </a:lnTo>
                  <a:lnTo>
                    <a:pt x="32278" y="18103"/>
                  </a:lnTo>
                  <a:lnTo>
                    <a:pt x="33644" y="16908"/>
                  </a:lnTo>
                  <a:lnTo>
                    <a:pt x="34840" y="15541"/>
                  </a:lnTo>
                  <a:lnTo>
                    <a:pt x="34840" y="15371"/>
                  </a:lnTo>
                  <a:lnTo>
                    <a:pt x="34669" y="15371"/>
                  </a:lnTo>
                  <a:lnTo>
                    <a:pt x="34328" y="15200"/>
                  </a:lnTo>
                  <a:lnTo>
                    <a:pt x="34157" y="15200"/>
                  </a:lnTo>
                  <a:lnTo>
                    <a:pt x="33986" y="15371"/>
                  </a:lnTo>
                  <a:lnTo>
                    <a:pt x="33986" y="15200"/>
                  </a:lnTo>
                  <a:lnTo>
                    <a:pt x="33986" y="15029"/>
                  </a:lnTo>
                  <a:lnTo>
                    <a:pt x="32449" y="14858"/>
                  </a:lnTo>
                  <a:lnTo>
                    <a:pt x="34669" y="14858"/>
                  </a:lnTo>
                  <a:lnTo>
                    <a:pt x="34840" y="15029"/>
                  </a:lnTo>
                  <a:lnTo>
                    <a:pt x="35352" y="15029"/>
                  </a:lnTo>
                  <a:lnTo>
                    <a:pt x="36377" y="13321"/>
                  </a:lnTo>
                  <a:lnTo>
                    <a:pt x="37572" y="11443"/>
                  </a:lnTo>
                  <a:lnTo>
                    <a:pt x="37572" y="11272"/>
                  </a:lnTo>
                  <a:lnTo>
                    <a:pt x="37402" y="11101"/>
                  </a:lnTo>
                  <a:lnTo>
                    <a:pt x="37572" y="11101"/>
                  </a:lnTo>
                  <a:lnTo>
                    <a:pt x="37743" y="10930"/>
                  </a:lnTo>
                  <a:lnTo>
                    <a:pt x="37914" y="8881"/>
                  </a:lnTo>
                  <a:lnTo>
                    <a:pt x="38085" y="6490"/>
                  </a:lnTo>
                  <a:lnTo>
                    <a:pt x="37914" y="6319"/>
                  </a:lnTo>
                  <a:lnTo>
                    <a:pt x="37743" y="6490"/>
                  </a:lnTo>
                  <a:lnTo>
                    <a:pt x="37231" y="7685"/>
                  </a:lnTo>
                  <a:lnTo>
                    <a:pt x="36548" y="8881"/>
                  </a:lnTo>
                  <a:lnTo>
                    <a:pt x="35694" y="10076"/>
                  </a:lnTo>
                  <a:lnTo>
                    <a:pt x="34669" y="11443"/>
                  </a:lnTo>
                  <a:lnTo>
                    <a:pt x="34669" y="11613"/>
                  </a:lnTo>
                  <a:lnTo>
                    <a:pt x="34498" y="11955"/>
                  </a:lnTo>
                  <a:lnTo>
                    <a:pt x="34498" y="11784"/>
                  </a:lnTo>
                  <a:lnTo>
                    <a:pt x="34328" y="11955"/>
                  </a:lnTo>
                  <a:lnTo>
                    <a:pt x="32961" y="13321"/>
                  </a:lnTo>
                  <a:lnTo>
                    <a:pt x="31595" y="14688"/>
                  </a:lnTo>
                  <a:lnTo>
                    <a:pt x="28863" y="16908"/>
                  </a:lnTo>
                  <a:lnTo>
                    <a:pt x="28863" y="17078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28692" y="17078"/>
                  </a:lnTo>
                  <a:lnTo>
                    <a:pt x="28521" y="17078"/>
                  </a:lnTo>
                  <a:lnTo>
                    <a:pt x="28350" y="17215"/>
                  </a:lnTo>
                  <a:lnTo>
                    <a:pt x="28350" y="17078"/>
                  </a:lnTo>
                  <a:lnTo>
                    <a:pt x="28350" y="16908"/>
                  </a:lnTo>
                  <a:lnTo>
                    <a:pt x="28692" y="16908"/>
                  </a:lnTo>
                  <a:lnTo>
                    <a:pt x="30570" y="15371"/>
                  </a:lnTo>
                  <a:lnTo>
                    <a:pt x="32278" y="13663"/>
                  </a:lnTo>
                  <a:lnTo>
                    <a:pt x="33644" y="12297"/>
                  </a:lnTo>
                  <a:lnTo>
                    <a:pt x="34840" y="10760"/>
                  </a:lnTo>
                  <a:lnTo>
                    <a:pt x="35523" y="7344"/>
                  </a:lnTo>
                  <a:lnTo>
                    <a:pt x="35865" y="3928"/>
                  </a:lnTo>
                  <a:lnTo>
                    <a:pt x="35694" y="7002"/>
                  </a:lnTo>
                  <a:lnTo>
                    <a:pt x="35182" y="9735"/>
                  </a:lnTo>
                  <a:lnTo>
                    <a:pt x="35182" y="10076"/>
                  </a:lnTo>
                  <a:lnTo>
                    <a:pt x="35523" y="9906"/>
                  </a:lnTo>
                  <a:lnTo>
                    <a:pt x="36206" y="8710"/>
                  </a:lnTo>
                  <a:lnTo>
                    <a:pt x="36889" y="7344"/>
                  </a:lnTo>
                  <a:lnTo>
                    <a:pt x="37572" y="5978"/>
                  </a:lnTo>
                  <a:lnTo>
                    <a:pt x="38085" y="4611"/>
                  </a:lnTo>
                  <a:lnTo>
                    <a:pt x="38085" y="3245"/>
                  </a:lnTo>
                  <a:lnTo>
                    <a:pt x="38085" y="854"/>
                  </a:lnTo>
                  <a:close/>
                  <a:moveTo>
                    <a:pt x="854" y="18786"/>
                  </a:moveTo>
                  <a:lnTo>
                    <a:pt x="1879" y="19982"/>
                  </a:lnTo>
                  <a:lnTo>
                    <a:pt x="2904" y="20494"/>
                  </a:lnTo>
                  <a:lnTo>
                    <a:pt x="2733" y="20494"/>
                  </a:lnTo>
                  <a:lnTo>
                    <a:pt x="2562" y="20665"/>
                  </a:lnTo>
                  <a:lnTo>
                    <a:pt x="2562" y="20836"/>
                  </a:lnTo>
                  <a:lnTo>
                    <a:pt x="3416" y="21690"/>
                  </a:lnTo>
                  <a:lnTo>
                    <a:pt x="4441" y="22714"/>
                  </a:lnTo>
                  <a:lnTo>
                    <a:pt x="5465" y="23397"/>
                  </a:lnTo>
                  <a:lnTo>
                    <a:pt x="7515" y="24422"/>
                  </a:lnTo>
                  <a:lnTo>
                    <a:pt x="6490" y="24251"/>
                  </a:lnTo>
                  <a:lnTo>
                    <a:pt x="5636" y="23910"/>
                  </a:lnTo>
                  <a:lnTo>
                    <a:pt x="4953" y="23568"/>
                  </a:lnTo>
                  <a:lnTo>
                    <a:pt x="4099" y="22885"/>
                  </a:lnTo>
                  <a:lnTo>
                    <a:pt x="2733" y="21348"/>
                  </a:lnTo>
                  <a:lnTo>
                    <a:pt x="1367" y="19640"/>
                  </a:lnTo>
                  <a:lnTo>
                    <a:pt x="1025" y="19299"/>
                  </a:lnTo>
                  <a:lnTo>
                    <a:pt x="1025" y="19128"/>
                  </a:lnTo>
                  <a:lnTo>
                    <a:pt x="854" y="18786"/>
                  </a:lnTo>
                  <a:close/>
                  <a:moveTo>
                    <a:pt x="3587" y="20836"/>
                  </a:moveTo>
                  <a:lnTo>
                    <a:pt x="5465" y="21519"/>
                  </a:lnTo>
                  <a:lnTo>
                    <a:pt x="5636" y="21348"/>
                  </a:lnTo>
                  <a:lnTo>
                    <a:pt x="5978" y="21690"/>
                  </a:lnTo>
                  <a:lnTo>
                    <a:pt x="6149" y="21690"/>
                  </a:lnTo>
                  <a:lnTo>
                    <a:pt x="8539" y="22202"/>
                  </a:lnTo>
                  <a:lnTo>
                    <a:pt x="11101" y="22714"/>
                  </a:lnTo>
                  <a:lnTo>
                    <a:pt x="11272" y="22544"/>
                  </a:lnTo>
                  <a:lnTo>
                    <a:pt x="11272" y="22373"/>
                  </a:lnTo>
                  <a:lnTo>
                    <a:pt x="10077" y="21348"/>
                  </a:lnTo>
                  <a:lnTo>
                    <a:pt x="12297" y="22714"/>
                  </a:lnTo>
                  <a:lnTo>
                    <a:pt x="12297" y="22885"/>
                  </a:lnTo>
                  <a:lnTo>
                    <a:pt x="13834" y="22885"/>
                  </a:lnTo>
                  <a:lnTo>
                    <a:pt x="15371" y="23056"/>
                  </a:lnTo>
                  <a:lnTo>
                    <a:pt x="13663" y="23056"/>
                  </a:lnTo>
                  <a:lnTo>
                    <a:pt x="13492" y="23227"/>
                  </a:lnTo>
                  <a:lnTo>
                    <a:pt x="13663" y="23397"/>
                  </a:lnTo>
                  <a:lnTo>
                    <a:pt x="14517" y="23739"/>
                  </a:lnTo>
                  <a:lnTo>
                    <a:pt x="15542" y="24081"/>
                  </a:lnTo>
                  <a:lnTo>
                    <a:pt x="17591" y="24081"/>
                  </a:lnTo>
                  <a:lnTo>
                    <a:pt x="17079" y="24422"/>
                  </a:lnTo>
                  <a:lnTo>
                    <a:pt x="16395" y="24422"/>
                  </a:lnTo>
                  <a:lnTo>
                    <a:pt x="15712" y="24593"/>
                  </a:lnTo>
                  <a:lnTo>
                    <a:pt x="15200" y="24422"/>
                  </a:lnTo>
                  <a:lnTo>
                    <a:pt x="13663" y="23910"/>
                  </a:lnTo>
                  <a:lnTo>
                    <a:pt x="12126" y="23056"/>
                  </a:lnTo>
                  <a:lnTo>
                    <a:pt x="9564" y="22714"/>
                  </a:lnTo>
                  <a:lnTo>
                    <a:pt x="7344" y="22373"/>
                  </a:lnTo>
                  <a:lnTo>
                    <a:pt x="7173" y="22373"/>
                  </a:lnTo>
                  <a:lnTo>
                    <a:pt x="7173" y="22544"/>
                  </a:lnTo>
                  <a:lnTo>
                    <a:pt x="7344" y="22714"/>
                  </a:lnTo>
                  <a:lnTo>
                    <a:pt x="7856" y="23056"/>
                  </a:lnTo>
                  <a:lnTo>
                    <a:pt x="8710" y="23739"/>
                  </a:lnTo>
                  <a:lnTo>
                    <a:pt x="9735" y="24081"/>
                  </a:lnTo>
                  <a:lnTo>
                    <a:pt x="11784" y="24934"/>
                  </a:lnTo>
                  <a:lnTo>
                    <a:pt x="12467" y="25105"/>
                  </a:lnTo>
                  <a:lnTo>
                    <a:pt x="11614" y="25105"/>
                  </a:lnTo>
                  <a:lnTo>
                    <a:pt x="10760" y="24934"/>
                  </a:lnTo>
                  <a:lnTo>
                    <a:pt x="9906" y="24764"/>
                  </a:lnTo>
                  <a:lnTo>
                    <a:pt x="9223" y="24251"/>
                  </a:lnTo>
                  <a:lnTo>
                    <a:pt x="7856" y="23227"/>
                  </a:lnTo>
                  <a:lnTo>
                    <a:pt x="6490" y="22031"/>
                  </a:lnTo>
                  <a:lnTo>
                    <a:pt x="4611" y="21348"/>
                  </a:lnTo>
                  <a:lnTo>
                    <a:pt x="3587" y="20836"/>
                  </a:lnTo>
                  <a:close/>
                  <a:moveTo>
                    <a:pt x="37743" y="0"/>
                  </a:moveTo>
                  <a:lnTo>
                    <a:pt x="37743" y="342"/>
                  </a:lnTo>
                  <a:lnTo>
                    <a:pt x="37743" y="3245"/>
                  </a:lnTo>
                  <a:lnTo>
                    <a:pt x="37743" y="4611"/>
                  </a:lnTo>
                  <a:lnTo>
                    <a:pt x="36889" y="6832"/>
                  </a:lnTo>
                  <a:lnTo>
                    <a:pt x="35694" y="9052"/>
                  </a:lnTo>
                  <a:lnTo>
                    <a:pt x="36035" y="5978"/>
                  </a:lnTo>
                  <a:lnTo>
                    <a:pt x="36206" y="2733"/>
                  </a:lnTo>
                  <a:lnTo>
                    <a:pt x="36206" y="2391"/>
                  </a:lnTo>
                  <a:lnTo>
                    <a:pt x="35694" y="2391"/>
                  </a:lnTo>
                  <a:lnTo>
                    <a:pt x="35523" y="2733"/>
                  </a:lnTo>
                  <a:lnTo>
                    <a:pt x="35523" y="4611"/>
                  </a:lnTo>
                  <a:lnTo>
                    <a:pt x="35352" y="6661"/>
                  </a:lnTo>
                  <a:lnTo>
                    <a:pt x="35011" y="8539"/>
                  </a:lnTo>
                  <a:lnTo>
                    <a:pt x="34669" y="10589"/>
                  </a:lnTo>
                  <a:lnTo>
                    <a:pt x="33474" y="11955"/>
                  </a:lnTo>
                  <a:lnTo>
                    <a:pt x="32107" y="13492"/>
                  </a:lnTo>
                  <a:lnTo>
                    <a:pt x="30400" y="15029"/>
                  </a:lnTo>
                  <a:lnTo>
                    <a:pt x="28521" y="16566"/>
                  </a:lnTo>
                  <a:lnTo>
                    <a:pt x="27326" y="16225"/>
                  </a:lnTo>
                  <a:lnTo>
                    <a:pt x="27155" y="16225"/>
                  </a:lnTo>
                  <a:lnTo>
                    <a:pt x="26984" y="16395"/>
                  </a:lnTo>
                  <a:lnTo>
                    <a:pt x="26984" y="16566"/>
                  </a:lnTo>
                  <a:lnTo>
                    <a:pt x="27155" y="16737"/>
                  </a:lnTo>
                  <a:lnTo>
                    <a:pt x="28009" y="17078"/>
                  </a:lnTo>
                  <a:lnTo>
                    <a:pt x="26301" y="18274"/>
                  </a:lnTo>
                  <a:lnTo>
                    <a:pt x="26301" y="18616"/>
                  </a:lnTo>
                  <a:lnTo>
                    <a:pt x="26301" y="18786"/>
                  </a:lnTo>
                  <a:lnTo>
                    <a:pt x="25276" y="18274"/>
                  </a:lnTo>
                  <a:lnTo>
                    <a:pt x="24251" y="17932"/>
                  </a:lnTo>
                  <a:lnTo>
                    <a:pt x="24081" y="17932"/>
                  </a:lnTo>
                  <a:lnTo>
                    <a:pt x="23910" y="18103"/>
                  </a:lnTo>
                  <a:lnTo>
                    <a:pt x="23910" y="18445"/>
                  </a:lnTo>
                  <a:lnTo>
                    <a:pt x="24081" y="18445"/>
                  </a:lnTo>
                  <a:lnTo>
                    <a:pt x="25105" y="18957"/>
                  </a:lnTo>
                  <a:lnTo>
                    <a:pt x="26301" y="19811"/>
                  </a:lnTo>
                  <a:lnTo>
                    <a:pt x="24764" y="20323"/>
                  </a:lnTo>
                  <a:lnTo>
                    <a:pt x="23056" y="19469"/>
                  </a:lnTo>
                  <a:lnTo>
                    <a:pt x="21519" y="18445"/>
                  </a:lnTo>
                  <a:lnTo>
                    <a:pt x="21348" y="18274"/>
                  </a:lnTo>
                  <a:lnTo>
                    <a:pt x="21177" y="18445"/>
                  </a:lnTo>
                  <a:lnTo>
                    <a:pt x="21177" y="18616"/>
                  </a:lnTo>
                  <a:lnTo>
                    <a:pt x="21177" y="18786"/>
                  </a:lnTo>
                  <a:lnTo>
                    <a:pt x="22373" y="19811"/>
                  </a:lnTo>
                  <a:lnTo>
                    <a:pt x="23739" y="20665"/>
                  </a:lnTo>
                  <a:lnTo>
                    <a:pt x="22544" y="21006"/>
                  </a:lnTo>
                  <a:lnTo>
                    <a:pt x="22031" y="20836"/>
                  </a:lnTo>
                  <a:lnTo>
                    <a:pt x="20665" y="20153"/>
                  </a:lnTo>
                  <a:lnTo>
                    <a:pt x="18957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18786" y="20153"/>
                  </a:lnTo>
                  <a:lnTo>
                    <a:pt x="18957" y="20153"/>
                  </a:lnTo>
                  <a:lnTo>
                    <a:pt x="20153" y="20665"/>
                  </a:lnTo>
                  <a:lnTo>
                    <a:pt x="21348" y="21348"/>
                  </a:lnTo>
                  <a:lnTo>
                    <a:pt x="19299" y="21690"/>
                  </a:lnTo>
                  <a:lnTo>
                    <a:pt x="17932" y="21006"/>
                  </a:lnTo>
                  <a:lnTo>
                    <a:pt x="16737" y="19811"/>
                  </a:lnTo>
                  <a:lnTo>
                    <a:pt x="16566" y="19640"/>
                  </a:lnTo>
                  <a:lnTo>
                    <a:pt x="16395" y="19811"/>
                  </a:lnTo>
                  <a:lnTo>
                    <a:pt x="16225" y="19982"/>
                  </a:lnTo>
                  <a:lnTo>
                    <a:pt x="16395" y="20153"/>
                  </a:lnTo>
                  <a:lnTo>
                    <a:pt x="17079" y="21177"/>
                  </a:lnTo>
                  <a:lnTo>
                    <a:pt x="18103" y="22031"/>
                  </a:lnTo>
                  <a:lnTo>
                    <a:pt x="17762" y="22031"/>
                  </a:lnTo>
                  <a:lnTo>
                    <a:pt x="17420" y="21860"/>
                  </a:lnTo>
                  <a:lnTo>
                    <a:pt x="14858" y="20836"/>
                  </a:lnTo>
                  <a:lnTo>
                    <a:pt x="14688" y="20836"/>
                  </a:lnTo>
                  <a:lnTo>
                    <a:pt x="14517" y="21006"/>
                  </a:lnTo>
                  <a:lnTo>
                    <a:pt x="14517" y="21177"/>
                  </a:lnTo>
                  <a:lnTo>
                    <a:pt x="14688" y="21177"/>
                  </a:lnTo>
                  <a:lnTo>
                    <a:pt x="16566" y="22202"/>
                  </a:lnTo>
                  <a:lnTo>
                    <a:pt x="13151" y="22544"/>
                  </a:lnTo>
                  <a:lnTo>
                    <a:pt x="12467" y="22544"/>
                  </a:lnTo>
                  <a:lnTo>
                    <a:pt x="10760" y="21519"/>
                  </a:lnTo>
                  <a:lnTo>
                    <a:pt x="9223" y="20494"/>
                  </a:lnTo>
                  <a:lnTo>
                    <a:pt x="8710" y="20153"/>
                  </a:lnTo>
                  <a:lnTo>
                    <a:pt x="8539" y="19982"/>
                  </a:lnTo>
                  <a:lnTo>
                    <a:pt x="8369" y="20153"/>
                  </a:lnTo>
                  <a:lnTo>
                    <a:pt x="8369" y="20323"/>
                  </a:lnTo>
                  <a:lnTo>
                    <a:pt x="8369" y="20494"/>
                  </a:lnTo>
                  <a:lnTo>
                    <a:pt x="9564" y="21519"/>
                  </a:lnTo>
                  <a:lnTo>
                    <a:pt x="10589" y="22202"/>
                  </a:lnTo>
                  <a:lnTo>
                    <a:pt x="10589" y="22202"/>
                  </a:lnTo>
                  <a:lnTo>
                    <a:pt x="8369" y="21860"/>
                  </a:lnTo>
                  <a:lnTo>
                    <a:pt x="6319" y="21348"/>
                  </a:lnTo>
                  <a:lnTo>
                    <a:pt x="4953" y="20153"/>
                  </a:lnTo>
                  <a:lnTo>
                    <a:pt x="4611" y="19811"/>
                  </a:lnTo>
                  <a:lnTo>
                    <a:pt x="4441" y="19640"/>
                  </a:lnTo>
                  <a:lnTo>
                    <a:pt x="4270" y="19811"/>
                  </a:lnTo>
                  <a:lnTo>
                    <a:pt x="4270" y="19982"/>
                  </a:lnTo>
                  <a:lnTo>
                    <a:pt x="4270" y="20153"/>
                  </a:lnTo>
                  <a:lnTo>
                    <a:pt x="4953" y="20836"/>
                  </a:lnTo>
                  <a:lnTo>
                    <a:pt x="3416" y="20323"/>
                  </a:lnTo>
                  <a:lnTo>
                    <a:pt x="2050" y="19640"/>
                  </a:lnTo>
                  <a:lnTo>
                    <a:pt x="1367" y="18786"/>
                  </a:lnTo>
                  <a:lnTo>
                    <a:pt x="513" y="18103"/>
                  </a:lnTo>
                  <a:lnTo>
                    <a:pt x="171" y="18103"/>
                  </a:lnTo>
                  <a:lnTo>
                    <a:pt x="0" y="18274"/>
                  </a:lnTo>
                  <a:lnTo>
                    <a:pt x="171" y="18445"/>
                  </a:lnTo>
                  <a:lnTo>
                    <a:pt x="342" y="18786"/>
                  </a:lnTo>
                  <a:lnTo>
                    <a:pt x="171" y="18786"/>
                  </a:lnTo>
                  <a:lnTo>
                    <a:pt x="0" y="18957"/>
                  </a:lnTo>
                  <a:lnTo>
                    <a:pt x="171" y="19128"/>
                  </a:lnTo>
                  <a:lnTo>
                    <a:pt x="1196" y="19982"/>
                  </a:lnTo>
                  <a:lnTo>
                    <a:pt x="2562" y="21690"/>
                  </a:lnTo>
                  <a:lnTo>
                    <a:pt x="3928" y="23227"/>
                  </a:lnTo>
                  <a:lnTo>
                    <a:pt x="4782" y="23910"/>
                  </a:lnTo>
                  <a:lnTo>
                    <a:pt x="5636" y="24251"/>
                  </a:lnTo>
                  <a:lnTo>
                    <a:pt x="6661" y="24593"/>
                  </a:lnTo>
                  <a:lnTo>
                    <a:pt x="7515" y="24764"/>
                  </a:lnTo>
                  <a:lnTo>
                    <a:pt x="7686" y="24764"/>
                  </a:lnTo>
                  <a:lnTo>
                    <a:pt x="7856" y="24593"/>
                  </a:lnTo>
                  <a:lnTo>
                    <a:pt x="7856" y="24251"/>
                  </a:lnTo>
                  <a:lnTo>
                    <a:pt x="7686" y="24251"/>
                  </a:lnTo>
                  <a:lnTo>
                    <a:pt x="5807" y="23056"/>
                  </a:lnTo>
                  <a:lnTo>
                    <a:pt x="4782" y="22373"/>
                  </a:lnTo>
                  <a:lnTo>
                    <a:pt x="3758" y="21519"/>
                  </a:lnTo>
                  <a:lnTo>
                    <a:pt x="3587" y="21348"/>
                  </a:lnTo>
                  <a:lnTo>
                    <a:pt x="4953" y="21860"/>
                  </a:lnTo>
                  <a:lnTo>
                    <a:pt x="6319" y="22373"/>
                  </a:lnTo>
                  <a:lnTo>
                    <a:pt x="7515" y="23568"/>
                  </a:lnTo>
                  <a:lnTo>
                    <a:pt x="8881" y="24593"/>
                  </a:lnTo>
                  <a:lnTo>
                    <a:pt x="9564" y="24934"/>
                  </a:lnTo>
                  <a:lnTo>
                    <a:pt x="10418" y="25276"/>
                  </a:lnTo>
                  <a:lnTo>
                    <a:pt x="11272" y="25447"/>
                  </a:lnTo>
                  <a:lnTo>
                    <a:pt x="12126" y="25618"/>
                  </a:lnTo>
                  <a:lnTo>
                    <a:pt x="12467" y="25447"/>
                  </a:lnTo>
                  <a:lnTo>
                    <a:pt x="12638" y="25447"/>
                  </a:lnTo>
                  <a:lnTo>
                    <a:pt x="12809" y="25276"/>
                  </a:lnTo>
                  <a:lnTo>
                    <a:pt x="12638" y="24934"/>
                  </a:lnTo>
                  <a:lnTo>
                    <a:pt x="12467" y="24764"/>
                  </a:lnTo>
                  <a:lnTo>
                    <a:pt x="11955" y="24593"/>
                  </a:lnTo>
                  <a:lnTo>
                    <a:pt x="9906" y="23910"/>
                  </a:lnTo>
                  <a:lnTo>
                    <a:pt x="9052" y="23397"/>
                  </a:lnTo>
                  <a:lnTo>
                    <a:pt x="8027" y="22885"/>
                  </a:lnTo>
                  <a:lnTo>
                    <a:pt x="8027" y="22885"/>
                  </a:lnTo>
                  <a:lnTo>
                    <a:pt x="9906" y="23227"/>
                  </a:lnTo>
                  <a:lnTo>
                    <a:pt x="11955" y="23397"/>
                  </a:lnTo>
                  <a:lnTo>
                    <a:pt x="13321" y="24081"/>
                  </a:lnTo>
                  <a:lnTo>
                    <a:pt x="14688" y="24593"/>
                  </a:lnTo>
                  <a:lnTo>
                    <a:pt x="15371" y="24764"/>
                  </a:lnTo>
                  <a:lnTo>
                    <a:pt x="16225" y="24934"/>
                  </a:lnTo>
                  <a:lnTo>
                    <a:pt x="16908" y="24764"/>
                  </a:lnTo>
                  <a:lnTo>
                    <a:pt x="17762" y="24422"/>
                  </a:lnTo>
                  <a:lnTo>
                    <a:pt x="17932" y="24251"/>
                  </a:lnTo>
                  <a:lnTo>
                    <a:pt x="17932" y="24081"/>
                  </a:lnTo>
                  <a:lnTo>
                    <a:pt x="17762" y="23910"/>
                  </a:lnTo>
                  <a:lnTo>
                    <a:pt x="17591" y="23739"/>
                  </a:lnTo>
                  <a:lnTo>
                    <a:pt x="16054" y="23739"/>
                  </a:lnTo>
                  <a:lnTo>
                    <a:pt x="14688" y="23397"/>
                  </a:lnTo>
                  <a:lnTo>
                    <a:pt x="16225" y="23397"/>
                  </a:lnTo>
                  <a:lnTo>
                    <a:pt x="16395" y="23227"/>
                  </a:lnTo>
                  <a:lnTo>
                    <a:pt x="16566" y="23056"/>
                  </a:lnTo>
                  <a:lnTo>
                    <a:pt x="16395" y="22885"/>
                  </a:lnTo>
                  <a:lnTo>
                    <a:pt x="17591" y="22885"/>
                  </a:lnTo>
                  <a:lnTo>
                    <a:pt x="18957" y="23568"/>
                  </a:lnTo>
                  <a:lnTo>
                    <a:pt x="20494" y="24251"/>
                  </a:lnTo>
                  <a:lnTo>
                    <a:pt x="21177" y="24422"/>
                  </a:lnTo>
                  <a:lnTo>
                    <a:pt x="22031" y="24422"/>
                  </a:lnTo>
                  <a:lnTo>
                    <a:pt x="22714" y="24251"/>
                  </a:lnTo>
                  <a:lnTo>
                    <a:pt x="23568" y="24081"/>
                  </a:lnTo>
                  <a:lnTo>
                    <a:pt x="23739" y="23910"/>
                  </a:lnTo>
                  <a:lnTo>
                    <a:pt x="23739" y="23739"/>
                  </a:lnTo>
                  <a:lnTo>
                    <a:pt x="23739" y="23568"/>
                  </a:lnTo>
                  <a:lnTo>
                    <a:pt x="24251" y="23397"/>
                  </a:lnTo>
                  <a:lnTo>
                    <a:pt x="24422" y="23227"/>
                  </a:lnTo>
                  <a:lnTo>
                    <a:pt x="24422" y="23056"/>
                  </a:lnTo>
                  <a:lnTo>
                    <a:pt x="24422" y="22885"/>
                  </a:lnTo>
                  <a:lnTo>
                    <a:pt x="24935" y="22714"/>
                  </a:lnTo>
                  <a:lnTo>
                    <a:pt x="25959" y="22885"/>
                  </a:lnTo>
                  <a:lnTo>
                    <a:pt x="26813" y="22714"/>
                  </a:lnTo>
                  <a:lnTo>
                    <a:pt x="27667" y="22544"/>
                  </a:lnTo>
                  <a:lnTo>
                    <a:pt x="28521" y="22031"/>
                  </a:lnTo>
                  <a:lnTo>
                    <a:pt x="28692" y="21860"/>
                  </a:lnTo>
                  <a:lnTo>
                    <a:pt x="28692" y="21519"/>
                  </a:lnTo>
                  <a:lnTo>
                    <a:pt x="28521" y="21519"/>
                  </a:lnTo>
                  <a:lnTo>
                    <a:pt x="28863" y="21177"/>
                  </a:lnTo>
                  <a:lnTo>
                    <a:pt x="29887" y="21519"/>
                  </a:lnTo>
                  <a:lnTo>
                    <a:pt x="30741" y="21519"/>
                  </a:lnTo>
                  <a:lnTo>
                    <a:pt x="31595" y="21177"/>
                  </a:lnTo>
                  <a:lnTo>
                    <a:pt x="32278" y="20665"/>
                  </a:lnTo>
                  <a:lnTo>
                    <a:pt x="32449" y="20323"/>
                  </a:lnTo>
                  <a:lnTo>
                    <a:pt x="33474" y="19982"/>
                  </a:lnTo>
                  <a:lnTo>
                    <a:pt x="34498" y="19299"/>
                  </a:lnTo>
                  <a:lnTo>
                    <a:pt x="35865" y="19128"/>
                  </a:lnTo>
                  <a:lnTo>
                    <a:pt x="37060" y="18616"/>
                  </a:lnTo>
                  <a:lnTo>
                    <a:pt x="37231" y="18445"/>
                  </a:lnTo>
                  <a:lnTo>
                    <a:pt x="37231" y="18103"/>
                  </a:lnTo>
                  <a:lnTo>
                    <a:pt x="37060" y="17932"/>
                  </a:lnTo>
                  <a:lnTo>
                    <a:pt x="36889" y="17932"/>
                  </a:lnTo>
                  <a:lnTo>
                    <a:pt x="36035" y="18103"/>
                  </a:lnTo>
                  <a:lnTo>
                    <a:pt x="37743" y="16395"/>
                  </a:lnTo>
                  <a:lnTo>
                    <a:pt x="38768" y="16395"/>
                  </a:lnTo>
                  <a:lnTo>
                    <a:pt x="39451" y="16054"/>
                  </a:lnTo>
                  <a:lnTo>
                    <a:pt x="39109" y="16737"/>
                  </a:lnTo>
                  <a:lnTo>
                    <a:pt x="39109" y="16908"/>
                  </a:lnTo>
                  <a:lnTo>
                    <a:pt x="39280" y="17078"/>
                  </a:lnTo>
                  <a:lnTo>
                    <a:pt x="39622" y="17078"/>
                  </a:lnTo>
                  <a:lnTo>
                    <a:pt x="40647" y="15371"/>
                  </a:lnTo>
                  <a:lnTo>
                    <a:pt x="40988" y="15029"/>
                  </a:lnTo>
                  <a:lnTo>
                    <a:pt x="41159" y="14688"/>
                  </a:lnTo>
                  <a:lnTo>
                    <a:pt x="40988" y="14688"/>
                  </a:lnTo>
                  <a:lnTo>
                    <a:pt x="41500" y="13492"/>
                  </a:lnTo>
                  <a:lnTo>
                    <a:pt x="41842" y="12297"/>
                  </a:lnTo>
                  <a:lnTo>
                    <a:pt x="42696" y="12297"/>
                  </a:lnTo>
                  <a:lnTo>
                    <a:pt x="43379" y="11955"/>
                  </a:lnTo>
                  <a:lnTo>
                    <a:pt x="43550" y="11784"/>
                  </a:lnTo>
                  <a:lnTo>
                    <a:pt x="43550" y="11613"/>
                  </a:lnTo>
                  <a:lnTo>
                    <a:pt x="43379" y="11443"/>
                  </a:lnTo>
                  <a:lnTo>
                    <a:pt x="43208" y="11272"/>
                  </a:lnTo>
                  <a:lnTo>
                    <a:pt x="42184" y="11272"/>
                  </a:lnTo>
                  <a:lnTo>
                    <a:pt x="42354" y="9564"/>
                  </a:lnTo>
                  <a:lnTo>
                    <a:pt x="42867" y="9906"/>
                  </a:lnTo>
                  <a:lnTo>
                    <a:pt x="43379" y="10076"/>
                  </a:lnTo>
                  <a:lnTo>
                    <a:pt x="43721" y="9906"/>
                  </a:lnTo>
                  <a:lnTo>
                    <a:pt x="43891" y="9735"/>
                  </a:lnTo>
                  <a:lnTo>
                    <a:pt x="43891" y="9564"/>
                  </a:lnTo>
                  <a:lnTo>
                    <a:pt x="43891" y="9393"/>
                  </a:lnTo>
                  <a:lnTo>
                    <a:pt x="43208" y="8710"/>
                  </a:lnTo>
                  <a:lnTo>
                    <a:pt x="42525" y="8198"/>
                  </a:lnTo>
                  <a:lnTo>
                    <a:pt x="42525" y="6832"/>
                  </a:lnTo>
                  <a:lnTo>
                    <a:pt x="42696" y="6832"/>
                  </a:lnTo>
                  <a:lnTo>
                    <a:pt x="42867" y="6661"/>
                  </a:lnTo>
                  <a:lnTo>
                    <a:pt x="42867" y="6319"/>
                  </a:lnTo>
                  <a:lnTo>
                    <a:pt x="42354" y="5124"/>
                  </a:lnTo>
                  <a:lnTo>
                    <a:pt x="41671" y="3928"/>
                  </a:lnTo>
                  <a:lnTo>
                    <a:pt x="41500" y="3587"/>
                  </a:lnTo>
                  <a:lnTo>
                    <a:pt x="40647" y="2220"/>
                  </a:lnTo>
                  <a:lnTo>
                    <a:pt x="40134" y="1708"/>
                  </a:lnTo>
                  <a:lnTo>
                    <a:pt x="39622" y="1025"/>
                  </a:lnTo>
                  <a:lnTo>
                    <a:pt x="39109" y="1025"/>
                  </a:lnTo>
                  <a:lnTo>
                    <a:pt x="39109" y="1367"/>
                  </a:lnTo>
                  <a:lnTo>
                    <a:pt x="39109" y="1537"/>
                  </a:lnTo>
                  <a:lnTo>
                    <a:pt x="39622" y="2050"/>
                  </a:lnTo>
                  <a:lnTo>
                    <a:pt x="39451" y="2220"/>
                  </a:lnTo>
                  <a:lnTo>
                    <a:pt x="39451" y="2391"/>
                  </a:lnTo>
                  <a:lnTo>
                    <a:pt x="39963" y="4270"/>
                  </a:lnTo>
                  <a:lnTo>
                    <a:pt x="40305" y="5978"/>
                  </a:lnTo>
                  <a:lnTo>
                    <a:pt x="40134" y="6148"/>
                  </a:lnTo>
                  <a:lnTo>
                    <a:pt x="39963" y="6490"/>
                  </a:lnTo>
                  <a:lnTo>
                    <a:pt x="39963" y="6832"/>
                  </a:lnTo>
                  <a:lnTo>
                    <a:pt x="39622" y="6832"/>
                  </a:lnTo>
                  <a:lnTo>
                    <a:pt x="39451" y="3928"/>
                  </a:lnTo>
                  <a:lnTo>
                    <a:pt x="38939" y="1196"/>
                  </a:lnTo>
                  <a:lnTo>
                    <a:pt x="38768" y="1025"/>
                  </a:lnTo>
                  <a:lnTo>
                    <a:pt x="38597" y="1025"/>
                  </a:lnTo>
                  <a:lnTo>
                    <a:pt x="38426" y="1196"/>
                  </a:lnTo>
                  <a:lnTo>
                    <a:pt x="38256" y="171"/>
                  </a:lnTo>
                  <a:lnTo>
                    <a:pt x="380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960" bIns="84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8" name="Google Shape;835;p32"/>
            <p:cNvSpPr/>
            <p:nvPr/>
          </p:nvSpPr>
          <p:spPr>
            <a:xfrm>
              <a:off x="8273160" y="1301760"/>
              <a:ext cx="25920" cy="486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48600"/>
                <a:gd name="textAreaBottom" fmla="*/ 48960 h 48600"/>
              </a:gdLst>
              <a:ahLst/>
              <a:cxnLst/>
              <a:rect l="textAreaLeft" t="textAreaTop" r="textAreaRight" b="textAreaBottom"/>
              <a:pathLst>
                <a:path w="3929" h="7344">
                  <a:moveTo>
                    <a:pt x="3928" y="0"/>
                  </a:moveTo>
                  <a:lnTo>
                    <a:pt x="2562" y="3074"/>
                  </a:lnTo>
                  <a:lnTo>
                    <a:pt x="1708" y="4953"/>
                  </a:lnTo>
                  <a:lnTo>
                    <a:pt x="1196" y="5636"/>
                  </a:lnTo>
                  <a:lnTo>
                    <a:pt x="854" y="5807"/>
                  </a:lnTo>
                  <a:lnTo>
                    <a:pt x="2220" y="3074"/>
                  </a:lnTo>
                  <a:lnTo>
                    <a:pt x="2733" y="1708"/>
                  </a:lnTo>
                  <a:lnTo>
                    <a:pt x="3587" y="342"/>
                  </a:lnTo>
                  <a:lnTo>
                    <a:pt x="3587" y="342"/>
                  </a:lnTo>
                  <a:lnTo>
                    <a:pt x="2391" y="2220"/>
                  </a:lnTo>
                  <a:lnTo>
                    <a:pt x="1366" y="4099"/>
                  </a:lnTo>
                  <a:lnTo>
                    <a:pt x="815" y="5294"/>
                  </a:lnTo>
                  <a:lnTo>
                    <a:pt x="683" y="5294"/>
                  </a:lnTo>
                  <a:lnTo>
                    <a:pt x="171" y="6148"/>
                  </a:lnTo>
                  <a:lnTo>
                    <a:pt x="0" y="7344"/>
                  </a:lnTo>
                  <a:lnTo>
                    <a:pt x="171" y="7344"/>
                  </a:lnTo>
                  <a:lnTo>
                    <a:pt x="854" y="5977"/>
                  </a:lnTo>
                  <a:lnTo>
                    <a:pt x="1196" y="5977"/>
                  </a:lnTo>
                  <a:lnTo>
                    <a:pt x="1708" y="5294"/>
                  </a:lnTo>
                  <a:lnTo>
                    <a:pt x="2562" y="3416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9" name="Google Shape;836;p32"/>
            <p:cNvSpPr/>
            <p:nvPr/>
          </p:nvSpPr>
          <p:spPr>
            <a:xfrm>
              <a:off x="8272080" y="1300680"/>
              <a:ext cx="28080" cy="507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0760"/>
                <a:gd name="textAreaBottom" fmla="*/ 51120 h 50760"/>
              </a:gdLst>
              <a:ahLst/>
              <a:cxnLst/>
              <a:rect l="textAreaLeft" t="textAreaTop" r="textAreaRight" b="textAreaBottom"/>
              <a:pathLst>
                <a:path w="4270" h="7686">
                  <a:moveTo>
                    <a:pt x="2562" y="3245"/>
                  </a:moveTo>
                  <a:lnTo>
                    <a:pt x="1708" y="4953"/>
                  </a:lnTo>
                  <a:lnTo>
                    <a:pt x="1708" y="4782"/>
                  </a:lnTo>
                  <a:lnTo>
                    <a:pt x="2562" y="3245"/>
                  </a:lnTo>
                  <a:close/>
                  <a:moveTo>
                    <a:pt x="4099" y="0"/>
                  </a:moveTo>
                  <a:lnTo>
                    <a:pt x="3928" y="171"/>
                  </a:lnTo>
                  <a:lnTo>
                    <a:pt x="3758" y="342"/>
                  </a:lnTo>
                  <a:lnTo>
                    <a:pt x="3587" y="513"/>
                  </a:lnTo>
                  <a:lnTo>
                    <a:pt x="2391" y="2391"/>
                  </a:lnTo>
                  <a:lnTo>
                    <a:pt x="1367" y="4270"/>
                  </a:lnTo>
                  <a:lnTo>
                    <a:pt x="854" y="5124"/>
                  </a:lnTo>
                  <a:lnTo>
                    <a:pt x="854" y="5295"/>
                  </a:lnTo>
                  <a:lnTo>
                    <a:pt x="342" y="6319"/>
                  </a:lnTo>
                  <a:lnTo>
                    <a:pt x="0" y="7515"/>
                  </a:lnTo>
                  <a:lnTo>
                    <a:pt x="0" y="7685"/>
                  </a:lnTo>
                  <a:lnTo>
                    <a:pt x="513" y="7685"/>
                  </a:lnTo>
                  <a:lnTo>
                    <a:pt x="1025" y="6319"/>
                  </a:lnTo>
                  <a:lnTo>
                    <a:pt x="1367" y="6319"/>
                  </a:lnTo>
                  <a:lnTo>
                    <a:pt x="1537" y="6148"/>
                  </a:lnTo>
                  <a:lnTo>
                    <a:pt x="1879" y="5807"/>
                  </a:lnTo>
                  <a:lnTo>
                    <a:pt x="2562" y="4611"/>
                  </a:lnTo>
                  <a:lnTo>
                    <a:pt x="3928" y="1367"/>
                  </a:lnTo>
                  <a:lnTo>
                    <a:pt x="4270" y="342"/>
                  </a:lnTo>
                  <a:lnTo>
                    <a:pt x="4270" y="171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0" name="Google Shape;837;p32"/>
            <p:cNvSpPr/>
            <p:nvPr/>
          </p:nvSpPr>
          <p:spPr>
            <a:xfrm>
              <a:off x="8291160" y="128808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1"/>
                  </a:moveTo>
                  <a:lnTo>
                    <a:pt x="2050" y="1879"/>
                  </a:lnTo>
                  <a:lnTo>
                    <a:pt x="1025" y="3929"/>
                  </a:lnTo>
                  <a:lnTo>
                    <a:pt x="684" y="5124"/>
                  </a:lnTo>
                  <a:lnTo>
                    <a:pt x="342" y="6149"/>
                  </a:lnTo>
                  <a:lnTo>
                    <a:pt x="1" y="7174"/>
                  </a:lnTo>
                  <a:lnTo>
                    <a:pt x="1" y="8369"/>
                  </a:lnTo>
                  <a:lnTo>
                    <a:pt x="1" y="8711"/>
                  </a:lnTo>
                  <a:lnTo>
                    <a:pt x="171" y="8711"/>
                  </a:lnTo>
                  <a:lnTo>
                    <a:pt x="513" y="7686"/>
                  </a:lnTo>
                  <a:lnTo>
                    <a:pt x="513" y="7515"/>
                  </a:lnTo>
                  <a:lnTo>
                    <a:pt x="385" y="7515"/>
                  </a:lnTo>
                  <a:lnTo>
                    <a:pt x="684" y="6320"/>
                  </a:lnTo>
                  <a:lnTo>
                    <a:pt x="1025" y="5124"/>
                  </a:lnTo>
                  <a:lnTo>
                    <a:pt x="2050" y="2562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1" name="Google Shape;838;p32"/>
            <p:cNvSpPr/>
            <p:nvPr/>
          </p:nvSpPr>
          <p:spPr>
            <a:xfrm>
              <a:off x="8290080" y="128700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8" h="9053">
                  <a:moveTo>
                    <a:pt x="1367" y="4270"/>
                  </a:moveTo>
                  <a:lnTo>
                    <a:pt x="1026" y="5124"/>
                  </a:lnTo>
                  <a:lnTo>
                    <a:pt x="684" y="6491"/>
                  </a:lnTo>
                  <a:lnTo>
                    <a:pt x="342" y="7686"/>
                  </a:lnTo>
                  <a:lnTo>
                    <a:pt x="513" y="7857"/>
                  </a:lnTo>
                  <a:lnTo>
                    <a:pt x="342" y="8369"/>
                  </a:lnTo>
                  <a:lnTo>
                    <a:pt x="342" y="7345"/>
                  </a:lnTo>
                  <a:lnTo>
                    <a:pt x="513" y="6320"/>
                  </a:lnTo>
                  <a:lnTo>
                    <a:pt x="1367" y="4270"/>
                  </a:lnTo>
                  <a:close/>
                  <a:moveTo>
                    <a:pt x="3246" y="1"/>
                  </a:moveTo>
                  <a:lnTo>
                    <a:pt x="3075" y="342"/>
                  </a:lnTo>
                  <a:lnTo>
                    <a:pt x="1879" y="2221"/>
                  </a:lnTo>
                  <a:lnTo>
                    <a:pt x="1026" y="4270"/>
                  </a:lnTo>
                  <a:lnTo>
                    <a:pt x="172" y="6320"/>
                  </a:lnTo>
                  <a:lnTo>
                    <a:pt x="1" y="7345"/>
                  </a:lnTo>
                  <a:lnTo>
                    <a:pt x="1" y="8540"/>
                  </a:lnTo>
                  <a:lnTo>
                    <a:pt x="1" y="8711"/>
                  </a:lnTo>
                  <a:lnTo>
                    <a:pt x="1" y="8882"/>
                  </a:lnTo>
                  <a:lnTo>
                    <a:pt x="172" y="9052"/>
                  </a:lnTo>
                  <a:lnTo>
                    <a:pt x="513" y="9052"/>
                  </a:lnTo>
                  <a:lnTo>
                    <a:pt x="513" y="8882"/>
                  </a:lnTo>
                  <a:lnTo>
                    <a:pt x="855" y="7857"/>
                  </a:lnTo>
                  <a:lnTo>
                    <a:pt x="855" y="7686"/>
                  </a:lnTo>
                  <a:lnTo>
                    <a:pt x="1367" y="5295"/>
                  </a:lnTo>
                  <a:lnTo>
                    <a:pt x="1879" y="3929"/>
                  </a:lnTo>
                  <a:lnTo>
                    <a:pt x="2392" y="2733"/>
                  </a:lnTo>
                  <a:lnTo>
                    <a:pt x="3587" y="342"/>
                  </a:lnTo>
                  <a:lnTo>
                    <a:pt x="3587" y="1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2" name="Google Shape;839;p32"/>
            <p:cNvSpPr/>
            <p:nvPr/>
          </p:nvSpPr>
          <p:spPr>
            <a:xfrm>
              <a:off x="8300160" y="128592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0"/>
                  </a:moveTo>
                  <a:lnTo>
                    <a:pt x="1367" y="4270"/>
                  </a:lnTo>
                  <a:lnTo>
                    <a:pt x="513" y="6319"/>
                  </a:lnTo>
                  <a:lnTo>
                    <a:pt x="172" y="7515"/>
                  </a:lnTo>
                  <a:lnTo>
                    <a:pt x="1" y="8710"/>
                  </a:lnTo>
                  <a:lnTo>
                    <a:pt x="172" y="8710"/>
                  </a:lnTo>
                  <a:lnTo>
                    <a:pt x="513" y="8198"/>
                  </a:lnTo>
                  <a:lnTo>
                    <a:pt x="855" y="7685"/>
                  </a:lnTo>
                  <a:lnTo>
                    <a:pt x="855" y="7515"/>
                  </a:lnTo>
                  <a:lnTo>
                    <a:pt x="342" y="8027"/>
                  </a:lnTo>
                  <a:lnTo>
                    <a:pt x="855" y="6490"/>
                  </a:lnTo>
                  <a:lnTo>
                    <a:pt x="1367" y="4953"/>
                  </a:lnTo>
                  <a:lnTo>
                    <a:pt x="32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3" name="Google Shape;840;p32"/>
            <p:cNvSpPr/>
            <p:nvPr/>
          </p:nvSpPr>
          <p:spPr>
            <a:xfrm>
              <a:off x="8299080" y="128484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7" h="9052">
                  <a:moveTo>
                    <a:pt x="3416" y="0"/>
                  </a:moveTo>
                  <a:lnTo>
                    <a:pt x="3245" y="171"/>
                  </a:lnTo>
                  <a:lnTo>
                    <a:pt x="2220" y="2562"/>
                  </a:lnTo>
                  <a:lnTo>
                    <a:pt x="854" y="5636"/>
                  </a:lnTo>
                  <a:lnTo>
                    <a:pt x="342" y="7173"/>
                  </a:lnTo>
                  <a:lnTo>
                    <a:pt x="0" y="8881"/>
                  </a:lnTo>
                  <a:lnTo>
                    <a:pt x="171" y="9052"/>
                  </a:lnTo>
                  <a:lnTo>
                    <a:pt x="512" y="9052"/>
                  </a:lnTo>
                  <a:lnTo>
                    <a:pt x="512" y="8881"/>
                  </a:lnTo>
                  <a:lnTo>
                    <a:pt x="854" y="8369"/>
                  </a:lnTo>
                  <a:lnTo>
                    <a:pt x="1196" y="8027"/>
                  </a:lnTo>
                  <a:lnTo>
                    <a:pt x="1196" y="7856"/>
                  </a:lnTo>
                  <a:lnTo>
                    <a:pt x="1196" y="7686"/>
                  </a:lnTo>
                  <a:lnTo>
                    <a:pt x="1025" y="7515"/>
                  </a:lnTo>
                  <a:lnTo>
                    <a:pt x="854" y="7686"/>
                  </a:lnTo>
                  <a:lnTo>
                    <a:pt x="854" y="7686"/>
                  </a:lnTo>
                  <a:lnTo>
                    <a:pt x="1708" y="5124"/>
                  </a:lnTo>
                  <a:lnTo>
                    <a:pt x="2733" y="2733"/>
                  </a:lnTo>
                  <a:lnTo>
                    <a:pt x="3587" y="342"/>
                  </a:lnTo>
                  <a:lnTo>
                    <a:pt x="3587" y="17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4" name="Google Shape;841;p32"/>
            <p:cNvSpPr/>
            <p:nvPr/>
          </p:nvSpPr>
          <p:spPr>
            <a:xfrm>
              <a:off x="8581680" y="1205280"/>
              <a:ext cx="6480" cy="212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3246">
                  <a:moveTo>
                    <a:pt x="1026" y="1"/>
                  </a:moveTo>
                  <a:lnTo>
                    <a:pt x="342" y="1538"/>
                  </a:lnTo>
                  <a:lnTo>
                    <a:pt x="1" y="3075"/>
                  </a:lnTo>
                  <a:lnTo>
                    <a:pt x="1" y="3245"/>
                  </a:lnTo>
                  <a:lnTo>
                    <a:pt x="513" y="170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5" name="Google Shape;842;p32"/>
            <p:cNvSpPr/>
            <p:nvPr/>
          </p:nvSpPr>
          <p:spPr>
            <a:xfrm>
              <a:off x="8580600" y="1204200"/>
              <a:ext cx="8640" cy="2340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367" h="3588">
                  <a:moveTo>
                    <a:pt x="1025" y="1"/>
                  </a:moveTo>
                  <a:lnTo>
                    <a:pt x="1025" y="172"/>
                  </a:lnTo>
                  <a:lnTo>
                    <a:pt x="683" y="1025"/>
                  </a:lnTo>
                  <a:lnTo>
                    <a:pt x="171" y="2221"/>
                  </a:lnTo>
                  <a:lnTo>
                    <a:pt x="0" y="3246"/>
                  </a:lnTo>
                  <a:lnTo>
                    <a:pt x="0" y="3416"/>
                  </a:lnTo>
                  <a:lnTo>
                    <a:pt x="0" y="3587"/>
                  </a:lnTo>
                  <a:lnTo>
                    <a:pt x="171" y="3587"/>
                  </a:lnTo>
                  <a:lnTo>
                    <a:pt x="342" y="3416"/>
                  </a:lnTo>
                  <a:lnTo>
                    <a:pt x="683" y="2392"/>
                  </a:lnTo>
                  <a:lnTo>
                    <a:pt x="1025" y="1196"/>
                  </a:lnTo>
                  <a:lnTo>
                    <a:pt x="1366" y="342"/>
                  </a:lnTo>
                  <a:lnTo>
                    <a:pt x="1366" y="172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6" name="Google Shape;843;p32"/>
            <p:cNvSpPr/>
            <p:nvPr/>
          </p:nvSpPr>
          <p:spPr>
            <a:xfrm>
              <a:off x="8663400" y="1149840"/>
              <a:ext cx="15480" cy="4968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2392" h="7515">
                  <a:moveTo>
                    <a:pt x="2050" y="0"/>
                  </a:moveTo>
                  <a:lnTo>
                    <a:pt x="683" y="3587"/>
                  </a:lnTo>
                  <a:lnTo>
                    <a:pt x="171" y="5465"/>
                  </a:lnTo>
                  <a:lnTo>
                    <a:pt x="0" y="7344"/>
                  </a:lnTo>
                  <a:lnTo>
                    <a:pt x="0" y="7515"/>
                  </a:lnTo>
                  <a:lnTo>
                    <a:pt x="342" y="7515"/>
                  </a:lnTo>
                  <a:lnTo>
                    <a:pt x="854" y="6148"/>
                  </a:lnTo>
                  <a:lnTo>
                    <a:pt x="1196" y="5636"/>
                  </a:lnTo>
                  <a:lnTo>
                    <a:pt x="1025" y="5807"/>
                  </a:lnTo>
                  <a:lnTo>
                    <a:pt x="1708" y="2904"/>
                  </a:lnTo>
                  <a:lnTo>
                    <a:pt x="2391" y="17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7" name="Google Shape;844;p32"/>
            <p:cNvSpPr/>
            <p:nvPr/>
          </p:nvSpPr>
          <p:spPr>
            <a:xfrm>
              <a:off x="8662320" y="1148760"/>
              <a:ext cx="17640" cy="5184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2733" h="7857">
                  <a:moveTo>
                    <a:pt x="2221" y="684"/>
                  </a:moveTo>
                  <a:lnTo>
                    <a:pt x="1708" y="3245"/>
                  </a:lnTo>
                  <a:lnTo>
                    <a:pt x="1025" y="5978"/>
                  </a:lnTo>
                  <a:lnTo>
                    <a:pt x="854" y="6319"/>
                  </a:lnTo>
                  <a:lnTo>
                    <a:pt x="342" y="7515"/>
                  </a:lnTo>
                  <a:lnTo>
                    <a:pt x="513" y="5807"/>
                  </a:lnTo>
                  <a:lnTo>
                    <a:pt x="1025" y="4099"/>
                  </a:lnTo>
                  <a:lnTo>
                    <a:pt x="2221" y="684"/>
                  </a:lnTo>
                  <a:close/>
                  <a:moveTo>
                    <a:pt x="2221" y="0"/>
                  </a:moveTo>
                  <a:lnTo>
                    <a:pt x="2050" y="171"/>
                  </a:lnTo>
                  <a:lnTo>
                    <a:pt x="684" y="3758"/>
                  </a:lnTo>
                  <a:lnTo>
                    <a:pt x="171" y="5636"/>
                  </a:lnTo>
                  <a:lnTo>
                    <a:pt x="0" y="7515"/>
                  </a:lnTo>
                  <a:lnTo>
                    <a:pt x="0" y="7686"/>
                  </a:lnTo>
                  <a:lnTo>
                    <a:pt x="171" y="7856"/>
                  </a:lnTo>
                  <a:lnTo>
                    <a:pt x="513" y="7856"/>
                  </a:lnTo>
                  <a:lnTo>
                    <a:pt x="684" y="7686"/>
                  </a:lnTo>
                  <a:lnTo>
                    <a:pt x="1196" y="6490"/>
                  </a:lnTo>
                  <a:lnTo>
                    <a:pt x="1537" y="5978"/>
                  </a:lnTo>
                  <a:lnTo>
                    <a:pt x="1537" y="5807"/>
                  </a:lnTo>
                  <a:lnTo>
                    <a:pt x="1537" y="5636"/>
                  </a:lnTo>
                  <a:lnTo>
                    <a:pt x="1367" y="5636"/>
                  </a:lnTo>
                  <a:lnTo>
                    <a:pt x="2221" y="2904"/>
                  </a:lnTo>
                  <a:lnTo>
                    <a:pt x="2733" y="342"/>
                  </a:lnTo>
                  <a:lnTo>
                    <a:pt x="2562" y="171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8" name="Google Shape;845;p32"/>
            <p:cNvSpPr/>
            <p:nvPr/>
          </p:nvSpPr>
          <p:spPr>
            <a:xfrm>
              <a:off x="8845200" y="1062360"/>
              <a:ext cx="9720" cy="5184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1538" h="7857">
                  <a:moveTo>
                    <a:pt x="1537" y="1"/>
                  </a:moveTo>
                  <a:lnTo>
                    <a:pt x="1367" y="172"/>
                  </a:lnTo>
                  <a:lnTo>
                    <a:pt x="684" y="3929"/>
                  </a:lnTo>
                  <a:lnTo>
                    <a:pt x="0" y="7686"/>
                  </a:lnTo>
                  <a:lnTo>
                    <a:pt x="0" y="7857"/>
                  </a:lnTo>
                  <a:lnTo>
                    <a:pt x="171" y="7857"/>
                  </a:lnTo>
                  <a:lnTo>
                    <a:pt x="854" y="5978"/>
                  </a:lnTo>
                  <a:lnTo>
                    <a:pt x="1367" y="4100"/>
                  </a:lnTo>
                  <a:lnTo>
                    <a:pt x="1537" y="2050"/>
                  </a:lnTo>
                  <a:lnTo>
                    <a:pt x="1537" y="17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9" name="Google Shape;846;p32"/>
            <p:cNvSpPr/>
            <p:nvPr/>
          </p:nvSpPr>
          <p:spPr>
            <a:xfrm>
              <a:off x="8843760" y="1061280"/>
              <a:ext cx="12240" cy="5400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1880" h="8198">
                  <a:moveTo>
                    <a:pt x="1708" y="1025"/>
                  </a:moveTo>
                  <a:lnTo>
                    <a:pt x="1538" y="2733"/>
                  </a:lnTo>
                  <a:lnTo>
                    <a:pt x="1367" y="4441"/>
                  </a:lnTo>
                  <a:lnTo>
                    <a:pt x="855" y="6148"/>
                  </a:lnTo>
                  <a:lnTo>
                    <a:pt x="342" y="7856"/>
                  </a:lnTo>
                  <a:lnTo>
                    <a:pt x="1025" y="4270"/>
                  </a:lnTo>
                  <a:lnTo>
                    <a:pt x="1708" y="1025"/>
                  </a:lnTo>
                  <a:close/>
                  <a:moveTo>
                    <a:pt x="1708" y="0"/>
                  </a:moveTo>
                  <a:lnTo>
                    <a:pt x="1538" y="171"/>
                  </a:lnTo>
                  <a:lnTo>
                    <a:pt x="1367" y="342"/>
                  </a:lnTo>
                  <a:lnTo>
                    <a:pt x="684" y="4270"/>
                  </a:lnTo>
                  <a:lnTo>
                    <a:pt x="1" y="7856"/>
                  </a:lnTo>
                  <a:lnTo>
                    <a:pt x="1" y="8027"/>
                  </a:lnTo>
                  <a:lnTo>
                    <a:pt x="171" y="8198"/>
                  </a:lnTo>
                  <a:lnTo>
                    <a:pt x="513" y="8198"/>
                  </a:lnTo>
                  <a:lnTo>
                    <a:pt x="513" y="8027"/>
                  </a:lnTo>
                  <a:lnTo>
                    <a:pt x="1367" y="5978"/>
                  </a:lnTo>
                  <a:lnTo>
                    <a:pt x="1708" y="3928"/>
                  </a:lnTo>
                  <a:lnTo>
                    <a:pt x="1879" y="2050"/>
                  </a:lnTo>
                  <a:lnTo>
                    <a:pt x="1879" y="342"/>
                  </a:lnTo>
                  <a:lnTo>
                    <a:pt x="1879" y="17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0" name="Google Shape;847;p32"/>
            <p:cNvSpPr/>
            <p:nvPr/>
          </p:nvSpPr>
          <p:spPr>
            <a:xfrm>
              <a:off x="8907480" y="1023840"/>
              <a:ext cx="2880" cy="3240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513" h="4954">
                  <a:moveTo>
                    <a:pt x="342" y="0"/>
                  </a:moveTo>
                  <a:lnTo>
                    <a:pt x="171" y="2562"/>
                  </a:lnTo>
                  <a:lnTo>
                    <a:pt x="0" y="4953"/>
                  </a:lnTo>
                  <a:lnTo>
                    <a:pt x="171" y="4953"/>
                  </a:lnTo>
                  <a:lnTo>
                    <a:pt x="342" y="3758"/>
                  </a:lnTo>
                  <a:lnTo>
                    <a:pt x="513" y="256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1" name="Google Shape;848;p32"/>
            <p:cNvSpPr/>
            <p:nvPr/>
          </p:nvSpPr>
          <p:spPr>
            <a:xfrm>
              <a:off x="8906400" y="1022760"/>
              <a:ext cx="5400" cy="34920"/>
            </a:xfrm>
            <a:custGeom>
              <a:avLst/>
              <a:gdLst>
                <a:gd name="textAreaLeft" fmla="*/ 0 w 5400"/>
                <a:gd name="textAreaRight" fmla="*/ 5760 w 54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855" h="5295">
                  <a:moveTo>
                    <a:pt x="342" y="1"/>
                  </a:moveTo>
                  <a:lnTo>
                    <a:pt x="342" y="171"/>
                  </a:lnTo>
                  <a:lnTo>
                    <a:pt x="171" y="2562"/>
                  </a:lnTo>
                  <a:lnTo>
                    <a:pt x="1" y="4953"/>
                  </a:lnTo>
                  <a:lnTo>
                    <a:pt x="1" y="5295"/>
                  </a:lnTo>
                  <a:lnTo>
                    <a:pt x="342" y="5295"/>
                  </a:lnTo>
                  <a:lnTo>
                    <a:pt x="513" y="5124"/>
                  </a:lnTo>
                  <a:lnTo>
                    <a:pt x="684" y="3929"/>
                  </a:lnTo>
                  <a:lnTo>
                    <a:pt x="855" y="2733"/>
                  </a:lnTo>
                  <a:lnTo>
                    <a:pt x="855" y="342"/>
                  </a:lnTo>
                  <a:lnTo>
                    <a:pt x="855" y="171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2" name="Google Shape;849;p32"/>
            <p:cNvSpPr/>
            <p:nvPr/>
          </p:nvSpPr>
          <p:spPr>
            <a:xfrm>
              <a:off x="8712360" y="1145160"/>
              <a:ext cx="37080" cy="14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14400"/>
                <a:gd name="textAreaBottom" fmla="*/ 14760 h 14400"/>
              </a:gdLst>
              <a:ahLst/>
              <a:cxnLst/>
              <a:rect l="textAreaLeft" t="textAreaTop" r="textAreaRight" b="textAreaBottom"/>
              <a:pathLst>
                <a:path w="5637" h="2221">
                  <a:moveTo>
                    <a:pt x="1" y="0"/>
                  </a:moveTo>
                  <a:lnTo>
                    <a:pt x="1" y="171"/>
                  </a:lnTo>
                  <a:lnTo>
                    <a:pt x="1367" y="854"/>
                  </a:lnTo>
                  <a:lnTo>
                    <a:pt x="2733" y="1366"/>
                  </a:lnTo>
                  <a:lnTo>
                    <a:pt x="2733" y="1366"/>
                  </a:lnTo>
                  <a:lnTo>
                    <a:pt x="1367" y="683"/>
                  </a:lnTo>
                  <a:lnTo>
                    <a:pt x="1" y="0"/>
                  </a:lnTo>
                  <a:close/>
                  <a:moveTo>
                    <a:pt x="2733" y="1366"/>
                  </a:moveTo>
                  <a:lnTo>
                    <a:pt x="4100" y="1879"/>
                  </a:lnTo>
                  <a:lnTo>
                    <a:pt x="5637" y="2220"/>
                  </a:lnTo>
                  <a:lnTo>
                    <a:pt x="5637" y="2049"/>
                  </a:lnTo>
                  <a:lnTo>
                    <a:pt x="2733" y="13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3" name="Google Shape;850;p32"/>
            <p:cNvSpPr/>
            <p:nvPr/>
          </p:nvSpPr>
          <p:spPr>
            <a:xfrm>
              <a:off x="8711280" y="1145160"/>
              <a:ext cx="39240" cy="1548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15480"/>
                <a:gd name="textAreaBottom" fmla="*/ 15840 h 15480"/>
              </a:gdLst>
              <a:ahLst/>
              <a:cxnLst/>
              <a:rect l="textAreaLeft" t="textAreaTop" r="textAreaRight" b="textAreaBottom"/>
              <a:pathLst>
                <a:path w="5978" h="2392">
                  <a:moveTo>
                    <a:pt x="0" y="0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1537" y="1025"/>
                  </a:lnTo>
                  <a:lnTo>
                    <a:pt x="2903" y="1708"/>
                  </a:lnTo>
                  <a:lnTo>
                    <a:pt x="4270" y="2049"/>
                  </a:lnTo>
                  <a:lnTo>
                    <a:pt x="5636" y="2391"/>
                  </a:lnTo>
                  <a:lnTo>
                    <a:pt x="5807" y="2391"/>
                  </a:lnTo>
                  <a:lnTo>
                    <a:pt x="5977" y="2220"/>
                  </a:lnTo>
                  <a:lnTo>
                    <a:pt x="5977" y="2049"/>
                  </a:lnTo>
                  <a:lnTo>
                    <a:pt x="5807" y="2049"/>
                  </a:lnTo>
                  <a:lnTo>
                    <a:pt x="3074" y="1196"/>
                  </a:lnTo>
                  <a:lnTo>
                    <a:pt x="1708" y="68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920" bIns="7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134" name="Google Shape;851;p32"/>
          <p:cNvGrpSpPr/>
          <p:nvPr/>
        </p:nvGrpSpPr>
        <p:grpSpPr>
          <a:xfrm>
            <a:off x="288360" y="3664440"/>
            <a:ext cx="1217160" cy="1035720"/>
            <a:chOff x="288360" y="3664440"/>
            <a:chExt cx="1217160" cy="1035720"/>
          </a:xfrm>
        </p:grpSpPr>
        <p:sp>
          <p:nvSpPr>
            <p:cNvPr id="1135" name="Google Shape;852;p32"/>
            <p:cNvSpPr/>
            <p:nvPr/>
          </p:nvSpPr>
          <p:spPr>
            <a:xfrm rot="746400">
              <a:off x="426600" y="4109400"/>
              <a:ext cx="50040" cy="5904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2664" h="3141">
                  <a:moveTo>
                    <a:pt x="137" y="0"/>
                  </a:moveTo>
                  <a:lnTo>
                    <a:pt x="35" y="34"/>
                  </a:lnTo>
                  <a:lnTo>
                    <a:pt x="1" y="137"/>
                  </a:lnTo>
                  <a:lnTo>
                    <a:pt x="1" y="171"/>
                  </a:lnTo>
                  <a:lnTo>
                    <a:pt x="35" y="239"/>
                  </a:lnTo>
                  <a:lnTo>
                    <a:pt x="581" y="990"/>
                  </a:lnTo>
                  <a:lnTo>
                    <a:pt x="1162" y="1775"/>
                  </a:lnTo>
                  <a:lnTo>
                    <a:pt x="1503" y="2151"/>
                  </a:lnTo>
                  <a:lnTo>
                    <a:pt x="1810" y="2492"/>
                  </a:lnTo>
                  <a:lnTo>
                    <a:pt x="2152" y="2834"/>
                  </a:lnTo>
                  <a:lnTo>
                    <a:pt x="2527" y="3141"/>
                  </a:lnTo>
                  <a:lnTo>
                    <a:pt x="2595" y="3141"/>
                  </a:lnTo>
                  <a:lnTo>
                    <a:pt x="2630" y="3107"/>
                  </a:lnTo>
                  <a:lnTo>
                    <a:pt x="2664" y="3073"/>
                  </a:lnTo>
                  <a:lnTo>
                    <a:pt x="2630" y="3038"/>
                  </a:lnTo>
                  <a:lnTo>
                    <a:pt x="2356" y="2629"/>
                  </a:lnTo>
                  <a:lnTo>
                    <a:pt x="2083" y="2253"/>
                  </a:lnTo>
                  <a:lnTo>
                    <a:pt x="1435" y="1536"/>
                  </a:lnTo>
                  <a:lnTo>
                    <a:pt x="820" y="785"/>
                  </a:lnTo>
                  <a:lnTo>
                    <a:pt x="206" y="6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6" name="Google Shape;853;p32"/>
            <p:cNvSpPr/>
            <p:nvPr/>
          </p:nvSpPr>
          <p:spPr>
            <a:xfrm rot="746400">
              <a:off x="427680" y="4037760"/>
              <a:ext cx="36720" cy="7272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947" h="3859">
                  <a:moveTo>
                    <a:pt x="35" y="0"/>
                  </a:moveTo>
                  <a:lnTo>
                    <a:pt x="1" y="34"/>
                  </a:lnTo>
                  <a:lnTo>
                    <a:pt x="1" y="69"/>
                  </a:lnTo>
                  <a:lnTo>
                    <a:pt x="377" y="1024"/>
                  </a:lnTo>
                  <a:lnTo>
                    <a:pt x="752" y="2014"/>
                  </a:lnTo>
                  <a:lnTo>
                    <a:pt x="957" y="2458"/>
                  </a:lnTo>
                  <a:lnTo>
                    <a:pt x="1196" y="2936"/>
                  </a:lnTo>
                  <a:lnTo>
                    <a:pt x="1469" y="3380"/>
                  </a:lnTo>
                  <a:lnTo>
                    <a:pt x="1742" y="3824"/>
                  </a:lnTo>
                  <a:lnTo>
                    <a:pt x="1776" y="3858"/>
                  </a:lnTo>
                  <a:lnTo>
                    <a:pt x="1810" y="3858"/>
                  </a:lnTo>
                  <a:lnTo>
                    <a:pt x="1913" y="3824"/>
                  </a:lnTo>
                  <a:lnTo>
                    <a:pt x="1947" y="3756"/>
                  </a:lnTo>
                  <a:lnTo>
                    <a:pt x="1947" y="3653"/>
                  </a:lnTo>
                  <a:lnTo>
                    <a:pt x="1776" y="3175"/>
                  </a:lnTo>
                  <a:lnTo>
                    <a:pt x="1537" y="2731"/>
                  </a:lnTo>
                  <a:lnTo>
                    <a:pt x="1059" y="1810"/>
                  </a:lnTo>
                  <a:lnTo>
                    <a:pt x="581" y="9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7" name="Google Shape;854;p32"/>
            <p:cNvSpPr/>
            <p:nvPr/>
          </p:nvSpPr>
          <p:spPr>
            <a:xfrm rot="746400">
              <a:off x="465480" y="4059360"/>
              <a:ext cx="4320" cy="684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6840"/>
                <a:gd name="textAreaBottom" fmla="*/ 7200 h 6840"/>
              </a:gdLst>
              <a:ahLst/>
              <a:cxnLst/>
              <a:rect l="textAreaLeft" t="textAreaTop" r="textAreaRight" b="textAreaBottom"/>
              <a:pathLst>
                <a:path w="240" h="377">
                  <a:moveTo>
                    <a:pt x="137" y="1"/>
                  </a:moveTo>
                  <a:lnTo>
                    <a:pt x="35" y="35"/>
                  </a:lnTo>
                  <a:lnTo>
                    <a:pt x="1" y="69"/>
                  </a:lnTo>
                  <a:lnTo>
                    <a:pt x="1" y="137"/>
                  </a:lnTo>
                  <a:lnTo>
                    <a:pt x="35" y="308"/>
                  </a:lnTo>
                  <a:lnTo>
                    <a:pt x="69" y="342"/>
                  </a:lnTo>
                  <a:lnTo>
                    <a:pt x="103" y="376"/>
                  </a:lnTo>
                  <a:lnTo>
                    <a:pt x="137" y="376"/>
                  </a:lnTo>
                  <a:lnTo>
                    <a:pt x="171" y="308"/>
                  </a:lnTo>
                  <a:lnTo>
                    <a:pt x="240" y="137"/>
                  </a:lnTo>
                  <a:lnTo>
                    <a:pt x="240" y="103"/>
                  </a:lnTo>
                  <a:lnTo>
                    <a:pt x="205" y="3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1138" name="Google Shape;855;p32"/>
            <p:cNvGrpSpPr/>
            <p:nvPr/>
          </p:nvGrpSpPr>
          <p:grpSpPr>
            <a:xfrm>
              <a:off x="288360" y="3664440"/>
              <a:ext cx="1217160" cy="1035720"/>
              <a:chOff x="288360" y="3664440"/>
              <a:chExt cx="1217160" cy="1035720"/>
            </a:xfrm>
          </p:grpSpPr>
          <p:sp>
            <p:nvSpPr>
              <p:cNvPr id="1139" name="Google Shape;856;p32"/>
              <p:cNvSpPr/>
              <p:nvPr/>
            </p:nvSpPr>
            <p:spPr>
              <a:xfrm rot="745800">
                <a:off x="348480" y="3723480"/>
                <a:ext cx="619200" cy="628920"/>
              </a:xfrm>
              <a:custGeom>
                <a:avLst/>
                <a:gdLst>
                  <a:gd name="textAreaLeft" fmla="*/ 0 w 619200"/>
                  <a:gd name="textAreaRight" fmla="*/ 619560 w 619200"/>
                  <a:gd name="textAreaTop" fmla="*/ 0 h 628920"/>
                  <a:gd name="textAreaBottom" fmla="*/ 629280 h 628920"/>
                </a:gdLst>
                <a:ahLst/>
                <a:cxnLst/>
                <a:rect l="textAreaLeft" t="textAreaTop" r="textAreaRight" b="textAreaBottom"/>
                <a:pathLst>
                  <a:path w="32673" h="33185">
                    <a:moveTo>
                      <a:pt x="13008" y="0"/>
                    </a:moveTo>
                    <a:lnTo>
                      <a:pt x="12564" y="35"/>
                    </a:lnTo>
                    <a:lnTo>
                      <a:pt x="12120" y="69"/>
                    </a:lnTo>
                    <a:lnTo>
                      <a:pt x="11710" y="103"/>
                    </a:lnTo>
                    <a:lnTo>
                      <a:pt x="11301" y="205"/>
                    </a:lnTo>
                    <a:lnTo>
                      <a:pt x="10857" y="308"/>
                    </a:lnTo>
                    <a:lnTo>
                      <a:pt x="10481" y="410"/>
                    </a:lnTo>
                    <a:lnTo>
                      <a:pt x="9662" y="717"/>
                    </a:lnTo>
                    <a:lnTo>
                      <a:pt x="8911" y="1059"/>
                    </a:lnTo>
                    <a:lnTo>
                      <a:pt x="8160" y="1503"/>
                    </a:lnTo>
                    <a:lnTo>
                      <a:pt x="7443" y="1981"/>
                    </a:lnTo>
                    <a:lnTo>
                      <a:pt x="6760" y="2527"/>
                    </a:lnTo>
                    <a:lnTo>
                      <a:pt x="5941" y="3175"/>
                    </a:lnTo>
                    <a:lnTo>
                      <a:pt x="5155" y="3892"/>
                    </a:lnTo>
                    <a:lnTo>
                      <a:pt x="4370" y="4643"/>
                    </a:lnTo>
                    <a:lnTo>
                      <a:pt x="3585" y="5463"/>
                    </a:lnTo>
                    <a:lnTo>
                      <a:pt x="2868" y="6282"/>
                    </a:lnTo>
                    <a:lnTo>
                      <a:pt x="2185" y="7136"/>
                    </a:lnTo>
                    <a:lnTo>
                      <a:pt x="1605" y="8023"/>
                    </a:lnTo>
                    <a:lnTo>
                      <a:pt x="1332" y="8501"/>
                    </a:lnTo>
                    <a:lnTo>
                      <a:pt x="1093" y="8945"/>
                    </a:lnTo>
                    <a:lnTo>
                      <a:pt x="888" y="9355"/>
                    </a:lnTo>
                    <a:lnTo>
                      <a:pt x="717" y="9764"/>
                    </a:lnTo>
                    <a:lnTo>
                      <a:pt x="444" y="10584"/>
                    </a:lnTo>
                    <a:lnTo>
                      <a:pt x="239" y="11471"/>
                    </a:lnTo>
                    <a:lnTo>
                      <a:pt x="69" y="12325"/>
                    </a:lnTo>
                    <a:lnTo>
                      <a:pt x="0" y="13247"/>
                    </a:lnTo>
                    <a:lnTo>
                      <a:pt x="0" y="14168"/>
                    </a:lnTo>
                    <a:lnTo>
                      <a:pt x="34" y="15056"/>
                    </a:lnTo>
                    <a:lnTo>
                      <a:pt x="103" y="15978"/>
                    </a:lnTo>
                    <a:lnTo>
                      <a:pt x="239" y="16900"/>
                    </a:lnTo>
                    <a:lnTo>
                      <a:pt x="444" y="17821"/>
                    </a:lnTo>
                    <a:lnTo>
                      <a:pt x="649" y="18709"/>
                    </a:lnTo>
                    <a:lnTo>
                      <a:pt x="922" y="19597"/>
                    </a:lnTo>
                    <a:lnTo>
                      <a:pt x="1229" y="20450"/>
                    </a:lnTo>
                    <a:lnTo>
                      <a:pt x="1571" y="21304"/>
                    </a:lnTo>
                    <a:lnTo>
                      <a:pt x="1912" y="22089"/>
                    </a:lnTo>
                    <a:lnTo>
                      <a:pt x="2288" y="22874"/>
                    </a:lnTo>
                    <a:lnTo>
                      <a:pt x="2766" y="23728"/>
                    </a:lnTo>
                    <a:lnTo>
                      <a:pt x="3312" y="24615"/>
                    </a:lnTo>
                    <a:lnTo>
                      <a:pt x="3858" y="25435"/>
                    </a:lnTo>
                    <a:lnTo>
                      <a:pt x="4473" y="26254"/>
                    </a:lnTo>
                    <a:lnTo>
                      <a:pt x="5121" y="27039"/>
                    </a:lnTo>
                    <a:lnTo>
                      <a:pt x="5804" y="27790"/>
                    </a:lnTo>
                    <a:lnTo>
                      <a:pt x="6487" y="28507"/>
                    </a:lnTo>
                    <a:lnTo>
                      <a:pt x="7238" y="29190"/>
                    </a:lnTo>
                    <a:lnTo>
                      <a:pt x="8023" y="29839"/>
                    </a:lnTo>
                    <a:lnTo>
                      <a:pt x="8843" y="30419"/>
                    </a:lnTo>
                    <a:lnTo>
                      <a:pt x="9696" y="30965"/>
                    </a:lnTo>
                    <a:lnTo>
                      <a:pt x="10550" y="31443"/>
                    </a:lnTo>
                    <a:lnTo>
                      <a:pt x="11471" y="31887"/>
                    </a:lnTo>
                    <a:lnTo>
                      <a:pt x="12393" y="32262"/>
                    </a:lnTo>
                    <a:lnTo>
                      <a:pt x="13383" y="32570"/>
                    </a:lnTo>
                    <a:lnTo>
                      <a:pt x="14373" y="32843"/>
                    </a:lnTo>
                    <a:lnTo>
                      <a:pt x="15295" y="33014"/>
                    </a:lnTo>
                    <a:lnTo>
                      <a:pt x="16217" y="33116"/>
                    </a:lnTo>
                    <a:lnTo>
                      <a:pt x="17173" y="33184"/>
                    </a:lnTo>
                    <a:lnTo>
                      <a:pt x="18094" y="33184"/>
                    </a:lnTo>
                    <a:lnTo>
                      <a:pt x="19016" y="33150"/>
                    </a:lnTo>
                    <a:lnTo>
                      <a:pt x="19938" y="33048"/>
                    </a:lnTo>
                    <a:lnTo>
                      <a:pt x="20860" y="32877"/>
                    </a:lnTo>
                    <a:lnTo>
                      <a:pt x="21747" y="32638"/>
                    </a:lnTo>
                    <a:lnTo>
                      <a:pt x="22635" y="32365"/>
                    </a:lnTo>
                    <a:lnTo>
                      <a:pt x="23489" y="32023"/>
                    </a:lnTo>
                    <a:lnTo>
                      <a:pt x="24308" y="31614"/>
                    </a:lnTo>
                    <a:lnTo>
                      <a:pt x="25093" y="31136"/>
                    </a:lnTo>
                    <a:lnTo>
                      <a:pt x="25878" y="30624"/>
                    </a:lnTo>
                    <a:lnTo>
                      <a:pt x="26595" y="30043"/>
                    </a:lnTo>
                    <a:lnTo>
                      <a:pt x="27312" y="29395"/>
                    </a:lnTo>
                    <a:lnTo>
                      <a:pt x="27961" y="28712"/>
                    </a:lnTo>
                    <a:lnTo>
                      <a:pt x="28678" y="27824"/>
                    </a:lnTo>
                    <a:lnTo>
                      <a:pt x="29361" y="26903"/>
                    </a:lnTo>
                    <a:lnTo>
                      <a:pt x="29975" y="25912"/>
                    </a:lnTo>
                    <a:lnTo>
                      <a:pt x="30521" y="24922"/>
                    </a:lnTo>
                    <a:lnTo>
                      <a:pt x="30999" y="23898"/>
                    </a:lnTo>
                    <a:lnTo>
                      <a:pt x="31409" y="22840"/>
                    </a:lnTo>
                    <a:lnTo>
                      <a:pt x="31784" y="21747"/>
                    </a:lnTo>
                    <a:lnTo>
                      <a:pt x="32092" y="20655"/>
                    </a:lnTo>
                    <a:lnTo>
                      <a:pt x="32331" y="19528"/>
                    </a:lnTo>
                    <a:lnTo>
                      <a:pt x="32501" y="18402"/>
                    </a:lnTo>
                    <a:lnTo>
                      <a:pt x="32638" y="17275"/>
                    </a:lnTo>
                    <a:lnTo>
                      <a:pt x="32672" y="16114"/>
                    </a:lnTo>
                    <a:lnTo>
                      <a:pt x="32672" y="14988"/>
                    </a:lnTo>
                    <a:lnTo>
                      <a:pt x="32604" y="13827"/>
                    </a:lnTo>
                    <a:lnTo>
                      <a:pt x="32467" y="12700"/>
                    </a:lnTo>
                    <a:lnTo>
                      <a:pt x="32297" y="11574"/>
                    </a:lnTo>
                    <a:lnTo>
                      <a:pt x="32228" y="11471"/>
                    </a:lnTo>
                    <a:lnTo>
                      <a:pt x="32160" y="11369"/>
                    </a:lnTo>
                    <a:lnTo>
                      <a:pt x="32058" y="11335"/>
                    </a:lnTo>
                    <a:lnTo>
                      <a:pt x="31921" y="11369"/>
                    </a:lnTo>
                    <a:lnTo>
                      <a:pt x="31819" y="11403"/>
                    </a:lnTo>
                    <a:lnTo>
                      <a:pt x="31750" y="11471"/>
                    </a:lnTo>
                    <a:lnTo>
                      <a:pt x="31682" y="11574"/>
                    </a:lnTo>
                    <a:lnTo>
                      <a:pt x="31682" y="11710"/>
                    </a:lnTo>
                    <a:lnTo>
                      <a:pt x="31819" y="12871"/>
                    </a:lnTo>
                    <a:lnTo>
                      <a:pt x="31887" y="14066"/>
                    </a:lnTo>
                    <a:lnTo>
                      <a:pt x="31887" y="15261"/>
                    </a:lnTo>
                    <a:lnTo>
                      <a:pt x="31853" y="16456"/>
                    </a:lnTo>
                    <a:lnTo>
                      <a:pt x="31716" y="17651"/>
                    </a:lnTo>
                    <a:lnTo>
                      <a:pt x="31546" y="18811"/>
                    </a:lnTo>
                    <a:lnTo>
                      <a:pt x="31307" y="20006"/>
                    </a:lnTo>
                    <a:lnTo>
                      <a:pt x="30999" y="21167"/>
                    </a:lnTo>
                    <a:lnTo>
                      <a:pt x="30658" y="22294"/>
                    </a:lnTo>
                    <a:lnTo>
                      <a:pt x="30214" y="23420"/>
                    </a:lnTo>
                    <a:lnTo>
                      <a:pt x="29702" y="24479"/>
                    </a:lnTo>
                    <a:lnTo>
                      <a:pt x="29122" y="25537"/>
                    </a:lnTo>
                    <a:lnTo>
                      <a:pt x="28814" y="26015"/>
                    </a:lnTo>
                    <a:lnTo>
                      <a:pt x="28473" y="26527"/>
                    </a:lnTo>
                    <a:lnTo>
                      <a:pt x="28132" y="27005"/>
                    </a:lnTo>
                    <a:lnTo>
                      <a:pt x="27756" y="27449"/>
                    </a:lnTo>
                    <a:lnTo>
                      <a:pt x="27380" y="27927"/>
                    </a:lnTo>
                    <a:lnTo>
                      <a:pt x="26971" y="28336"/>
                    </a:lnTo>
                    <a:lnTo>
                      <a:pt x="26561" y="28780"/>
                    </a:lnTo>
                    <a:lnTo>
                      <a:pt x="26117" y="29190"/>
                    </a:lnTo>
                    <a:lnTo>
                      <a:pt x="25673" y="29565"/>
                    </a:lnTo>
                    <a:lnTo>
                      <a:pt x="25196" y="29907"/>
                    </a:lnTo>
                    <a:lnTo>
                      <a:pt x="24718" y="30248"/>
                    </a:lnTo>
                    <a:lnTo>
                      <a:pt x="24240" y="30555"/>
                    </a:lnTo>
                    <a:lnTo>
                      <a:pt x="23727" y="30829"/>
                    </a:lnTo>
                    <a:lnTo>
                      <a:pt x="23215" y="31102"/>
                    </a:lnTo>
                    <a:lnTo>
                      <a:pt x="22703" y="31307"/>
                    </a:lnTo>
                    <a:lnTo>
                      <a:pt x="22157" y="31511"/>
                    </a:lnTo>
                    <a:lnTo>
                      <a:pt x="21645" y="31716"/>
                    </a:lnTo>
                    <a:lnTo>
                      <a:pt x="21099" y="31853"/>
                    </a:lnTo>
                    <a:lnTo>
                      <a:pt x="20552" y="31989"/>
                    </a:lnTo>
                    <a:lnTo>
                      <a:pt x="19972" y="32126"/>
                    </a:lnTo>
                    <a:lnTo>
                      <a:pt x="19426" y="32194"/>
                    </a:lnTo>
                    <a:lnTo>
                      <a:pt x="18846" y="32262"/>
                    </a:lnTo>
                    <a:lnTo>
                      <a:pt x="18299" y="32297"/>
                    </a:lnTo>
                    <a:lnTo>
                      <a:pt x="17719" y="32331"/>
                    </a:lnTo>
                    <a:lnTo>
                      <a:pt x="17173" y="32331"/>
                    </a:lnTo>
                    <a:lnTo>
                      <a:pt x="16592" y="32297"/>
                    </a:lnTo>
                    <a:lnTo>
                      <a:pt x="16012" y="32228"/>
                    </a:lnTo>
                    <a:lnTo>
                      <a:pt x="15466" y="32160"/>
                    </a:lnTo>
                    <a:lnTo>
                      <a:pt x="14885" y="32092"/>
                    </a:lnTo>
                    <a:lnTo>
                      <a:pt x="14339" y="31955"/>
                    </a:lnTo>
                    <a:lnTo>
                      <a:pt x="13793" y="31853"/>
                    </a:lnTo>
                    <a:lnTo>
                      <a:pt x="13212" y="31682"/>
                    </a:lnTo>
                    <a:lnTo>
                      <a:pt x="12666" y="31511"/>
                    </a:lnTo>
                    <a:lnTo>
                      <a:pt x="12120" y="31307"/>
                    </a:lnTo>
                    <a:lnTo>
                      <a:pt x="11608" y="31102"/>
                    </a:lnTo>
                    <a:lnTo>
                      <a:pt x="11062" y="30863"/>
                    </a:lnTo>
                    <a:lnTo>
                      <a:pt x="10550" y="30624"/>
                    </a:lnTo>
                    <a:lnTo>
                      <a:pt x="10037" y="30351"/>
                    </a:lnTo>
                    <a:lnTo>
                      <a:pt x="9559" y="30078"/>
                    </a:lnTo>
                    <a:lnTo>
                      <a:pt x="9082" y="29770"/>
                    </a:lnTo>
                    <a:lnTo>
                      <a:pt x="8160" y="29122"/>
                    </a:lnTo>
                    <a:lnTo>
                      <a:pt x="7238" y="28371"/>
                    </a:lnTo>
                    <a:lnTo>
                      <a:pt x="6384" y="27585"/>
                    </a:lnTo>
                    <a:lnTo>
                      <a:pt x="5565" y="26732"/>
                    </a:lnTo>
                    <a:lnTo>
                      <a:pt x="4780" y="25844"/>
                    </a:lnTo>
                    <a:lnTo>
                      <a:pt x="4029" y="24888"/>
                    </a:lnTo>
                    <a:lnTo>
                      <a:pt x="3380" y="23864"/>
                    </a:lnTo>
                    <a:lnTo>
                      <a:pt x="2732" y="22840"/>
                    </a:lnTo>
                    <a:lnTo>
                      <a:pt x="2185" y="21747"/>
                    </a:lnTo>
                    <a:lnTo>
                      <a:pt x="1707" y="20655"/>
                    </a:lnTo>
                    <a:lnTo>
                      <a:pt x="1264" y="19528"/>
                    </a:lnTo>
                    <a:lnTo>
                      <a:pt x="1093" y="18948"/>
                    </a:lnTo>
                    <a:lnTo>
                      <a:pt x="956" y="18402"/>
                    </a:lnTo>
                    <a:lnTo>
                      <a:pt x="820" y="17821"/>
                    </a:lnTo>
                    <a:lnTo>
                      <a:pt x="683" y="17241"/>
                    </a:lnTo>
                    <a:lnTo>
                      <a:pt x="581" y="16661"/>
                    </a:lnTo>
                    <a:lnTo>
                      <a:pt x="512" y="16080"/>
                    </a:lnTo>
                    <a:lnTo>
                      <a:pt x="478" y="15500"/>
                    </a:lnTo>
                    <a:lnTo>
                      <a:pt x="444" y="14920"/>
                    </a:lnTo>
                    <a:lnTo>
                      <a:pt x="444" y="14339"/>
                    </a:lnTo>
                    <a:lnTo>
                      <a:pt x="478" y="13759"/>
                    </a:lnTo>
                    <a:lnTo>
                      <a:pt x="547" y="13178"/>
                    </a:lnTo>
                    <a:lnTo>
                      <a:pt x="649" y="12598"/>
                    </a:lnTo>
                    <a:lnTo>
                      <a:pt x="786" y="12018"/>
                    </a:lnTo>
                    <a:lnTo>
                      <a:pt x="956" y="11471"/>
                    </a:lnTo>
                    <a:lnTo>
                      <a:pt x="1127" y="10959"/>
                    </a:lnTo>
                    <a:lnTo>
                      <a:pt x="1366" y="10413"/>
                    </a:lnTo>
                    <a:lnTo>
                      <a:pt x="1605" y="9901"/>
                    </a:lnTo>
                    <a:lnTo>
                      <a:pt x="1878" y="9423"/>
                    </a:lnTo>
                    <a:lnTo>
                      <a:pt x="2185" y="8911"/>
                    </a:lnTo>
                    <a:lnTo>
                      <a:pt x="2493" y="8433"/>
                    </a:lnTo>
                    <a:lnTo>
                      <a:pt x="3175" y="7511"/>
                    </a:lnTo>
                    <a:lnTo>
                      <a:pt x="3926" y="6624"/>
                    </a:lnTo>
                    <a:lnTo>
                      <a:pt x="4712" y="5770"/>
                    </a:lnTo>
                    <a:lnTo>
                      <a:pt x="5565" y="4882"/>
                    </a:lnTo>
                    <a:lnTo>
                      <a:pt x="6453" y="3995"/>
                    </a:lnTo>
                    <a:lnTo>
                      <a:pt x="7409" y="3175"/>
                    </a:lnTo>
                    <a:lnTo>
                      <a:pt x="7887" y="2800"/>
                    </a:lnTo>
                    <a:lnTo>
                      <a:pt x="8399" y="2459"/>
                    </a:lnTo>
                    <a:lnTo>
                      <a:pt x="8911" y="2117"/>
                    </a:lnTo>
                    <a:lnTo>
                      <a:pt x="9457" y="1810"/>
                    </a:lnTo>
                    <a:lnTo>
                      <a:pt x="10003" y="1537"/>
                    </a:lnTo>
                    <a:lnTo>
                      <a:pt x="10550" y="1264"/>
                    </a:lnTo>
                    <a:lnTo>
                      <a:pt x="11130" y="1059"/>
                    </a:lnTo>
                    <a:lnTo>
                      <a:pt x="11744" y="922"/>
                    </a:lnTo>
                    <a:lnTo>
                      <a:pt x="12359" y="786"/>
                    </a:lnTo>
                    <a:lnTo>
                      <a:pt x="12973" y="717"/>
                    </a:lnTo>
                    <a:lnTo>
                      <a:pt x="13110" y="683"/>
                    </a:lnTo>
                    <a:lnTo>
                      <a:pt x="13247" y="581"/>
                    </a:lnTo>
                    <a:lnTo>
                      <a:pt x="13315" y="478"/>
                    </a:lnTo>
                    <a:lnTo>
                      <a:pt x="13349" y="342"/>
                    </a:lnTo>
                    <a:lnTo>
                      <a:pt x="13315" y="239"/>
                    </a:lnTo>
                    <a:lnTo>
                      <a:pt x="13281" y="137"/>
                    </a:lnTo>
                    <a:lnTo>
                      <a:pt x="13178" y="35"/>
                    </a:lnTo>
                    <a:lnTo>
                      <a:pt x="1300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0" name="Google Shape;857;p32"/>
              <p:cNvSpPr/>
              <p:nvPr/>
            </p:nvSpPr>
            <p:spPr>
              <a:xfrm rot="745800">
                <a:off x="683640" y="3763440"/>
                <a:ext cx="279360" cy="149040"/>
              </a:xfrm>
              <a:custGeom>
                <a:avLst/>
                <a:gdLst>
                  <a:gd name="textAreaLeft" fmla="*/ 0 w 279360"/>
                  <a:gd name="textAreaRight" fmla="*/ 279720 w 27936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14749" h="7887">
                    <a:moveTo>
                      <a:pt x="2015" y="0"/>
                    </a:moveTo>
                    <a:lnTo>
                      <a:pt x="1400" y="35"/>
                    </a:lnTo>
                    <a:lnTo>
                      <a:pt x="786" y="69"/>
                    </a:lnTo>
                    <a:lnTo>
                      <a:pt x="171" y="137"/>
                    </a:lnTo>
                    <a:lnTo>
                      <a:pt x="69" y="171"/>
                    </a:lnTo>
                    <a:lnTo>
                      <a:pt x="35" y="239"/>
                    </a:lnTo>
                    <a:lnTo>
                      <a:pt x="1" y="308"/>
                    </a:lnTo>
                    <a:lnTo>
                      <a:pt x="1" y="376"/>
                    </a:lnTo>
                    <a:lnTo>
                      <a:pt x="35" y="444"/>
                    </a:lnTo>
                    <a:lnTo>
                      <a:pt x="103" y="478"/>
                    </a:lnTo>
                    <a:lnTo>
                      <a:pt x="171" y="513"/>
                    </a:lnTo>
                    <a:lnTo>
                      <a:pt x="240" y="547"/>
                    </a:lnTo>
                    <a:lnTo>
                      <a:pt x="1264" y="478"/>
                    </a:lnTo>
                    <a:lnTo>
                      <a:pt x="2288" y="513"/>
                    </a:lnTo>
                    <a:lnTo>
                      <a:pt x="3312" y="615"/>
                    </a:lnTo>
                    <a:lnTo>
                      <a:pt x="4336" y="820"/>
                    </a:lnTo>
                    <a:lnTo>
                      <a:pt x="5360" y="1059"/>
                    </a:lnTo>
                    <a:lnTo>
                      <a:pt x="6351" y="1366"/>
                    </a:lnTo>
                    <a:lnTo>
                      <a:pt x="7341" y="1742"/>
                    </a:lnTo>
                    <a:lnTo>
                      <a:pt x="8297" y="2185"/>
                    </a:lnTo>
                    <a:lnTo>
                      <a:pt x="9218" y="2697"/>
                    </a:lnTo>
                    <a:lnTo>
                      <a:pt x="10106" y="3278"/>
                    </a:lnTo>
                    <a:lnTo>
                      <a:pt x="10959" y="3892"/>
                    </a:lnTo>
                    <a:lnTo>
                      <a:pt x="11745" y="4541"/>
                    </a:lnTo>
                    <a:lnTo>
                      <a:pt x="12462" y="5292"/>
                    </a:lnTo>
                    <a:lnTo>
                      <a:pt x="12803" y="5668"/>
                    </a:lnTo>
                    <a:lnTo>
                      <a:pt x="13144" y="6043"/>
                    </a:lnTo>
                    <a:lnTo>
                      <a:pt x="13452" y="6453"/>
                    </a:lnTo>
                    <a:lnTo>
                      <a:pt x="13725" y="6863"/>
                    </a:lnTo>
                    <a:lnTo>
                      <a:pt x="13998" y="7306"/>
                    </a:lnTo>
                    <a:lnTo>
                      <a:pt x="14237" y="7750"/>
                    </a:lnTo>
                    <a:lnTo>
                      <a:pt x="14271" y="7818"/>
                    </a:lnTo>
                    <a:lnTo>
                      <a:pt x="14373" y="7853"/>
                    </a:lnTo>
                    <a:lnTo>
                      <a:pt x="14442" y="7887"/>
                    </a:lnTo>
                    <a:lnTo>
                      <a:pt x="14544" y="7887"/>
                    </a:lnTo>
                    <a:lnTo>
                      <a:pt x="14612" y="7853"/>
                    </a:lnTo>
                    <a:lnTo>
                      <a:pt x="14681" y="7784"/>
                    </a:lnTo>
                    <a:lnTo>
                      <a:pt x="14749" y="7716"/>
                    </a:lnTo>
                    <a:lnTo>
                      <a:pt x="14749" y="7614"/>
                    </a:lnTo>
                    <a:lnTo>
                      <a:pt x="14749" y="7101"/>
                    </a:lnTo>
                    <a:lnTo>
                      <a:pt x="14647" y="6589"/>
                    </a:lnTo>
                    <a:lnTo>
                      <a:pt x="14510" y="6111"/>
                    </a:lnTo>
                    <a:lnTo>
                      <a:pt x="14305" y="5668"/>
                    </a:lnTo>
                    <a:lnTo>
                      <a:pt x="14066" y="5224"/>
                    </a:lnTo>
                    <a:lnTo>
                      <a:pt x="13759" y="4814"/>
                    </a:lnTo>
                    <a:lnTo>
                      <a:pt x="13452" y="4439"/>
                    </a:lnTo>
                    <a:lnTo>
                      <a:pt x="13076" y="4063"/>
                    </a:lnTo>
                    <a:lnTo>
                      <a:pt x="12701" y="3722"/>
                    </a:lnTo>
                    <a:lnTo>
                      <a:pt x="12291" y="3380"/>
                    </a:lnTo>
                    <a:lnTo>
                      <a:pt x="11847" y="3073"/>
                    </a:lnTo>
                    <a:lnTo>
                      <a:pt x="11437" y="2766"/>
                    </a:lnTo>
                    <a:lnTo>
                      <a:pt x="10516" y="2254"/>
                    </a:lnTo>
                    <a:lnTo>
                      <a:pt x="9662" y="1810"/>
                    </a:lnTo>
                    <a:lnTo>
                      <a:pt x="8535" y="1298"/>
                    </a:lnTo>
                    <a:lnTo>
                      <a:pt x="7375" y="854"/>
                    </a:lnTo>
                    <a:lnTo>
                      <a:pt x="6794" y="683"/>
                    </a:lnTo>
                    <a:lnTo>
                      <a:pt x="6214" y="513"/>
                    </a:lnTo>
                    <a:lnTo>
                      <a:pt x="5634" y="376"/>
                    </a:lnTo>
                    <a:lnTo>
                      <a:pt x="5019" y="274"/>
                    </a:lnTo>
                    <a:lnTo>
                      <a:pt x="4439" y="171"/>
                    </a:lnTo>
                    <a:lnTo>
                      <a:pt x="3824" y="69"/>
                    </a:lnTo>
                    <a:lnTo>
                      <a:pt x="3244" y="35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1" name="Google Shape;858;p32"/>
              <p:cNvSpPr/>
              <p:nvPr/>
            </p:nvSpPr>
            <p:spPr>
              <a:xfrm rot="745800">
                <a:off x="446760" y="4210920"/>
                <a:ext cx="107640" cy="70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70920"/>
                  <a:gd name="textAreaBottom" fmla="*/ 71280 h 70920"/>
                </a:gdLst>
                <a:ahLst/>
                <a:cxnLst/>
                <a:rect l="textAreaLeft" t="textAreaTop" r="textAreaRight" b="textAreaBottom"/>
                <a:pathLst>
                  <a:path w="5702" h="3757">
                    <a:moveTo>
                      <a:pt x="0" y="1"/>
                    </a:moveTo>
                    <a:lnTo>
                      <a:pt x="34" y="35"/>
                    </a:lnTo>
                    <a:lnTo>
                      <a:pt x="1332" y="1093"/>
                    </a:lnTo>
                    <a:lnTo>
                      <a:pt x="1980" y="1605"/>
                    </a:lnTo>
                    <a:lnTo>
                      <a:pt x="2663" y="2118"/>
                    </a:lnTo>
                    <a:lnTo>
                      <a:pt x="3380" y="2596"/>
                    </a:lnTo>
                    <a:lnTo>
                      <a:pt x="4097" y="3039"/>
                    </a:lnTo>
                    <a:lnTo>
                      <a:pt x="4848" y="3415"/>
                    </a:lnTo>
                    <a:lnTo>
                      <a:pt x="5633" y="3756"/>
                    </a:lnTo>
                    <a:lnTo>
                      <a:pt x="5667" y="3756"/>
                    </a:lnTo>
                    <a:lnTo>
                      <a:pt x="5701" y="3722"/>
                    </a:lnTo>
                    <a:lnTo>
                      <a:pt x="5701" y="3688"/>
                    </a:lnTo>
                    <a:lnTo>
                      <a:pt x="5667" y="3654"/>
                    </a:lnTo>
                    <a:lnTo>
                      <a:pt x="4984" y="3176"/>
                    </a:lnTo>
                    <a:lnTo>
                      <a:pt x="4268" y="2732"/>
                    </a:lnTo>
                    <a:lnTo>
                      <a:pt x="2834" y="1844"/>
                    </a:lnTo>
                    <a:lnTo>
                      <a:pt x="1434" y="957"/>
                    </a:lnTo>
                    <a:lnTo>
                      <a:pt x="717" y="5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2" name="Google Shape;859;p32"/>
              <p:cNvSpPr/>
              <p:nvPr/>
            </p:nvSpPr>
            <p:spPr>
              <a:xfrm rot="745800">
                <a:off x="459720" y="4203720"/>
                <a:ext cx="78120" cy="50040"/>
              </a:xfrm>
              <a:custGeom>
                <a:avLst/>
                <a:gdLst>
                  <a:gd name="textAreaLeft" fmla="*/ 0 w 78120"/>
                  <a:gd name="textAreaRight" fmla="*/ 78480 w 7812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4131" h="2664">
                    <a:moveTo>
                      <a:pt x="68" y="1"/>
                    </a:moveTo>
                    <a:lnTo>
                      <a:pt x="0" y="35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444" y="547"/>
                    </a:lnTo>
                    <a:lnTo>
                      <a:pt x="922" y="888"/>
                    </a:lnTo>
                    <a:lnTo>
                      <a:pt x="1400" y="1264"/>
                    </a:lnTo>
                    <a:lnTo>
                      <a:pt x="1912" y="1571"/>
                    </a:lnTo>
                    <a:lnTo>
                      <a:pt x="2424" y="1912"/>
                    </a:lnTo>
                    <a:lnTo>
                      <a:pt x="2936" y="2185"/>
                    </a:lnTo>
                    <a:lnTo>
                      <a:pt x="3482" y="2459"/>
                    </a:lnTo>
                    <a:lnTo>
                      <a:pt x="4029" y="2663"/>
                    </a:lnTo>
                    <a:lnTo>
                      <a:pt x="4097" y="2663"/>
                    </a:lnTo>
                    <a:lnTo>
                      <a:pt x="4131" y="2629"/>
                    </a:lnTo>
                    <a:lnTo>
                      <a:pt x="4131" y="2561"/>
                    </a:lnTo>
                    <a:lnTo>
                      <a:pt x="4097" y="2493"/>
                    </a:lnTo>
                    <a:lnTo>
                      <a:pt x="3141" y="1844"/>
                    </a:lnTo>
                    <a:lnTo>
                      <a:pt x="2151" y="1195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3" name="Google Shape;860;p32"/>
              <p:cNvSpPr/>
              <p:nvPr/>
            </p:nvSpPr>
            <p:spPr>
              <a:xfrm rot="745800">
                <a:off x="442080" y="4219920"/>
                <a:ext cx="407520" cy="112320"/>
              </a:xfrm>
              <a:custGeom>
                <a:avLst/>
                <a:gdLst>
                  <a:gd name="textAreaLeft" fmla="*/ 0 w 407520"/>
                  <a:gd name="textAreaRight" fmla="*/ 407880 w 407520"/>
                  <a:gd name="textAreaTop" fmla="*/ 0 h 112320"/>
                  <a:gd name="textAreaBottom" fmla="*/ 112680 h 112320"/>
                </a:gdLst>
                <a:ahLst/>
                <a:cxnLst/>
                <a:rect l="textAreaLeft" t="textAreaTop" r="textAreaRight" b="textAreaBottom"/>
                <a:pathLst>
                  <a:path w="21509" h="5942">
                    <a:moveTo>
                      <a:pt x="21372" y="1"/>
                    </a:moveTo>
                    <a:lnTo>
                      <a:pt x="21338" y="35"/>
                    </a:lnTo>
                    <a:lnTo>
                      <a:pt x="21270" y="35"/>
                    </a:lnTo>
                    <a:lnTo>
                      <a:pt x="20143" y="1059"/>
                    </a:lnTo>
                    <a:lnTo>
                      <a:pt x="19017" y="2015"/>
                    </a:lnTo>
                    <a:lnTo>
                      <a:pt x="18436" y="2493"/>
                    </a:lnTo>
                    <a:lnTo>
                      <a:pt x="17856" y="2903"/>
                    </a:lnTo>
                    <a:lnTo>
                      <a:pt x="17275" y="3312"/>
                    </a:lnTo>
                    <a:lnTo>
                      <a:pt x="16661" y="3722"/>
                    </a:lnTo>
                    <a:lnTo>
                      <a:pt x="16046" y="4064"/>
                    </a:lnTo>
                    <a:lnTo>
                      <a:pt x="15398" y="4405"/>
                    </a:lnTo>
                    <a:lnTo>
                      <a:pt x="14749" y="4712"/>
                    </a:lnTo>
                    <a:lnTo>
                      <a:pt x="14066" y="4985"/>
                    </a:lnTo>
                    <a:lnTo>
                      <a:pt x="13383" y="5224"/>
                    </a:lnTo>
                    <a:lnTo>
                      <a:pt x="12667" y="5429"/>
                    </a:lnTo>
                    <a:lnTo>
                      <a:pt x="11915" y="5566"/>
                    </a:lnTo>
                    <a:lnTo>
                      <a:pt x="11130" y="5702"/>
                    </a:lnTo>
                    <a:lnTo>
                      <a:pt x="10379" y="5771"/>
                    </a:lnTo>
                    <a:lnTo>
                      <a:pt x="8877" y="5771"/>
                    </a:lnTo>
                    <a:lnTo>
                      <a:pt x="8160" y="5702"/>
                    </a:lnTo>
                    <a:lnTo>
                      <a:pt x="7409" y="5600"/>
                    </a:lnTo>
                    <a:lnTo>
                      <a:pt x="6692" y="5463"/>
                    </a:lnTo>
                    <a:lnTo>
                      <a:pt x="5975" y="5258"/>
                    </a:lnTo>
                    <a:lnTo>
                      <a:pt x="5258" y="5054"/>
                    </a:lnTo>
                    <a:lnTo>
                      <a:pt x="4575" y="4780"/>
                    </a:lnTo>
                    <a:lnTo>
                      <a:pt x="3893" y="4473"/>
                    </a:lnTo>
                    <a:lnTo>
                      <a:pt x="3210" y="4166"/>
                    </a:lnTo>
                    <a:lnTo>
                      <a:pt x="2561" y="3790"/>
                    </a:lnTo>
                    <a:lnTo>
                      <a:pt x="1912" y="3415"/>
                    </a:lnTo>
                    <a:lnTo>
                      <a:pt x="1298" y="3005"/>
                    </a:lnTo>
                    <a:lnTo>
                      <a:pt x="718" y="2527"/>
                    </a:lnTo>
                    <a:lnTo>
                      <a:pt x="137" y="2083"/>
                    </a:lnTo>
                    <a:lnTo>
                      <a:pt x="69" y="2049"/>
                    </a:lnTo>
                    <a:lnTo>
                      <a:pt x="1" y="2083"/>
                    </a:lnTo>
                    <a:lnTo>
                      <a:pt x="1" y="2152"/>
                    </a:lnTo>
                    <a:lnTo>
                      <a:pt x="35" y="2220"/>
                    </a:lnTo>
                    <a:lnTo>
                      <a:pt x="615" y="2698"/>
                    </a:lnTo>
                    <a:lnTo>
                      <a:pt x="1230" y="3142"/>
                    </a:lnTo>
                    <a:lnTo>
                      <a:pt x="1844" y="3551"/>
                    </a:lnTo>
                    <a:lnTo>
                      <a:pt x="2493" y="3961"/>
                    </a:lnTo>
                    <a:lnTo>
                      <a:pt x="3176" y="4303"/>
                    </a:lnTo>
                    <a:lnTo>
                      <a:pt x="3824" y="4610"/>
                    </a:lnTo>
                    <a:lnTo>
                      <a:pt x="4541" y="4917"/>
                    </a:lnTo>
                    <a:lnTo>
                      <a:pt x="5224" y="5156"/>
                    </a:lnTo>
                    <a:lnTo>
                      <a:pt x="5941" y="5395"/>
                    </a:lnTo>
                    <a:lnTo>
                      <a:pt x="6658" y="5566"/>
                    </a:lnTo>
                    <a:lnTo>
                      <a:pt x="7409" y="5736"/>
                    </a:lnTo>
                    <a:lnTo>
                      <a:pt x="8160" y="5839"/>
                    </a:lnTo>
                    <a:lnTo>
                      <a:pt x="8911" y="5907"/>
                    </a:lnTo>
                    <a:lnTo>
                      <a:pt x="9662" y="5941"/>
                    </a:lnTo>
                    <a:lnTo>
                      <a:pt x="11164" y="5941"/>
                    </a:lnTo>
                    <a:lnTo>
                      <a:pt x="11881" y="5873"/>
                    </a:lnTo>
                    <a:lnTo>
                      <a:pt x="12632" y="5736"/>
                    </a:lnTo>
                    <a:lnTo>
                      <a:pt x="13383" y="5600"/>
                    </a:lnTo>
                    <a:lnTo>
                      <a:pt x="14135" y="5429"/>
                    </a:lnTo>
                    <a:lnTo>
                      <a:pt x="14851" y="5190"/>
                    </a:lnTo>
                    <a:lnTo>
                      <a:pt x="15603" y="4917"/>
                    </a:lnTo>
                    <a:lnTo>
                      <a:pt x="16319" y="4644"/>
                    </a:lnTo>
                    <a:lnTo>
                      <a:pt x="17036" y="4303"/>
                    </a:lnTo>
                    <a:lnTo>
                      <a:pt x="17719" y="3927"/>
                    </a:lnTo>
                    <a:lnTo>
                      <a:pt x="18368" y="3517"/>
                    </a:lnTo>
                    <a:lnTo>
                      <a:pt x="18982" y="3039"/>
                    </a:lnTo>
                    <a:lnTo>
                      <a:pt x="19597" y="2561"/>
                    </a:lnTo>
                    <a:lnTo>
                      <a:pt x="20143" y="2049"/>
                    </a:lnTo>
                    <a:lnTo>
                      <a:pt x="20621" y="1469"/>
                    </a:lnTo>
                    <a:lnTo>
                      <a:pt x="21099" y="889"/>
                    </a:lnTo>
                    <a:lnTo>
                      <a:pt x="21509" y="240"/>
                    </a:lnTo>
                    <a:lnTo>
                      <a:pt x="21509" y="172"/>
                    </a:lnTo>
                    <a:lnTo>
                      <a:pt x="21509" y="137"/>
                    </a:lnTo>
                    <a:lnTo>
                      <a:pt x="21475" y="35"/>
                    </a:lnTo>
                    <a:lnTo>
                      <a:pt x="2137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4" name="Google Shape;861;p32"/>
              <p:cNvSpPr/>
              <p:nvPr/>
            </p:nvSpPr>
            <p:spPr>
              <a:xfrm rot="745800">
                <a:off x="906120" y="3979440"/>
                <a:ext cx="36720" cy="244440"/>
              </a:xfrm>
              <a:custGeom>
                <a:avLst/>
                <a:gdLst>
                  <a:gd name="textAreaLeft" fmla="*/ 0 w 36720"/>
                  <a:gd name="textAreaRight" fmla="*/ 37080 w 36720"/>
                  <a:gd name="textAreaTop" fmla="*/ 0 h 244440"/>
                  <a:gd name="textAreaBottom" fmla="*/ 244800 h 244440"/>
                </a:gdLst>
                <a:ahLst/>
                <a:cxnLst/>
                <a:rect l="textAreaLeft" t="textAreaTop" r="textAreaRight" b="textAreaBottom"/>
                <a:pathLst>
                  <a:path w="1947" h="12906">
                    <a:moveTo>
                      <a:pt x="615" y="1"/>
                    </a:moveTo>
                    <a:lnTo>
                      <a:pt x="615" y="69"/>
                    </a:lnTo>
                    <a:lnTo>
                      <a:pt x="990" y="1571"/>
                    </a:lnTo>
                    <a:lnTo>
                      <a:pt x="1161" y="2322"/>
                    </a:lnTo>
                    <a:lnTo>
                      <a:pt x="1298" y="3074"/>
                    </a:lnTo>
                    <a:lnTo>
                      <a:pt x="1400" y="3825"/>
                    </a:lnTo>
                    <a:lnTo>
                      <a:pt x="1434" y="4576"/>
                    </a:lnTo>
                    <a:lnTo>
                      <a:pt x="1468" y="5361"/>
                    </a:lnTo>
                    <a:lnTo>
                      <a:pt x="1434" y="6146"/>
                    </a:lnTo>
                    <a:lnTo>
                      <a:pt x="1332" y="7000"/>
                    </a:lnTo>
                    <a:lnTo>
                      <a:pt x="1229" y="7853"/>
                    </a:lnTo>
                    <a:lnTo>
                      <a:pt x="1059" y="8672"/>
                    </a:lnTo>
                    <a:lnTo>
                      <a:pt x="854" y="9492"/>
                    </a:lnTo>
                    <a:lnTo>
                      <a:pt x="410" y="11165"/>
                    </a:lnTo>
                    <a:lnTo>
                      <a:pt x="0" y="12803"/>
                    </a:lnTo>
                    <a:lnTo>
                      <a:pt x="35" y="12872"/>
                    </a:lnTo>
                    <a:lnTo>
                      <a:pt x="69" y="12906"/>
                    </a:lnTo>
                    <a:lnTo>
                      <a:pt x="103" y="12906"/>
                    </a:lnTo>
                    <a:lnTo>
                      <a:pt x="137" y="12837"/>
                    </a:lnTo>
                    <a:lnTo>
                      <a:pt x="683" y="11369"/>
                    </a:lnTo>
                    <a:lnTo>
                      <a:pt x="922" y="10584"/>
                    </a:lnTo>
                    <a:lnTo>
                      <a:pt x="1161" y="9799"/>
                    </a:lnTo>
                    <a:lnTo>
                      <a:pt x="1400" y="8946"/>
                    </a:lnTo>
                    <a:lnTo>
                      <a:pt x="1571" y="8126"/>
                    </a:lnTo>
                    <a:lnTo>
                      <a:pt x="1742" y="7273"/>
                    </a:lnTo>
                    <a:lnTo>
                      <a:pt x="1844" y="6419"/>
                    </a:lnTo>
                    <a:lnTo>
                      <a:pt x="1946" y="5566"/>
                    </a:lnTo>
                    <a:lnTo>
                      <a:pt x="1946" y="4712"/>
                    </a:lnTo>
                    <a:lnTo>
                      <a:pt x="1912" y="3859"/>
                    </a:lnTo>
                    <a:lnTo>
                      <a:pt x="1844" y="3039"/>
                    </a:lnTo>
                    <a:lnTo>
                      <a:pt x="1673" y="2254"/>
                    </a:lnTo>
                    <a:lnTo>
                      <a:pt x="1571" y="1844"/>
                    </a:lnTo>
                    <a:lnTo>
                      <a:pt x="1434" y="1469"/>
                    </a:lnTo>
                    <a:lnTo>
                      <a:pt x="1298" y="1093"/>
                    </a:lnTo>
                    <a:lnTo>
                      <a:pt x="1127" y="718"/>
                    </a:lnTo>
                    <a:lnTo>
                      <a:pt x="922" y="376"/>
                    </a:lnTo>
                    <a:lnTo>
                      <a:pt x="717" y="3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5" name="Google Shape;862;p32"/>
              <p:cNvSpPr/>
              <p:nvPr/>
            </p:nvSpPr>
            <p:spPr>
              <a:xfrm rot="745800">
                <a:off x="914400" y="4008960"/>
                <a:ext cx="11880" cy="143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43280"/>
                  <a:gd name="textAreaBottom" fmla="*/ 143640 h 143280"/>
                </a:gdLst>
                <a:ahLst/>
                <a:cxnLst/>
                <a:rect l="textAreaLeft" t="textAreaTop" r="textAreaRight" b="textAreaBottom"/>
                <a:pathLst>
                  <a:path w="649" h="7580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37"/>
                    </a:lnTo>
                    <a:lnTo>
                      <a:pt x="171" y="1981"/>
                    </a:lnTo>
                    <a:lnTo>
                      <a:pt x="239" y="2903"/>
                    </a:lnTo>
                    <a:lnTo>
                      <a:pt x="273" y="3790"/>
                    </a:lnTo>
                    <a:lnTo>
                      <a:pt x="307" y="4712"/>
                    </a:lnTo>
                    <a:lnTo>
                      <a:pt x="273" y="5600"/>
                    </a:lnTo>
                    <a:lnTo>
                      <a:pt x="205" y="6521"/>
                    </a:lnTo>
                    <a:lnTo>
                      <a:pt x="68" y="7477"/>
                    </a:lnTo>
                    <a:lnTo>
                      <a:pt x="103" y="7546"/>
                    </a:lnTo>
                    <a:lnTo>
                      <a:pt x="171" y="7580"/>
                    </a:lnTo>
                    <a:lnTo>
                      <a:pt x="239" y="7546"/>
                    </a:lnTo>
                    <a:lnTo>
                      <a:pt x="273" y="7477"/>
                    </a:lnTo>
                    <a:lnTo>
                      <a:pt x="410" y="6555"/>
                    </a:lnTo>
                    <a:lnTo>
                      <a:pt x="546" y="5634"/>
                    </a:lnTo>
                    <a:lnTo>
                      <a:pt x="615" y="4712"/>
                    </a:lnTo>
                    <a:lnTo>
                      <a:pt x="649" y="3756"/>
                    </a:lnTo>
                    <a:lnTo>
                      <a:pt x="649" y="2834"/>
                    </a:lnTo>
                    <a:lnTo>
                      <a:pt x="581" y="1878"/>
                    </a:lnTo>
                    <a:lnTo>
                      <a:pt x="444" y="957"/>
                    </a:lnTo>
                    <a:lnTo>
                      <a:pt x="239" y="69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6" name="Google Shape;863;p32"/>
              <p:cNvSpPr/>
              <p:nvPr/>
            </p:nvSpPr>
            <p:spPr>
              <a:xfrm rot="745800">
                <a:off x="894600" y="4036680"/>
                <a:ext cx="11160" cy="52200"/>
              </a:xfrm>
              <a:custGeom>
                <a:avLst/>
                <a:gdLst>
                  <a:gd name="textAreaLeft" fmla="*/ 0 w 11160"/>
                  <a:gd name="textAreaRight" fmla="*/ 11520 w 1116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615" h="2766">
                    <a:moveTo>
                      <a:pt x="137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0" y="137"/>
                    </a:lnTo>
                    <a:lnTo>
                      <a:pt x="34" y="444"/>
                    </a:lnTo>
                    <a:lnTo>
                      <a:pt x="103" y="718"/>
                    </a:lnTo>
                    <a:lnTo>
                      <a:pt x="205" y="1298"/>
                    </a:lnTo>
                    <a:lnTo>
                      <a:pt x="239" y="1605"/>
                    </a:lnTo>
                    <a:lnTo>
                      <a:pt x="239" y="1947"/>
                    </a:lnTo>
                    <a:lnTo>
                      <a:pt x="205" y="2595"/>
                    </a:lnTo>
                    <a:lnTo>
                      <a:pt x="205" y="2664"/>
                    </a:lnTo>
                    <a:lnTo>
                      <a:pt x="239" y="2698"/>
                    </a:lnTo>
                    <a:lnTo>
                      <a:pt x="307" y="2732"/>
                    </a:lnTo>
                    <a:lnTo>
                      <a:pt x="342" y="2766"/>
                    </a:lnTo>
                    <a:lnTo>
                      <a:pt x="478" y="2732"/>
                    </a:lnTo>
                    <a:lnTo>
                      <a:pt x="512" y="2664"/>
                    </a:lnTo>
                    <a:lnTo>
                      <a:pt x="512" y="2629"/>
                    </a:lnTo>
                    <a:lnTo>
                      <a:pt x="615" y="2015"/>
                    </a:lnTo>
                    <a:lnTo>
                      <a:pt x="615" y="1673"/>
                    </a:lnTo>
                    <a:lnTo>
                      <a:pt x="615" y="1332"/>
                    </a:lnTo>
                    <a:lnTo>
                      <a:pt x="615" y="991"/>
                    </a:lnTo>
                    <a:lnTo>
                      <a:pt x="546" y="649"/>
                    </a:lnTo>
                    <a:lnTo>
                      <a:pt x="478" y="342"/>
                    </a:lnTo>
                    <a:lnTo>
                      <a:pt x="342" y="69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7" name="Google Shape;864;p32"/>
              <p:cNvSpPr/>
              <p:nvPr/>
            </p:nvSpPr>
            <p:spPr>
              <a:xfrm rot="745800">
                <a:off x="705960" y="3788280"/>
                <a:ext cx="227520" cy="95400"/>
              </a:xfrm>
              <a:custGeom>
                <a:avLst/>
                <a:gdLst>
                  <a:gd name="textAreaLeft" fmla="*/ 0 w 227520"/>
                  <a:gd name="textAreaRight" fmla="*/ 227880 w 227520"/>
                  <a:gd name="textAreaTop" fmla="*/ 0 h 95400"/>
                  <a:gd name="textAreaBottom" fmla="*/ 95760 h 95400"/>
                </a:gdLst>
                <a:ahLst/>
                <a:cxnLst/>
                <a:rect l="textAreaLeft" t="textAreaTop" r="textAreaRight" b="textAreaBottom"/>
                <a:pathLst>
                  <a:path w="12018" h="5053">
                    <a:moveTo>
                      <a:pt x="1741" y="0"/>
                    </a:moveTo>
                    <a:lnTo>
                      <a:pt x="1332" y="34"/>
                    </a:lnTo>
                    <a:lnTo>
                      <a:pt x="922" y="68"/>
                    </a:lnTo>
                    <a:lnTo>
                      <a:pt x="512" y="137"/>
                    </a:lnTo>
                    <a:lnTo>
                      <a:pt x="103" y="239"/>
                    </a:lnTo>
                    <a:lnTo>
                      <a:pt x="34" y="273"/>
                    </a:lnTo>
                    <a:lnTo>
                      <a:pt x="0" y="307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0" y="478"/>
                    </a:lnTo>
                    <a:lnTo>
                      <a:pt x="69" y="512"/>
                    </a:lnTo>
                    <a:lnTo>
                      <a:pt x="103" y="546"/>
                    </a:lnTo>
                    <a:lnTo>
                      <a:pt x="171" y="546"/>
                    </a:lnTo>
                    <a:lnTo>
                      <a:pt x="922" y="444"/>
                    </a:lnTo>
                    <a:lnTo>
                      <a:pt x="1707" y="410"/>
                    </a:lnTo>
                    <a:lnTo>
                      <a:pt x="2493" y="444"/>
                    </a:lnTo>
                    <a:lnTo>
                      <a:pt x="3278" y="546"/>
                    </a:lnTo>
                    <a:lnTo>
                      <a:pt x="4097" y="717"/>
                    </a:lnTo>
                    <a:lnTo>
                      <a:pt x="4916" y="922"/>
                    </a:lnTo>
                    <a:lnTo>
                      <a:pt x="5702" y="1161"/>
                    </a:lnTo>
                    <a:lnTo>
                      <a:pt x="6487" y="1468"/>
                    </a:lnTo>
                    <a:lnTo>
                      <a:pt x="7272" y="1809"/>
                    </a:lnTo>
                    <a:lnTo>
                      <a:pt x="8023" y="2219"/>
                    </a:lnTo>
                    <a:lnTo>
                      <a:pt x="8740" y="2629"/>
                    </a:lnTo>
                    <a:lnTo>
                      <a:pt x="9457" y="3073"/>
                    </a:lnTo>
                    <a:lnTo>
                      <a:pt x="10106" y="3516"/>
                    </a:lnTo>
                    <a:lnTo>
                      <a:pt x="10720" y="3994"/>
                    </a:lnTo>
                    <a:lnTo>
                      <a:pt x="11301" y="4506"/>
                    </a:lnTo>
                    <a:lnTo>
                      <a:pt x="11813" y="5019"/>
                    </a:lnTo>
                    <a:lnTo>
                      <a:pt x="11881" y="5053"/>
                    </a:lnTo>
                    <a:lnTo>
                      <a:pt x="11983" y="5053"/>
                    </a:lnTo>
                    <a:lnTo>
                      <a:pt x="12018" y="4984"/>
                    </a:lnTo>
                    <a:lnTo>
                      <a:pt x="12018" y="4882"/>
                    </a:lnTo>
                    <a:lnTo>
                      <a:pt x="11779" y="4506"/>
                    </a:lnTo>
                    <a:lnTo>
                      <a:pt x="11540" y="4165"/>
                    </a:lnTo>
                    <a:lnTo>
                      <a:pt x="11266" y="3858"/>
                    </a:lnTo>
                    <a:lnTo>
                      <a:pt x="10959" y="3551"/>
                    </a:lnTo>
                    <a:lnTo>
                      <a:pt x="10652" y="3243"/>
                    </a:lnTo>
                    <a:lnTo>
                      <a:pt x="10345" y="3004"/>
                    </a:lnTo>
                    <a:lnTo>
                      <a:pt x="10003" y="2731"/>
                    </a:lnTo>
                    <a:lnTo>
                      <a:pt x="9628" y="2526"/>
                    </a:lnTo>
                    <a:lnTo>
                      <a:pt x="8877" y="2083"/>
                    </a:lnTo>
                    <a:lnTo>
                      <a:pt x="8126" y="1707"/>
                    </a:lnTo>
                    <a:lnTo>
                      <a:pt x="7340" y="1400"/>
                    </a:lnTo>
                    <a:lnTo>
                      <a:pt x="6521" y="1092"/>
                    </a:lnTo>
                    <a:lnTo>
                      <a:pt x="5736" y="819"/>
                    </a:lnTo>
                    <a:lnTo>
                      <a:pt x="4951" y="580"/>
                    </a:lnTo>
                    <a:lnTo>
                      <a:pt x="4165" y="341"/>
                    </a:lnTo>
                    <a:lnTo>
                      <a:pt x="3380" y="171"/>
                    </a:lnTo>
                    <a:lnTo>
                      <a:pt x="2561" y="34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880" bIns="47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8" name="Google Shape;865;p32"/>
              <p:cNvSpPr/>
              <p:nvPr/>
            </p:nvSpPr>
            <p:spPr>
              <a:xfrm rot="745800">
                <a:off x="800280" y="3839400"/>
                <a:ext cx="127800" cy="7992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6761" h="4234">
                    <a:moveTo>
                      <a:pt x="1" y="1"/>
                    </a:moveTo>
                    <a:lnTo>
                      <a:pt x="1" y="69"/>
                    </a:lnTo>
                    <a:lnTo>
                      <a:pt x="513" y="206"/>
                    </a:lnTo>
                    <a:lnTo>
                      <a:pt x="991" y="376"/>
                    </a:lnTo>
                    <a:lnTo>
                      <a:pt x="1469" y="547"/>
                    </a:lnTo>
                    <a:lnTo>
                      <a:pt x="1912" y="752"/>
                    </a:lnTo>
                    <a:lnTo>
                      <a:pt x="2732" y="1196"/>
                    </a:lnTo>
                    <a:lnTo>
                      <a:pt x="3551" y="1708"/>
                    </a:lnTo>
                    <a:lnTo>
                      <a:pt x="4302" y="2254"/>
                    </a:lnTo>
                    <a:lnTo>
                      <a:pt x="5019" y="2868"/>
                    </a:lnTo>
                    <a:lnTo>
                      <a:pt x="5770" y="3517"/>
                    </a:lnTo>
                    <a:lnTo>
                      <a:pt x="6521" y="4200"/>
                    </a:lnTo>
                    <a:lnTo>
                      <a:pt x="6624" y="4234"/>
                    </a:lnTo>
                    <a:lnTo>
                      <a:pt x="6726" y="4200"/>
                    </a:lnTo>
                    <a:lnTo>
                      <a:pt x="6760" y="4132"/>
                    </a:lnTo>
                    <a:lnTo>
                      <a:pt x="6760" y="4097"/>
                    </a:lnTo>
                    <a:lnTo>
                      <a:pt x="6760" y="4063"/>
                    </a:lnTo>
                    <a:lnTo>
                      <a:pt x="6487" y="3619"/>
                    </a:lnTo>
                    <a:lnTo>
                      <a:pt x="6180" y="3210"/>
                    </a:lnTo>
                    <a:lnTo>
                      <a:pt x="5873" y="2834"/>
                    </a:lnTo>
                    <a:lnTo>
                      <a:pt x="5497" y="2493"/>
                    </a:lnTo>
                    <a:lnTo>
                      <a:pt x="5121" y="2151"/>
                    </a:lnTo>
                    <a:lnTo>
                      <a:pt x="4712" y="1844"/>
                    </a:lnTo>
                    <a:lnTo>
                      <a:pt x="4302" y="1537"/>
                    </a:lnTo>
                    <a:lnTo>
                      <a:pt x="3858" y="1298"/>
                    </a:lnTo>
                    <a:lnTo>
                      <a:pt x="3380" y="1059"/>
                    </a:lnTo>
                    <a:lnTo>
                      <a:pt x="2937" y="820"/>
                    </a:lnTo>
                    <a:lnTo>
                      <a:pt x="2459" y="615"/>
                    </a:lnTo>
                    <a:lnTo>
                      <a:pt x="1946" y="444"/>
                    </a:lnTo>
                    <a:lnTo>
                      <a:pt x="1469" y="308"/>
                    </a:lnTo>
                    <a:lnTo>
                      <a:pt x="991" y="171"/>
                    </a:lnTo>
                    <a:lnTo>
                      <a:pt x="513" y="6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9" name="Google Shape;866;p32"/>
              <p:cNvSpPr/>
              <p:nvPr/>
            </p:nvSpPr>
            <p:spPr>
              <a:xfrm rot="745800">
                <a:off x="843840" y="3881160"/>
                <a:ext cx="57960" cy="4572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073" h="2425">
                    <a:moveTo>
                      <a:pt x="34" y="0"/>
                    </a:moveTo>
                    <a:lnTo>
                      <a:pt x="0" y="68"/>
                    </a:lnTo>
                    <a:lnTo>
                      <a:pt x="0" y="137"/>
                    </a:lnTo>
                    <a:lnTo>
                      <a:pt x="34" y="205"/>
                    </a:lnTo>
                    <a:lnTo>
                      <a:pt x="444" y="444"/>
                    </a:lnTo>
                    <a:lnTo>
                      <a:pt x="819" y="649"/>
                    </a:lnTo>
                    <a:lnTo>
                      <a:pt x="1195" y="922"/>
                    </a:lnTo>
                    <a:lnTo>
                      <a:pt x="1536" y="1195"/>
                    </a:lnTo>
                    <a:lnTo>
                      <a:pt x="2185" y="1775"/>
                    </a:lnTo>
                    <a:lnTo>
                      <a:pt x="2834" y="2390"/>
                    </a:lnTo>
                    <a:lnTo>
                      <a:pt x="2936" y="2424"/>
                    </a:lnTo>
                    <a:lnTo>
                      <a:pt x="3004" y="2424"/>
                    </a:lnTo>
                    <a:lnTo>
                      <a:pt x="3073" y="2356"/>
                    </a:lnTo>
                    <a:lnTo>
                      <a:pt x="3073" y="2288"/>
                    </a:lnTo>
                    <a:lnTo>
                      <a:pt x="3073" y="2253"/>
                    </a:lnTo>
                    <a:lnTo>
                      <a:pt x="2799" y="1878"/>
                    </a:lnTo>
                    <a:lnTo>
                      <a:pt x="2492" y="1502"/>
                    </a:lnTo>
                    <a:lnTo>
                      <a:pt x="2151" y="1195"/>
                    </a:lnTo>
                    <a:lnTo>
                      <a:pt x="1775" y="888"/>
                    </a:lnTo>
                    <a:lnTo>
                      <a:pt x="1366" y="649"/>
                    </a:lnTo>
                    <a:lnTo>
                      <a:pt x="956" y="410"/>
                    </a:lnTo>
                    <a:lnTo>
                      <a:pt x="546" y="20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0" name="Google Shape;867;p32"/>
              <p:cNvSpPr/>
              <p:nvPr/>
            </p:nvSpPr>
            <p:spPr>
              <a:xfrm rot="745800">
                <a:off x="712080" y="3815280"/>
                <a:ext cx="91080" cy="237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4815" h="1264">
                    <a:moveTo>
                      <a:pt x="1298" y="1"/>
                    </a:moveTo>
                    <a:lnTo>
                      <a:pt x="717" y="35"/>
                    </a:lnTo>
                    <a:lnTo>
                      <a:pt x="137" y="69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74"/>
                    </a:lnTo>
                    <a:lnTo>
                      <a:pt x="35" y="376"/>
                    </a:lnTo>
                    <a:lnTo>
                      <a:pt x="103" y="410"/>
                    </a:lnTo>
                    <a:lnTo>
                      <a:pt x="1332" y="410"/>
                    </a:lnTo>
                    <a:lnTo>
                      <a:pt x="1912" y="479"/>
                    </a:lnTo>
                    <a:lnTo>
                      <a:pt x="2527" y="581"/>
                    </a:lnTo>
                    <a:lnTo>
                      <a:pt x="3039" y="718"/>
                    </a:lnTo>
                    <a:lnTo>
                      <a:pt x="3551" y="922"/>
                    </a:lnTo>
                    <a:lnTo>
                      <a:pt x="4063" y="1093"/>
                    </a:lnTo>
                    <a:lnTo>
                      <a:pt x="4609" y="1264"/>
                    </a:lnTo>
                    <a:lnTo>
                      <a:pt x="4678" y="1264"/>
                    </a:lnTo>
                    <a:lnTo>
                      <a:pt x="4712" y="1230"/>
                    </a:lnTo>
                    <a:lnTo>
                      <a:pt x="4814" y="1161"/>
                    </a:lnTo>
                    <a:lnTo>
                      <a:pt x="4814" y="1025"/>
                    </a:lnTo>
                    <a:lnTo>
                      <a:pt x="4780" y="991"/>
                    </a:lnTo>
                    <a:lnTo>
                      <a:pt x="4746" y="922"/>
                    </a:lnTo>
                    <a:lnTo>
                      <a:pt x="4507" y="752"/>
                    </a:lnTo>
                    <a:lnTo>
                      <a:pt x="4268" y="615"/>
                    </a:lnTo>
                    <a:lnTo>
                      <a:pt x="3995" y="479"/>
                    </a:lnTo>
                    <a:lnTo>
                      <a:pt x="3722" y="376"/>
                    </a:lnTo>
                    <a:lnTo>
                      <a:pt x="3141" y="206"/>
                    </a:lnTo>
                    <a:lnTo>
                      <a:pt x="2527" y="103"/>
                    </a:lnTo>
                    <a:lnTo>
                      <a:pt x="1912" y="35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1" name="Google Shape;868;p32"/>
              <p:cNvSpPr/>
              <p:nvPr/>
            </p:nvSpPr>
            <p:spPr>
              <a:xfrm rot="745800">
                <a:off x="414720" y="3695040"/>
                <a:ext cx="193320" cy="28584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285840"/>
                  <a:gd name="textAreaBottom" fmla="*/ 286200 h 285840"/>
                </a:gdLst>
                <a:ahLst/>
                <a:cxnLst/>
                <a:rect l="textAreaLeft" t="textAreaTop" r="textAreaRight" b="textAreaBottom"/>
                <a:pathLst>
                  <a:path w="10208" h="15090">
                    <a:moveTo>
                      <a:pt x="10105" y="0"/>
                    </a:moveTo>
                    <a:lnTo>
                      <a:pt x="9047" y="546"/>
                    </a:lnTo>
                    <a:lnTo>
                      <a:pt x="8023" y="1161"/>
                    </a:lnTo>
                    <a:lnTo>
                      <a:pt x="7033" y="1844"/>
                    </a:lnTo>
                    <a:lnTo>
                      <a:pt x="6077" y="2595"/>
                    </a:lnTo>
                    <a:lnTo>
                      <a:pt x="5155" y="3380"/>
                    </a:lnTo>
                    <a:lnTo>
                      <a:pt x="4302" y="4233"/>
                    </a:lnTo>
                    <a:lnTo>
                      <a:pt x="3516" y="5121"/>
                    </a:lnTo>
                    <a:lnTo>
                      <a:pt x="2800" y="6077"/>
                    </a:lnTo>
                    <a:lnTo>
                      <a:pt x="2458" y="6555"/>
                    </a:lnTo>
                    <a:lnTo>
                      <a:pt x="2117" y="7067"/>
                    </a:lnTo>
                    <a:lnTo>
                      <a:pt x="1809" y="7579"/>
                    </a:lnTo>
                    <a:lnTo>
                      <a:pt x="1536" y="8091"/>
                    </a:lnTo>
                    <a:lnTo>
                      <a:pt x="1263" y="8637"/>
                    </a:lnTo>
                    <a:lnTo>
                      <a:pt x="1024" y="9150"/>
                    </a:lnTo>
                    <a:lnTo>
                      <a:pt x="819" y="9696"/>
                    </a:lnTo>
                    <a:lnTo>
                      <a:pt x="615" y="10276"/>
                    </a:lnTo>
                    <a:lnTo>
                      <a:pt x="444" y="10822"/>
                    </a:lnTo>
                    <a:lnTo>
                      <a:pt x="307" y="11403"/>
                    </a:lnTo>
                    <a:lnTo>
                      <a:pt x="205" y="11983"/>
                    </a:lnTo>
                    <a:lnTo>
                      <a:pt x="102" y="12564"/>
                    </a:lnTo>
                    <a:lnTo>
                      <a:pt x="34" y="13144"/>
                    </a:lnTo>
                    <a:lnTo>
                      <a:pt x="0" y="13758"/>
                    </a:lnTo>
                    <a:lnTo>
                      <a:pt x="0" y="14373"/>
                    </a:lnTo>
                    <a:lnTo>
                      <a:pt x="34" y="14953"/>
                    </a:lnTo>
                    <a:lnTo>
                      <a:pt x="34" y="15022"/>
                    </a:lnTo>
                    <a:lnTo>
                      <a:pt x="68" y="15056"/>
                    </a:lnTo>
                    <a:lnTo>
                      <a:pt x="137" y="15090"/>
                    </a:lnTo>
                    <a:lnTo>
                      <a:pt x="205" y="15056"/>
                    </a:lnTo>
                    <a:lnTo>
                      <a:pt x="239" y="15022"/>
                    </a:lnTo>
                    <a:lnTo>
                      <a:pt x="239" y="14953"/>
                    </a:lnTo>
                    <a:lnTo>
                      <a:pt x="171" y="14373"/>
                    </a:lnTo>
                    <a:lnTo>
                      <a:pt x="137" y="13793"/>
                    </a:lnTo>
                    <a:lnTo>
                      <a:pt x="137" y="13246"/>
                    </a:lnTo>
                    <a:lnTo>
                      <a:pt x="205" y="12666"/>
                    </a:lnTo>
                    <a:lnTo>
                      <a:pt x="273" y="12120"/>
                    </a:lnTo>
                    <a:lnTo>
                      <a:pt x="376" y="11574"/>
                    </a:lnTo>
                    <a:lnTo>
                      <a:pt x="512" y="11027"/>
                    </a:lnTo>
                    <a:lnTo>
                      <a:pt x="683" y="10481"/>
                    </a:lnTo>
                    <a:lnTo>
                      <a:pt x="888" y="9935"/>
                    </a:lnTo>
                    <a:lnTo>
                      <a:pt x="1093" y="9423"/>
                    </a:lnTo>
                    <a:lnTo>
                      <a:pt x="1366" y="8911"/>
                    </a:lnTo>
                    <a:lnTo>
                      <a:pt x="1639" y="8399"/>
                    </a:lnTo>
                    <a:lnTo>
                      <a:pt x="1912" y="7921"/>
                    </a:lnTo>
                    <a:lnTo>
                      <a:pt x="2219" y="7443"/>
                    </a:lnTo>
                    <a:lnTo>
                      <a:pt x="2561" y="6965"/>
                    </a:lnTo>
                    <a:lnTo>
                      <a:pt x="2902" y="6521"/>
                    </a:lnTo>
                    <a:lnTo>
                      <a:pt x="3312" y="6043"/>
                    </a:lnTo>
                    <a:lnTo>
                      <a:pt x="3721" y="5599"/>
                    </a:lnTo>
                    <a:lnTo>
                      <a:pt x="4131" y="5155"/>
                    </a:lnTo>
                    <a:lnTo>
                      <a:pt x="4575" y="4746"/>
                    </a:lnTo>
                    <a:lnTo>
                      <a:pt x="5497" y="3926"/>
                    </a:lnTo>
                    <a:lnTo>
                      <a:pt x="6418" y="3175"/>
                    </a:lnTo>
                    <a:lnTo>
                      <a:pt x="8330" y="1707"/>
                    </a:lnTo>
                    <a:lnTo>
                      <a:pt x="9252" y="956"/>
                    </a:lnTo>
                    <a:lnTo>
                      <a:pt x="10174" y="137"/>
                    </a:lnTo>
                    <a:lnTo>
                      <a:pt x="10208" y="103"/>
                    </a:lnTo>
                    <a:lnTo>
                      <a:pt x="10208" y="34"/>
                    </a:ln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2" name="Google Shape;869;p32"/>
              <p:cNvSpPr/>
              <p:nvPr/>
            </p:nvSpPr>
            <p:spPr>
              <a:xfrm rot="745800">
                <a:off x="507960" y="3738240"/>
                <a:ext cx="116280" cy="101880"/>
              </a:xfrm>
              <a:custGeom>
                <a:avLst/>
                <a:gdLst>
                  <a:gd name="textAreaLeft" fmla="*/ 0 w 116280"/>
                  <a:gd name="textAreaRight" fmla="*/ 116640 w 116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6146" h="5395">
                    <a:moveTo>
                      <a:pt x="6009" y="0"/>
                    </a:moveTo>
                    <a:lnTo>
                      <a:pt x="5941" y="34"/>
                    </a:lnTo>
                    <a:lnTo>
                      <a:pt x="5463" y="205"/>
                    </a:lnTo>
                    <a:lnTo>
                      <a:pt x="5019" y="444"/>
                    </a:lnTo>
                    <a:lnTo>
                      <a:pt x="4575" y="649"/>
                    </a:lnTo>
                    <a:lnTo>
                      <a:pt x="4132" y="922"/>
                    </a:lnTo>
                    <a:lnTo>
                      <a:pt x="3722" y="1195"/>
                    </a:lnTo>
                    <a:lnTo>
                      <a:pt x="3312" y="1502"/>
                    </a:lnTo>
                    <a:lnTo>
                      <a:pt x="2937" y="1810"/>
                    </a:lnTo>
                    <a:lnTo>
                      <a:pt x="2561" y="2117"/>
                    </a:lnTo>
                    <a:lnTo>
                      <a:pt x="1844" y="2834"/>
                    </a:lnTo>
                    <a:lnTo>
                      <a:pt x="1196" y="3551"/>
                    </a:lnTo>
                    <a:lnTo>
                      <a:pt x="581" y="4336"/>
                    </a:lnTo>
                    <a:lnTo>
                      <a:pt x="1" y="5189"/>
                    </a:lnTo>
                    <a:lnTo>
                      <a:pt x="1" y="5224"/>
                    </a:lnTo>
                    <a:lnTo>
                      <a:pt x="1" y="5292"/>
                    </a:lnTo>
                    <a:lnTo>
                      <a:pt x="69" y="5360"/>
                    </a:lnTo>
                    <a:lnTo>
                      <a:pt x="137" y="5394"/>
                    </a:lnTo>
                    <a:lnTo>
                      <a:pt x="206" y="5360"/>
                    </a:lnTo>
                    <a:lnTo>
                      <a:pt x="240" y="5326"/>
                    </a:lnTo>
                    <a:lnTo>
                      <a:pt x="513" y="4882"/>
                    </a:lnTo>
                    <a:lnTo>
                      <a:pt x="786" y="4472"/>
                    </a:lnTo>
                    <a:lnTo>
                      <a:pt x="1093" y="4097"/>
                    </a:lnTo>
                    <a:lnTo>
                      <a:pt x="1400" y="3721"/>
                    </a:lnTo>
                    <a:lnTo>
                      <a:pt x="2083" y="3039"/>
                    </a:lnTo>
                    <a:lnTo>
                      <a:pt x="2800" y="2390"/>
                    </a:lnTo>
                    <a:lnTo>
                      <a:pt x="3551" y="1810"/>
                    </a:lnTo>
                    <a:lnTo>
                      <a:pt x="4371" y="1263"/>
                    </a:lnTo>
                    <a:lnTo>
                      <a:pt x="5190" y="785"/>
                    </a:lnTo>
                    <a:lnTo>
                      <a:pt x="6078" y="307"/>
                    </a:lnTo>
                    <a:lnTo>
                      <a:pt x="6112" y="273"/>
                    </a:lnTo>
                    <a:lnTo>
                      <a:pt x="6146" y="205"/>
                    </a:lnTo>
                    <a:lnTo>
                      <a:pt x="6146" y="137"/>
                    </a:lnTo>
                    <a:lnTo>
                      <a:pt x="6146" y="103"/>
                    </a:lnTo>
                    <a:lnTo>
                      <a:pt x="6043" y="34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3" name="Google Shape;870;p32"/>
              <p:cNvSpPr/>
              <p:nvPr/>
            </p:nvSpPr>
            <p:spPr>
              <a:xfrm rot="745800">
                <a:off x="559440" y="3773160"/>
                <a:ext cx="55440" cy="54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54000"/>
                  <a:gd name="textAreaBottom" fmla="*/ 54360 h 54000"/>
                </a:gdLst>
                <a:ahLst/>
                <a:cxnLst/>
                <a:rect l="textAreaLeft" t="textAreaTop" r="textAreaRight" b="textAreaBottom"/>
                <a:pathLst>
                  <a:path w="2937" h="2869">
                    <a:moveTo>
                      <a:pt x="2731" y="1"/>
                    </a:moveTo>
                    <a:lnTo>
                      <a:pt x="2356" y="240"/>
                    </a:lnTo>
                    <a:lnTo>
                      <a:pt x="1980" y="513"/>
                    </a:lnTo>
                    <a:lnTo>
                      <a:pt x="1639" y="820"/>
                    </a:lnTo>
                    <a:lnTo>
                      <a:pt x="1297" y="1161"/>
                    </a:lnTo>
                    <a:lnTo>
                      <a:pt x="649" y="1913"/>
                    </a:lnTo>
                    <a:lnTo>
                      <a:pt x="68" y="2595"/>
                    </a:lnTo>
                    <a:lnTo>
                      <a:pt x="34" y="2664"/>
                    </a:lnTo>
                    <a:lnTo>
                      <a:pt x="0" y="2698"/>
                    </a:lnTo>
                    <a:lnTo>
                      <a:pt x="68" y="2800"/>
                    </a:lnTo>
                    <a:lnTo>
                      <a:pt x="103" y="2834"/>
                    </a:lnTo>
                    <a:lnTo>
                      <a:pt x="137" y="2868"/>
                    </a:lnTo>
                    <a:lnTo>
                      <a:pt x="205" y="2868"/>
                    </a:lnTo>
                    <a:lnTo>
                      <a:pt x="239" y="2800"/>
                    </a:lnTo>
                    <a:lnTo>
                      <a:pt x="922" y="2083"/>
                    </a:lnTo>
                    <a:lnTo>
                      <a:pt x="1639" y="1366"/>
                    </a:lnTo>
                    <a:lnTo>
                      <a:pt x="2288" y="820"/>
                    </a:lnTo>
                    <a:lnTo>
                      <a:pt x="2629" y="513"/>
                    </a:lnTo>
                    <a:lnTo>
                      <a:pt x="2902" y="206"/>
                    </a:lnTo>
                    <a:lnTo>
                      <a:pt x="2936" y="103"/>
                    </a:lnTo>
                    <a:lnTo>
                      <a:pt x="2902" y="35"/>
                    </a:lnTo>
                    <a:lnTo>
                      <a:pt x="280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000" bIns="27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4" name="Google Shape;871;p32"/>
              <p:cNvSpPr/>
              <p:nvPr/>
            </p:nvSpPr>
            <p:spPr>
              <a:xfrm rot="745800">
                <a:off x="594720" y="3816360"/>
                <a:ext cx="22320" cy="19080"/>
              </a:xfrm>
              <a:custGeom>
                <a:avLst/>
                <a:gdLst>
                  <a:gd name="textAreaLeft" fmla="*/ 0 w 22320"/>
                  <a:gd name="textAreaRight" fmla="*/ 22680 w 223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1196" h="1026">
                    <a:moveTo>
                      <a:pt x="957" y="1"/>
                    </a:moveTo>
                    <a:lnTo>
                      <a:pt x="684" y="172"/>
                    </a:lnTo>
                    <a:lnTo>
                      <a:pt x="479" y="376"/>
                    </a:lnTo>
                    <a:lnTo>
                      <a:pt x="35" y="854"/>
                    </a:lnTo>
                    <a:lnTo>
                      <a:pt x="35" y="889"/>
                    </a:lnTo>
                    <a:lnTo>
                      <a:pt x="1" y="923"/>
                    </a:lnTo>
                    <a:lnTo>
                      <a:pt x="35" y="991"/>
                    </a:lnTo>
                    <a:lnTo>
                      <a:pt x="103" y="1025"/>
                    </a:lnTo>
                    <a:lnTo>
                      <a:pt x="206" y="1025"/>
                    </a:lnTo>
                    <a:lnTo>
                      <a:pt x="718" y="650"/>
                    </a:lnTo>
                    <a:lnTo>
                      <a:pt x="957" y="445"/>
                    </a:lnTo>
                    <a:lnTo>
                      <a:pt x="1162" y="240"/>
                    </a:lnTo>
                    <a:lnTo>
                      <a:pt x="1196" y="172"/>
                    </a:lnTo>
                    <a:lnTo>
                      <a:pt x="1196" y="138"/>
                    </a:lnTo>
                    <a:lnTo>
                      <a:pt x="1128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5" name="Google Shape;872;p32"/>
              <p:cNvSpPr/>
              <p:nvPr/>
            </p:nvSpPr>
            <p:spPr>
              <a:xfrm rot="745800">
                <a:off x="731160" y="4212360"/>
                <a:ext cx="126720" cy="117000"/>
              </a:xfrm>
              <a:custGeom>
                <a:avLst/>
                <a:gdLst>
                  <a:gd name="textAreaLeft" fmla="*/ 0 w 126720"/>
                  <a:gd name="textAreaRight" fmla="*/ 127080 w 126720"/>
                  <a:gd name="textAreaTop" fmla="*/ 0 h 117000"/>
                  <a:gd name="textAreaBottom" fmla="*/ 117360 h 117000"/>
                </a:gdLst>
                <a:ahLst/>
                <a:cxnLst/>
                <a:rect l="textAreaLeft" t="textAreaTop" r="textAreaRight" b="textAreaBottom"/>
                <a:pathLst>
                  <a:path w="6692" h="6180">
                    <a:moveTo>
                      <a:pt x="6589" y="0"/>
                    </a:moveTo>
                    <a:lnTo>
                      <a:pt x="6555" y="35"/>
                    </a:lnTo>
                    <a:lnTo>
                      <a:pt x="6248" y="512"/>
                    </a:lnTo>
                    <a:lnTo>
                      <a:pt x="5906" y="990"/>
                    </a:lnTo>
                    <a:lnTo>
                      <a:pt x="5565" y="1434"/>
                    </a:lnTo>
                    <a:lnTo>
                      <a:pt x="5189" y="1844"/>
                    </a:lnTo>
                    <a:lnTo>
                      <a:pt x="4438" y="2663"/>
                    </a:lnTo>
                    <a:lnTo>
                      <a:pt x="3619" y="3414"/>
                    </a:lnTo>
                    <a:lnTo>
                      <a:pt x="2765" y="4097"/>
                    </a:lnTo>
                    <a:lnTo>
                      <a:pt x="1878" y="4780"/>
                    </a:lnTo>
                    <a:lnTo>
                      <a:pt x="956" y="5429"/>
                    </a:lnTo>
                    <a:lnTo>
                      <a:pt x="34" y="6077"/>
                    </a:lnTo>
                    <a:lnTo>
                      <a:pt x="0" y="6111"/>
                    </a:lnTo>
                    <a:lnTo>
                      <a:pt x="0" y="6180"/>
                    </a:lnTo>
                    <a:lnTo>
                      <a:pt x="68" y="6180"/>
                    </a:lnTo>
                    <a:lnTo>
                      <a:pt x="1058" y="5599"/>
                    </a:lnTo>
                    <a:lnTo>
                      <a:pt x="2049" y="5019"/>
                    </a:lnTo>
                    <a:lnTo>
                      <a:pt x="3004" y="4370"/>
                    </a:lnTo>
                    <a:lnTo>
                      <a:pt x="3448" y="4029"/>
                    </a:lnTo>
                    <a:lnTo>
                      <a:pt x="3892" y="3653"/>
                    </a:lnTo>
                    <a:lnTo>
                      <a:pt x="4336" y="3312"/>
                    </a:lnTo>
                    <a:lnTo>
                      <a:pt x="4746" y="2902"/>
                    </a:lnTo>
                    <a:lnTo>
                      <a:pt x="5121" y="2493"/>
                    </a:lnTo>
                    <a:lnTo>
                      <a:pt x="5497" y="2083"/>
                    </a:lnTo>
                    <a:lnTo>
                      <a:pt x="5838" y="1605"/>
                    </a:lnTo>
                    <a:lnTo>
                      <a:pt x="6145" y="1127"/>
                    </a:lnTo>
                    <a:lnTo>
                      <a:pt x="6418" y="649"/>
                    </a:lnTo>
                    <a:lnTo>
                      <a:pt x="6692" y="103"/>
                    </a:lnTo>
                    <a:lnTo>
                      <a:pt x="6692" y="69"/>
                    </a:lnTo>
                    <a:lnTo>
                      <a:pt x="6657" y="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680" bIns="58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6" name="Google Shape;873;p32"/>
              <p:cNvSpPr/>
              <p:nvPr/>
            </p:nvSpPr>
            <p:spPr>
              <a:xfrm rot="745800">
                <a:off x="812880" y="4210200"/>
                <a:ext cx="42480" cy="5724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57240"/>
                  <a:gd name="textAreaBottom" fmla="*/ 57600 h 57240"/>
                </a:gdLst>
                <a:ahLst/>
                <a:cxnLst/>
                <a:rect l="textAreaLeft" t="textAreaTop" r="textAreaRight" b="textAreaBottom"/>
                <a:pathLst>
                  <a:path w="2254" h="3039">
                    <a:moveTo>
                      <a:pt x="2151" y="0"/>
                    </a:moveTo>
                    <a:lnTo>
                      <a:pt x="2117" y="34"/>
                    </a:lnTo>
                    <a:lnTo>
                      <a:pt x="1707" y="854"/>
                    </a:lnTo>
                    <a:lnTo>
                      <a:pt x="1468" y="1263"/>
                    </a:lnTo>
                    <a:lnTo>
                      <a:pt x="1229" y="1639"/>
                    </a:lnTo>
                    <a:lnTo>
                      <a:pt x="956" y="1980"/>
                    </a:lnTo>
                    <a:lnTo>
                      <a:pt x="683" y="2322"/>
                    </a:lnTo>
                    <a:lnTo>
                      <a:pt x="341" y="2663"/>
                    </a:lnTo>
                    <a:lnTo>
                      <a:pt x="0" y="2970"/>
                    </a:lnTo>
                    <a:lnTo>
                      <a:pt x="0" y="3005"/>
                    </a:lnTo>
                    <a:lnTo>
                      <a:pt x="34" y="3039"/>
                    </a:lnTo>
                    <a:lnTo>
                      <a:pt x="68" y="3039"/>
                    </a:lnTo>
                    <a:lnTo>
                      <a:pt x="410" y="2731"/>
                    </a:lnTo>
                    <a:lnTo>
                      <a:pt x="785" y="2424"/>
                    </a:lnTo>
                    <a:lnTo>
                      <a:pt x="1093" y="2083"/>
                    </a:lnTo>
                    <a:lnTo>
                      <a:pt x="1400" y="1741"/>
                    </a:lnTo>
                    <a:lnTo>
                      <a:pt x="1639" y="1366"/>
                    </a:lnTo>
                    <a:lnTo>
                      <a:pt x="1878" y="956"/>
                    </a:lnTo>
                    <a:lnTo>
                      <a:pt x="2083" y="547"/>
                    </a:lnTo>
                    <a:lnTo>
                      <a:pt x="2253" y="103"/>
                    </a:lnTo>
                    <a:lnTo>
                      <a:pt x="2253" y="34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0" bIns="28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7" name="Google Shape;874;p32"/>
              <p:cNvSpPr/>
              <p:nvPr/>
            </p:nvSpPr>
            <p:spPr>
              <a:xfrm rot="745800">
                <a:off x="813600" y="4208040"/>
                <a:ext cx="30240" cy="3600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1606" h="1912">
                    <a:moveTo>
                      <a:pt x="1503" y="0"/>
                    </a:moveTo>
                    <a:lnTo>
                      <a:pt x="1196" y="512"/>
                    </a:lnTo>
                    <a:lnTo>
                      <a:pt x="888" y="956"/>
                    </a:lnTo>
                    <a:lnTo>
                      <a:pt x="718" y="1161"/>
                    </a:lnTo>
                    <a:lnTo>
                      <a:pt x="513" y="1366"/>
                    </a:lnTo>
                    <a:lnTo>
                      <a:pt x="308" y="1536"/>
                    </a:lnTo>
                    <a:lnTo>
                      <a:pt x="69" y="1673"/>
                    </a:lnTo>
                    <a:lnTo>
                      <a:pt x="1" y="1707"/>
                    </a:lnTo>
                    <a:lnTo>
                      <a:pt x="1" y="1775"/>
                    </a:lnTo>
                    <a:lnTo>
                      <a:pt x="1" y="1844"/>
                    </a:lnTo>
                    <a:lnTo>
                      <a:pt x="69" y="1912"/>
                    </a:lnTo>
                    <a:lnTo>
                      <a:pt x="171" y="1912"/>
                    </a:lnTo>
                    <a:lnTo>
                      <a:pt x="410" y="1741"/>
                    </a:lnTo>
                    <a:lnTo>
                      <a:pt x="649" y="1571"/>
                    </a:lnTo>
                    <a:lnTo>
                      <a:pt x="888" y="1366"/>
                    </a:lnTo>
                    <a:lnTo>
                      <a:pt x="1127" y="1127"/>
                    </a:lnTo>
                    <a:lnTo>
                      <a:pt x="1298" y="888"/>
                    </a:lnTo>
                    <a:lnTo>
                      <a:pt x="1435" y="615"/>
                    </a:lnTo>
                    <a:lnTo>
                      <a:pt x="1571" y="342"/>
                    </a:lnTo>
                    <a:lnTo>
                      <a:pt x="1605" y="6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8" name="Google Shape;875;p32"/>
              <p:cNvSpPr/>
              <p:nvPr/>
            </p:nvSpPr>
            <p:spPr>
              <a:xfrm rot="745800">
                <a:off x="811440" y="4198320"/>
                <a:ext cx="24120" cy="237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1298" h="1264">
                    <a:moveTo>
                      <a:pt x="1127" y="0"/>
                    </a:moveTo>
                    <a:lnTo>
                      <a:pt x="990" y="103"/>
                    </a:lnTo>
                    <a:lnTo>
                      <a:pt x="854" y="205"/>
                    </a:lnTo>
                    <a:lnTo>
                      <a:pt x="615" y="478"/>
                    </a:lnTo>
                    <a:lnTo>
                      <a:pt x="342" y="751"/>
                    </a:lnTo>
                    <a:lnTo>
                      <a:pt x="35" y="990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95"/>
                    </a:lnTo>
                    <a:lnTo>
                      <a:pt x="103" y="1264"/>
                    </a:lnTo>
                    <a:lnTo>
                      <a:pt x="137" y="1264"/>
                    </a:lnTo>
                    <a:lnTo>
                      <a:pt x="205" y="1229"/>
                    </a:lnTo>
                    <a:lnTo>
                      <a:pt x="547" y="1025"/>
                    </a:lnTo>
                    <a:lnTo>
                      <a:pt x="888" y="786"/>
                    </a:lnTo>
                    <a:lnTo>
                      <a:pt x="1025" y="615"/>
                    </a:lnTo>
                    <a:lnTo>
                      <a:pt x="1161" y="478"/>
                    </a:lnTo>
                    <a:lnTo>
                      <a:pt x="1229" y="308"/>
                    </a:lnTo>
                    <a:lnTo>
                      <a:pt x="1298" y="103"/>
                    </a:lnTo>
                    <a:lnTo>
                      <a:pt x="1264" y="69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9" name="Google Shape;876;p32"/>
              <p:cNvSpPr/>
              <p:nvPr/>
            </p:nvSpPr>
            <p:spPr>
              <a:xfrm rot="745800">
                <a:off x="815040" y="4181040"/>
                <a:ext cx="11880" cy="17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649" h="923">
                    <a:moveTo>
                      <a:pt x="444" y="1"/>
                    </a:moveTo>
                    <a:lnTo>
                      <a:pt x="376" y="103"/>
                    </a:lnTo>
                    <a:lnTo>
                      <a:pt x="239" y="376"/>
                    </a:lnTo>
                    <a:lnTo>
                      <a:pt x="137" y="513"/>
                    </a:lnTo>
                    <a:lnTo>
                      <a:pt x="34" y="649"/>
                    </a:lnTo>
                    <a:lnTo>
                      <a:pt x="0" y="684"/>
                    </a:lnTo>
                    <a:lnTo>
                      <a:pt x="0" y="752"/>
                    </a:lnTo>
                    <a:lnTo>
                      <a:pt x="0" y="820"/>
                    </a:lnTo>
                    <a:lnTo>
                      <a:pt x="34" y="854"/>
                    </a:lnTo>
                    <a:lnTo>
                      <a:pt x="103" y="888"/>
                    </a:lnTo>
                    <a:lnTo>
                      <a:pt x="137" y="923"/>
                    </a:lnTo>
                    <a:lnTo>
                      <a:pt x="205" y="923"/>
                    </a:lnTo>
                    <a:lnTo>
                      <a:pt x="273" y="888"/>
                    </a:lnTo>
                    <a:lnTo>
                      <a:pt x="410" y="718"/>
                    </a:lnTo>
                    <a:lnTo>
                      <a:pt x="547" y="547"/>
                    </a:lnTo>
                    <a:lnTo>
                      <a:pt x="615" y="342"/>
                    </a:lnTo>
                    <a:lnTo>
                      <a:pt x="649" y="137"/>
                    </a:lnTo>
                    <a:lnTo>
                      <a:pt x="615" y="3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0" name="Google Shape;877;p32"/>
              <p:cNvSpPr/>
              <p:nvPr/>
            </p:nvSpPr>
            <p:spPr>
              <a:xfrm rot="745800">
                <a:off x="475920" y="4184640"/>
                <a:ext cx="68760" cy="46800"/>
              </a:xfrm>
              <a:custGeom>
                <a:avLst/>
                <a:gdLst>
                  <a:gd name="textAreaLeft" fmla="*/ 0 w 68760"/>
                  <a:gd name="textAreaRight" fmla="*/ 69120 w 6876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3654" h="2494">
                    <a:moveTo>
                      <a:pt x="137" y="1"/>
                    </a:moveTo>
                    <a:lnTo>
                      <a:pt x="35" y="35"/>
                    </a:lnTo>
                    <a:lnTo>
                      <a:pt x="1" y="103"/>
                    </a:lnTo>
                    <a:lnTo>
                      <a:pt x="1" y="137"/>
                    </a:lnTo>
                    <a:lnTo>
                      <a:pt x="35" y="172"/>
                    </a:lnTo>
                    <a:lnTo>
                      <a:pt x="376" y="547"/>
                    </a:lnTo>
                    <a:lnTo>
                      <a:pt x="786" y="923"/>
                    </a:lnTo>
                    <a:lnTo>
                      <a:pt x="1161" y="1264"/>
                    </a:lnTo>
                    <a:lnTo>
                      <a:pt x="1605" y="1605"/>
                    </a:lnTo>
                    <a:lnTo>
                      <a:pt x="2049" y="1879"/>
                    </a:lnTo>
                    <a:lnTo>
                      <a:pt x="2527" y="2152"/>
                    </a:lnTo>
                    <a:lnTo>
                      <a:pt x="3005" y="2357"/>
                    </a:lnTo>
                    <a:lnTo>
                      <a:pt x="3483" y="2493"/>
                    </a:lnTo>
                    <a:lnTo>
                      <a:pt x="3585" y="2493"/>
                    </a:lnTo>
                    <a:lnTo>
                      <a:pt x="3654" y="2425"/>
                    </a:lnTo>
                    <a:lnTo>
                      <a:pt x="3654" y="2357"/>
                    </a:lnTo>
                    <a:lnTo>
                      <a:pt x="3585" y="2288"/>
                    </a:lnTo>
                    <a:lnTo>
                      <a:pt x="2698" y="1776"/>
                    </a:lnTo>
                    <a:lnTo>
                      <a:pt x="1844" y="1264"/>
                    </a:lnTo>
                    <a:lnTo>
                      <a:pt x="1434" y="991"/>
                    </a:lnTo>
                    <a:lnTo>
                      <a:pt x="991" y="684"/>
                    </a:lnTo>
                    <a:lnTo>
                      <a:pt x="615" y="376"/>
                    </a:lnTo>
                    <a:lnTo>
                      <a:pt x="205" y="3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1" name="Google Shape;878;p32"/>
              <p:cNvSpPr/>
              <p:nvPr/>
            </p:nvSpPr>
            <p:spPr>
              <a:xfrm rot="745800">
                <a:off x="512640" y="4197240"/>
                <a:ext cx="38520" cy="183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18360"/>
                  <a:gd name="textAreaBottom" fmla="*/ 18720 h 18360"/>
                </a:gdLst>
                <a:ahLst/>
                <a:cxnLst/>
                <a:rect l="textAreaLeft" t="textAreaTop" r="textAreaRight" b="textAreaBottom"/>
                <a:pathLst>
                  <a:path w="2049" h="991">
                    <a:moveTo>
                      <a:pt x="34" y="1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4" y="206"/>
                    </a:lnTo>
                    <a:lnTo>
                      <a:pt x="69" y="240"/>
                    </a:lnTo>
                    <a:lnTo>
                      <a:pt x="1024" y="684"/>
                    </a:lnTo>
                    <a:lnTo>
                      <a:pt x="1502" y="854"/>
                    </a:lnTo>
                    <a:lnTo>
                      <a:pt x="2014" y="991"/>
                    </a:lnTo>
                    <a:lnTo>
                      <a:pt x="2049" y="991"/>
                    </a:lnTo>
                    <a:lnTo>
                      <a:pt x="2049" y="957"/>
                    </a:lnTo>
                    <a:lnTo>
                      <a:pt x="2049" y="923"/>
                    </a:lnTo>
                    <a:lnTo>
                      <a:pt x="2049" y="888"/>
                    </a:lnTo>
                    <a:lnTo>
                      <a:pt x="1810" y="752"/>
                    </a:lnTo>
                    <a:lnTo>
                      <a:pt x="1605" y="615"/>
                    </a:lnTo>
                    <a:lnTo>
                      <a:pt x="1127" y="41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2" name="Google Shape;879;p32"/>
              <p:cNvSpPr/>
              <p:nvPr/>
            </p:nvSpPr>
            <p:spPr>
              <a:xfrm rot="745800">
                <a:off x="535680" y="4194720"/>
                <a:ext cx="17640" cy="8640"/>
              </a:xfrm>
              <a:custGeom>
                <a:avLst/>
                <a:gdLst>
                  <a:gd name="textAreaLeft" fmla="*/ 0 w 17640"/>
                  <a:gd name="textAreaRight" fmla="*/ 18000 w 1764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957" h="479">
                    <a:moveTo>
                      <a:pt x="103" y="1"/>
                    </a:moveTo>
                    <a:lnTo>
                      <a:pt x="69" y="35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445" y="376"/>
                    </a:lnTo>
                    <a:lnTo>
                      <a:pt x="854" y="479"/>
                    </a:lnTo>
                    <a:lnTo>
                      <a:pt x="888" y="444"/>
                    </a:lnTo>
                    <a:lnTo>
                      <a:pt x="923" y="410"/>
                    </a:lnTo>
                    <a:lnTo>
                      <a:pt x="957" y="342"/>
                    </a:lnTo>
                    <a:lnTo>
                      <a:pt x="888" y="274"/>
                    </a:lnTo>
                    <a:lnTo>
                      <a:pt x="547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3" name="Google Shape;880;p32"/>
              <p:cNvSpPr/>
              <p:nvPr/>
            </p:nvSpPr>
            <p:spPr>
              <a:xfrm rot="745800">
                <a:off x="583200" y="4303440"/>
                <a:ext cx="75960" cy="86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4030" h="479">
                    <a:moveTo>
                      <a:pt x="69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69" y="172"/>
                    </a:lnTo>
                    <a:lnTo>
                      <a:pt x="1025" y="308"/>
                    </a:lnTo>
                    <a:lnTo>
                      <a:pt x="2015" y="411"/>
                    </a:lnTo>
                    <a:lnTo>
                      <a:pt x="2971" y="479"/>
                    </a:lnTo>
                    <a:lnTo>
                      <a:pt x="3961" y="479"/>
                    </a:lnTo>
                    <a:lnTo>
                      <a:pt x="3995" y="445"/>
                    </a:lnTo>
                    <a:lnTo>
                      <a:pt x="4029" y="411"/>
                    </a:lnTo>
                    <a:lnTo>
                      <a:pt x="3995" y="342"/>
                    </a:lnTo>
                    <a:lnTo>
                      <a:pt x="3961" y="342"/>
                    </a:lnTo>
                    <a:lnTo>
                      <a:pt x="2015" y="172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4" name="Google Shape;881;p32"/>
              <p:cNvSpPr/>
              <p:nvPr/>
            </p:nvSpPr>
            <p:spPr>
              <a:xfrm rot="745800">
                <a:off x="721080" y="3853440"/>
                <a:ext cx="151920" cy="594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8024" h="3142">
                    <a:moveTo>
                      <a:pt x="1537" y="1"/>
                    </a:moveTo>
                    <a:lnTo>
                      <a:pt x="991" y="35"/>
                    </a:lnTo>
                    <a:lnTo>
                      <a:pt x="513" y="172"/>
                    </a:lnTo>
                    <a:lnTo>
                      <a:pt x="274" y="240"/>
                    </a:lnTo>
                    <a:lnTo>
                      <a:pt x="35" y="342"/>
                    </a:lnTo>
                    <a:lnTo>
                      <a:pt x="1" y="376"/>
                    </a:lnTo>
                    <a:lnTo>
                      <a:pt x="1" y="445"/>
                    </a:lnTo>
                    <a:lnTo>
                      <a:pt x="35" y="513"/>
                    </a:lnTo>
                    <a:lnTo>
                      <a:pt x="103" y="513"/>
                    </a:lnTo>
                    <a:lnTo>
                      <a:pt x="615" y="411"/>
                    </a:lnTo>
                    <a:lnTo>
                      <a:pt x="1128" y="376"/>
                    </a:lnTo>
                    <a:lnTo>
                      <a:pt x="1640" y="376"/>
                    </a:lnTo>
                    <a:lnTo>
                      <a:pt x="2152" y="445"/>
                    </a:lnTo>
                    <a:lnTo>
                      <a:pt x="2664" y="547"/>
                    </a:lnTo>
                    <a:lnTo>
                      <a:pt x="3176" y="684"/>
                    </a:lnTo>
                    <a:lnTo>
                      <a:pt x="3688" y="888"/>
                    </a:lnTo>
                    <a:lnTo>
                      <a:pt x="4166" y="1093"/>
                    </a:lnTo>
                    <a:lnTo>
                      <a:pt x="5156" y="1571"/>
                    </a:lnTo>
                    <a:lnTo>
                      <a:pt x="6112" y="2083"/>
                    </a:lnTo>
                    <a:lnTo>
                      <a:pt x="7034" y="2630"/>
                    </a:lnTo>
                    <a:lnTo>
                      <a:pt x="7887" y="3142"/>
                    </a:lnTo>
                    <a:lnTo>
                      <a:pt x="7955" y="3142"/>
                    </a:lnTo>
                    <a:lnTo>
                      <a:pt x="8024" y="3108"/>
                    </a:lnTo>
                    <a:lnTo>
                      <a:pt x="8024" y="3039"/>
                    </a:lnTo>
                    <a:lnTo>
                      <a:pt x="7990" y="3005"/>
                    </a:lnTo>
                    <a:lnTo>
                      <a:pt x="7682" y="2664"/>
                    </a:lnTo>
                    <a:lnTo>
                      <a:pt x="7273" y="2356"/>
                    </a:lnTo>
                    <a:lnTo>
                      <a:pt x="6863" y="2015"/>
                    </a:lnTo>
                    <a:lnTo>
                      <a:pt x="6385" y="1708"/>
                    </a:lnTo>
                    <a:lnTo>
                      <a:pt x="5907" y="1401"/>
                    </a:lnTo>
                    <a:lnTo>
                      <a:pt x="5395" y="1093"/>
                    </a:lnTo>
                    <a:lnTo>
                      <a:pt x="4849" y="820"/>
                    </a:lnTo>
                    <a:lnTo>
                      <a:pt x="4303" y="581"/>
                    </a:lnTo>
                    <a:lnTo>
                      <a:pt x="3722" y="376"/>
                    </a:lnTo>
                    <a:lnTo>
                      <a:pt x="3176" y="206"/>
                    </a:lnTo>
                    <a:lnTo>
                      <a:pt x="2630" y="103"/>
                    </a:lnTo>
                    <a:lnTo>
                      <a:pt x="2049" y="35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5" name="Google Shape;882;p32"/>
              <p:cNvSpPr/>
              <p:nvPr/>
            </p:nvSpPr>
            <p:spPr>
              <a:xfrm rot="745800">
                <a:off x="790560" y="3898080"/>
                <a:ext cx="55440" cy="27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2937" h="1435">
                    <a:moveTo>
                      <a:pt x="34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34" y="103"/>
                    </a:lnTo>
                    <a:lnTo>
                      <a:pt x="444" y="171"/>
                    </a:lnTo>
                    <a:lnTo>
                      <a:pt x="819" y="308"/>
                    </a:lnTo>
                    <a:lnTo>
                      <a:pt x="1195" y="444"/>
                    </a:lnTo>
                    <a:lnTo>
                      <a:pt x="1536" y="581"/>
                    </a:lnTo>
                    <a:lnTo>
                      <a:pt x="1912" y="751"/>
                    </a:lnTo>
                    <a:lnTo>
                      <a:pt x="2253" y="956"/>
                    </a:lnTo>
                    <a:lnTo>
                      <a:pt x="2595" y="1195"/>
                    </a:lnTo>
                    <a:lnTo>
                      <a:pt x="2902" y="1434"/>
                    </a:lnTo>
                    <a:lnTo>
                      <a:pt x="2936" y="1434"/>
                    </a:lnTo>
                    <a:lnTo>
                      <a:pt x="2936" y="1400"/>
                    </a:lnTo>
                    <a:lnTo>
                      <a:pt x="2629" y="1127"/>
                    </a:lnTo>
                    <a:lnTo>
                      <a:pt x="2287" y="922"/>
                    </a:lnTo>
                    <a:lnTo>
                      <a:pt x="1946" y="683"/>
                    </a:lnTo>
                    <a:lnTo>
                      <a:pt x="1605" y="512"/>
                    </a:lnTo>
                    <a:lnTo>
                      <a:pt x="1229" y="342"/>
                    </a:lnTo>
                    <a:lnTo>
                      <a:pt x="854" y="205"/>
                    </a:lnTo>
                    <a:lnTo>
                      <a:pt x="478" y="10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6" name="Google Shape;883;p32"/>
              <p:cNvSpPr/>
              <p:nvPr/>
            </p:nvSpPr>
            <p:spPr>
              <a:xfrm rot="745800">
                <a:off x="781920" y="3913560"/>
                <a:ext cx="26280" cy="1116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11160"/>
                  <a:gd name="textAreaBottom" fmla="*/ 11520 h 11160"/>
                </a:gdLst>
                <a:ahLst/>
                <a:cxnLst/>
                <a:rect l="textAreaLeft" t="textAreaTop" r="textAreaRight" b="textAreaBottom"/>
                <a:pathLst>
                  <a:path w="1401" h="616">
                    <a:moveTo>
                      <a:pt x="69" y="1"/>
                    </a:moveTo>
                    <a:lnTo>
                      <a:pt x="1" y="69"/>
                    </a:lnTo>
                    <a:lnTo>
                      <a:pt x="1" y="171"/>
                    </a:lnTo>
                    <a:lnTo>
                      <a:pt x="35" y="206"/>
                    </a:lnTo>
                    <a:lnTo>
                      <a:pt x="69" y="240"/>
                    </a:lnTo>
                    <a:lnTo>
                      <a:pt x="684" y="444"/>
                    </a:lnTo>
                    <a:lnTo>
                      <a:pt x="991" y="547"/>
                    </a:lnTo>
                    <a:lnTo>
                      <a:pt x="1298" y="615"/>
                    </a:lnTo>
                    <a:lnTo>
                      <a:pt x="1366" y="581"/>
                    </a:lnTo>
                    <a:lnTo>
                      <a:pt x="1400" y="547"/>
                    </a:lnTo>
                    <a:lnTo>
                      <a:pt x="1400" y="479"/>
                    </a:lnTo>
                    <a:lnTo>
                      <a:pt x="1366" y="444"/>
                    </a:lnTo>
                    <a:lnTo>
                      <a:pt x="1059" y="308"/>
                    </a:lnTo>
                    <a:lnTo>
                      <a:pt x="752" y="206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" bIns="5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7" name="Google Shape;884;p32"/>
              <p:cNvSpPr/>
              <p:nvPr/>
            </p:nvSpPr>
            <p:spPr>
              <a:xfrm rot="745800">
                <a:off x="725760" y="3868920"/>
                <a:ext cx="44280" cy="864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2357" h="479">
                    <a:moveTo>
                      <a:pt x="376" y="1"/>
                    </a:moveTo>
                    <a:lnTo>
                      <a:pt x="103" y="35"/>
                    </a:lnTo>
                    <a:lnTo>
                      <a:pt x="35" y="69"/>
                    </a:lnTo>
                    <a:lnTo>
                      <a:pt x="1" y="137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342" y="342"/>
                    </a:lnTo>
                    <a:lnTo>
                      <a:pt x="615" y="376"/>
                    </a:lnTo>
                    <a:lnTo>
                      <a:pt x="1161" y="444"/>
                    </a:lnTo>
                    <a:lnTo>
                      <a:pt x="1708" y="479"/>
                    </a:lnTo>
                    <a:lnTo>
                      <a:pt x="1981" y="479"/>
                    </a:lnTo>
                    <a:lnTo>
                      <a:pt x="2254" y="444"/>
                    </a:lnTo>
                    <a:lnTo>
                      <a:pt x="2322" y="410"/>
                    </a:lnTo>
                    <a:lnTo>
                      <a:pt x="2356" y="342"/>
                    </a:lnTo>
                    <a:lnTo>
                      <a:pt x="2322" y="274"/>
                    </a:lnTo>
                    <a:lnTo>
                      <a:pt x="2288" y="240"/>
                    </a:lnTo>
                    <a:lnTo>
                      <a:pt x="2015" y="171"/>
                    </a:lnTo>
                    <a:lnTo>
                      <a:pt x="1742" y="103"/>
                    </a:lnTo>
                    <a:lnTo>
                      <a:pt x="1196" y="3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8" name="Google Shape;885;p32"/>
              <p:cNvSpPr/>
              <p:nvPr/>
            </p:nvSpPr>
            <p:spPr>
              <a:xfrm rot="745800">
                <a:off x="601200" y="3741120"/>
                <a:ext cx="396000" cy="376560"/>
              </a:xfrm>
              <a:custGeom>
                <a:avLst/>
                <a:gdLst>
                  <a:gd name="textAreaLeft" fmla="*/ 0 w 396000"/>
                  <a:gd name="textAreaRight" fmla="*/ 396360 w 396000"/>
                  <a:gd name="textAreaTop" fmla="*/ 0 h 376560"/>
                  <a:gd name="textAreaBottom" fmla="*/ 376920 h 376560"/>
                </a:gdLst>
                <a:ahLst/>
                <a:cxnLst/>
                <a:rect l="textAreaLeft" t="textAreaTop" r="textAreaRight" b="textAreaBottom"/>
                <a:pathLst>
                  <a:path w="20894" h="19870">
                    <a:moveTo>
                      <a:pt x="4336" y="0"/>
                    </a:moveTo>
                    <a:lnTo>
                      <a:pt x="3278" y="69"/>
                    </a:lnTo>
                    <a:lnTo>
                      <a:pt x="2219" y="205"/>
                    </a:lnTo>
                    <a:lnTo>
                      <a:pt x="1707" y="308"/>
                    </a:lnTo>
                    <a:lnTo>
                      <a:pt x="1229" y="444"/>
                    </a:lnTo>
                    <a:lnTo>
                      <a:pt x="717" y="581"/>
                    </a:lnTo>
                    <a:lnTo>
                      <a:pt x="239" y="717"/>
                    </a:lnTo>
                    <a:lnTo>
                      <a:pt x="137" y="785"/>
                    </a:lnTo>
                    <a:lnTo>
                      <a:pt x="68" y="888"/>
                    </a:lnTo>
                    <a:lnTo>
                      <a:pt x="0" y="990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8" y="1298"/>
                    </a:lnTo>
                    <a:lnTo>
                      <a:pt x="171" y="1366"/>
                    </a:lnTo>
                    <a:lnTo>
                      <a:pt x="307" y="1366"/>
                    </a:lnTo>
                    <a:lnTo>
                      <a:pt x="2219" y="1298"/>
                    </a:lnTo>
                    <a:lnTo>
                      <a:pt x="5155" y="1298"/>
                    </a:lnTo>
                    <a:lnTo>
                      <a:pt x="6111" y="1366"/>
                    </a:lnTo>
                    <a:lnTo>
                      <a:pt x="7067" y="1468"/>
                    </a:lnTo>
                    <a:lnTo>
                      <a:pt x="8023" y="1571"/>
                    </a:lnTo>
                    <a:lnTo>
                      <a:pt x="8979" y="1741"/>
                    </a:lnTo>
                    <a:lnTo>
                      <a:pt x="9901" y="1980"/>
                    </a:lnTo>
                    <a:lnTo>
                      <a:pt x="10788" y="2253"/>
                    </a:lnTo>
                    <a:lnTo>
                      <a:pt x="11676" y="2595"/>
                    </a:lnTo>
                    <a:lnTo>
                      <a:pt x="12564" y="3005"/>
                    </a:lnTo>
                    <a:lnTo>
                      <a:pt x="13417" y="3448"/>
                    </a:lnTo>
                    <a:lnTo>
                      <a:pt x="14236" y="3995"/>
                    </a:lnTo>
                    <a:lnTo>
                      <a:pt x="14612" y="4302"/>
                    </a:lnTo>
                    <a:lnTo>
                      <a:pt x="15022" y="4609"/>
                    </a:lnTo>
                    <a:lnTo>
                      <a:pt x="15397" y="4950"/>
                    </a:lnTo>
                    <a:lnTo>
                      <a:pt x="15773" y="5326"/>
                    </a:lnTo>
                    <a:lnTo>
                      <a:pt x="16114" y="5702"/>
                    </a:lnTo>
                    <a:lnTo>
                      <a:pt x="16456" y="6077"/>
                    </a:lnTo>
                    <a:lnTo>
                      <a:pt x="16763" y="6487"/>
                    </a:lnTo>
                    <a:lnTo>
                      <a:pt x="17036" y="6896"/>
                    </a:lnTo>
                    <a:lnTo>
                      <a:pt x="17309" y="7306"/>
                    </a:lnTo>
                    <a:lnTo>
                      <a:pt x="17582" y="7716"/>
                    </a:lnTo>
                    <a:lnTo>
                      <a:pt x="18060" y="8603"/>
                    </a:lnTo>
                    <a:lnTo>
                      <a:pt x="18436" y="9525"/>
                    </a:lnTo>
                    <a:lnTo>
                      <a:pt x="18777" y="10481"/>
                    </a:lnTo>
                    <a:lnTo>
                      <a:pt x="19050" y="11471"/>
                    </a:lnTo>
                    <a:lnTo>
                      <a:pt x="19255" y="12461"/>
                    </a:lnTo>
                    <a:lnTo>
                      <a:pt x="19426" y="13485"/>
                    </a:lnTo>
                    <a:lnTo>
                      <a:pt x="19562" y="14475"/>
                    </a:lnTo>
                    <a:lnTo>
                      <a:pt x="19631" y="15500"/>
                    </a:lnTo>
                    <a:lnTo>
                      <a:pt x="19631" y="16524"/>
                    </a:lnTo>
                    <a:lnTo>
                      <a:pt x="19631" y="17548"/>
                    </a:lnTo>
                    <a:lnTo>
                      <a:pt x="19596" y="18538"/>
                    </a:lnTo>
                    <a:lnTo>
                      <a:pt x="19494" y="19528"/>
                    </a:lnTo>
                    <a:lnTo>
                      <a:pt x="19494" y="19665"/>
                    </a:lnTo>
                    <a:lnTo>
                      <a:pt x="19562" y="19767"/>
                    </a:lnTo>
                    <a:lnTo>
                      <a:pt x="19665" y="19835"/>
                    </a:lnTo>
                    <a:lnTo>
                      <a:pt x="19767" y="19870"/>
                    </a:lnTo>
                    <a:lnTo>
                      <a:pt x="19869" y="19870"/>
                    </a:lnTo>
                    <a:lnTo>
                      <a:pt x="19972" y="19835"/>
                    </a:lnTo>
                    <a:lnTo>
                      <a:pt x="20074" y="19767"/>
                    </a:lnTo>
                    <a:lnTo>
                      <a:pt x="20143" y="19665"/>
                    </a:lnTo>
                    <a:lnTo>
                      <a:pt x="20313" y="19187"/>
                    </a:lnTo>
                    <a:lnTo>
                      <a:pt x="20450" y="18709"/>
                    </a:lnTo>
                    <a:lnTo>
                      <a:pt x="20586" y="18197"/>
                    </a:lnTo>
                    <a:lnTo>
                      <a:pt x="20689" y="17685"/>
                    </a:lnTo>
                    <a:lnTo>
                      <a:pt x="20757" y="17172"/>
                    </a:lnTo>
                    <a:lnTo>
                      <a:pt x="20825" y="16660"/>
                    </a:lnTo>
                    <a:lnTo>
                      <a:pt x="20894" y="15636"/>
                    </a:lnTo>
                    <a:lnTo>
                      <a:pt x="20894" y="14578"/>
                    </a:lnTo>
                    <a:lnTo>
                      <a:pt x="20825" y="13520"/>
                    </a:lnTo>
                    <a:lnTo>
                      <a:pt x="20655" y="12427"/>
                    </a:lnTo>
                    <a:lnTo>
                      <a:pt x="20416" y="11403"/>
                    </a:lnTo>
                    <a:lnTo>
                      <a:pt x="20143" y="10345"/>
                    </a:lnTo>
                    <a:lnTo>
                      <a:pt x="19767" y="9320"/>
                    </a:lnTo>
                    <a:lnTo>
                      <a:pt x="19357" y="8364"/>
                    </a:lnTo>
                    <a:lnTo>
                      <a:pt x="18845" y="7409"/>
                    </a:lnTo>
                    <a:lnTo>
                      <a:pt x="18299" y="6521"/>
                    </a:lnTo>
                    <a:lnTo>
                      <a:pt x="17685" y="5667"/>
                    </a:lnTo>
                    <a:lnTo>
                      <a:pt x="17377" y="5258"/>
                    </a:lnTo>
                    <a:lnTo>
                      <a:pt x="17036" y="4882"/>
                    </a:lnTo>
                    <a:lnTo>
                      <a:pt x="16694" y="4507"/>
                    </a:lnTo>
                    <a:lnTo>
                      <a:pt x="16319" y="4165"/>
                    </a:lnTo>
                    <a:lnTo>
                      <a:pt x="15534" y="3517"/>
                    </a:lnTo>
                    <a:lnTo>
                      <a:pt x="14714" y="2902"/>
                    </a:lnTo>
                    <a:lnTo>
                      <a:pt x="13793" y="2356"/>
                    </a:lnTo>
                    <a:lnTo>
                      <a:pt x="12837" y="1878"/>
                    </a:lnTo>
                    <a:lnTo>
                      <a:pt x="11847" y="1434"/>
                    </a:lnTo>
                    <a:lnTo>
                      <a:pt x="10822" y="1024"/>
                    </a:lnTo>
                    <a:lnTo>
                      <a:pt x="9764" y="683"/>
                    </a:lnTo>
                    <a:lnTo>
                      <a:pt x="8706" y="410"/>
                    </a:lnTo>
                    <a:lnTo>
                      <a:pt x="7613" y="205"/>
                    </a:lnTo>
                    <a:lnTo>
                      <a:pt x="6521" y="69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69" name="Google Shape;886;p32"/>
              <p:cNvSpPr/>
              <p:nvPr/>
            </p:nvSpPr>
            <p:spPr>
              <a:xfrm rot="745800">
                <a:off x="409320" y="4133520"/>
                <a:ext cx="45720" cy="450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45000"/>
                  <a:gd name="textAreaBottom" fmla="*/ 45360 h 45000"/>
                </a:gdLst>
                <a:ahLst/>
                <a:cxnLst/>
                <a:rect l="textAreaLeft" t="textAreaTop" r="textAreaRight" b="textAreaBottom"/>
                <a:pathLst>
                  <a:path w="2424" h="2391">
                    <a:moveTo>
                      <a:pt x="0" y="1"/>
                    </a:moveTo>
                    <a:lnTo>
                      <a:pt x="0" y="69"/>
                    </a:lnTo>
                    <a:lnTo>
                      <a:pt x="205" y="410"/>
                    </a:lnTo>
                    <a:lnTo>
                      <a:pt x="444" y="752"/>
                    </a:lnTo>
                    <a:lnTo>
                      <a:pt x="717" y="1093"/>
                    </a:lnTo>
                    <a:lnTo>
                      <a:pt x="990" y="1366"/>
                    </a:lnTo>
                    <a:lnTo>
                      <a:pt x="1297" y="1674"/>
                    </a:lnTo>
                    <a:lnTo>
                      <a:pt x="1639" y="1913"/>
                    </a:lnTo>
                    <a:lnTo>
                      <a:pt x="1980" y="2152"/>
                    </a:lnTo>
                    <a:lnTo>
                      <a:pt x="2356" y="2391"/>
                    </a:lnTo>
                    <a:lnTo>
                      <a:pt x="2424" y="2391"/>
                    </a:lnTo>
                    <a:lnTo>
                      <a:pt x="2424" y="2322"/>
                    </a:lnTo>
                    <a:lnTo>
                      <a:pt x="2390" y="2288"/>
                    </a:lnTo>
                    <a:lnTo>
                      <a:pt x="1775" y="1742"/>
                    </a:lnTo>
                    <a:lnTo>
                      <a:pt x="1195" y="1196"/>
                    </a:lnTo>
                    <a:lnTo>
                      <a:pt x="615" y="615"/>
                    </a:lnTo>
                    <a:lnTo>
                      <a:pt x="34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680" bIns="22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0" name="Google Shape;887;p32"/>
              <p:cNvSpPr/>
              <p:nvPr/>
            </p:nvSpPr>
            <p:spPr>
              <a:xfrm rot="745800">
                <a:off x="682560" y="3765600"/>
                <a:ext cx="14400" cy="28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2880"/>
                  <a:gd name="textAreaBottom" fmla="*/ 3240 h 2880"/>
                </a:gdLst>
                <a:ahLst/>
                <a:cxnLst/>
                <a:rect l="textAreaLeft" t="textAreaTop" r="textAreaRight" b="textAreaBottom"/>
                <a:pathLst>
                  <a:path w="786" h="172">
                    <a:moveTo>
                      <a:pt x="786" y="0"/>
                    </a:moveTo>
                    <a:lnTo>
                      <a:pt x="1" y="137"/>
                    </a:lnTo>
                    <a:lnTo>
                      <a:pt x="1" y="171"/>
                    </a:lnTo>
                    <a:lnTo>
                      <a:pt x="35" y="171"/>
                    </a:ln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" bIns="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1" name="Google Shape;888;p32"/>
              <p:cNvSpPr/>
              <p:nvPr/>
            </p:nvSpPr>
            <p:spPr>
              <a:xfrm rot="745800">
                <a:off x="660600" y="3783960"/>
                <a:ext cx="45720" cy="54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2425" h="308">
                    <a:moveTo>
                      <a:pt x="1264" y="1"/>
                    </a:moveTo>
                    <a:lnTo>
                      <a:pt x="650" y="35"/>
                    </a:lnTo>
                    <a:lnTo>
                      <a:pt x="103" y="103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69" y="308"/>
                    </a:lnTo>
                    <a:lnTo>
                      <a:pt x="138" y="308"/>
                    </a:lnTo>
                    <a:lnTo>
                      <a:pt x="718" y="274"/>
                    </a:lnTo>
                    <a:lnTo>
                      <a:pt x="1845" y="274"/>
                    </a:lnTo>
                    <a:lnTo>
                      <a:pt x="2391" y="205"/>
                    </a:lnTo>
                    <a:lnTo>
                      <a:pt x="2425" y="205"/>
                    </a:lnTo>
                    <a:lnTo>
                      <a:pt x="2425" y="137"/>
                    </a:lnTo>
                    <a:lnTo>
                      <a:pt x="2425" y="103"/>
                    </a:lnTo>
                    <a:lnTo>
                      <a:pt x="2391" y="69"/>
                    </a:lnTo>
                    <a:lnTo>
                      <a:pt x="2118" y="35"/>
                    </a:ln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2" name="Google Shape;889;p32"/>
              <p:cNvSpPr/>
              <p:nvPr/>
            </p:nvSpPr>
            <p:spPr>
              <a:xfrm rot="745800">
                <a:off x="686880" y="3802680"/>
                <a:ext cx="19080" cy="540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1025" h="309">
                    <a:moveTo>
                      <a:pt x="922" y="1"/>
                    </a:moveTo>
                    <a:lnTo>
                      <a:pt x="547" y="69"/>
                    </a:lnTo>
                    <a:lnTo>
                      <a:pt x="342" y="103"/>
                    </a:lnTo>
                    <a:lnTo>
                      <a:pt x="103" y="69"/>
                    </a:lnTo>
                    <a:lnTo>
                      <a:pt x="35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69" y="240"/>
                    </a:lnTo>
                    <a:lnTo>
                      <a:pt x="274" y="274"/>
                    </a:lnTo>
                    <a:lnTo>
                      <a:pt x="513" y="308"/>
                    </a:lnTo>
                    <a:lnTo>
                      <a:pt x="751" y="274"/>
                    </a:lnTo>
                    <a:lnTo>
                      <a:pt x="888" y="240"/>
                    </a:lnTo>
                    <a:lnTo>
                      <a:pt x="990" y="206"/>
                    </a:lnTo>
                    <a:lnTo>
                      <a:pt x="1025" y="138"/>
                    </a:lnTo>
                    <a:lnTo>
                      <a:pt x="1025" y="69"/>
                    </a:lnTo>
                    <a:lnTo>
                      <a:pt x="990" y="3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3" name="Google Shape;890;p32"/>
              <p:cNvSpPr/>
              <p:nvPr/>
            </p:nvSpPr>
            <p:spPr>
              <a:xfrm rot="745800">
                <a:off x="870120" y="4035600"/>
                <a:ext cx="13320" cy="921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92160"/>
                  <a:gd name="textAreaBottom" fmla="*/ 92520 h 92160"/>
                </a:gdLst>
                <a:ahLst/>
                <a:cxnLst/>
                <a:rect l="textAreaLeft" t="textAreaTop" r="textAreaRight" b="textAreaBottom"/>
                <a:pathLst>
                  <a:path w="718" h="4883">
                    <a:moveTo>
                      <a:pt x="69" y="0"/>
                    </a:moveTo>
                    <a:lnTo>
                      <a:pt x="1" y="35"/>
                    </a:lnTo>
                    <a:lnTo>
                      <a:pt x="1" y="103"/>
                    </a:lnTo>
                    <a:lnTo>
                      <a:pt x="103" y="649"/>
                    </a:lnTo>
                    <a:lnTo>
                      <a:pt x="206" y="1229"/>
                    </a:lnTo>
                    <a:lnTo>
                      <a:pt x="308" y="1776"/>
                    </a:lnTo>
                    <a:lnTo>
                      <a:pt x="376" y="2356"/>
                    </a:lnTo>
                    <a:lnTo>
                      <a:pt x="411" y="2971"/>
                    </a:lnTo>
                    <a:lnTo>
                      <a:pt x="376" y="3585"/>
                    </a:lnTo>
                    <a:lnTo>
                      <a:pt x="308" y="4200"/>
                    </a:lnTo>
                    <a:lnTo>
                      <a:pt x="206" y="4814"/>
                    </a:lnTo>
                    <a:lnTo>
                      <a:pt x="206" y="4882"/>
                    </a:lnTo>
                    <a:lnTo>
                      <a:pt x="274" y="4882"/>
                    </a:lnTo>
                    <a:lnTo>
                      <a:pt x="308" y="4848"/>
                    </a:lnTo>
                    <a:lnTo>
                      <a:pt x="479" y="4302"/>
                    </a:lnTo>
                    <a:lnTo>
                      <a:pt x="581" y="3688"/>
                    </a:lnTo>
                    <a:lnTo>
                      <a:pt x="684" y="3039"/>
                    </a:lnTo>
                    <a:lnTo>
                      <a:pt x="718" y="2424"/>
                    </a:lnTo>
                    <a:lnTo>
                      <a:pt x="684" y="1810"/>
                    </a:lnTo>
                    <a:lnTo>
                      <a:pt x="581" y="1195"/>
                    </a:lnTo>
                    <a:lnTo>
                      <a:pt x="513" y="888"/>
                    </a:lnTo>
                    <a:lnTo>
                      <a:pt x="411" y="581"/>
                    </a:lnTo>
                    <a:lnTo>
                      <a:pt x="274" y="308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4" name="Google Shape;891;p32"/>
              <p:cNvSpPr/>
              <p:nvPr/>
            </p:nvSpPr>
            <p:spPr>
              <a:xfrm rot="745800">
                <a:off x="857520" y="4036680"/>
                <a:ext cx="6120" cy="68760"/>
              </a:xfrm>
              <a:custGeom>
                <a:avLst/>
                <a:gdLst>
                  <a:gd name="textAreaLeft" fmla="*/ 0 w 6120"/>
                  <a:gd name="textAreaRight" fmla="*/ 6480 w 6120"/>
                  <a:gd name="textAreaTop" fmla="*/ 0 h 68760"/>
                  <a:gd name="textAreaBottom" fmla="*/ 69120 h 68760"/>
                </a:gdLst>
                <a:ahLst/>
                <a:cxnLst/>
                <a:rect l="textAreaLeft" t="textAreaTop" r="textAreaRight" b="textAreaBottom"/>
                <a:pathLst>
                  <a:path w="343" h="3654">
                    <a:moveTo>
                      <a:pt x="35" y="0"/>
                    </a:moveTo>
                    <a:lnTo>
                      <a:pt x="1" y="35"/>
                    </a:lnTo>
                    <a:lnTo>
                      <a:pt x="171" y="1810"/>
                    </a:lnTo>
                    <a:lnTo>
                      <a:pt x="240" y="2697"/>
                    </a:lnTo>
                    <a:lnTo>
                      <a:pt x="240" y="3619"/>
                    </a:lnTo>
                    <a:lnTo>
                      <a:pt x="240" y="3653"/>
                    </a:lnTo>
                    <a:lnTo>
                      <a:pt x="308" y="3653"/>
                    </a:lnTo>
                    <a:lnTo>
                      <a:pt x="308" y="3619"/>
                    </a:lnTo>
                    <a:lnTo>
                      <a:pt x="342" y="2732"/>
                    </a:lnTo>
                    <a:lnTo>
                      <a:pt x="342" y="1810"/>
                    </a:lnTo>
                    <a:lnTo>
                      <a:pt x="342" y="1366"/>
                    </a:lnTo>
                    <a:lnTo>
                      <a:pt x="274" y="922"/>
                    </a:lnTo>
                    <a:lnTo>
                      <a:pt x="206" y="478"/>
                    </a:lnTo>
                    <a:lnTo>
                      <a:pt x="103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5" name="Google Shape;892;p32"/>
              <p:cNvSpPr/>
              <p:nvPr/>
            </p:nvSpPr>
            <p:spPr>
              <a:xfrm rot="745800">
                <a:off x="846360" y="4042800"/>
                <a:ext cx="5400" cy="3204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309" h="1708">
                    <a:moveTo>
                      <a:pt x="103" y="0"/>
                    </a:moveTo>
                    <a:lnTo>
                      <a:pt x="35" y="35"/>
                    </a:lnTo>
                    <a:lnTo>
                      <a:pt x="35" y="103"/>
                    </a:lnTo>
                    <a:lnTo>
                      <a:pt x="1" y="444"/>
                    </a:lnTo>
                    <a:lnTo>
                      <a:pt x="35" y="820"/>
                    </a:lnTo>
                    <a:lnTo>
                      <a:pt x="69" y="1571"/>
                    </a:lnTo>
                    <a:lnTo>
                      <a:pt x="137" y="1673"/>
                    </a:lnTo>
                    <a:lnTo>
                      <a:pt x="206" y="1707"/>
                    </a:lnTo>
                    <a:lnTo>
                      <a:pt x="274" y="1673"/>
                    </a:lnTo>
                    <a:lnTo>
                      <a:pt x="308" y="1639"/>
                    </a:lnTo>
                    <a:lnTo>
                      <a:pt x="308" y="1605"/>
                    </a:lnTo>
                    <a:lnTo>
                      <a:pt x="274" y="820"/>
                    </a:lnTo>
                    <a:lnTo>
                      <a:pt x="240" y="444"/>
                    </a:lnTo>
                    <a:lnTo>
                      <a:pt x="172" y="69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6" name="Google Shape;893;p32"/>
              <p:cNvSpPr/>
              <p:nvPr/>
            </p:nvSpPr>
            <p:spPr>
              <a:xfrm rot="745800">
                <a:off x="829800" y="4053240"/>
                <a:ext cx="2160" cy="6120"/>
              </a:xfrm>
              <a:custGeom>
                <a:avLst/>
                <a:gdLst>
                  <a:gd name="textAreaLeft" fmla="*/ 0 w 2160"/>
                  <a:gd name="textAreaRight" fmla="*/ 2520 w 2160"/>
                  <a:gd name="textAreaTop" fmla="*/ 0 h 6120"/>
                  <a:gd name="textAreaBottom" fmla="*/ 6480 h 6120"/>
                </a:gdLst>
                <a:ahLst/>
                <a:cxnLst/>
                <a:rect l="textAreaLeft" t="textAreaTop" r="textAreaRight" b="textAreaBottom"/>
                <a:pathLst>
                  <a:path w="137" h="342">
                    <a:moveTo>
                      <a:pt x="0" y="0"/>
                    </a:moveTo>
                    <a:lnTo>
                      <a:pt x="0" y="35"/>
                    </a:lnTo>
                    <a:lnTo>
                      <a:pt x="68" y="308"/>
                    </a:lnTo>
                    <a:lnTo>
                      <a:pt x="103" y="342"/>
                    </a:lnTo>
                    <a:lnTo>
                      <a:pt x="137" y="342"/>
                    </a:lnTo>
                    <a:lnTo>
                      <a:pt x="137" y="30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" bIns="3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7" name="Google Shape;894;p32"/>
              <p:cNvSpPr/>
              <p:nvPr/>
            </p:nvSpPr>
            <p:spPr>
              <a:xfrm rot="745800">
                <a:off x="812880" y="4146120"/>
                <a:ext cx="10080" cy="19080"/>
              </a:xfrm>
              <a:custGeom>
                <a:avLst/>
                <a:gdLst>
                  <a:gd name="textAreaLeft" fmla="*/ 0 w 10080"/>
                  <a:gd name="textAreaRight" fmla="*/ 10440 w 100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547" h="1025">
                    <a:moveTo>
                      <a:pt x="342" y="1"/>
                    </a:moveTo>
                    <a:lnTo>
                      <a:pt x="273" y="103"/>
                    </a:lnTo>
                    <a:lnTo>
                      <a:pt x="239" y="205"/>
                    </a:lnTo>
                    <a:lnTo>
                      <a:pt x="171" y="410"/>
                    </a:lnTo>
                    <a:lnTo>
                      <a:pt x="0" y="888"/>
                    </a:lnTo>
                    <a:lnTo>
                      <a:pt x="0" y="922"/>
                    </a:lnTo>
                    <a:lnTo>
                      <a:pt x="0" y="991"/>
                    </a:lnTo>
                    <a:lnTo>
                      <a:pt x="69" y="1025"/>
                    </a:lnTo>
                    <a:lnTo>
                      <a:pt x="205" y="1025"/>
                    </a:lnTo>
                    <a:lnTo>
                      <a:pt x="239" y="956"/>
                    </a:lnTo>
                    <a:lnTo>
                      <a:pt x="444" y="479"/>
                    </a:lnTo>
                    <a:lnTo>
                      <a:pt x="512" y="274"/>
                    </a:lnTo>
                    <a:lnTo>
                      <a:pt x="547" y="171"/>
                    </a:lnTo>
                    <a:lnTo>
                      <a:pt x="547" y="69"/>
                    </a:lnTo>
                    <a:lnTo>
                      <a:pt x="512" y="35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8" name="Google Shape;895;p32"/>
              <p:cNvSpPr/>
              <p:nvPr/>
            </p:nvSpPr>
            <p:spPr>
              <a:xfrm rot="745800">
                <a:off x="800280" y="41439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79" name="Google Shape;896;p32"/>
              <p:cNvSpPr/>
              <p:nvPr/>
            </p:nvSpPr>
            <p:spPr>
              <a:xfrm rot="745800">
                <a:off x="743760" y="3917160"/>
                <a:ext cx="51480" cy="2376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2732" h="1264">
                    <a:moveTo>
                      <a:pt x="68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205"/>
                    </a:lnTo>
                    <a:lnTo>
                      <a:pt x="68" y="240"/>
                    </a:lnTo>
                    <a:lnTo>
                      <a:pt x="444" y="240"/>
                    </a:lnTo>
                    <a:lnTo>
                      <a:pt x="785" y="308"/>
                    </a:lnTo>
                    <a:lnTo>
                      <a:pt x="1127" y="376"/>
                    </a:lnTo>
                    <a:lnTo>
                      <a:pt x="1434" y="513"/>
                    </a:lnTo>
                    <a:lnTo>
                      <a:pt x="1741" y="683"/>
                    </a:lnTo>
                    <a:lnTo>
                      <a:pt x="2014" y="888"/>
                    </a:lnTo>
                    <a:lnTo>
                      <a:pt x="2287" y="1059"/>
                    </a:lnTo>
                    <a:lnTo>
                      <a:pt x="2595" y="1230"/>
                    </a:lnTo>
                    <a:lnTo>
                      <a:pt x="2663" y="1264"/>
                    </a:lnTo>
                    <a:lnTo>
                      <a:pt x="2731" y="1230"/>
                    </a:lnTo>
                    <a:lnTo>
                      <a:pt x="2731" y="1196"/>
                    </a:lnTo>
                    <a:lnTo>
                      <a:pt x="2731" y="1127"/>
                    </a:lnTo>
                    <a:lnTo>
                      <a:pt x="2663" y="957"/>
                    </a:lnTo>
                    <a:lnTo>
                      <a:pt x="2526" y="820"/>
                    </a:lnTo>
                    <a:lnTo>
                      <a:pt x="2287" y="581"/>
                    </a:lnTo>
                    <a:lnTo>
                      <a:pt x="1946" y="376"/>
                    </a:lnTo>
                    <a:lnTo>
                      <a:pt x="1605" y="240"/>
                    </a:lnTo>
                    <a:lnTo>
                      <a:pt x="1195" y="137"/>
                    </a:lnTo>
                    <a:lnTo>
                      <a:pt x="819" y="35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0" name="Google Shape;897;p32"/>
              <p:cNvSpPr/>
              <p:nvPr/>
            </p:nvSpPr>
            <p:spPr>
              <a:xfrm rot="745800">
                <a:off x="766080" y="3944160"/>
                <a:ext cx="20520" cy="86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1094" h="479">
                    <a:moveTo>
                      <a:pt x="35" y="0"/>
                    </a:moveTo>
                    <a:lnTo>
                      <a:pt x="1" y="102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39"/>
                    </a:lnTo>
                    <a:lnTo>
                      <a:pt x="547" y="376"/>
                    </a:lnTo>
                    <a:lnTo>
                      <a:pt x="786" y="444"/>
                    </a:lnTo>
                    <a:lnTo>
                      <a:pt x="1025" y="478"/>
                    </a:lnTo>
                    <a:lnTo>
                      <a:pt x="1059" y="478"/>
                    </a:lnTo>
                    <a:lnTo>
                      <a:pt x="1093" y="410"/>
                    </a:lnTo>
                    <a:lnTo>
                      <a:pt x="1093" y="376"/>
                    </a:lnTo>
                    <a:lnTo>
                      <a:pt x="1059" y="307"/>
                    </a:lnTo>
                    <a:lnTo>
                      <a:pt x="854" y="205"/>
                    </a:lnTo>
                    <a:lnTo>
                      <a:pt x="615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1" name="Google Shape;898;p32"/>
              <p:cNvSpPr/>
              <p:nvPr/>
            </p:nvSpPr>
            <p:spPr>
              <a:xfrm rot="745800">
                <a:off x="885240" y="3943080"/>
                <a:ext cx="32040" cy="54720"/>
              </a:xfrm>
              <a:custGeom>
                <a:avLst/>
                <a:gdLst>
                  <a:gd name="textAreaLeft" fmla="*/ 0 w 32040"/>
                  <a:gd name="textAreaRight" fmla="*/ 32400 w 32040"/>
                  <a:gd name="textAreaTop" fmla="*/ 0 h 54720"/>
                  <a:gd name="textAreaBottom" fmla="*/ 55080 h 54720"/>
                </a:gdLst>
                <a:ahLst/>
                <a:cxnLst/>
                <a:rect l="textAreaLeft" t="textAreaTop" r="textAreaRight" b="textAreaBottom"/>
                <a:pathLst>
                  <a:path w="1708" h="2903">
                    <a:moveTo>
                      <a:pt x="35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854"/>
                    </a:lnTo>
                    <a:lnTo>
                      <a:pt x="684" y="1571"/>
                    </a:lnTo>
                    <a:lnTo>
                      <a:pt x="1093" y="2254"/>
                    </a:lnTo>
                    <a:lnTo>
                      <a:pt x="1537" y="2869"/>
                    </a:lnTo>
                    <a:lnTo>
                      <a:pt x="1605" y="2903"/>
                    </a:lnTo>
                    <a:lnTo>
                      <a:pt x="1640" y="2903"/>
                    </a:lnTo>
                    <a:lnTo>
                      <a:pt x="1708" y="2835"/>
                    </a:lnTo>
                    <a:lnTo>
                      <a:pt x="1708" y="2766"/>
                    </a:lnTo>
                    <a:lnTo>
                      <a:pt x="1401" y="2049"/>
                    </a:lnTo>
                    <a:lnTo>
                      <a:pt x="1025" y="1332"/>
                    </a:lnTo>
                    <a:lnTo>
                      <a:pt x="615" y="650"/>
                    </a:lnTo>
                    <a:lnTo>
                      <a:pt x="172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2" name="Google Shape;899;p32"/>
              <p:cNvSpPr/>
              <p:nvPr/>
            </p:nvSpPr>
            <p:spPr>
              <a:xfrm rot="745800">
                <a:off x="907920" y="3946320"/>
                <a:ext cx="20880" cy="5328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53280"/>
                  <a:gd name="textAreaBottom" fmla="*/ 53640 h 53280"/>
                </a:gdLst>
                <a:ahLst/>
                <a:cxnLst/>
                <a:rect l="textAreaLeft" t="textAreaTop" r="textAreaRight" b="textAreaBottom"/>
                <a:pathLst>
                  <a:path w="1128" h="2835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69" y="513"/>
                    </a:lnTo>
                    <a:lnTo>
                      <a:pt x="171" y="854"/>
                    </a:lnTo>
                    <a:lnTo>
                      <a:pt x="410" y="1537"/>
                    </a:lnTo>
                    <a:lnTo>
                      <a:pt x="615" y="2152"/>
                    </a:lnTo>
                    <a:lnTo>
                      <a:pt x="718" y="2459"/>
                    </a:lnTo>
                    <a:lnTo>
                      <a:pt x="854" y="2766"/>
                    </a:lnTo>
                    <a:lnTo>
                      <a:pt x="888" y="2800"/>
                    </a:lnTo>
                    <a:lnTo>
                      <a:pt x="923" y="2834"/>
                    </a:lnTo>
                    <a:lnTo>
                      <a:pt x="1025" y="2834"/>
                    </a:lnTo>
                    <a:lnTo>
                      <a:pt x="1093" y="2766"/>
                    </a:lnTo>
                    <a:lnTo>
                      <a:pt x="1127" y="2732"/>
                    </a:lnTo>
                    <a:lnTo>
                      <a:pt x="1127" y="2664"/>
                    </a:lnTo>
                    <a:lnTo>
                      <a:pt x="1025" y="2322"/>
                    </a:lnTo>
                    <a:lnTo>
                      <a:pt x="923" y="1981"/>
                    </a:lnTo>
                    <a:lnTo>
                      <a:pt x="718" y="1264"/>
                    </a:lnTo>
                    <a:lnTo>
                      <a:pt x="513" y="649"/>
                    </a:lnTo>
                    <a:lnTo>
                      <a:pt x="410" y="342"/>
                    </a:lnTo>
                    <a:lnTo>
                      <a:pt x="240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640" bIns="26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3" name="Google Shape;900;p32"/>
              <p:cNvSpPr/>
              <p:nvPr/>
            </p:nvSpPr>
            <p:spPr>
              <a:xfrm rot="745800">
                <a:off x="826920" y="4392360"/>
                <a:ext cx="49680" cy="7920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630" h="4200">
                    <a:moveTo>
                      <a:pt x="103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206" y="718"/>
                    </a:lnTo>
                    <a:lnTo>
                      <a:pt x="411" y="1298"/>
                    </a:lnTo>
                    <a:lnTo>
                      <a:pt x="684" y="1844"/>
                    </a:lnTo>
                    <a:lnTo>
                      <a:pt x="991" y="2356"/>
                    </a:lnTo>
                    <a:lnTo>
                      <a:pt x="1298" y="2834"/>
                    </a:lnTo>
                    <a:lnTo>
                      <a:pt x="1674" y="3312"/>
                    </a:lnTo>
                    <a:lnTo>
                      <a:pt x="2084" y="3756"/>
                    </a:lnTo>
                    <a:lnTo>
                      <a:pt x="2527" y="4166"/>
                    </a:lnTo>
                    <a:lnTo>
                      <a:pt x="2561" y="4200"/>
                    </a:lnTo>
                    <a:lnTo>
                      <a:pt x="2630" y="4166"/>
                    </a:lnTo>
                    <a:lnTo>
                      <a:pt x="2630" y="4132"/>
                    </a:lnTo>
                    <a:lnTo>
                      <a:pt x="2630" y="4063"/>
                    </a:lnTo>
                    <a:lnTo>
                      <a:pt x="1947" y="3142"/>
                    </a:lnTo>
                    <a:lnTo>
                      <a:pt x="1298" y="2152"/>
                    </a:lnTo>
                    <a:lnTo>
                      <a:pt x="1025" y="1639"/>
                    </a:lnTo>
                    <a:lnTo>
                      <a:pt x="752" y="1127"/>
                    </a:lnTo>
                    <a:lnTo>
                      <a:pt x="513" y="615"/>
                    </a:lnTo>
                    <a:lnTo>
                      <a:pt x="274" y="69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4" name="Google Shape;901;p32"/>
              <p:cNvSpPr/>
              <p:nvPr/>
            </p:nvSpPr>
            <p:spPr>
              <a:xfrm rot="745800">
                <a:off x="910440" y="4542120"/>
                <a:ext cx="100800" cy="230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5326" h="1230">
                    <a:moveTo>
                      <a:pt x="0" y="0"/>
                    </a:moveTo>
                    <a:lnTo>
                      <a:pt x="0" y="35"/>
                    </a:lnTo>
                    <a:lnTo>
                      <a:pt x="615" y="308"/>
                    </a:lnTo>
                    <a:lnTo>
                      <a:pt x="1229" y="547"/>
                    </a:lnTo>
                    <a:lnTo>
                      <a:pt x="1878" y="786"/>
                    </a:lnTo>
                    <a:lnTo>
                      <a:pt x="2561" y="990"/>
                    </a:lnTo>
                    <a:lnTo>
                      <a:pt x="3243" y="1127"/>
                    </a:lnTo>
                    <a:lnTo>
                      <a:pt x="3892" y="1195"/>
                    </a:lnTo>
                    <a:lnTo>
                      <a:pt x="4575" y="1229"/>
                    </a:lnTo>
                    <a:lnTo>
                      <a:pt x="5258" y="1195"/>
                    </a:lnTo>
                    <a:lnTo>
                      <a:pt x="5326" y="1195"/>
                    </a:lnTo>
                    <a:lnTo>
                      <a:pt x="5326" y="1127"/>
                    </a:lnTo>
                    <a:lnTo>
                      <a:pt x="5326" y="1059"/>
                    </a:lnTo>
                    <a:lnTo>
                      <a:pt x="5258" y="1025"/>
                    </a:lnTo>
                    <a:lnTo>
                      <a:pt x="3926" y="888"/>
                    </a:lnTo>
                    <a:lnTo>
                      <a:pt x="3243" y="820"/>
                    </a:lnTo>
                    <a:lnTo>
                      <a:pt x="2595" y="717"/>
                    </a:lnTo>
                    <a:lnTo>
                      <a:pt x="1946" y="581"/>
                    </a:lnTo>
                    <a:lnTo>
                      <a:pt x="1297" y="410"/>
                    </a:lnTo>
                    <a:lnTo>
                      <a:pt x="6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5" name="Google Shape;902;p32"/>
              <p:cNvSpPr/>
              <p:nvPr/>
            </p:nvSpPr>
            <p:spPr>
              <a:xfrm rot="745800">
                <a:off x="883800" y="4497480"/>
                <a:ext cx="108360" cy="44280"/>
              </a:xfrm>
              <a:custGeom>
                <a:avLst/>
                <a:gdLst>
                  <a:gd name="textAreaLeft" fmla="*/ 0 w 108360"/>
                  <a:gd name="textAreaRight" fmla="*/ 108720 w 1083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5737" h="2356">
                    <a:moveTo>
                      <a:pt x="35" y="0"/>
                    </a:moveTo>
                    <a:lnTo>
                      <a:pt x="1" y="34"/>
                    </a:lnTo>
                    <a:lnTo>
                      <a:pt x="1" y="68"/>
                    </a:lnTo>
                    <a:lnTo>
                      <a:pt x="1" y="102"/>
                    </a:lnTo>
                    <a:lnTo>
                      <a:pt x="615" y="546"/>
                    </a:lnTo>
                    <a:lnTo>
                      <a:pt x="1298" y="956"/>
                    </a:lnTo>
                    <a:lnTo>
                      <a:pt x="1981" y="1331"/>
                    </a:lnTo>
                    <a:lnTo>
                      <a:pt x="2698" y="1673"/>
                    </a:lnTo>
                    <a:lnTo>
                      <a:pt x="3415" y="1946"/>
                    </a:lnTo>
                    <a:lnTo>
                      <a:pt x="4166" y="2151"/>
                    </a:lnTo>
                    <a:lnTo>
                      <a:pt x="4917" y="2322"/>
                    </a:lnTo>
                    <a:lnTo>
                      <a:pt x="5293" y="2356"/>
                    </a:lnTo>
                    <a:lnTo>
                      <a:pt x="5736" y="2356"/>
                    </a:lnTo>
                    <a:lnTo>
                      <a:pt x="5736" y="2322"/>
                    </a:lnTo>
                    <a:lnTo>
                      <a:pt x="5736" y="2287"/>
                    </a:lnTo>
                    <a:lnTo>
                      <a:pt x="5702" y="2253"/>
                    </a:lnTo>
                    <a:lnTo>
                      <a:pt x="4200" y="1878"/>
                    </a:lnTo>
                    <a:lnTo>
                      <a:pt x="3483" y="1639"/>
                    </a:lnTo>
                    <a:lnTo>
                      <a:pt x="2766" y="1400"/>
                    </a:lnTo>
                    <a:lnTo>
                      <a:pt x="2083" y="1127"/>
                    </a:lnTo>
                    <a:lnTo>
                      <a:pt x="1401" y="819"/>
                    </a:lnTo>
                    <a:lnTo>
                      <a:pt x="718" y="4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6" name="Google Shape;903;p32"/>
              <p:cNvSpPr/>
              <p:nvPr/>
            </p:nvSpPr>
            <p:spPr>
              <a:xfrm rot="745800">
                <a:off x="1008000" y="4550760"/>
                <a:ext cx="216000" cy="74880"/>
              </a:xfrm>
              <a:custGeom>
                <a:avLst/>
                <a:gdLst>
                  <a:gd name="textAreaLeft" fmla="*/ 0 w 216000"/>
                  <a:gd name="textAreaRight" fmla="*/ 216360 w 2160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11404" h="3962">
                    <a:moveTo>
                      <a:pt x="11233" y="1"/>
                    </a:moveTo>
                    <a:lnTo>
                      <a:pt x="10618" y="445"/>
                    </a:lnTo>
                    <a:lnTo>
                      <a:pt x="10004" y="888"/>
                    </a:lnTo>
                    <a:lnTo>
                      <a:pt x="8809" y="1878"/>
                    </a:lnTo>
                    <a:lnTo>
                      <a:pt x="8160" y="2322"/>
                    </a:lnTo>
                    <a:lnTo>
                      <a:pt x="7512" y="2698"/>
                    </a:lnTo>
                    <a:lnTo>
                      <a:pt x="7204" y="2869"/>
                    </a:lnTo>
                    <a:lnTo>
                      <a:pt x="6863" y="3005"/>
                    </a:lnTo>
                    <a:lnTo>
                      <a:pt x="6488" y="3108"/>
                    </a:lnTo>
                    <a:lnTo>
                      <a:pt x="6146" y="3210"/>
                    </a:lnTo>
                    <a:lnTo>
                      <a:pt x="5395" y="3278"/>
                    </a:lnTo>
                    <a:lnTo>
                      <a:pt x="4644" y="3278"/>
                    </a:lnTo>
                    <a:lnTo>
                      <a:pt x="3859" y="3244"/>
                    </a:lnTo>
                    <a:lnTo>
                      <a:pt x="3108" y="3176"/>
                    </a:lnTo>
                    <a:lnTo>
                      <a:pt x="1606" y="3005"/>
                    </a:lnTo>
                    <a:lnTo>
                      <a:pt x="854" y="2903"/>
                    </a:lnTo>
                    <a:lnTo>
                      <a:pt x="103" y="2869"/>
                    </a:lnTo>
                    <a:lnTo>
                      <a:pt x="35" y="2903"/>
                    </a:lnTo>
                    <a:lnTo>
                      <a:pt x="1" y="2971"/>
                    </a:lnTo>
                    <a:lnTo>
                      <a:pt x="1" y="3005"/>
                    </a:lnTo>
                    <a:lnTo>
                      <a:pt x="69" y="3073"/>
                    </a:lnTo>
                    <a:lnTo>
                      <a:pt x="752" y="3312"/>
                    </a:lnTo>
                    <a:lnTo>
                      <a:pt x="1537" y="3551"/>
                    </a:lnTo>
                    <a:lnTo>
                      <a:pt x="2322" y="3722"/>
                    </a:lnTo>
                    <a:lnTo>
                      <a:pt x="3108" y="3859"/>
                    </a:lnTo>
                    <a:lnTo>
                      <a:pt x="3927" y="3927"/>
                    </a:lnTo>
                    <a:lnTo>
                      <a:pt x="4746" y="3961"/>
                    </a:lnTo>
                    <a:lnTo>
                      <a:pt x="5532" y="3927"/>
                    </a:lnTo>
                    <a:lnTo>
                      <a:pt x="6283" y="3859"/>
                    </a:lnTo>
                    <a:lnTo>
                      <a:pt x="6658" y="3790"/>
                    </a:lnTo>
                    <a:lnTo>
                      <a:pt x="7034" y="3654"/>
                    </a:lnTo>
                    <a:lnTo>
                      <a:pt x="7409" y="3517"/>
                    </a:lnTo>
                    <a:lnTo>
                      <a:pt x="7751" y="3346"/>
                    </a:lnTo>
                    <a:lnTo>
                      <a:pt x="8092" y="3176"/>
                    </a:lnTo>
                    <a:lnTo>
                      <a:pt x="8434" y="2971"/>
                    </a:lnTo>
                    <a:lnTo>
                      <a:pt x="9116" y="2459"/>
                    </a:lnTo>
                    <a:lnTo>
                      <a:pt x="9731" y="1947"/>
                    </a:lnTo>
                    <a:lnTo>
                      <a:pt x="10311" y="1366"/>
                    </a:lnTo>
                    <a:lnTo>
                      <a:pt x="10857" y="786"/>
                    </a:lnTo>
                    <a:lnTo>
                      <a:pt x="11370" y="240"/>
                    </a:lnTo>
                    <a:lnTo>
                      <a:pt x="11404" y="137"/>
                    </a:lnTo>
                    <a:lnTo>
                      <a:pt x="11370" y="69"/>
                    </a:lnTo>
                    <a:lnTo>
                      <a:pt x="113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7" name="Google Shape;904;p32"/>
              <p:cNvSpPr/>
              <p:nvPr/>
            </p:nvSpPr>
            <p:spPr>
              <a:xfrm rot="745800">
                <a:off x="1117080" y="455436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381" y="0"/>
                    </a:moveTo>
                    <a:lnTo>
                      <a:pt x="2971" y="273"/>
                    </a:lnTo>
                    <a:lnTo>
                      <a:pt x="2527" y="546"/>
                    </a:lnTo>
                    <a:lnTo>
                      <a:pt x="1742" y="1127"/>
                    </a:lnTo>
                    <a:lnTo>
                      <a:pt x="889" y="1707"/>
                    </a:lnTo>
                    <a:lnTo>
                      <a:pt x="479" y="1980"/>
                    </a:lnTo>
                    <a:lnTo>
                      <a:pt x="35" y="2253"/>
                    </a:lnTo>
                    <a:lnTo>
                      <a:pt x="1" y="2287"/>
                    </a:lnTo>
                    <a:lnTo>
                      <a:pt x="1" y="2322"/>
                    </a:lnTo>
                    <a:lnTo>
                      <a:pt x="1" y="2390"/>
                    </a:lnTo>
                    <a:lnTo>
                      <a:pt x="69" y="2458"/>
                    </a:lnTo>
                    <a:lnTo>
                      <a:pt x="137" y="2458"/>
                    </a:lnTo>
                    <a:lnTo>
                      <a:pt x="1059" y="2014"/>
                    </a:lnTo>
                    <a:lnTo>
                      <a:pt x="1537" y="1775"/>
                    </a:lnTo>
                    <a:lnTo>
                      <a:pt x="1981" y="1502"/>
                    </a:lnTo>
                    <a:lnTo>
                      <a:pt x="2425" y="1195"/>
                    </a:lnTo>
                    <a:lnTo>
                      <a:pt x="2835" y="888"/>
                    </a:lnTo>
                    <a:lnTo>
                      <a:pt x="3210" y="546"/>
                    </a:lnTo>
                    <a:lnTo>
                      <a:pt x="3551" y="205"/>
                    </a:lnTo>
                    <a:lnTo>
                      <a:pt x="3551" y="103"/>
                    </a:lnTo>
                    <a:lnTo>
                      <a:pt x="3517" y="3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8" name="Google Shape;905;p32"/>
              <p:cNvSpPr/>
              <p:nvPr/>
            </p:nvSpPr>
            <p:spPr>
              <a:xfrm rot="745800">
                <a:off x="1104840" y="4084200"/>
                <a:ext cx="162720" cy="34560"/>
              </a:xfrm>
              <a:custGeom>
                <a:avLst/>
                <a:gdLst>
                  <a:gd name="textAreaLeft" fmla="*/ 0 w 162720"/>
                  <a:gd name="textAreaRight" fmla="*/ 163080 w 16272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8605" h="1844">
                    <a:moveTo>
                      <a:pt x="2834" y="0"/>
                    </a:moveTo>
                    <a:lnTo>
                      <a:pt x="2288" y="35"/>
                    </a:lnTo>
                    <a:lnTo>
                      <a:pt x="1742" y="103"/>
                    </a:lnTo>
                    <a:lnTo>
                      <a:pt x="1196" y="171"/>
                    </a:lnTo>
                    <a:lnTo>
                      <a:pt x="650" y="308"/>
                    </a:lnTo>
                    <a:lnTo>
                      <a:pt x="137" y="444"/>
                    </a:lnTo>
                    <a:lnTo>
                      <a:pt x="69" y="444"/>
                    </a:lnTo>
                    <a:lnTo>
                      <a:pt x="35" y="513"/>
                    </a:lnTo>
                    <a:lnTo>
                      <a:pt x="1" y="547"/>
                    </a:lnTo>
                    <a:lnTo>
                      <a:pt x="35" y="615"/>
                    </a:lnTo>
                    <a:lnTo>
                      <a:pt x="35" y="683"/>
                    </a:lnTo>
                    <a:lnTo>
                      <a:pt x="69" y="717"/>
                    </a:lnTo>
                    <a:lnTo>
                      <a:pt x="137" y="751"/>
                    </a:lnTo>
                    <a:lnTo>
                      <a:pt x="206" y="751"/>
                    </a:lnTo>
                    <a:lnTo>
                      <a:pt x="752" y="615"/>
                    </a:lnTo>
                    <a:lnTo>
                      <a:pt x="1298" y="547"/>
                    </a:lnTo>
                    <a:lnTo>
                      <a:pt x="1810" y="513"/>
                    </a:lnTo>
                    <a:lnTo>
                      <a:pt x="2357" y="478"/>
                    </a:lnTo>
                    <a:lnTo>
                      <a:pt x="2869" y="478"/>
                    </a:lnTo>
                    <a:lnTo>
                      <a:pt x="3415" y="513"/>
                    </a:lnTo>
                    <a:lnTo>
                      <a:pt x="3927" y="547"/>
                    </a:lnTo>
                    <a:lnTo>
                      <a:pt x="4439" y="615"/>
                    </a:lnTo>
                    <a:lnTo>
                      <a:pt x="4951" y="717"/>
                    </a:lnTo>
                    <a:lnTo>
                      <a:pt x="5463" y="820"/>
                    </a:lnTo>
                    <a:lnTo>
                      <a:pt x="6487" y="1093"/>
                    </a:lnTo>
                    <a:lnTo>
                      <a:pt x="7478" y="1468"/>
                    </a:lnTo>
                    <a:lnTo>
                      <a:pt x="8502" y="1844"/>
                    </a:lnTo>
                    <a:lnTo>
                      <a:pt x="8570" y="1844"/>
                    </a:lnTo>
                    <a:lnTo>
                      <a:pt x="8604" y="1810"/>
                    </a:lnTo>
                    <a:lnTo>
                      <a:pt x="8604" y="1776"/>
                    </a:lnTo>
                    <a:lnTo>
                      <a:pt x="8570" y="1707"/>
                    </a:lnTo>
                    <a:lnTo>
                      <a:pt x="8126" y="1400"/>
                    </a:lnTo>
                    <a:lnTo>
                      <a:pt x="7648" y="1093"/>
                    </a:lnTo>
                    <a:lnTo>
                      <a:pt x="7136" y="854"/>
                    </a:lnTo>
                    <a:lnTo>
                      <a:pt x="6658" y="649"/>
                    </a:lnTo>
                    <a:lnTo>
                      <a:pt x="6112" y="444"/>
                    </a:lnTo>
                    <a:lnTo>
                      <a:pt x="5600" y="308"/>
                    </a:lnTo>
                    <a:lnTo>
                      <a:pt x="5054" y="171"/>
                    </a:lnTo>
                    <a:lnTo>
                      <a:pt x="4507" y="103"/>
                    </a:lnTo>
                    <a:lnTo>
                      <a:pt x="3961" y="35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9" name="Google Shape;906;p32"/>
              <p:cNvSpPr/>
              <p:nvPr/>
            </p:nvSpPr>
            <p:spPr>
              <a:xfrm rot="745800">
                <a:off x="1136160" y="4109760"/>
                <a:ext cx="165240" cy="70200"/>
              </a:xfrm>
              <a:custGeom>
                <a:avLst/>
                <a:gdLst>
                  <a:gd name="textAreaLeft" fmla="*/ 0 w 165240"/>
                  <a:gd name="textAreaRight" fmla="*/ 165600 w 16524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8741" h="3722">
                    <a:moveTo>
                      <a:pt x="683" y="0"/>
                    </a:moveTo>
                    <a:lnTo>
                      <a:pt x="103" y="68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35" y="307"/>
                    </a:lnTo>
                    <a:lnTo>
                      <a:pt x="137" y="342"/>
                    </a:lnTo>
                    <a:lnTo>
                      <a:pt x="1298" y="478"/>
                    </a:lnTo>
                    <a:lnTo>
                      <a:pt x="2424" y="649"/>
                    </a:lnTo>
                    <a:lnTo>
                      <a:pt x="2971" y="785"/>
                    </a:lnTo>
                    <a:lnTo>
                      <a:pt x="3551" y="888"/>
                    </a:lnTo>
                    <a:lnTo>
                      <a:pt x="4097" y="1059"/>
                    </a:lnTo>
                    <a:lnTo>
                      <a:pt x="4644" y="1263"/>
                    </a:lnTo>
                    <a:lnTo>
                      <a:pt x="5190" y="1502"/>
                    </a:lnTo>
                    <a:lnTo>
                      <a:pt x="5702" y="1775"/>
                    </a:lnTo>
                    <a:lnTo>
                      <a:pt x="6214" y="2049"/>
                    </a:lnTo>
                    <a:lnTo>
                      <a:pt x="6692" y="2356"/>
                    </a:lnTo>
                    <a:lnTo>
                      <a:pt x="7648" y="3004"/>
                    </a:lnTo>
                    <a:lnTo>
                      <a:pt x="8604" y="3687"/>
                    </a:lnTo>
                    <a:lnTo>
                      <a:pt x="8672" y="3721"/>
                    </a:lnTo>
                    <a:lnTo>
                      <a:pt x="8706" y="3687"/>
                    </a:lnTo>
                    <a:lnTo>
                      <a:pt x="8740" y="3619"/>
                    </a:lnTo>
                    <a:lnTo>
                      <a:pt x="8706" y="3551"/>
                    </a:lnTo>
                    <a:lnTo>
                      <a:pt x="8331" y="3107"/>
                    </a:lnTo>
                    <a:lnTo>
                      <a:pt x="7921" y="2697"/>
                    </a:lnTo>
                    <a:lnTo>
                      <a:pt x="7477" y="2322"/>
                    </a:lnTo>
                    <a:lnTo>
                      <a:pt x="6999" y="1946"/>
                    </a:lnTo>
                    <a:lnTo>
                      <a:pt x="6487" y="1605"/>
                    </a:lnTo>
                    <a:lnTo>
                      <a:pt x="5941" y="1297"/>
                    </a:lnTo>
                    <a:lnTo>
                      <a:pt x="5395" y="990"/>
                    </a:lnTo>
                    <a:lnTo>
                      <a:pt x="4848" y="751"/>
                    </a:lnTo>
                    <a:lnTo>
                      <a:pt x="4268" y="512"/>
                    </a:lnTo>
                    <a:lnTo>
                      <a:pt x="3654" y="342"/>
                    </a:lnTo>
                    <a:lnTo>
                      <a:pt x="3073" y="205"/>
                    </a:lnTo>
                    <a:lnTo>
                      <a:pt x="2459" y="6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0" name="Google Shape;907;p32"/>
              <p:cNvSpPr/>
              <p:nvPr/>
            </p:nvSpPr>
            <p:spPr>
              <a:xfrm rot="745800">
                <a:off x="1279800" y="4208760"/>
                <a:ext cx="79920" cy="1299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29960"/>
                  <a:gd name="textAreaBottom" fmla="*/ 130320 h 129960"/>
                </a:gdLst>
                <a:ahLst/>
                <a:cxnLst/>
                <a:rect l="textAreaLeft" t="textAreaTop" r="textAreaRight" b="textAreaBottom"/>
                <a:pathLst>
                  <a:path w="4234" h="6863">
                    <a:moveTo>
                      <a:pt x="68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34" y="171"/>
                    </a:lnTo>
                    <a:lnTo>
                      <a:pt x="410" y="512"/>
                    </a:lnTo>
                    <a:lnTo>
                      <a:pt x="785" y="854"/>
                    </a:lnTo>
                    <a:lnTo>
                      <a:pt x="1468" y="1571"/>
                    </a:lnTo>
                    <a:lnTo>
                      <a:pt x="2083" y="2322"/>
                    </a:lnTo>
                    <a:lnTo>
                      <a:pt x="2629" y="3141"/>
                    </a:lnTo>
                    <a:lnTo>
                      <a:pt x="3107" y="3995"/>
                    </a:lnTo>
                    <a:lnTo>
                      <a:pt x="3312" y="4438"/>
                    </a:lnTo>
                    <a:lnTo>
                      <a:pt x="3516" y="4916"/>
                    </a:lnTo>
                    <a:lnTo>
                      <a:pt x="3687" y="5360"/>
                    </a:lnTo>
                    <a:lnTo>
                      <a:pt x="3824" y="5838"/>
                    </a:lnTo>
                    <a:lnTo>
                      <a:pt x="3960" y="6316"/>
                    </a:lnTo>
                    <a:lnTo>
                      <a:pt x="4097" y="6794"/>
                    </a:lnTo>
                    <a:lnTo>
                      <a:pt x="4131" y="6862"/>
                    </a:lnTo>
                    <a:lnTo>
                      <a:pt x="4165" y="6862"/>
                    </a:lnTo>
                    <a:lnTo>
                      <a:pt x="4233" y="6828"/>
                    </a:lnTo>
                    <a:lnTo>
                      <a:pt x="4233" y="6760"/>
                    </a:lnTo>
                    <a:lnTo>
                      <a:pt x="4131" y="6248"/>
                    </a:lnTo>
                    <a:lnTo>
                      <a:pt x="3994" y="5770"/>
                    </a:lnTo>
                    <a:lnTo>
                      <a:pt x="3858" y="5258"/>
                    </a:lnTo>
                    <a:lnTo>
                      <a:pt x="3687" y="4780"/>
                    </a:lnTo>
                    <a:lnTo>
                      <a:pt x="3516" y="4336"/>
                    </a:lnTo>
                    <a:lnTo>
                      <a:pt x="3312" y="3858"/>
                    </a:lnTo>
                    <a:lnTo>
                      <a:pt x="3073" y="3448"/>
                    </a:lnTo>
                    <a:lnTo>
                      <a:pt x="2834" y="3005"/>
                    </a:lnTo>
                    <a:lnTo>
                      <a:pt x="2561" y="2595"/>
                    </a:lnTo>
                    <a:lnTo>
                      <a:pt x="2253" y="2185"/>
                    </a:lnTo>
                    <a:lnTo>
                      <a:pt x="1980" y="1776"/>
                    </a:lnTo>
                    <a:lnTo>
                      <a:pt x="1639" y="1400"/>
                    </a:lnTo>
                    <a:lnTo>
                      <a:pt x="1297" y="1024"/>
                    </a:lnTo>
                    <a:lnTo>
                      <a:pt x="922" y="683"/>
                    </a:lnTo>
                    <a:lnTo>
                      <a:pt x="546" y="3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1" name="Google Shape;908;p32"/>
              <p:cNvSpPr/>
              <p:nvPr/>
            </p:nvSpPr>
            <p:spPr>
              <a:xfrm rot="745800">
                <a:off x="1302480" y="4262040"/>
                <a:ext cx="24840" cy="39960"/>
              </a:xfrm>
              <a:custGeom>
                <a:avLst/>
                <a:gdLst>
                  <a:gd name="textAreaLeft" fmla="*/ 0 w 24840"/>
                  <a:gd name="textAreaRight" fmla="*/ 25200 w 24840"/>
                  <a:gd name="textAreaTop" fmla="*/ 0 h 39960"/>
                  <a:gd name="textAreaBottom" fmla="*/ 40320 h 39960"/>
                </a:gdLst>
                <a:ahLst/>
                <a:cxnLst/>
                <a:rect l="textAreaLeft" t="textAreaTop" r="textAreaRight" b="textAreaBottom"/>
                <a:pathLst>
                  <a:path w="1332" h="2118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172"/>
                    </a:lnTo>
                    <a:lnTo>
                      <a:pt x="342" y="615"/>
                    </a:lnTo>
                    <a:lnTo>
                      <a:pt x="615" y="1059"/>
                    </a:lnTo>
                    <a:lnTo>
                      <a:pt x="854" y="1537"/>
                    </a:lnTo>
                    <a:lnTo>
                      <a:pt x="1059" y="2015"/>
                    </a:lnTo>
                    <a:lnTo>
                      <a:pt x="1093" y="2083"/>
                    </a:lnTo>
                    <a:lnTo>
                      <a:pt x="1127" y="2117"/>
                    </a:lnTo>
                    <a:lnTo>
                      <a:pt x="1229" y="2083"/>
                    </a:lnTo>
                    <a:lnTo>
                      <a:pt x="1298" y="2049"/>
                    </a:lnTo>
                    <a:lnTo>
                      <a:pt x="1332" y="1981"/>
                    </a:lnTo>
                    <a:lnTo>
                      <a:pt x="1332" y="1947"/>
                    </a:lnTo>
                    <a:lnTo>
                      <a:pt x="1264" y="1640"/>
                    </a:lnTo>
                    <a:lnTo>
                      <a:pt x="1195" y="1401"/>
                    </a:lnTo>
                    <a:lnTo>
                      <a:pt x="1059" y="1127"/>
                    </a:lnTo>
                    <a:lnTo>
                      <a:pt x="922" y="888"/>
                    </a:lnTo>
                    <a:lnTo>
                      <a:pt x="751" y="649"/>
                    </a:lnTo>
                    <a:lnTo>
                      <a:pt x="581" y="445"/>
                    </a:lnTo>
                    <a:lnTo>
                      <a:pt x="171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2" name="Google Shape;909;p32"/>
              <p:cNvSpPr/>
              <p:nvPr/>
            </p:nvSpPr>
            <p:spPr>
              <a:xfrm rot="745800">
                <a:off x="1289160" y="4262040"/>
                <a:ext cx="20520" cy="410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1094" h="2186">
                    <a:moveTo>
                      <a:pt x="69" y="1"/>
                    </a:moveTo>
                    <a:lnTo>
                      <a:pt x="35" y="69"/>
                    </a:lnTo>
                    <a:lnTo>
                      <a:pt x="1" y="171"/>
                    </a:lnTo>
                    <a:lnTo>
                      <a:pt x="69" y="410"/>
                    </a:lnTo>
                    <a:lnTo>
                      <a:pt x="137" y="649"/>
                    </a:lnTo>
                    <a:lnTo>
                      <a:pt x="342" y="1127"/>
                    </a:lnTo>
                    <a:lnTo>
                      <a:pt x="547" y="1639"/>
                    </a:lnTo>
                    <a:lnTo>
                      <a:pt x="649" y="1878"/>
                    </a:lnTo>
                    <a:lnTo>
                      <a:pt x="820" y="2117"/>
                    </a:lnTo>
                    <a:lnTo>
                      <a:pt x="888" y="2186"/>
                    </a:lnTo>
                    <a:lnTo>
                      <a:pt x="991" y="2186"/>
                    </a:lnTo>
                    <a:lnTo>
                      <a:pt x="1093" y="2117"/>
                    </a:lnTo>
                    <a:lnTo>
                      <a:pt x="1093" y="2083"/>
                    </a:lnTo>
                    <a:lnTo>
                      <a:pt x="1093" y="2015"/>
                    </a:lnTo>
                    <a:lnTo>
                      <a:pt x="1025" y="1742"/>
                    </a:lnTo>
                    <a:lnTo>
                      <a:pt x="922" y="1503"/>
                    </a:lnTo>
                    <a:lnTo>
                      <a:pt x="717" y="991"/>
                    </a:lnTo>
                    <a:lnTo>
                      <a:pt x="513" y="513"/>
                    </a:lnTo>
                    <a:lnTo>
                      <a:pt x="376" y="274"/>
                    </a:lnTo>
                    <a:lnTo>
                      <a:pt x="240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3" name="Google Shape;910;p32"/>
              <p:cNvSpPr/>
              <p:nvPr/>
            </p:nvSpPr>
            <p:spPr>
              <a:xfrm rot="745800">
                <a:off x="1281960" y="4270320"/>
                <a:ext cx="12600" cy="223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22320"/>
                  <a:gd name="textAreaBottom" fmla="*/ 22680 h 22320"/>
                </a:gdLst>
                <a:ahLst/>
                <a:cxnLst/>
                <a:rect l="textAreaLeft" t="textAreaTop" r="textAreaRight" b="textAreaBottom"/>
                <a:pathLst>
                  <a:path w="683" h="1196">
                    <a:moveTo>
                      <a:pt x="68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239" y="650"/>
                    </a:lnTo>
                    <a:lnTo>
                      <a:pt x="478" y="1128"/>
                    </a:lnTo>
                    <a:lnTo>
                      <a:pt x="580" y="1196"/>
                    </a:lnTo>
                    <a:lnTo>
                      <a:pt x="649" y="1196"/>
                    </a:lnTo>
                    <a:lnTo>
                      <a:pt x="683" y="1128"/>
                    </a:lnTo>
                    <a:lnTo>
                      <a:pt x="683" y="1025"/>
                    </a:lnTo>
                    <a:lnTo>
                      <a:pt x="478" y="547"/>
                    </a:lnTo>
                    <a:lnTo>
                      <a:pt x="205" y="6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160" bIns="11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4" name="Google Shape;911;p32"/>
              <p:cNvSpPr/>
              <p:nvPr/>
            </p:nvSpPr>
            <p:spPr>
              <a:xfrm rot="745800">
                <a:off x="1257120" y="4410000"/>
                <a:ext cx="65520" cy="155520"/>
              </a:xfrm>
              <a:custGeom>
                <a:avLst/>
                <a:gdLst>
                  <a:gd name="textAreaLeft" fmla="*/ 0 w 65520"/>
                  <a:gd name="textAreaRight" fmla="*/ 65880 w 65520"/>
                  <a:gd name="textAreaTop" fmla="*/ 0 h 155520"/>
                  <a:gd name="textAreaBottom" fmla="*/ 155880 h 155520"/>
                </a:gdLst>
                <a:ahLst/>
                <a:cxnLst/>
                <a:rect l="textAreaLeft" t="textAreaTop" r="textAreaRight" b="textAreaBottom"/>
                <a:pathLst>
                  <a:path w="3483" h="8229">
                    <a:moveTo>
                      <a:pt x="3414" y="1"/>
                    </a:moveTo>
                    <a:lnTo>
                      <a:pt x="3380" y="35"/>
                    </a:lnTo>
                    <a:lnTo>
                      <a:pt x="3346" y="615"/>
                    </a:lnTo>
                    <a:lnTo>
                      <a:pt x="3278" y="1162"/>
                    </a:lnTo>
                    <a:lnTo>
                      <a:pt x="3175" y="1708"/>
                    </a:lnTo>
                    <a:lnTo>
                      <a:pt x="3039" y="2254"/>
                    </a:lnTo>
                    <a:lnTo>
                      <a:pt x="2902" y="2800"/>
                    </a:lnTo>
                    <a:lnTo>
                      <a:pt x="2731" y="3347"/>
                    </a:lnTo>
                    <a:lnTo>
                      <a:pt x="2561" y="3859"/>
                    </a:lnTo>
                    <a:lnTo>
                      <a:pt x="2356" y="4371"/>
                    </a:lnTo>
                    <a:lnTo>
                      <a:pt x="2117" y="4883"/>
                    </a:lnTo>
                    <a:lnTo>
                      <a:pt x="1844" y="5361"/>
                    </a:lnTo>
                    <a:lnTo>
                      <a:pt x="1298" y="6351"/>
                    </a:lnTo>
                    <a:lnTo>
                      <a:pt x="683" y="7273"/>
                    </a:lnTo>
                    <a:lnTo>
                      <a:pt x="0" y="8194"/>
                    </a:lnTo>
                    <a:lnTo>
                      <a:pt x="34" y="8229"/>
                    </a:lnTo>
                    <a:lnTo>
                      <a:pt x="68" y="8229"/>
                    </a:lnTo>
                    <a:lnTo>
                      <a:pt x="444" y="7819"/>
                    </a:lnTo>
                    <a:lnTo>
                      <a:pt x="820" y="7375"/>
                    </a:lnTo>
                    <a:lnTo>
                      <a:pt x="1161" y="6931"/>
                    </a:lnTo>
                    <a:lnTo>
                      <a:pt x="1468" y="6453"/>
                    </a:lnTo>
                    <a:lnTo>
                      <a:pt x="1810" y="5975"/>
                    </a:lnTo>
                    <a:lnTo>
                      <a:pt x="2083" y="5497"/>
                    </a:lnTo>
                    <a:lnTo>
                      <a:pt x="2356" y="4985"/>
                    </a:lnTo>
                    <a:lnTo>
                      <a:pt x="2595" y="4473"/>
                    </a:lnTo>
                    <a:lnTo>
                      <a:pt x="2834" y="3927"/>
                    </a:lnTo>
                    <a:lnTo>
                      <a:pt x="3005" y="3415"/>
                    </a:lnTo>
                    <a:lnTo>
                      <a:pt x="3175" y="2869"/>
                    </a:lnTo>
                    <a:lnTo>
                      <a:pt x="3312" y="2322"/>
                    </a:lnTo>
                    <a:lnTo>
                      <a:pt x="3380" y="1742"/>
                    </a:lnTo>
                    <a:lnTo>
                      <a:pt x="3448" y="1196"/>
                    </a:lnTo>
                    <a:lnTo>
                      <a:pt x="3482" y="615"/>
                    </a:lnTo>
                    <a:lnTo>
                      <a:pt x="3448" y="35"/>
                    </a:lnTo>
                    <a:lnTo>
                      <a:pt x="341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760" bIns="77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5" name="Google Shape;912;p32"/>
              <p:cNvSpPr/>
              <p:nvPr/>
            </p:nvSpPr>
            <p:spPr>
              <a:xfrm rot="745800">
                <a:off x="1281960" y="4367880"/>
                <a:ext cx="37800" cy="13356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2015" h="7068">
                    <a:moveTo>
                      <a:pt x="1810" y="1"/>
                    </a:moveTo>
                    <a:lnTo>
                      <a:pt x="1707" y="35"/>
                    </a:lnTo>
                    <a:lnTo>
                      <a:pt x="1673" y="137"/>
                    </a:lnTo>
                    <a:lnTo>
                      <a:pt x="1639" y="1025"/>
                    </a:lnTo>
                    <a:lnTo>
                      <a:pt x="1536" y="1912"/>
                    </a:lnTo>
                    <a:lnTo>
                      <a:pt x="1434" y="2766"/>
                    </a:lnTo>
                    <a:lnTo>
                      <a:pt x="1263" y="3619"/>
                    </a:lnTo>
                    <a:lnTo>
                      <a:pt x="1058" y="4439"/>
                    </a:lnTo>
                    <a:lnTo>
                      <a:pt x="785" y="5258"/>
                    </a:lnTo>
                    <a:lnTo>
                      <a:pt x="444" y="6077"/>
                    </a:lnTo>
                    <a:lnTo>
                      <a:pt x="34" y="6897"/>
                    </a:lnTo>
                    <a:lnTo>
                      <a:pt x="0" y="6931"/>
                    </a:lnTo>
                    <a:lnTo>
                      <a:pt x="0" y="6999"/>
                    </a:lnTo>
                    <a:lnTo>
                      <a:pt x="68" y="7068"/>
                    </a:lnTo>
                    <a:lnTo>
                      <a:pt x="205" y="7068"/>
                    </a:lnTo>
                    <a:lnTo>
                      <a:pt x="239" y="7033"/>
                    </a:lnTo>
                    <a:lnTo>
                      <a:pt x="683" y="6248"/>
                    </a:lnTo>
                    <a:lnTo>
                      <a:pt x="1093" y="5429"/>
                    </a:lnTo>
                    <a:lnTo>
                      <a:pt x="1434" y="4575"/>
                    </a:lnTo>
                    <a:lnTo>
                      <a:pt x="1707" y="3722"/>
                    </a:lnTo>
                    <a:lnTo>
                      <a:pt x="1810" y="3278"/>
                    </a:lnTo>
                    <a:lnTo>
                      <a:pt x="1912" y="2800"/>
                    </a:lnTo>
                    <a:lnTo>
                      <a:pt x="1946" y="2356"/>
                    </a:lnTo>
                    <a:lnTo>
                      <a:pt x="2014" y="1912"/>
                    </a:lnTo>
                    <a:lnTo>
                      <a:pt x="2014" y="1469"/>
                    </a:lnTo>
                    <a:lnTo>
                      <a:pt x="2014" y="991"/>
                    </a:lnTo>
                    <a:lnTo>
                      <a:pt x="1980" y="547"/>
                    </a:lnTo>
                    <a:lnTo>
                      <a:pt x="1912" y="103"/>
                    </a:lnTo>
                    <a:lnTo>
                      <a:pt x="1878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6" name="Google Shape;913;p32"/>
              <p:cNvSpPr/>
              <p:nvPr/>
            </p:nvSpPr>
            <p:spPr>
              <a:xfrm rot="745800">
                <a:off x="1275840" y="4348080"/>
                <a:ext cx="28800" cy="107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1537" h="5703">
                    <a:moveTo>
                      <a:pt x="1059" y="1"/>
                    </a:moveTo>
                    <a:lnTo>
                      <a:pt x="956" y="69"/>
                    </a:lnTo>
                    <a:lnTo>
                      <a:pt x="922" y="103"/>
                    </a:lnTo>
                    <a:lnTo>
                      <a:pt x="922" y="172"/>
                    </a:lnTo>
                    <a:lnTo>
                      <a:pt x="956" y="854"/>
                    </a:lnTo>
                    <a:lnTo>
                      <a:pt x="990" y="1537"/>
                    </a:lnTo>
                    <a:lnTo>
                      <a:pt x="956" y="2220"/>
                    </a:lnTo>
                    <a:lnTo>
                      <a:pt x="888" y="2869"/>
                    </a:lnTo>
                    <a:lnTo>
                      <a:pt x="786" y="3517"/>
                    </a:lnTo>
                    <a:lnTo>
                      <a:pt x="581" y="4166"/>
                    </a:lnTo>
                    <a:lnTo>
                      <a:pt x="342" y="4781"/>
                    </a:lnTo>
                    <a:lnTo>
                      <a:pt x="34" y="5429"/>
                    </a:lnTo>
                    <a:lnTo>
                      <a:pt x="0" y="5497"/>
                    </a:lnTo>
                    <a:lnTo>
                      <a:pt x="0" y="5566"/>
                    </a:lnTo>
                    <a:lnTo>
                      <a:pt x="34" y="5634"/>
                    </a:lnTo>
                    <a:lnTo>
                      <a:pt x="69" y="5668"/>
                    </a:lnTo>
                    <a:lnTo>
                      <a:pt x="137" y="5702"/>
                    </a:lnTo>
                    <a:lnTo>
                      <a:pt x="205" y="5702"/>
                    </a:lnTo>
                    <a:lnTo>
                      <a:pt x="273" y="5668"/>
                    </a:lnTo>
                    <a:lnTo>
                      <a:pt x="308" y="5634"/>
                    </a:lnTo>
                    <a:lnTo>
                      <a:pt x="683" y="5020"/>
                    </a:lnTo>
                    <a:lnTo>
                      <a:pt x="990" y="4371"/>
                    </a:lnTo>
                    <a:lnTo>
                      <a:pt x="1229" y="3654"/>
                    </a:lnTo>
                    <a:lnTo>
                      <a:pt x="1434" y="2937"/>
                    </a:lnTo>
                    <a:lnTo>
                      <a:pt x="1468" y="2596"/>
                    </a:lnTo>
                    <a:lnTo>
                      <a:pt x="1503" y="2220"/>
                    </a:lnTo>
                    <a:lnTo>
                      <a:pt x="1537" y="1879"/>
                    </a:lnTo>
                    <a:lnTo>
                      <a:pt x="1537" y="1503"/>
                    </a:lnTo>
                    <a:lnTo>
                      <a:pt x="1503" y="1128"/>
                    </a:lnTo>
                    <a:lnTo>
                      <a:pt x="1434" y="786"/>
                    </a:lnTo>
                    <a:lnTo>
                      <a:pt x="1332" y="445"/>
                    </a:lnTo>
                    <a:lnTo>
                      <a:pt x="1229" y="103"/>
                    </a:lnTo>
                    <a:lnTo>
                      <a:pt x="1195" y="35"/>
                    </a:lnTo>
                    <a:lnTo>
                      <a:pt x="1161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000" bIns="54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7" name="Google Shape;914;p32"/>
              <p:cNvSpPr/>
              <p:nvPr/>
            </p:nvSpPr>
            <p:spPr>
              <a:xfrm rot="745800">
                <a:off x="1289520" y="4348440"/>
                <a:ext cx="7920" cy="3060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30600"/>
                  <a:gd name="textAreaBottom" fmla="*/ 30960 h 30600"/>
                </a:gdLst>
                <a:ahLst/>
                <a:cxnLst/>
                <a:rect l="textAreaLeft" t="textAreaTop" r="textAreaRight" b="textAreaBottom"/>
                <a:pathLst>
                  <a:path w="445" h="1639">
                    <a:moveTo>
                      <a:pt x="69" y="0"/>
                    </a:moveTo>
                    <a:lnTo>
                      <a:pt x="35" y="34"/>
                    </a:lnTo>
                    <a:lnTo>
                      <a:pt x="0" y="68"/>
                    </a:lnTo>
                    <a:lnTo>
                      <a:pt x="35" y="785"/>
                    </a:lnTo>
                    <a:lnTo>
                      <a:pt x="137" y="1536"/>
                    </a:lnTo>
                    <a:lnTo>
                      <a:pt x="137" y="1571"/>
                    </a:lnTo>
                    <a:lnTo>
                      <a:pt x="205" y="1639"/>
                    </a:lnTo>
                    <a:lnTo>
                      <a:pt x="308" y="1639"/>
                    </a:lnTo>
                    <a:lnTo>
                      <a:pt x="410" y="1571"/>
                    </a:lnTo>
                    <a:lnTo>
                      <a:pt x="410" y="1536"/>
                    </a:lnTo>
                    <a:lnTo>
                      <a:pt x="444" y="1468"/>
                    </a:lnTo>
                    <a:lnTo>
                      <a:pt x="308" y="751"/>
                    </a:lnTo>
                    <a:lnTo>
                      <a:pt x="171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8" name="Google Shape;915;p32"/>
              <p:cNvSpPr/>
              <p:nvPr/>
            </p:nvSpPr>
            <p:spPr>
              <a:xfrm rot="745800">
                <a:off x="1040760" y="4080960"/>
                <a:ext cx="57240" cy="24120"/>
              </a:xfrm>
              <a:custGeom>
                <a:avLst/>
                <a:gdLst>
                  <a:gd name="textAreaLeft" fmla="*/ 0 w 57240"/>
                  <a:gd name="textAreaRight" fmla="*/ 57600 w 57240"/>
                  <a:gd name="textAreaTop" fmla="*/ 0 h 24120"/>
                  <a:gd name="textAreaBottom" fmla="*/ 24480 h 24120"/>
                </a:gdLst>
                <a:ahLst/>
                <a:cxnLst/>
                <a:rect l="textAreaLeft" t="textAreaTop" r="textAreaRight" b="textAreaBottom"/>
                <a:pathLst>
                  <a:path w="3039" h="1298">
                    <a:moveTo>
                      <a:pt x="2902" y="0"/>
                    </a:moveTo>
                    <a:lnTo>
                      <a:pt x="2527" y="68"/>
                    </a:lnTo>
                    <a:lnTo>
                      <a:pt x="2185" y="137"/>
                    </a:lnTo>
                    <a:lnTo>
                      <a:pt x="1810" y="273"/>
                    </a:lnTo>
                    <a:lnTo>
                      <a:pt x="1468" y="410"/>
                    </a:lnTo>
                    <a:lnTo>
                      <a:pt x="751" y="717"/>
                    </a:lnTo>
                    <a:lnTo>
                      <a:pt x="69" y="1024"/>
                    </a:lnTo>
                    <a:lnTo>
                      <a:pt x="34" y="1058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9" y="1297"/>
                    </a:lnTo>
                    <a:lnTo>
                      <a:pt x="171" y="1297"/>
                    </a:lnTo>
                    <a:lnTo>
                      <a:pt x="888" y="1093"/>
                    </a:lnTo>
                    <a:lnTo>
                      <a:pt x="1639" y="854"/>
                    </a:lnTo>
                    <a:lnTo>
                      <a:pt x="2015" y="717"/>
                    </a:lnTo>
                    <a:lnTo>
                      <a:pt x="2356" y="581"/>
                    </a:lnTo>
                    <a:lnTo>
                      <a:pt x="2697" y="410"/>
                    </a:lnTo>
                    <a:lnTo>
                      <a:pt x="3005" y="205"/>
                    </a:lnTo>
                    <a:lnTo>
                      <a:pt x="3039" y="137"/>
                    </a:lnTo>
                    <a:lnTo>
                      <a:pt x="3039" y="68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240" bIns="12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9" name="Google Shape;916;p32"/>
              <p:cNvSpPr/>
              <p:nvPr/>
            </p:nvSpPr>
            <p:spPr>
              <a:xfrm rot="745800">
                <a:off x="1056960" y="4104720"/>
                <a:ext cx="35280" cy="158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5840"/>
                  <a:gd name="textAreaBottom" fmla="*/ 16200 h 15840"/>
                </a:gdLst>
                <a:ahLst/>
                <a:cxnLst/>
                <a:rect l="textAreaLeft" t="textAreaTop" r="textAreaRight" b="textAreaBottom"/>
                <a:pathLst>
                  <a:path w="1879" h="855">
                    <a:moveTo>
                      <a:pt x="1366" y="1"/>
                    </a:moveTo>
                    <a:lnTo>
                      <a:pt x="1127" y="35"/>
                    </a:lnTo>
                    <a:lnTo>
                      <a:pt x="922" y="103"/>
                    </a:lnTo>
                    <a:lnTo>
                      <a:pt x="479" y="274"/>
                    </a:lnTo>
                    <a:lnTo>
                      <a:pt x="103" y="479"/>
                    </a:lnTo>
                    <a:lnTo>
                      <a:pt x="35" y="513"/>
                    </a:lnTo>
                    <a:lnTo>
                      <a:pt x="1" y="581"/>
                    </a:lnTo>
                    <a:lnTo>
                      <a:pt x="1" y="684"/>
                    </a:lnTo>
                    <a:lnTo>
                      <a:pt x="1" y="752"/>
                    </a:lnTo>
                    <a:lnTo>
                      <a:pt x="69" y="786"/>
                    </a:lnTo>
                    <a:lnTo>
                      <a:pt x="103" y="820"/>
                    </a:lnTo>
                    <a:lnTo>
                      <a:pt x="171" y="854"/>
                    </a:lnTo>
                    <a:lnTo>
                      <a:pt x="274" y="820"/>
                    </a:lnTo>
                    <a:lnTo>
                      <a:pt x="649" y="615"/>
                    </a:lnTo>
                    <a:lnTo>
                      <a:pt x="1025" y="479"/>
                    </a:lnTo>
                    <a:lnTo>
                      <a:pt x="1844" y="206"/>
                    </a:lnTo>
                    <a:lnTo>
                      <a:pt x="1878" y="137"/>
                    </a:lnTo>
                    <a:lnTo>
                      <a:pt x="1878" y="103"/>
                    </a:lnTo>
                    <a:lnTo>
                      <a:pt x="1844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0" name="Google Shape;917;p32"/>
              <p:cNvSpPr/>
              <p:nvPr/>
            </p:nvSpPr>
            <p:spPr>
              <a:xfrm rot="745800">
                <a:off x="563400" y="3753000"/>
                <a:ext cx="858960" cy="864720"/>
              </a:xfrm>
              <a:custGeom>
                <a:avLst/>
                <a:gdLst>
                  <a:gd name="textAreaLeft" fmla="*/ 0 w 858960"/>
                  <a:gd name="textAreaRight" fmla="*/ 859320 w 858960"/>
                  <a:gd name="textAreaTop" fmla="*/ 0 h 864720"/>
                  <a:gd name="textAreaBottom" fmla="*/ 865080 h 864720"/>
                </a:gdLst>
                <a:ahLst/>
                <a:cxnLst/>
                <a:rect l="textAreaLeft" t="textAreaTop" r="textAreaRight" b="textAreaBottom"/>
                <a:pathLst>
                  <a:path w="45305" h="45612">
                    <a:moveTo>
                      <a:pt x="10960" y="14510"/>
                    </a:moveTo>
                    <a:lnTo>
                      <a:pt x="10345" y="14920"/>
                    </a:lnTo>
                    <a:lnTo>
                      <a:pt x="9731" y="15363"/>
                    </a:lnTo>
                    <a:lnTo>
                      <a:pt x="9150" y="15841"/>
                    </a:lnTo>
                    <a:lnTo>
                      <a:pt x="8604" y="16353"/>
                    </a:lnTo>
                    <a:lnTo>
                      <a:pt x="7955" y="16661"/>
                    </a:lnTo>
                    <a:lnTo>
                      <a:pt x="7955" y="16490"/>
                    </a:lnTo>
                    <a:lnTo>
                      <a:pt x="8638" y="15910"/>
                    </a:lnTo>
                    <a:lnTo>
                      <a:pt x="9014" y="15637"/>
                    </a:lnTo>
                    <a:lnTo>
                      <a:pt x="9389" y="15363"/>
                    </a:lnTo>
                    <a:lnTo>
                      <a:pt x="9765" y="15124"/>
                    </a:lnTo>
                    <a:lnTo>
                      <a:pt x="10140" y="14920"/>
                    </a:lnTo>
                    <a:lnTo>
                      <a:pt x="10550" y="14715"/>
                    </a:lnTo>
                    <a:lnTo>
                      <a:pt x="10960" y="14510"/>
                    </a:lnTo>
                    <a:close/>
                    <a:moveTo>
                      <a:pt x="7307" y="16114"/>
                    </a:moveTo>
                    <a:lnTo>
                      <a:pt x="7341" y="16183"/>
                    </a:lnTo>
                    <a:lnTo>
                      <a:pt x="7409" y="16217"/>
                    </a:lnTo>
                    <a:lnTo>
                      <a:pt x="7546" y="16251"/>
                    </a:lnTo>
                    <a:lnTo>
                      <a:pt x="7546" y="16319"/>
                    </a:lnTo>
                    <a:lnTo>
                      <a:pt x="7478" y="16388"/>
                    </a:lnTo>
                    <a:lnTo>
                      <a:pt x="7443" y="16490"/>
                    </a:lnTo>
                    <a:lnTo>
                      <a:pt x="7443" y="16592"/>
                    </a:lnTo>
                    <a:lnTo>
                      <a:pt x="7512" y="16661"/>
                    </a:lnTo>
                    <a:lnTo>
                      <a:pt x="7580" y="16729"/>
                    </a:lnTo>
                    <a:lnTo>
                      <a:pt x="7580" y="16831"/>
                    </a:lnTo>
                    <a:lnTo>
                      <a:pt x="7068" y="17036"/>
                    </a:lnTo>
                    <a:lnTo>
                      <a:pt x="6863" y="17002"/>
                    </a:lnTo>
                    <a:lnTo>
                      <a:pt x="6795" y="16968"/>
                    </a:lnTo>
                    <a:lnTo>
                      <a:pt x="7034" y="16934"/>
                    </a:lnTo>
                    <a:lnTo>
                      <a:pt x="7102" y="16934"/>
                    </a:lnTo>
                    <a:lnTo>
                      <a:pt x="7136" y="16900"/>
                    </a:lnTo>
                    <a:lnTo>
                      <a:pt x="7170" y="16797"/>
                    </a:lnTo>
                    <a:lnTo>
                      <a:pt x="7170" y="16695"/>
                    </a:lnTo>
                    <a:lnTo>
                      <a:pt x="7136" y="16627"/>
                    </a:lnTo>
                    <a:lnTo>
                      <a:pt x="7102" y="16592"/>
                    </a:lnTo>
                    <a:lnTo>
                      <a:pt x="6863" y="16490"/>
                    </a:lnTo>
                    <a:lnTo>
                      <a:pt x="7102" y="16319"/>
                    </a:lnTo>
                    <a:lnTo>
                      <a:pt x="7273" y="16114"/>
                    </a:lnTo>
                    <a:close/>
                    <a:moveTo>
                      <a:pt x="8297" y="17446"/>
                    </a:moveTo>
                    <a:lnTo>
                      <a:pt x="8604" y="17821"/>
                    </a:lnTo>
                    <a:lnTo>
                      <a:pt x="8946" y="18163"/>
                    </a:lnTo>
                    <a:lnTo>
                      <a:pt x="8707" y="18095"/>
                    </a:lnTo>
                    <a:lnTo>
                      <a:pt x="8570" y="18095"/>
                    </a:lnTo>
                    <a:lnTo>
                      <a:pt x="8502" y="18163"/>
                    </a:lnTo>
                    <a:lnTo>
                      <a:pt x="8468" y="18231"/>
                    </a:lnTo>
                    <a:lnTo>
                      <a:pt x="8468" y="18299"/>
                    </a:lnTo>
                    <a:lnTo>
                      <a:pt x="8468" y="18368"/>
                    </a:lnTo>
                    <a:lnTo>
                      <a:pt x="8536" y="18436"/>
                    </a:lnTo>
                    <a:lnTo>
                      <a:pt x="8604" y="18470"/>
                    </a:lnTo>
                    <a:lnTo>
                      <a:pt x="9697" y="19085"/>
                    </a:lnTo>
                    <a:lnTo>
                      <a:pt x="9697" y="19085"/>
                    </a:lnTo>
                    <a:lnTo>
                      <a:pt x="8911" y="18846"/>
                    </a:lnTo>
                    <a:lnTo>
                      <a:pt x="8160" y="18709"/>
                    </a:lnTo>
                    <a:lnTo>
                      <a:pt x="8297" y="18231"/>
                    </a:lnTo>
                    <a:lnTo>
                      <a:pt x="8297" y="18163"/>
                    </a:lnTo>
                    <a:lnTo>
                      <a:pt x="8297" y="18060"/>
                    </a:lnTo>
                    <a:lnTo>
                      <a:pt x="8194" y="17924"/>
                    </a:lnTo>
                    <a:lnTo>
                      <a:pt x="8092" y="17821"/>
                    </a:lnTo>
                    <a:lnTo>
                      <a:pt x="7955" y="17787"/>
                    </a:lnTo>
                    <a:lnTo>
                      <a:pt x="8297" y="17446"/>
                    </a:lnTo>
                    <a:close/>
                    <a:moveTo>
                      <a:pt x="7204" y="17685"/>
                    </a:moveTo>
                    <a:lnTo>
                      <a:pt x="7239" y="17753"/>
                    </a:lnTo>
                    <a:lnTo>
                      <a:pt x="7307" y="17821"/>
                    </a:lnTo>
                    <a:lnTo>
                      <a:pt x="7375" y="17856"/>
                    </a:lnTo>
                    <a:lnTo>
                      <a:pt x="7478" y="17821"/>
                    </a:lnTo>
                    <a:lnTo>
                      <a:pt x="7546" y="17787"/>
                    </a:lnTo>
                    <a:lnTo>
                      <a:pt x="7614" y="17856"/>
                    </a:lnTo>
                    <a:lnTo>
                      <a:pt x="7682" y="17890"/>
                    </a:lnTo>
                    <a:lnTo>
                      <a:pt x="7648" y="17924"/>
                    </a:lnTo>
                    <a:lnTo>
                      <a:pt x="7409" y="18299"/>
                    </a:lnTo>
                    <a:lnTo>
                      <a:pt x="7204" y="18675"/>
                    </a:lnTo>
                    <a:lnTo>
                      <a:pt x="7034" y="19085"/>
                    </a:lnTo>
                    <a:lnTo>
                      <a:pt x="6897" y="19494"/>
                    </a:lnTo>
                    <a:lnTo>
                      <a:pt x="6863" y="19085"/>
                    </a:lnTo>
                    <a:lnTo>
                      <a:pt x="6829" y="19050"/>
                    </a:lnTo>
                    <a:lnTo>
                      <a:pt x="6795" y="19050"/>
                    </a:lnTo>
                    <a:lnTo>
                      <a:pt x="6965" y="18504"/>
                    </a:lnTo>
                    <a:lnTo>
                      <a:pt x="7170" y="17958"/>
                    </a:lnTo>
                    <a:lnTo>
                      <a:pt x="7170" y="17821"/>
                    </a:lnTo>
                    <a:lnTo>
                      <a:pt x="7136" y="17719"/>
                    </a:lnTo>
                    <a:lnTo>
                      <a:pt x="7204" y="17685"/>
                    </a:lnTo>
                    <a:close/>
                    <a:moveTo>
                      <a:pt x="7580" y="20075"/>
                    </a:moveTo>
                    <a:lnTo>
                      <a:pt x="7512" y="20314"/>
                    </a:lnTo>
                    <a:lnTo>
                      <a:pt x="7307" y="20723"/>
                    </a:lnTo>
                    <a:lnTo>
                      <a:pt x="7102" y="21133"/>
                    </a:lnTo>
                    <a:lnTo>
                      <a:pt x="7204" y="20860"/>
                    </a:lnTo>
                    <a:lnTo>
                      <a:pt x="7580" y="20075"/>
                    </a:lnTo>
                    <a:close/>
                    <a:moveTo>
                      <a:pt x="21509" y="19631"/>
                    </a:moveTo>
                    <a:lnTo>
                      <a:pt x="21885" y="19938"/>
                    </a:lnTo>
                    <a:lnTo>
                      <a:pt x="22260" y="20211"/>
                    </a:lnTo>
                    <a:lnTo>
                      <a:pt x="22670" y="20450"/>
                    </a:lnTo>
                    <a:lnTo>
                      <a:pt x="23148" y="20621"/>
                    </a:lnTo>
                    <a:lnTo>
                      <a:pt x="23728" y="21509"/>
                    </a:lnTo>
                    <a:lnTo>
                      <a:pt x="24377" y="22328"/>
                    </a:lnTo>
                    <a:lnTo>
                      <a:pt x="25060" y="23147"/>
                    </a:lnTo>
                    <a:lnTo>
                      <a:pt x="25776" y="23932"/>
                    </a:lnTo>
                    <a:lnTo>
                      <a:pt x="26528" y="24649"/>
                    </a:lnTo>
                    <a:lnTo>
                      <a:pt x="27347" y="25366"/>
                    </a:lnTo>
                    <a:lnTo>
                      <a:pt x="28166" y="26015"/>
                    </a:lnTo>
                    <a:lnTo>
                      <a:pt x="29020" y="26630"/>
                    </a:lnTo>
                    <a:lnTo>
                      <a:pt x="28951" y="26732"/>
                    </a:lnTo>
                    <a:lnTo>
                      <a:pt x="28917" y="26698"/>
                    </a:lnTo>
                    <a:lnTo>
                      <a:pt x="28815" y="26595"/>
                    </a:lnTo>
                    <a:lnTo>
                      <a:pt x="28712" y="26527"/>
                    </a:lnTo>
                    <a:lnTo>
                      <a:pt x="28303" y="26186"/>
                    </a:lnTo>
                    <a:lnTo>
                      <a:pt x="27859" y="25878"/>
                    </a:lnTo>
                    <a:lnTo>
                      <a:pt x="27381" y="25571"/>
                    </a:lnTo>
                    <a:lnTo>
                      <a:pt x="26903" y="25298"/>
                    </a:lnTo>
                    <a:lnTo>
                      <a:pt x="26391" y="25059"/>
                    </a:lnTo>
                    <a:lnTo>
                      <a:pt x="25879" y="24854"/>
                    </a:lnTo>
                    <a:lnTo>
                      <a:pt x="25333" y="24684"/>
                    </a:lnTo>
                    <a:lnTo>
                      <a:pt x="24786" y="24513"/>
                    </a:lnTo>
                    <a:lnTo>
                      <a:pt x="24206" y="24376"/>
                    </a:lnTo>
                    <a:lnTo>
                      <a:pt x="23660" y="24274"/>
                    </a:lnTo>
                    <a:lnTo>
                      <a:pt x="23114" y="24240"/>
                    </a:lnTo>
                    <a:lnTo>
                      <a:pt x="22533" y="24206"/>
                    </a:lnTo>
                    <a:lnTo>
                      <a:pt x="21987" y="24206"/>
                    </a:lnTo>
                    <a:lnTo>
                      <a:pt x="21441" y="24240"/>
                    </a:lnTo>
                    <a:lnTo>
                      <a:pt x="20894" y="24308"/>
                    </a:lnTo>
                    <a:lnTo>
                      <a:pt x="20382" y="24410"/>
                    </a:lnTo>
                    <a:lnTo>
                      <a:pt x="20382" y="24410"/>
                    </a:lnTo>
                    <a:lnTo>
                      <a:pt x="20519" y="23659"/>
                    </a:lnTo>
                    <a:lnTo>
                      <a:pt x="20621" y="22908"/>
                    </a:lnTo>
                    <a:lnTo>
                      <a:pt x="20690" y="22157"/>
                    </a:lnTo>
                    <a:lnTo>
                      <a:pt x="20690" y="21440"/>
                    </a:lnTo>
                    <a:lnTo>
                      <a:pt x="20929" y="20655"/>
                    </a:lnTo>
                    <a:lnTo>
                      <a:pt x="21236" y="19904"/>
                    </a:lnTo>
                    <a:lnTo>
                      <a:pt x="21509" y="19631"/>
                    </a:lnTo>
                    <a:close/>
                    <a:moveTo>
                      <a:pt x="28269" y="27688"/>
                    </a:moveTo>
                    <a:lnTo>
                      <a:pt x="28098" y="27995"/>
                    </a:lnTo>
                    <a:lnTo>
                      <a:pt x="27961" y="28302"/>
                    </a:lnTo>
                    <a:lnTo>
                      <a:pt x="27722" y="28951"/>
                    </a:lnTo>
                    <a:lnTo>
                      <a:pt x="27620" y="29190"/>
                    </a:lnTo>
                    <a:lnTo>
                      <a:pt x="27722" y="28814"/>
                    </a:lnTo>
                    <a:lnTo>
                      <a:pt x="27859" y="28405"/>
                    </a:lnTo>
                    <a:lnTo>
                      <a:pt x="28030" y="28029"/>
                    </a:lnTo>
                    <a:lnTo>
                      <a:pt x="28269" y="27688"/>
                    </a:lnTo>
                    <a:close/>
                    <a:moveTo>
                      <a:pt x="28986" y="15159"/>
                    </a:moveTo>
                    <a:lnTo>
                      <a:pt x="29873" y="15193"/>
                    </a:lnTo>
                    <a:lnTo>
                      <a:pt x="30761" y="15261"/>
                    </a:lnTo>
                    <a:lnTo>
                      <a:pt x="31853" y="15363"/>
                    </a:lnTo>
                    <a:lnTo>
                      <a:pt x="32639" y="15534"/>
                    </a:lnTo>
                    <a:lnTo>
                      <a:pt x="33424" y="15773"/>
                    </a:lnTo>
                    <a:lnTo>
                      <a:pt x="34072" y="16012"/>
                    </a:lnTo>
                    <a:lnTo>
                      <a:pt x="34721" y="16251"/>
                    </a:lnTo>
                    <a:lnTo>
                      <a:pt x="35370" y="16524"/>
                    </a:lnTo>
                    <a:lnTo>
                      <a:pt x="35984" y="16831"/>
                    </a:lnTo>
                    <a:lnTo>
                      <a:pt x="36633" y="17139"/>
                    </a:lnTo>
                    <a:lnTo>
                      <a:pt x="37213" y="17514"/>
                    </a:lnTo>
                    <a:lnTo>
                      <a:pt x="37828" y="17890"/>
                    </a:lnTo>
                    <a:lnTo>
                      <a:pt x="38374" y="18299"/>
                    </a:lnTo>
                    <a:lnTo>
                      <a:pt x="38954" y="18743"/>
                    </a:lnTo>
                    <a:lnTo>
                      <a:pt x="39535" y="19255"/>
                    </a:lnTo>
                    <a:lnTo>
                      <a:pt x="40047" y="19802"/>
                    </a:lnTo>
                    <a:lnTo>
                      <a:pt x="40559" y="20348"/>
                    </a:lnTo>
                    <a:lnTo>
                      <a:pt x="41071" y="21031"/>
                    </a:lnTo>
                    <a:lnTo>
                      <a:pt x="41549" y="21748"/>
                    </a:lnTo>
                    <a:lnTo>
                      <a:pt x="41651" y="21987"/>
                    </a:lnTo>
                    <a:lnTo>
                      <a:pt x="41788" y="22191"/>
                    </a:lnTo>
                    <a:lnTo>
                      <a:pt x="41959" y="22396"/>
                    </a:lnTo>
                    <a:lnTo>
                      <a:pt x="42129" y="22533"/>
                    </a:lnTo>
                    <a:lnTo>
                      <a:pt x="41993" y="22635"/>
                    </a:lnTo>
                    <a:lnTo>
                      <a:pt x="41890" y="22772"/>
                    </a:lnTo>
                    <a:lnTo>
                      <a:pt x="41856" y="22908"/>
                    </a:lnTo>
                    <a:lnTo>
                      <a:pt x="41856" y="23079"/>
                    </a:lnTo>
                    <a:lnTo>
                      <a:pt x="41925" y="23250"/>
                    </a:lnTo>
                    <a:lnTo>
                      <a:pt x="41993" y="23455"/>
                    </a:lnTo>
                    <a:lnTo>
                      <a:pt x="42095" y="23523"/>
                    </a:lnTo>
                    <a:lnTo>
                      <a:pt x="42164" y="23591"/>
                    </a:lnTo>
                    <a:lnTo>
                      <a:pt x="42607" y="24274"/>
                    </a:lnTo>
                    <a:lnTo>
                      <a:pt x="43017" y="24991"/>
                    </a:lnTo>
                    <a:lnTo>
                      <a:pt x="43358" y="25742"/>
                    </a:lnTo>
                    <a:lnTo>
                      <a:pt x="43666" y="26493"/>
                    </a:lnTo>
                    <a:lnTo>
                      <a:pt x="43905" y="27244"/>
                    </a:lnTo>
                    <a:lnTo>
                      <a:pt x="44110" y="28029"/>
                    </a:lnTo>
                    <a:lnTo>
                      <a:pt x="44246" y="28814"/>
                    </a:lnTo>
                    <a:lnTo>
                      <a:pt x="44349" y="29634"/>
                    </a:lnTo>
                    <a:lnTo>
                      <a:pt x="44383" y="30419"/>
                    </a:lnTo>
                    <a:lnTo>
                      <a:pt x="44383" y="31238"/>
                    </a:lnTo>
                    <a:lnTo>
                      <a:pt x="44349" y="32024"/>
                    </a:lnTo>
                    <a:lnTo>
                      <a:pt x="44246" y="32843"/>
                    </a:lnTo>
                    <a:lnTo>
                      <a:pt x="44110" y="33628"/>
                    </a:lnTo>
                    <a:lnTo>
                      <a:pt x="43905" y="34413"/>
                    </a:lnTo>
                    <a:lnTo>
                      <a:pt x="43632" y="35199"/>
                    </a:lnTo>
                    <a:lnTo>
                      <a:pt x="43324" y="35984"/>
                    </a:lnTo>
                    <a:lnTo>
                      <a:pt x="42983" y="36769"/>
                    </a:lnTo>
                    <a:lnTo>
                      <a:pt x="42539" y="37554"/>
                    </a:lnTo>
                    <a:lnTo>
                      <a:pt x="42061" y="38339"/>
                    </a:lnTo>
                    <a:lnTo>
                      <a:pt x="41549" y="39090"/>
                    </a:lnTo>
                    <a:lnTo>
                      <a:pt x="40969" y="39842"/>
                    </a:lnTo>
                    <a:lnTo>
                      <a:pt x="40354" y="40558"/>
                    </a:lnTo>
                    <a:lnTo>
                      <a:pt x="39671" y="41275"/>
                    </a:lnTo>
                    <a:lnTo>
                      <a:pt x="38989" y="41924"/>
                    </a:lnTo>
                    <a:lnTo>
                      <a:pt x="38237" y="42504"/>
                    </a:lnTo>
                    <a:lnTo>
                      <a:pt x="37486" y="43051"/>
                    </a:lnTo>
                    <a:lnTo>
                      <a:pt x="36667" y="43529"/>
                    </a:lnTo>
                    <a:lnTo>
                      <a:pt x="36257" y="43733"/>
                    </a:lnTo>
                    <a:lnTo>
                      <a:pt x="35848" y="43938"/>
                    </a:lnTo>
                    <a:lnTo>
                      <a:pt x="35438" y="44109"/>
                    </a:lnTo>
                    <a:lnTo>
                      <a:pt x="34994" y="44246"/>
                    </a:lnTo>
                    <a:lnTo>
                      <a:pt x="34585" y="44382"/>
                    </a:lnTo>
                    <a:lnTo>
                      <a:pt x="34141" y="44485"/>
                    </a:lnTo>
                    <a:lnTo>
                      <a:pt x="33697" y="44553"/>
                    </a:lnTo>
                    <a:lnTo>
                      <a:pt x="33253" y="44587"/>
                    </a:lnTo>
                    <a:lnTo>
                      <a:pt x="32809" y="44621"/>
                    </a:lnTo>
                    <a:lnTo>
                      <a:pt x="32331" y="44621"/>
                    </a:lnTo>
                    <a:lnTo>
                      <a:pt x="31580" y="44587"/>
                    </a:lnTo>
                    <a:lnTo>
                      <a:pt x="30829" y="44519"/>
                    </a:lnTo>
                    <a:lnTo>
                      <a:pt x="30044" y="44416"/>
                    </a:lnTo>
                    <a:lnTo>
                      <a:pt x="29259" y="44314"/>
                    </a:lnTo>
                    <a:lnTo>
                      <a:pt x="28474" y="44177"/>
                    </a:lnTo>
                    <a:lnTo>
                      <a:pt x="27688" y="44007"/>
                    </a:lnTo>
                    <a:lnTo>
                      <a:pt x="26903" y="43802"/>
                    </a:lnTo>
                    <a:lnTo>
                      <a:pt x="26118" y="43597"/>
                    </a:lnTo>
                    <a:lnTo>
                      <a:pt x="25367" y="43358"/>
                    </a:lnTo>
                    <a:lnTo>
                      <a:pt x="24616" y="43085"/>
                    </a:lnTo>
                    <a:lnTo>
                      <a:pt x="23865" y="42778"/>
                    </a:lnTo>
                    <a:lnTo>
                      <a:pt x="23148" y="42436"/>
                    </a:lnTo>
                    <a:lnTo>
                      <a:pt x="22465" y="42061"/>
                    </a:lnTo>
                    <a:lnTo>
                      <a:pt x="21782" y="41685"/>
                    </a:lnTo>
                    <a:lnTo>
                      <a:pt x="21168" y="41241"/>
                    </a:lnTo>
                    <a:lnTo>
                      <a:pt x="20553" y="40797"/>
                    </a:lnTo>
                    <a:lnTo>
                      <a:pt x="20041" y="40354"/>
                    </a:lnTo>
                    <a:lnTo>
                      <a:pt x="19597" y="39944"/>
                    </a:lnTo>
                    <a:lnTo>
                      <a:pt x="19153" y="39466"/>
                    </a:lnTo>
                    <a:lnTo>
                      <a:pt x="18744" y="39022"/>
                    </a:lnTo>
                    <a:lnTo>
                      <a:pt x="18368" y="38544"/>
                    </a:lnTo>
                    <a:lnTo>
                      <a:pt x="17993" y="38032"/>
                    </a:lnTo>
                    <a:lnTo>
                      <a:pt x="17685" y="37520"/>
                    </a:lnTo>
                    <a:lnTo>
                      <a:pt x="17378" y="37008"/>
                    </a:lnTo>
                    <a:lnTo>
                      <a:pt x="17071" y="36462"/>
                    </a:lnTo>
                    <a:lnTo>
                      <a:pt x="16832" y="35950"/>
                    </a:lnTo>
                    <a:lnTo>
                      <a:pt x="16593" y="35369"/>
                    </a:lnTo>
                    <a:lnTo>
                      <a:pt x="16354" y="34823"/>
                    </a:lnTo>
                    <a:lnTo>
                      <a:pt x="16149" y="34243"/>
                    </a:lnTo>
                    <a:lnTo>
                      <a:pt x="15978" y="33662"/>
                    </a:lnTo>
                    <a:lnTo>
                      <a:pt x="15671" y="32467"/>
                    </a:lnTo>
                    <a:lnTo>
                      <a:pt x="15842" y="32024"/>
                    </a:lnTo>
                    <a:lnTo>
                      <a:pt x="15910" y="32297"/>
                    </a:lnTo>
                    <a:lnTo>
                      <a:pt x="15978" y="32604"/>
                    </a:lnTo>
                    <a:lnTo>
                      <a:pt x="16183" y="33150"/>
                    </a:lnTo>
                    <a:lnTo>
                      <a:pt x="16456" y="33662"/>
                    </a:lnTo>
                    <a:lnTo>
                      <a:pt x="16764" y="34106"/>
                    </a:lnTo>
                    <a:lnTo>
                      <a:pt x="16832" y="34140"/>
                    </a:lnTo>
                    <a:lnTo>
                      <a:pt x="16900" y="34140"/>
                    </a:lnTo>
                    <a:lnTo>
                      <a:pt x="16968" y="34072"/>
                    </a:lnTo>
                    <a:lnTo>
                      <a:pt x="16968" y="33970"/>
                    </a:lnTo>
                    <a:lnTo>
                      <a:pt x="16695" y="33253"/>
                    </a:lnTo>
                    <a:lnTo>
                      <a:pt x="16559" y="32877"/>
                    </a:lnTo>
                    <a:lnTo>
                      <a:pt x="16456" y="32502"/>
                    </a:lnTo>
                    <a:lnTo>
                      <a:pt x="16388" y="32194"/>
                    </a:lnTo>
                    <a:lnTo>
                      <a:pt x="16354" y="31921"/>
                    </a:lnTo>
                    <a:lnTo>
                      <a:pt x="16251" y="31307"/>
                    </a:lnTo>
                    <a:lnTo>
                      <a:pt x="16661" y="30795"/>
                    </a:lnTo>
                    <a:lnTo>
                      <a:pt x="17105" y="30317"/>
                    </a:lnTo>
                    <a:lnTo>
                      <a:pt x="18027" y="29361"/>
                    </a:lnTo>
                    <a:lnTo>
                      <a:pt x="18505" y="28883"/>
                    </a:lnTo>
                    <a:lnTo>
                      <a:pt x="18914" y="28371"/>
                    </a:lnTo>
                    <a:lnTo>
                      <a:pt x="19119" y="28098"/>
                    </a:lnTo>
                    <a:lnTo>
                      <a:pt x="19290" y="27790"/>
                    </a:lnTo>
                    <a:lnTo>
                      <a:pt x="19461" y="27483"/>
                    </a:lnTo>
                    <a:lnTo>
                      <a:pt x="19597" y="27142"/>
                    </a:lnTo>
                    <a:lnTo>
                      <a:pt x="19768" y="26630"/>
                    </a:lnTo>
                    <a:lnTo>
                      <a:pt x="19973" y="26083"/>
                    </a:lnTo>
                    <a:lnTo>
                      <a:pt x="20143" y="25469"/>
                    </a:lnTo>
                    <a:lnTo>
                      <a:pt x="20280" y="24854"/>
                    </a:lnTo>
                    <a:lnTo>
                      <a:pt x="20314" y="24854"/>
                    </a:lnTo>
                    <a:lnTo>
                      <a:pt x="20314" y="24923"/>
                    </a:lnTo>
                    <a:lnTo>
                      <a:pt x="20348" y="24991"/>
                    </a:lnTo>
                    <a:lnTo>
                      <a:pt x="20417" y="25059"/>
                    </a:lnTo>
                    <a:lnTo>
                      <a:pt x="20485" y="25093"/>
                    </a:lnTo>
                    <a:lnTo>
                      <a:pt x="20553" y="25127"/>
                    </a:lnTo>
                    <a:lnTo>
                      <a:pt x="20621" y="25093"/>
                    </a:lnTo>
                    <a:lnTo>
                      <a:pt x="20894" y="24991"/>
                    </a:lnTo>
                    <a:lnTo>
                      <a:pt x="21168" y="24923"/>
                    </a:lnTo>
                    <a:lnTo>
                      <a:pt x="21611" y="24888"/>
                    </a:lnTo>
                    <a:lnTo>
                      <a:pt x="22055" y="24923"/>
                    </a:lnTo>
                    <a:lnTo>
                      <a:pt x="22499" y="25025"/>
                    </a:lnTo>
                    <a:lnTo>
                      <a:pt x="22977" y="25127"/>
                    </a:lnTo>
                    <a:lnTo>
                      <a:pt x="23865" y="25435"/>
                    </a:lnTo>
                    <a:lnTo>
                      <a:pt x="24650" y="25742"/>
                    </a:lnTo>
                    <a:lnTo>
                      <a:pt x="25401" y="26049"/>
                    </a:lnTo>
                    <a:lnTo>
                      <a:pt x="26118" y="26391"/>
                    </a:lnTo>
                    <a:lnTo>
                      <a:pt x="27552" y="27073"/>
                    </a:lnTo>
                    <a:lnTo>
                      <a:pt x="27347" y="27278"/>
                    </a:lnTo>
                    <a:lnTo>
                      <a:pt x="27176" y="27483"/>
                    </a:lnTo>
                    <a:lnTo>
                      <a:pt x="27040" y="27756"/>
                    </a:lnTo>
                    <a:lnTo>
                      <a:pt x="26903" y="28029"/>
                    </a:lnTo>
                    <a:lnTo>
                      <a:pt x="26664" y="28575"/>
                    </a:lnTo>
                    <a:lnTo>
                      <a:pt x="26493" y="29190"/>
                    </a:lnTo>
                    <a:lnTo>
                      <a:pt x="26220" y="30419"/>
                    </a:lnTo>
                    <a:lnTo>
                      <a:pt x="26050" y="31034"/>
                    </a:lnTo>
                    <a:lnTo>
                      <a:pt x="25879" y="31546"/>
                    </a:lnTo>
                    <a:lnTo>
                      <a:pt x="25845" y="31750"/>
                    </a:lnTo>
                    <a:lnTo>
                      <a:pt x="25845" y="31887"/>
                    </a:lnTo>
                    <a:lnTo>
                      <a:pt x="25947" y="32024"/>
                    </a:lnTo>
                    <a:lnTo>
                      <a:pt x="26050" y="32126"/>
                    </a:lnTo>
                    <a:lnTo>
                      <a:pt x="26220" y="32160"/>
                    </a:lnTo>
                    <a:lnTo>
                      <a:pt x="26357" y="32194"/>
                    </a:lnTo>
                    <a:lnTo>
                      <a:pt x="26528" y="32160"/>
                    </a:lnTo>
                    <a:lnTo>
                      <a:pt x="26664" y="32092"/>
                    </a:lnTo>
                    <a:lnTo>
                      <a:pt x="26971" y="31819"/>
                    </a:lnTo>
                    <a:lnTo>
                      <a:pt x="27279" y="31546"/>
                    </a:lnTo>
                    <a:lnTo>
                      <a:pt x="27518" y="31238"/>
                    </a:lnTo>
                    <a:lnTo>
                      <a:pt x="27757" y="30897"/>
                    </a:lnTo>
                    <a:lnTo>
                      <a:pt x="28166" y="30214"/>
                    </a:lnTo>
                    <a:lnTo>
                      <a:pt x="28542" y="29497"/>
                    </a:lnTo>
                    <a:lnTo>
                      <a:pt x="29156" y="28439"/>
                    </a:lnTo>
                    <a:lnTo>
                      <a:pt x="29429" y="27893"/>
                    </a:lnTo>
                    <a:lnTo>
                      <a:pt x="29532" y="27585"/>
                    </a:lnTo>
                    <a:lnTo>
                      <a:pt x="29600" y="27312"/>
                    </a:lnTo>
                    <a:lnTo>
                      <a:pt x="30044" y="27790"/>
                    </a:lnTo>
                    <a:lnTo>
                      <a:pt x="30522" y="28234"/>
                    </a:lnTo>
                    <a:lnTo>
                      <a:pt x="31034" y="28678"/>
                    </a:lnTo>
                    <a:lnTo>
                      <a:pt x="31546" y="29053"/>
                    </a:lnTo>
                    <a:lnTo>
                      <a:pt x="32126" y="29429"/>
                    </a:lnTo>
                    <a:lnTo>
                      <a:pt x="32673" y="29736"/>
                    </a:lnTo>
                    <a:lnTo>
                      <a:pt x="33287" y="29975"/>
                    </a:lnTo>
                    <a:lnTo>
                      <a:pt x="33868" y="30180"/>
                    </a:lnTo>
                    <a:lnTo>
                      <a:pt x="34414" y="30317"/>
                    </a:lnTo>
                    <a:lnTo>
                      <a:pt x="34926" y="30385"/>
                    </a:lnTo>
                    <a:lnTo>
                      <a:pt x="35438" y="30351"/>
                    </a:lnTo>
                    <a:lnTo>
                      <a:pt x="35916" y="30248"/>
                    </a:lnTo>
                    <a:lnTo>
                      <a:pt x="36360" y="30112"/>
                    </a:lnTo>
                    <a:lnTo>
                      <a:pt x="36804" y="29907"/>
                    </a:lnTo>
                    <a:lnTo>
                      <a:pt x="37247" y="29634"/>
                    </a:lnTo>
                    <a:lnTo>
                      <a:pt x="37657" y="29327"/>
                    </a:lnTo>
                    <a:lnTo>
                      <a:pt x="37999" y="29156"/>
                    </a:lnTo>
                    <a:lnTo>
                      <a:pt x="38272" y="28917"/>
                    </a:lnTo>
                    <a:lnTo>
                      <a:pt x="38511" y="28678"/>
                    </a:lnTo>
                    <a:lnTo>
                      <a:pt x="38681" y="28371"/>
                    </a:lnTo>
                    <a:lnTo>
                      <a:pt x="38681" y="28302"/>
                    </a:lnTo>
                    <a:lnTo>
                      <a:pt x="38681" y="28234"/>
                    </a:lnTo>
                    <a:lnTo>
                      <a:pt x="38647" y="28166"/>
                    </a:lnTo>
                    <a:lnTo>
                      <a:pt x="38613" y="28098"/>
                    </a:lnTo>
                    <a:lnTo>
                      <a:pt x="38545" y="28063"/>
                    </a:lnTo>
                    <a:lnTo>
                      <a:pt x="38476" y="28029"/>
                    </a:lnTo>
                    <a:lnTo>
                      <a:pt x="38374" y="28029"/>
                    </a:lnTo>
                    <a:lnTo>
                      <a:pt x="38306" y="28063"/>
                    </a:lnTo>
                    <a:lnTo>
                      <a:pt x="37862" y="28336"/>
                    </a:lnTo>
                    <a:lnTo>
                      <a:pt x="37452" y="28575"/>
                    </a:lnTo>
                    <a:lnTo>
                      <a:pt x="37008" y="28780"/>
                    </a:lnTo>
                    <a:lnTo>
                      <a:pt x="36565" y="28951"/>
                    </a:lnTo>
                    <a:lnTo>
                      <a:pt x="35848" y="29019"/>
                    </a:lnTo>
                    <a:lnTo>
                      <a:pt x="35301" y="29019"/>
                    </a:lnTo>
                    <a:lnTo>
                      <a:pt x="34858" y="28951"/>
                    </a:lnTo>
                    <a:lnTo>
                      <a:pt x="34482" y="28849"/>
                    </a:lnTo>
                    <a:lnTo>
                      <a:pt x="34107" y="28678"/>
                    </a:lnTo>
                    <a:lnTo>
                      <a:pt x="33765" y="28507"/>
                    </a:lnTo>
                    <a:lnTo>
                      <a:pt x="33458" y="28268"/>
                    </a:lnTo>
                    <a:lnTo>
                      <a:pt x="33117" y="28029"/>
                    </a:lnTo>
                    <a:lnTo>
                      <a:pt x="32502" y="27517"/>
                    </a:lnTo>
                    <a:lnTo>
                      <a:pt x="31956" y="27073"/>
                    </a:lnTo>
                    <a:lnTo>
                      <a:pt x="32331" y="26937"/>
                    </a:lnTo>
                    <a:lnTo>
                      <a:pt x="32673" y="26800"/>
                    </a:lnTo>
                    <a:lnTo>
                      <a:pt x="33014" y="26595"/>
                    </a:lnTo>
                    <a:lnTo>
                      <a:pt x="33355" y="26391"/>
                    </a:lnTo>
                    <a:lnTo>
                      <a:pt x="33663" y="26152"/>
                    </a:lnTo>
                    <a:lnTo>
                      <a:pt x="33936" y="25878"/>
                    </a:lnTo>
                    <a:lnTo>
                      <a:pt x="34175" y="25571"/>
                    </a:lnTo>
                    <a:lnTo>
                      <a:pt x="34380" y="25230"/>
                    </a:lnTo>
                    <a:lnTo>
                      <a:pt x="34550" y="24923"/>
                    </a:lnTo>
                    <a:lnTo>
                      <a:pt x="34653" y="24547"/>
                    </a:lnTo>
                    <a:lnTo>
                      <a:pt x="34721" y="24206"/>
                    </a:lnTo>
                    <a:lnTo>
                      <a:pt x="34789" y="23830"/>
                    </a:lnTo>
                    <a:lnTo>
                      <a:pt x="34789" y="23455"/>
                    </a:lnTo>
                    <a:lnTo>
                      <a:pt x="34755" y="23079"/>
                    </a:lnTo>
                    <a:lnTo>
                      <a:pt x="34653" y="22703"/>
                    </a:lnTo>
                    <a:lnTo>
                      <a:pt x="34550" y="22328"/>
                    </a:lnTo>
                    <a:lnTo>
                      <a:pt x="34414" y="21987"/>
                    </a:lnTo>
                    <a:lnTo>
                      <a:pt x="34243" y="21645"/>
                    </a:lnTo>
                    <a:lnTo>
                      <a:pt x="34038" y="21338"/>
                    </a:lnTo>
                    <a:lnTo>
                      <a:pt x="33799" y="21065"/>
                    </a:lnTo>
                    <a:lnTo>
                      <a:pt x="33526" y="20792"/>
                    </a:lnTo>
                    <a:lnTo>
                      <a:pt x="33253" y="20553"/>
                    </a:lnTo>
                    <a:lnTo>
                      <a:pt x="32912" y="20382"/>
                    </a:lnTo>
                    <a:lnTo>
                      <a:pt x="32570" y="20245"/>
                    </a:lnTo>
                    <a:lnTo>
                      <a:pt x="32468" y="20245"/>
                    </a:lnTo>
                    <a:lnTo>
                      <a:pt x="32400" y="20314"/>
                    </a:lnTo>
                    <a:lnTo>
                      <a:pt x="32365" y="20382"/>
                    </a:lnTo>
                    <a:lnTo>
                      <a:pt x="32400" y="20484"/>
                    </a:lnTo>
                    <a:lnTo>
                      <a:pt x="32741" y="20928"/>
                    </a:lnTo>
                    <a:lnTo>
                      <a:pt x="33048" y="21406"/>
                    </a:lnTo>
                    <a:lnTo>
                      <a:pt x="33287" y="21884"/>
                    </a:lnTo>
                    <a:lnTo>
                      <a:pt x="33424" y="22396"/>
                    </a:lnTo>
                    <a:lnTo>
                      <a:pt x="33458" y="22635"/>
                    </a:lnTo>
                    <a:lnTo>
                      <a:pt x="33492" y="22908"/>
                    </a:lnTo>
                    <a:lnTo>
                      <a:pt x="33492" y="23181"/>
                    </a:lnTo>
                    <a:lnTo>
                      <a:pt x="33458" y="23420"/>
                    </a:lnTo>
                    <a:lnTo>
                      <a:pt x="33424" y="23693"/>
                    </a:lnTo>
                    <a:lnTo>
                      <a:pt x="33355" y="23967"/>
                    </a:lnTo>
                    <a:lnTo>
                      <a:pt x="33253" y="24240"/>
                    </a:lnTo>
                    <a:lnTo>
                      <a:pt x="33117" y="24513"/>
                    </a:lnTo>
                    <a:lnTo>
                      <a:pt x="32912" y="24820"/>
                    </a:lnTo>
                    <a:lnTo>
                      <a:pt x="32707" y="25093"/>
                    </a:lnTo>
                    <a:lnTo>
                      <a:pt x="32434" y="25332"/>
                    </a:lnTo>
                    <a:lnTo>
                      <a:pt x="32195" y="25503"/>
                    </a:lnTo>
                    <a:lnTo>
                      <a:pt x="31887" y="25639"/>
                    </a:lnTo>
                    <a:lnTo>
                      <a:pt x="31580" y="25776"/>
                    </a:lnTo>
                    <a:lnTo>
                      <a:pt x="31273" y="25878"/>
                    </a:lnTo>
                    <a:lnTo>
                      <a:pt x="30932" y="25947"/>
                    </a:lnTo>
                    <a:lnTo>
                      <a:pt x="31136" y="25605"/>
                    </a:lnTo>
                    <a:lnTo>
                      <a:pt x="31273" y="25298"/>
                    </a:lnTo>
                    <a:lnTo>
                      <a:pt x="31375" y="24957"/>
                    </a:lnTo>
                    <a:lnTo>
                      <a:pt x="31444" y="24615"/>
                    </a:lnTo>
                    <a:lnTo>
                      <a:pt x="31444" y="24206"/>
                    </a:lnTo>
                    <a:lnTo>
                      <a:pt x="31410" y="23830"/>
                    </a:lnTo>
                    <a:lnTo>
                      <a:pt x="31341" y="23455"/>
                    </a:lnTo>
                    <a:lnTo>
                      <a:pt x="31205" y="23079"/>
                    </a:lnTo>
                    <a:lnTo>
                      <a:pt x="31034" y="22703"/>
                    </a:lnTo>
                    <a:lnTo>
                      <a:pt x="30829" y="22396"/>
                    </a:lnTo>
                    <a:lnTo>
                      <a:pt x="30590" y="22089"/>
                    </a:lnTo>
                    <a:lnTo>
                      <a:pt x="30317" y="21782"/>
                    </a:lnTo>
                    <a:lnTo>
                      <a:pt x="30146" y="21679"/>
                    </a:lnTo>
                    <a:lnTo>
                      <a:pt x="29942" y="21611"/>
                    </a:lnTo>
                    <a:lnTo>
                      <a:pt x="29703" y="21611"/>
                    </a:lnTo>
                    <a:lnTo>
                      <a:pt x="29532" y="21679"/>
                    </a:lnTo>
                    <a:lnTo>
                      <a:pt x="29361" y="21782"/>
                    </a:lnTo>
                    <a:lnTo>
                      <a:pt x="29225" y="21952"/>
                    </a:lnTo>
                    <a:lnTo>
                      <a:pt x="29156" y="22123"/>
                    </a:lnTo>
                    <a:lnTo>
                      <a:pt x="29156" y="22260"/>
                    </a:lnTo>
                    <a:lnTo>
                      <a:pt x="29190" y="22396"/>
                    </a:lnTo>
                    <a:lnTo>
                      <a:pt x="29327" y="23079"/>
                    </a:lnTo>
                    <a:lnTo>
                      <a:pt x="29395" y="23796"/>
                    </a:lnTo>
                    <a:lnTo>
                      <a:pt x="29464" y="24513"/>
                    </a:lnTo>
                    <a:lnTo>
                      <a:pt x="29464" y="25264"/>
                    </a:lnTo>
                    <a:lnTo>
                      <a:pt x="29464" y="25435"/>
                    </a:lnTo>
                    <a:lnTo>
                      <a:pt x="28508" y="24752"/>
                    </a:lnTo>
                    <a:lnTo>
                      <a:pt x="27620" y="24001"/>
                    </a:lnTo>
                    <a:lnTo>
                      <a:pt x="26801" y="23181"/>
                    </a:lnTo>
                    <a:lnTo>
                      <a:pt x="26050" y="22328"/>
                    </a:lnTo>
                    <a:lnTo>
                      <a:pt x="25333" y="21440"/>
                    </a:lnTo>
                    <a:lnTo>
                      <a:pt x="24684" y="20484"/>
                    </a:lnTo>
                    <a:lnTo>
                      <a:pt x="24069" y="19494"/>
                    </a:lnTo>
                    <a:lnTo>
                      <a:pt x="23557" y="18470"/>
                    </a:lnTo>
                    <a:lnTo>
                      <a:pt x="23592" y="18129"/>
                    </a:lnTo>
                    <a:lnTo>
                      <a:pt x="23660" y="17787"/>
                    </a:lnTo>
                    <a:lnTo>
                      <a:pt x="23762" y="17446"/>
                    </a:lnTo>
                    <a:lnTo>
                      <a:pt x="23933" y="17139"/>
                    </a:lnTo>
                    <a:lnTo>
                      <a:pt x="24104" y="16866"/>
                    </a:lnTo>
                    <a:lnTo>
                      <a:pt x="24343" y="16592"/>
                    </a:lnTo>
                    <a:lnTo>
                      <a:pt x="24991" y="16149"/>
                    </a:lnTo>
                    <a:lnTo>
                      <a:pt x="25333" y="15944"/>
                    </a:lnTo>
                    <a:lnTo>
                      <a:pt x="25640" y="15739"/>
                    </a:lnTo>
                    <a:lnTo>
                      <a:pt x="26015" y="15568"/>
                    </a:lnTo>
                    <a:lnTo>
                      <a:pt x="26391" y="15398"/>
                    </a:lnTo>
                    <a:lnTo>
                      <a:pt x="26767" y="15295"/>
                    </a:lnTo>
                    <a:lnTo>
                      <a:pt x="27210" y="15227"/>
                    </a:lnTo>
                    <a:lnTo>
                      <a:pt x="28098" y="15159"/>
                    </a:lnTo>
                    <a:close/>
                    <a:moveTo>
                      <a:pt x="17754" y="1"/>
                    </a:moveTo>
                    <a:lnTo>
                      <a:pt x="17754" y="308"/>
                    </a:lnTo>
                    <a:lnTo>
                      <a:pt x="17754" y="649"/>
                    </a:lnTo>
                    <a:lnTo>
                      <a:pt x="17822" y="1298"/>
                    </a:lnTo>
                    <a:lnTo>
                      <a:pt x="17890" y="1912"/>
                    </a:lnTo>
                    <a:lnTo>
                      <a:pt x="18027" y="2527"/>
                    </a:lnTo>
                    <a:lnTo>
                      <a:pt x="18163" y="3278"/>
                    </a:lnTo>
                    <a:lnTo>
                      <a:pt x="18368" y="4029"/>
                    </a:lnTo>
                    <a:lnTo>
                      <a:pt x="18607" y="4746"/>
                    </a:lnTo>
                    <a:lnTo>
                      <a:pt x="18914" y="5429"/>
                    </a:lnTo>
                    <a:lnTo>
                      <a:pt x="19051" y="6453"/>
                    </a:lnTo>
                    <a:lnTo>
                      <a:pt x="19085" y="7511"/>
                    </a:lnTo>
                    <a:lnTo>
                      <a:pt x="19085" y="8023"/>
                    </a:lnTo>
                    <a:lnTo>
                      <a:pt x="19051" y="8535"/>
                    </a:lnTo>
                    <a:lnTo>
                      <a:pt x="19017" y="9048"/>
                    </a:lnTo>
                    <a:lnTo>
                      <a:pt x="18949" y="9526"/>
                    </a:lnTo>
                    <a:lnTo>
                      <a:pt x="18846" y="10038"/>
                    </a:lnTo>
                    <a:lnTo>
                      <a:pt x="18744" y="10550"/>
                    </a:lnTo>
                    <a:lnTo>
                      <a:pt x="18607" y="11028"/>
                    </a:lnTo>
                    <a:lnTo>
                      <a:pt x="18436" y="11506"/>
                    </a:lnTo>
                    <a:lnTo>
                      <a:pt x="18197" y="11984"/>
                    </a:lnTo>
                    <a:lnTo>
                      <a:pt x="17958" y="12427"/>
                    </a:lnTo>
                    <a:lnTo>
                      <a:pt x="17685" y="12871"/>
                    </a:lnTo>
                    <a:lnTo>
                      <a:pt x="17378" y="13315"/>
                    </a:lnTo>
                    <a:lnTo>
                      <a:pt x="16934" y="13861"/>
                    </a:lnTo>
                    <a:lnTo>
                      <a:pt x="16456" y="14339"/>
                    </a:lnTo>
                    <a:lnTo>
                      <a:pt x="15944" y="14783"/>
                    </a:lnTo>
                    <a:lnTo>
                      <a:pt x="15398" y="15193"/>
                    </a:lnTo>
                    <a:lnTo>
                      <a:pt x="14818" y="15568"/>
                    </a:lnTo>
                    <a:lnTo>
                      <a:pt x="14237" y="15910"/>
                    </a:lnTo>
                    <a:lnTo>
                      <a:pt x="13589" y="16183"/>
                    </a:lnTo>
                    <a:lnTo>
                      <a:pt x="12940" y="16422"/>
                    </a:lnTo>
                    <a:lnTo>
                      <a:pt x="12564" y="16524"/>
                    </a:lnTo>
                    <a:lnTo>
                      <a:pt x="12155" y="16592"/>
                    </a:lnTo>
                    <a:lnTo>
                      <a:pt x="11301" y="16661"/>
                    </a:lnTo>
                    <a:lnTo>
                      <a:pt x="11438" y="16183"/>
                    </a:lnTo>
                    <a:lnTo>
                      <a:pt x="12052" y="15910"/>
                    </a:lnTo>
                    <a:lnTo>
                      <a:pt x="12633" y="15602"/>
                    </a:lnTo>
                    <a:lnTo>
                      <a:pt x="13179" y="15261"/>
                    </a:lnTo>
                    <a:lnTo>
                      <a:pt x="13725" y="14920"/>
                    </a:lnTo>
                    <a:lnTo>
                      <a:pt x="13759" y="14851"/>
                    </a:lnTo>
                    <a:lnTo>
                      <a:pt x="13828" y="14783"/>
                    </a:lnTo>
                    <a:lnTo>
                      <a:pt x="13828" y="14681"/>
                    </a:lnTo>
                    <a:lnTo>
                      <a:pt x="13828" y="14612"/>
                    </a:lnTo>
                    <a:lnTo>
                      <a:pt x="13793" y="14442"/>
                    </a:lnTo>
                    <a:lnTo>
                      <a:pt x="13691" y="14305"/>
                    </a:lnTo>
                    <a:lnTo>
                      <a:pt x="14032" y="14169"/>
                    </a:lnTo>
                    <a:lnTo>
                      <a:pt x="14135" y="14100"/>
                    </a:lnTo>
                    <a:lnTo>
                      <a:pt x="14237" y="13998"/>
                    </a:lnTo>
                    <a:lnTo>
                      <a:pt x="14305" y="13895"/>
                    </a:lnTo>
                    <a:lnTo>
                      <a:pt x="14305" y="13793"/>
                    </a:lnTo>
                    <a:lnTo>
                      <a:pt x="15125" y="13656"/>
                    </a:lnTo>
                    <a:lnTo>
                      <a:pt x="15227" y="13622"/>
                    </a:lnTo>
                    <a:lnTo>
                      <a:pt x="15261" y="13588"/>
                    </a:lnTo>
                    <a:lnTo>
                      <a:pt x="15296" y="13486"/>
                    </a:lnTo>
                    <a:lnTo>
                      <a:pt x="15296" y="13417"/>
                    </a:lnTo>
                    <a:lnTo>
                      <a:pt x="15296" y="13315"/>
                    </a:lnTo>
                    <a:lnTo>
                      <a:pt x="15227" y="13247"/>
                    </a:lnTo>
                    <a:lnTo>
                      <a:pt x="15159" y="13178"/>
                    </a:lnTo>
                    <a:lnTo>
                      <a:pt x="15057" y="13144"/>
                    </a:lnTo>
                    <a:lnTo>
                      <a:pt x="14579" y="13110"/>
                    </a:lnTo>
                    <a:lnTo>
                      <a:pt x="14101" y="13076"/>
                    </a:lnTo>
                    <a:lnTo>
                      <a:pt x="13623" y="13076"/>
                    </a:lnTo>
                    <a:lnTo>
                      <a:pt x="13145" y="13144"/>
                    </a:lnTo>
                    <a:lnTo>
                      <a:pt x="12667" y="13247"/>
                    </a:lnTo>
                    <a:lnTo>
                      <a:pt x="12155" y="13349"/>
                    </a:lnTo>
                    <a:lnTo>
                      <a:pt x="11711" y="13520"/>
                    </a:lnTo>
                    <a:lnTo>
                      <a:pt x="11233" y="13691"/>
                    </a:lnTo>
                    <a:lnTo>
                      <a:pt x="10755" y="13930"/>
                    </a:lnTo>
                    <a:lnTo>
                      <a:pt x="10311" y="14169"/>
                    </a:lnTo>
                    <a:lnTo>
                      <a:pt x="9867" y="14408"/>
                    </a:lnTo>
                    <a:lnTo>
                      <a:pt x="9458" y="14681"/>
                    </a:lnTo>
                    <a:lnTo>
                      <a:pt x="9048" y="14988"/>
                    </a:lnTo>
                    <a:lnTo>
                      <a:pt x="8672" y="15295"/>
                    </a:lnTo>
                    <a:lnTo>
                      <a:pt x="8297" y="15602"/>
                    </a:lnTo>
                    <a:lnTo>
                      <a:pt x="7921" y="15944"/>
                    </a:lnTo>
                    <a:lnTo>
                      <a:pt x="7853" y="15602"/>
                    </a:lnTo>
                    <a:lnTo>
                      <a:pt x="7785" y="15295"/>
                    </a:lnTo>
                    <a:lnTo>
                      <a:pt x="7682" y="14749"/>
                    </a:lnTo>
                    <a:lnTo>
                      <a:pt x="7512" y="14237"/>
                    </a:lnTo>
                    <a:lnTo>
                      <a:pt x="7273" y="13759"/>
                    </a:lnTo>
                    <a:lnTo>
                      <a:pt x="7000" y="13281"/>
                    </a:lnTo>
                    <a:lnTo>
                      <a:pt x="6692" y="12803"/>
                    </a:lnTo>
                    <a:lnTo>
                      <a:pt x="6351" y="12359"/>
                    </a:lnTo>
                    <a:lnTo>
                      <a:pt x="5634" y="11471"/>
                    </a:lnTo>
                    <a:lnTo>
                      <a:pt x="4473" y="10072"/>
                    </a:lnTo>
                    <a:lnTo>
                      <a:pt x="3859" y="9389"/>
                    </a:lnTo>
                    <a:lnTo>
                      <a:pt x="3210" y="8706"/>
                    </a:lnTo>
                    <a:lnTo>
                      <a:pt x="2527" y="8058"/>
                    </a:lnTo>
                    <a:lnTo>
                      <a:pt x="1844" y="7443"/>
                    </a:lnTo>
                    <a:lnTo>
                      <a:pt x="1093" y="6897"/>
                    </a:lnTo>
                    <a:lnTo>
                      <a:pt x="718" y="6658"/>
                    </a:lnTo>
                    <a:lnTo>
                      <a:pt x="342" y="6419"/>
                    </a:lnTo>
                    <a:lnTo>
                      <a:pt x="206" y="6419"/>
                    </a:lnTo>
                    <a:lnTo>
                      <a:pt x="69" y="6453"/>
                    </a:lnTo>
                    <a:lnTo>
                      <a:pt x="35" y="6521"/>
                    </a:lnTo>
                    <a:lnTo>
                      <a:pt x="1" y="6555"/>
                    </a:lnTo>
                    <a:lnTo>
                      <a:pt x="1" y="6624"/>
                    </a:lnTo>
                    <a:lnTo>
                      <a:pt x="35" y="6692"/>
                    </a:lnTo>
                    <a:lnTo>
                      <a:pt x="479" y="7306"/>
                    </a:lnTo>
                    <a:lnTo>
                      <a:pt x="957" y="7887"/>
                    </a:lnTo>
                    <a:lnTo>
                      <a:pt x="1435" y="8433"/>
                    </a:lnTo>
                    <a:lnTo>
                      <a:pt x="1981" y="8979"/>
                    </a:lnTo>
                    <a:lnTo>
                      <a:pt x="3108" y="10072"/>
                    </a:lnTo>
                    <a:lnTo>
                      <a:pt x="4234" y="11198"/>
                    </a:lnTo>
                    <a:lnTo>
                      <a:pt x="3176" y="10413"/>
                    </a:lnTo>
                    <a:lnTo>
                      <a:pt x="3074" y="10379"/>
                    </a:lnTo>
                    <a:lnTo>
                      <a:pt x="2971" y="10379"/>
                    </a:lnTo>
                    <a:lnTo>
                      <a:pt x="2903" y="10413"/>
                    </a:lnTo>
                    <a:lnTo>
                      <a:pt x="2835" y="10481"/>
                    </a:lnTo>
                    <a:lnTo>
                      <a:pt x="2766" y="10550"/>
                    </a:lnTo>
                    <a:lnTo>
                      <a:pt x="2766" y="10652"/>
                    </a:lnTo>
                    <a:lnTo>
                      <a:pt x="2766" y="10720"/>
                    </a:lnTo>
                    <a:lnTo>
                      <a:pt x="2835" y="10823"/>
                    </a:lnTo>
                    <a:lnTo>
                      <a:pt x="4166" y="12154"/>
                    </a:lnTo>
                    <a:lnTo>
                      <a:pt x="5497" y="13486"/>
                    </a:lnTo>
                    <a:lnTo>
                      <a:pt x="6112" y="14134"/>
                    </a:lnTo>
                    <a:lnTo>
                      <a:pt x="6487" y="14476"/>
                    </a:lnTo>
                    <a:lnTo>
                      <a:pt x="6795" y="14851"/>
                    </a:lnTo>
                    <a:lnTo>
                      <a:pt x="6658" y="14885"/>
                    </a:lnTo>
                    <a:lnTo>
                      <a:pt x="6487" y="14954"/>
                    </a:lnTo>
                    <a:lnTo>
                      <a:pt x="5975" y="15261"/>
                    </a:lnTo>
                    <a:lnTo>
                      <a:pt x="5463" y="15534"/>
                    </a:lnTo>
                    <a:lnTo>
                      <a:pt x="4951" y="15773"/>
                    </a:lnTo>
                    <a:lnTo>
                      <a:pt x="4678" y="15841"/>
                    </a:lnTo>
                    <a:lnTo>
                      <a:pt x="4371" y="15910"/>
                    </a:lnTo>
                    <a:lnTo>
                      <a:pt x="3961" y="15841"/>
                    </a:lnTo>
                    <a:lnTo>
                      <a:pt x="2357" y="15534"/>
                    </a:lnTo>
                    <a:lnTo>
                      <a:pt x="1537" y="15363"/>
                    </a:lnTo>
                    <a:lnTo>
                      <a:pt x="718" y="15295"/>
                    </a:lnTo>
                    <a:lnTo>
                      <a:pt x="684" y="15295"/>
                    </a:lnTo>
                    <a:lnTo>
                      <a:pt x="547" y="15124"/>
                    </a:lnTo>
                    <a:lnTo>
                      <a:pt x="411" y="15124"/>
                    </a:lnTo>
                    <a:lnTo>
                      <a:pt x="376" y="15159"/>
                    </a:lnTo>
                    <a:lnTo>
                      <a:pt x="342" y="15363"/>
                    </a:lnTo>
                    <a:lnTo>
                      <a:pt x="308" y="15534"/>
                    </a:lnTo>
                    <a:lnTo>
                      <a:pt x="308" y="15705"/>
                    </a:lnTo>
                    <a:lnTo>
                      <a:pt x="342" y="15841"/>
                    </a:lnTo>
                    <a:lnTo>
                      <a:pt x="411" y="16012"/>
                    </a:lnTo>
                    <a:lnTo>
                      <a:pt x="513" y="16149"/>
                    </a:lnTo>
                    <a:lnTo>
                      <a:pt x="615" y="16285"/>
                    </a:lnTo>
                    <a:lnTo>
                      <a:pt x="752" y="16422"/>
                    </a:lnTo>
                    <a:lnTo>
                      <a:pt x="1059" y="16661"/>
                    </a:lnTo>
                    <a:lnTo>
                      <a:pt x="1469" y="16866"/>
                    </a:lnTo>
                    <a:lnTo>
                      <a:pt x="1913" y="17070"/>
                    </a:lnTo>
                    <a:lnTo>
                      <a:pt x="2425" y="17241"/>
                    </a:lnTo>
                    <a:lnTo>
                      <a:pt x="2937" y="17378"/>
                    </a:lnTo>
                    <a:lnTo>
                      <a:pt x="3517" y="17480"/>
                    </a:lnTo>
                    <a:lnTo>
                      <a:pt x="4064" y="17582"/>
                    </a:lnTo>
                    <a:lnTo>
                      <a:pt x="4610" y="17685"/>
                    </a:lnTo>
                    <a:lnTo>
                      <a:pt x="5668" y="17753"/>
                    </a:lnTo>
                    <a:lnTo>
                      <a:pt x="6590" y="17753"/>
                    </a:lnTo>
                    <a:lnTo>
                      <a:pt x="6351" y="18060"/>
                    </a:lnTo>
                    <a:lnTo>
                      <a:pt x="6146" y="18402"/>
                    </a:lnTo>
                    <a:lnTo>
                      <a:pt x="5975" y="18709"/>
                    </a:lnTo>
                    <a:lnTo>
                      <a:pt x="5839" y="19050"/>
                    </a:lnTo>
                    <a:lnTo>
                      <a:pt x="5736" y="19392"/>
                    </a:lnTo>
                    <a:lnTo>
                      <a:pt x="5634" y="19733"/>
                    </a:lnTo>
                    <a:lnTo>
                      <a:pt x="5463" y="20416"/>
                    </a:lnTo>
                    <a:lnTo>
                      <a:pt x="5361" y="21133"/>
                    </a:lnTo>
                    <a:lnTo>
                      <a:pt x="5327" y="21884"/>
                    </a:lnTo>
                    <a:lnTo>
                      <a:pt x="5224" y="23386"/>
                    </a:lnTo>
                    <a:lnTo>
                      <a:pt x="5156" y="24001"/>
                    </a:lnTo>
                    <a:lnTo>
                      <a:pt x="5054" y="24615"/>
                    </a:lnTo>
                    <a:lnTo>
                      <a:pt x="4951" y="25264"/>
                    </a:lnTo>
                    <a:lnTo>
                      <a:pt x="4815" y="25913"/>
                    </a:lnTo>
                    <a:lnTo>
                      <a:pt x="4644" y="26527"/>
                    </a:lnTo>
                    <a:lnTo>
                      <a:pt x="4439" y="27142"/>
                    </a:lnTo>
                    <a:lnTo>
                      <a:pt x="4200" y="27756"/>
                    </a:lnTo>
                    <a:lnTo>
                      <a:pt x="3927" y="28336"/>
                    </a:lnTo>
                    <a:lnTo>
                      <a:pt x="3654" y="28917"/>
                    </a:lnTo>
                    <a:lnTo>
                      <a:pt x="3312" y="29463"/>
                    </a:lnTo>
                    <a:lnTo>
                      <a:pt x="2937" y="30009"/>
                    </a:lnTo>
                    <a:lnTo>
                      <a:pt x="2561" y="30487"/>
                    </a:lnTo>
                    <a:lnTo>
                      <a:pt x="2118" y="30931"/>
                    </a:lnTo>
                    <a:lnTo>
                      <a:pt x="1640" y="31375"/>
                    </a:lnTo>
                    <a:lnTo>
                      <a:pt x="1093" y="31716"/>
                    </a:lnTo>
                    <a:lnTo>
                      <a:pt x="547" y="32058"/>
                    </a:lnTo>
                    <a:lnTo>
                      <a:pt x="411" y="32160"/>
                    </a:lnTo>
                    <a:lnTo>
                      <a:pt x="342" y="32297"/>
                    </a:lnTo>
                    <a:lnTo>
                      <a:pt x="342" y="32433"/>
                    </a:lnTo>
                    <a:lnTo>
                      <a:pt x="376" y="32570"/>
                    </a:lnTo>
                    <a:lnTo>
                      <a:pt x="479" y="32672"/>
                    </a:lnTo>
                    <a:lnTo>
                      <a:pt x="581" y="32741"/>
                    </a:lnTo>
                    <a:lnTo>
                      <a:pt x="718" y="32775"/>
                    </a:lnTo>
                    <a:lnTo>
                      <a:pt x="889" y="32741"/>
                    </a:lnTo>
                    <a:lnTo>
                      <a:pt x="1674" y="32331"/>
                    </a:lnTo>
                    <a:lnTo>
                      <a:pt x="2425" y="31853"/>
                    </a:lnTo>
                    <a:lnTo>
                      <a:pt x="3074" y="31307"/>
                    </a:lnTo>
                    <a:lnTo>
                      <a:pt x="3688" y="30726"/>
                    </a:lnTo>
                    <a:lnTo>
                      <a:pt x="4234" y="30112"/>
                    </a:lnTo>
                    <a:lnTo>
                      <a:pt x="4746" y="29429"/>
                    </a:lnTo>
                    <a:lnTo>
                      <a:pt x="5190" y="28746"/>
                    </a:lnTo>
                    <a:lnTo>
                      <a:pt x="5600" y="27995"/>
                    </a:lnTo>
                    <a:lnTo>
                      <a:pt x="5941" y="27244"/>
                    </a:lnTo>
                    <a:lnTo>
                      <a:pt x="6214" y="26459"/>
                    </a:lnTo>
                    <a:lnTo>
                      <a:pt x="6453" y="25639"/>
                    </a:lnTo>
                    <a:lnTo>
                      <a:pt x="6658" y="24820"/>
                    </a:lnTo>
                    <a:lnTo>
                      <a:pt x="6795" y="23967"/>
                    </a:lnTo>
                    <a:lnTo>
                      <a:pt x="6931" y="23113"/>
                    </a:lnTo>
                    <a:lnTo>
                      <a:pt x="6965" y="22260"/>
                    </a:lnTo>
                    <a:lnTo>
                      <a:pt x="7000" y="21406"/>
                    </a:lnTo>
                    <a:lnTo>
                      <a:pt x="7000" y="21372"/>
                    </a:lnTo>
                    <a:lnTo>
                      <a:pt x="7034" y="21474"/>
                    </a:lnTo>
                    <a:lnTo>
                      <a:pt x="7068" y="21543"/>
                    </a:lnTo>
                    <a:lnTo>
                      <a:pt x="7136" y="21611"/>
                    </a:lnTo>
                    <a:lnTo>
                      <a:pt x="7204" y="21679"/>
                    </a:lnTo>
                    <a:lnTo>
                      <a:pt x="7409" y="21679"/>
                    </a:lnTo>
                    <a:lnTo>
                      <a:pt x="7512" y="21645"/>
                    </a:lnTo>
                    <a:lnTo>
                      <a:pt x="7580" y="21543"/>
                    </a:lnTo>
                    <a:lnTo>
                      <a:pt x="7751" y="21304"/>
                    </a:lnTo>
                    <a:lnTo>
                      <a:pt x="7921" y="21065"/>
                    </a:lnTo>
                    <a:lnTo>
                      <a:pt x="8058" y="20792"/>
                    </a:lnTo>
                    <a:lnTo>
                      <a:pt x="8160" y="20519"/>
                    </a:lnTo>
                    <a:lnTo>
                      <a:pt x="8229" y="20280"/>
                    </a:lnTo>
                    <a:lnTo>
                      <a:pt x="8297" y="20006"/>
                    </a:lnTo>
                    <a:lnTo>
                      <a:pt x="8331" y="19733"/>
                    </a:lnTo>
                    <a:lnTo>
                      <a:pt x="8297" y="19597"/>
                    </a:lnTo>
                    <a:lnTo>
                      <a:pt x="8263" y="19460"/>
                    </a:lnTo>
                    <a:lnTo>
                      <a:pt x="8263" y="19460"/>
                    </a:lnTo>
                    <a:lnTo>
                      <a:pt x="9185" y="19802"/>
                    </a:lnTo>
                    <a:lnTo>
                      <a:pt x="10106" y="20177"/>
                    </a:lnTo>
                    <a:lnTo>
                      <a:pt x="10994" y="20587"/>
                    </a:lnTo>
                    <a:lnTo>
                      <a:pt x="11847" y="21065"/>
                    </a:lnTo>
                    <a:lnTo>
                      <a:pt x="12223" y="21338"/>
                    </a:lnTo>
                    <a:lnTo>
                      <a:pt x="12633" y="21611"/>
                    </a:lnTo>
                    <a:lnTo>
                      <a:pt x="13350" y="22191"/>
                    </a:lnTo>
                    <a:lnTo>
                      <a:pt x="14101" y="22772"/>
                    </a:lnTo>
                    <a:lnTo>
                      <a:pt x="14510" y="23045"/>
                    </a:lnTo>
                    <a:lnTo>
                      <a:pt x="14886" y="23284"/>
                    </a:lnTo>
                    <a:lnTo>
                      <a:pt x="14988" y="23318"/>
                    </a:lnTo>
                    <a:lnTo>
                      <a:pt x="15091" y="23318"/>
                    </a:lnTo>
                    <a:lnTo>
                      <a:pt x="15398" y="23625"/>
                    </a:lnTo>
                    <a:lnTo>
                      <a:pt x="15466" y="23659"/>
                    </a:lnTo>
                    <a:lnTo>
                      <a:pt x="15535" y="23693"/>
                    </a:lnTo>
                    <a:lnTo>
                      <a:pt x="15603" y="23659"/>
                    </a:lnTo>
                    <a:lnTo>
                      <a:pt x="15705" y="23625"/>
                    </a:lnTo>
                    <a:lnTo>
                      <a:pt x="15739" y="23591"/>
                    </a:lnTo>
                    <a:lnTo>
                      <a:pt x="15774" y="23523"/>
                    </a:lnTo>
                    <a:lnTo>
                      <a:pt x="15774" y="23455"/>
                    </a:lnTo>
                    <a:lnTo>
                      <a:pt x="15774" y="23352"/>
                    </a:lnTo>
                    <a:lnTo>
                      <a:pt x="15466" y="22874"/>
                    </a:lnTo>
                    <a:lnTo>
                      <a:pt x="15125" y="22430"/>
                    </a:lnTo>
                    <a:lnTo>
                      <a:pt x="14783" y="21987"/>
                    </a:lnTo>
                    <a:lnTo>
                      <a:pt x="14408" y="21577"/>
                    </a:lnTo>
                    <a:lnTo>
                      <a:pt x="13998" y="21167"/>
                    </a:lnTo>
                    <a:lnTo>
                      <a:pt x="13554" y="20757"/>
                    </a:lnTo>
                    <a:lnTo>
                      <a:pt x="13111" y="20382"/>
                    </a:lnTo>
                    <a:lnTo>
                      <a:pt x="12667" y="20041"/>
                    </a:lnTo>
                    <a:lnTo>
                      <a:pt x="12599" y="19938"/>
                    </a:lnTo>
                    <a:lnTo>
                      <a:pt x="12564" y="19870"/>
                    </a:lnTo>
                    <a:lnTo>
                      <a:pt x="11984" y="19255"/>
                    </a:lnTo>
                    <a:lnTo>
                      <a:pt x="11711" y="18914"/>
                    </a:lnTo>
                    <a:lnTo>
                      <a:pt x="11506" y="18573"/>
                    </a:lnTo>
                    <a:lnTo>
                      <a:pt x="12121" y="18504"/>
                    </a:lnTo>
                    <a:lnTo>
                      <a:pt x="12735" y="18368"/>
                    </a:lnTo>
                    <a:lnTo>
                      <a:pt x="13350" y="18197"/>
                    </a:lnTo>
                    <a:lnTo>
                      <a:pt x="13862" y="18026"/>
                    </a:lnTo>
                    <a:lnTo>
                      <a:pt x="14579" y="17753"/>
                    </a:lnTo>
                    <a:lnTo>
                      <a:pt x="15261" y="17412"/>
                    </a:lnTo>
                    <a:lnTo>
                      <a:pt x="15910" y="17036"/>
                    </a:lnTo>
                    <a:lnTo>
                      <a:pt x="16559" y="16627"/>
                    </a:lnTo>
                    <a:lnTo>
                      <a:pt x="17139" y="16183"/>
                    </a:lnTo>
                    <a:lnTo>
                      <a:pt x="17719" y="15671"/>
                    </a:lnTo>
                    <a:lnTo>
                      <a:pt x="18232" y="15124"/>
                    </a:lnTo>
                    <a:lnTo>
                      <a:pt x="18710" y="14544"/>
                    </a:lnTo>
                    <a:lnTo>
                      <a:pt x="19187" y="13861"/>
                    </a:lnTo>
                    <a:lnTo>
                      <a:pt x="19597" y="13144"/>
                    </a:lnTo>
                    <a:lnTo>
                      <a:pt x="19973" y="12393"/>
                    </a:lnTo>
                    <a:lnTo>
                      <a:pt x="20280" y="11642"/>
                    </a:lnTo>
                    <a:lnTo>
                      <a:pt x="20417" y="12803"/>
                    </a:lnTo>
                    <a:lnTo>
                      <a:pt x="20621" y="13930"/>
                    </a:lnTo>
                    <a:lnTo>
                      <a:pt x="20860" y="15090"/>
                    </a:lnTo>
                    <a:lnTo>
                      <a:pt x="21168" y="16217"/>
                    </a:lnTo>
                    <a:lnTo>
                      <a:pt x="21475" y="17139"/>
                    </a:lnTo>
                    <a:lnTo>
                      <a:pt x="21338" y="17241"/>
                    </a:lnTo>
                    <a:lnTo>
                      <a:pt x="21236" y="17309"/>
                    </a:lnTo>
                    <a:lnTo>
                      <a:pt x="20860" y="17617"/>
                    </a:lnTo>
                    <a:lnTo>
                      <a:pt x="20519" y="17958"/>
                    </a:lnTo>
                    <a:lnTo>
                      <a:pt x="20212" y="18334"/>
                    </a:lnTo>
                    <a:lnTo>
                      <a:pt x="19939" y="18743"/>
                    </a:lnTo>
                    <a:lnTo>
                      <a:pt x="19700" y="19153"/>
                    </a:lnTo>
                    <a:lnTo>
                      <a:pt x="19461" y="19563"/>
                    </a:lnTo>
                    <a:lnTo>
                      <a:pt x="19290" y="20006"/>
                    </a:lnTo>
                    <a:lnTo>
                      <a:pt x="19119" y="20450"/>
                    </a:lnTo>
                    <a:lnTo>
                      <a:pt x="19085" y="20553"/>
                    </a:lnTo>
                    <a:lnTo>
                      <a:pt x="19119" y="20621"/>
                    </a:lnTo>
                    <a:lnTo>
                      <a:pt x="19153" y="20655"/>
                    </a:lnTo>
                    <a:lnTo>
                      <a:pt x="19187" y="20723"/>
                    </a:lnTo>
                    <a:lnTo>
                      <a:pt x="18983" y="21440"/>
                    </a:lnTo>
                    <a:lnTo>
                      <a:pt x="18880" y="22191"/>
                    </a:lnTo>
                    <a:lnTo>
                      <a:pt x="18641" y="23693"/>
                    </a:lnTo>
                    <a:lnTo>
                      <a:pt x="18539" y="24410"/>
                    </a:lnTo>
                    <a:lnTo>
                      <a:pt x="18368" y="25127"/>
                    </a:lnTo>
                    <a:lnTo>
                      <a:pt x="18197" y="25742"/>
                    </a:lnTo>
                    <a:lnTo>
                      <a:pt x="17993" y="26356"/>
                    </a:lnTo>
                    <a:lnTo>
                      <a:pt x="17719" y="26971"/>
                    </a:lnTo>
                    <a:lnTo>
                      <a:pt x="17378" y="27551"/>
                    </a:lnTo>
                    <a:lnTo>
                      <a:pt x="16968" y="28132"/>
                    </a:lnTo>
                    <a:lnTo>
                      <a:pt x="16490" y="28712"/>
                    </a:lnTo>
                    <a:lnTo>
                      <a:pt x="16217" y="29088"/>
                    </a:lnTo>
                    <a:lnTo>
                      <a:pt x="15910" y="29497"/>
                    </a:lnTo>
                    <a:lnTo>
                      <a:pt x="15603" y="29941"/>
                    </a:lnTo>
                    <a:lnTo>
                      <a:pt x="15296" y="30453"/>
                    </a:lnTo>
                    <a:lnTo>
                      <a:pt x="15227" y="29907"/>
                    </a:lnTo>
                    <a:lnTo>
                      <a:pt x="15193" y="29770"/>
                    </a:lnTo>
                    <a:lnTo>
                      <a:pt x="15091" y="29702"/>
                    </a:lnTo>
                    <a:lnTo>
                      <a:pt x="14988" y="29634"/>
                    </a:lnTo>
                    <a:lnTo>
                      <a:pt x="14886" y="29634"/>
                    </a:lnTo>
                    <a:lnTo>
                      <a:pt x="14783" y="29668"/>
                    </a:lnTo>
                    <a:lnTo>
                      <a:pt x="14681" y="29736"/>
                    </a:lnTo>
                    <a:lnTo>
                      <a:pt x="14579" y="29839"/>
                    </a:lnTo>
                    <a:lnTo>
                      <a:pt x="14544" y="29941"/>
                    </a:lnTo>
                    <a:lnTo>
                      <a:pt x="14510" y="30795"/>
                    </a:lnTo>
                    <a:lnTo>
                      <a:pt x="14544" y="31614"/>
                    </a:lnTo>
                    <a:lnTo>
                      <a:pt x="14613" y="32433"/>
                    </a:lnTo>
                    <a:lnTo>
                      <a:pt x="14749" y="33253"/>
                    </a:lnTo>
                    <a:lnTo>
                      <a:pt x="14954" y="34072"/>
                    </a:lnTo>
                    <a:lnTo>
                      <a:pt x="15227" y="34857"/>
                    </a:lnTo>
                    <a:lnTo>
                      <a:pt x="15535" y="35642"/>
                    </a:lnTo>
                    <a:lnTo>
                      <a:pt x="15876" y="36393"/>
                    </a:lnTo>
                    <a:lnTo>
                      <a:pt x="16251" y="37145"/>
                    </a:lnTo>
                    <a:lnTo>
                      <a:pt x="16695" y="37896"/>
                    </a:lnTo>
                    <a:lnTo>
                      <a:pt x="17173" y="38578"/>
                    </a:lnTo>
                    <a:lnTo>
                      <a:pt x="17685" y="39261"/>
                    </a:lnTo>
                    <a:lnTo>
                      <a:pt x="18232" y="39876"/>
                    </a:lnTo>
                    <a:lnTo>
                      <a:pt x="18812" y="40490"/>
                    </a:lnTo>
                    <a:lnTo>
                      <a:pt x="19392" y="41036"/>
                    </a:lnTo>
                    <a:lnTo>
                      <a:pt x="20041" y="41583"/>
                    </a:lnTo>
                    <a:lnTo>
                      <a:pt x="20792" y="42129"/>
                    </a:lnTo>
                    <a:lnTo>
                      <a:pt x="21611" y="42641"/>
                    </a:lnTo>
                    <a:lnTo>
                      <a:pt x="22465" y="43119"/>
                    </a:lnTo>
                    <a:lnTo>
                      <a:pt x="23318" y="43494"/>
                    </a:lnTo>
                    <a:lnTo>
                      <a:pt x="24206" y="43870"/>
                    </a:lnTo>
                    <a:lnTo>
                      <a:pt x="25094" y="44177"/>
                    </a:lnTo>
                    <a:lnTo>
                      <a:pt x="26015" y="44450"/>
                    </a:lnTo>
                    <a:lnTo>
                      <a:pt x="26971" y="44689"/>
                    </a:lnTo>
                    <a:lnTo>
                      <a:pt x="28678" y="45065"/>
                    </a:lnTo>
                    <a:lnTo>
                      <a:pt x="29600" y="45270"/>
                    </a:lnTo>
                    <a:lnTo>
                      <a:pt x="30488" y="45406"/>
                    </a:lnTo>
                    <a:lnTo>
                      <a:pt x="31375" y="45543"/>
                    </a:lnTo>
                    <a:lnTo>
                      <a:pt x="32297" y="45611"/>
                    </a:lnTo>
                    <a:lnTo>
                      <a:pt x="33185" y="45577"/>
                    </a:lnTo>
                    <a:lnTo>
                      <a:pt x="33629" y="45543"/>
                    </a:lnTo>
                    <a:lnTo>
                      <a:pt x="34038" y="45509"/>
                    </a:lnTo>
                    <a:lnTo>
                      <a:pt x="34482" y="45406"/>
                    </a:lnTo>
                    <a:lnTo>
                      <a:pt x="34926" y="45304"/>
                    </a:lnTo>
                    <a:lnTo>
                      <a:pt x="35336" y="45201"/>
                    </a:lnTo>
                    <a:lnTo>
                      <a:pt x="35745" y="45031"/>
                    </a:lnTo>
                    <a:lnTo>
                      <a:pt x="36565" y="44689"/>
                    </a:lnTo>
                    <a:lnTo>
                      <a:pt x="37384" y="44280"/>
                    </a:lnTo>
                    <a:lnTo>
                      <a:pt x="38169" y="43802"/>
                    </a:lnTo>
                    <a:lnTo>
                      <a:pt x="38920" y="43256"/>
                    </a:lnTo>
                    <a:lnTo>
                      <a:pt x="39637" y="42675"/>
                    </a:lnTo>
                    <a:lnTo>
                      <a:pt x="40320" y="42026"/>
                    </a:lnTo>
                    <a:lnTo>
                      <a:pt x="40969" y="41344"/>
                    </a:lnTo>
                    <a:lnTo>
                      <a:pt x="41583" y="40627"/>
                    </a:lnTo>
                    <a:lnTo>
                      <a:pt x="42129" y="39876"/>
                    </a:lnTo>
                    <a:lnTo>
                      <a:pt x="42676" y="39125"/>
                    </a:lnTo>
                    <a:lnTo>
                      <a:pt x="43154" y="38339"/>
                    </a:lnTo>
                    <a:lnTo>
                      <a:pt x="43597" y="37554"/>
                    </a:lnTo>
                    <a:lnTo>
                      <a:pt x="43973" y="36769"/>
                    </a:lnTo>
                    <a:lnTo>
                      <a:pt x="44314" y="35984"/>
                    </a:lnTo>
                    <a:lnTo>
                      <a:pt x="44587" y="35164"/>
                    </a:lnTo>
                    <a:lnTo>
                      <a:pt x="44826" y="34379"/>
                    </a:lnTo>
                    <a:lnTo>
                      <a:pt x="45031" y="33560"/>
                    </a:lnTo>
                    <a:lnTo>
                      <a:pt x="45168" y="32741"/>
                    </a:lnTo>
                    <a:lnTo>
                      <a:pt x="45236" y="31921"/>
                    </a:lnTo>
                    <a:lnTo>
                      <a:pt x="45304" y="31068"/>
                    </a:lnTo>
                    <a:lnTo>
                      <a:pt x="45304" y="30248"/>
                    </a:lnTo>
                    <a:lnTo>
                      <a:pt x="45236" y="29429"/>
                    </a:lnTo>
                    <a:lnTo>
                      <a:pt x="45134" y="28610"/>
                    </a:lnTo>
                    <a:lnTo>
                      <a:pt x="44997" y="27790"/>
                    </a:lnTo>
                    <a:lnTo>
                      <a:pt x="44792" y="27005"/>
                    </a:lnTo>
                    <a:lnTo>
                      <a:pt x="44553" y="26186"/>
                    </a:lnTo>
                    <a:lnTo>
                      <a:pt x="44280" y="25435"/>
                    </a:lnTo>
                    <a:lnTo>
                      <a:pt x="43939" y="24649"/>
                    </a:lnTo>
                    <a:lnTo>
                      <a:pt x="43529" y="23932"/>
                    </a:lnTo>
                    <a:lnTo>
                      <a:pt x="43085" y="23216"/>
                    </a:lnTo>
                    <a:lnTo>
                      <a:pt x="43119" y="22908"/>
                    </a:lnTo>
                    <a:lnTo>
                      <a:pt x="43085" y="22635"/>
                    </a:lnTo>
                    <a:lnTo>
                      <a:pt x="43017" y="22328"/>
                    </a:lnTo>
                    <a:lnTo>
                      <a:pt x="42915" y="22021"/>
                    </a:lnTo>
                    <a:lnTo>
                      <a:pt x="42778" y="21713"/>
                    </a:lnTo>
                    <a:lnTo>
                      <a:pt x="42607" y="21406"/>
                    </a:lnTo>
                    <a:lnTo>
                      <a:pt x="42198" y="20792"/>
                    </a:lnTo>
                    <a:lnTo>
                      <a:pt x="41754" y="20211"/>
                    </a:lnTo>
                    <a:lnTo>
                      <a:pt x="41276" y="19665"/>
                    </a:lnTo>
                    <a:lnTo>
                      <a:pt x="40422" y="18812"/>
                    </a:lnTo>
                    <a:lnTo>
                      <a:pt x="39808" y="18265"/>
                    </a:lnTo>
                    <a:lnTo>
                      <a:pt x="39193" y="17753"/>
                    </a:lnTo>
                    <a:lnTo>
                      <a:pt x="38545" y="17275"/>
                    </a:lnTo>
                    <a:lnTo>
                      <a:pt x="37862" y="16831"/>
                    </a:lnTo>
                    <a:lnTo>
                      <a:pt x="37896" y="16763"/>
                    </a:lnTo>
                    <a:lnTo>
                      <a:pt x="37930" y="16695"/>
                    </a:lnTo>
                    <a:lnTo>
                      <a:pt x="37930" y="16627"/>
                    </a:lnTo>
                    <a:lnTo>
                      <a:pt x="37862" y="16558"/>
                    </a:lnTo>
                    <a:lnTo>
                      <a:pt x="37623" y="16353"/>
                    </a:lnTo>
                    <a:lnTo>
                      <a:pt x="36394" y="15739"/>
                    </a:lnTo>
                    <a:lnTo>
                      <a:pt x="35779" y="15466"/>
                    </a:lnTo>
                    <a:lnTo>
                      <a:pt x="35131" y="15193"/>
                    </a:lnTo>
                    <a:lnTo>
                      <a:pt x="34482" y="14954"/>
                    </a:lnTo>
                    <a:lnTo>
                      <a:pt x="33833" y="14749"/>
                    </a:lnTo>
                    <a:lnTo>
                      <a:pt x="33185" y="14544"/>
                    </a:lnTo>
                    <a:lnTo>
                      <a:pt x="32536" y="14408"/>
                    </a:lnTo>
                    <a:lnTo>
                      <a:pt x="31990" y="14305"/>
                    </a:lnTo>
                    <a:lnTo>
                      <a:pt x="31478" y="14237"/>
                    </a:lnTo>
                    <a:lnTo>
                      <a:pt x="30932" y="14203"/>
                    </a:lnTo>
                    <a:lnTo>
                      <a:pt x="29873" y="14203"/>
                    </a:lnTo>
                    <a:lnTo>
                      <a:pt x="29361" y="14237"/>
                    </a:lnTo>
                    <a:lnTo>
                      <a:pt x="28337" y="14373"/>
                    </a:lnTo>
                    <a:lnTo>
                      <a:pt x="27279" y="14578"/>
                    </a:lnTo>
                    <a:lnTo>
                      <a:pt x="26254" y="14817"/>
                    </a:lnTo>
                    <a:lnTo>
                      <a:pt x="25230" y="15090"/>
                    </a:lnTo>
                    <a:lnTo>
                      <a:pt x="24206" y="15398"/>
                    </a:lnTo>
                    <a:lnTo>
                      <a:pt x="24069" y="15432"/>
                    </a:lnTo>
                    <a:lnTo>
                      <a:pt x="23899" y="15432"/>
                    </a:lnTo>
                    <a:lnTo>
                      <a:pt x="23592" y="15398"/>
                    </a:lnTo>
                    <a:lnTo>
                      <a:pt x="23318" y="15295"/>
                    </a:lnTo>
                    <a:lnTo>
                      <a:pt x="23079" y="15159"/>
                    </a:lnTo>
                    <a:lnTo>
                      <a:pt x="22465" y="15534"/>
                    </a:lnTo>
                    <a:lnTo>
                      <a:pt x="22226" y="14510"/>
                    </a:lnTo>
                    <a:lnTo>
                      <a:pt x="22021" y="13452"/>
                    </a:lnTo>
                    <a:lnTo>
                      <a:pt x="21816" y="12018"/>
                    </a:lnTo>
                    <a:lnTo>
                      <a:pt x="21680" y="10584"/>
                    </a:lnTo>
                    <a:lnTo>
                      <a:pt x="21509" y="9150"/>
                    </a:lnTo>
                    <a:lnTo>
                      <a:pt x="21338" y="7716"/>
                    </a:lnTo>
                    <a:lnTo>
                      <a:pt x="21236" y="6999"/>
                    </a:lnTo>
                    <a:lnTo>
                      <a:pt x="21065" y="6316"/>
                    </a:lnTo>
                    <a:lnTo>
                      <a:pt x="20894" y="5634"/>
                    </a:lnTo>
                    <a:lnTo>
                      <a:pt x="20724" y="4951"/>
                    </a:lnTo>
                    <a:lnTo>
                      <a:pt x="20485" y="4268"/>
                    </a:lnTo>
                    <a:lnTo>
                      <a:pt x="20178" y="3619"/>
                    </a:lnTo>
                    <a:lnTo>
                      <a:pt x="19870" y="2971"/>
                    </a:lnTo>
                    <a:lnTo>
                      <a:pt x="19461" y="2356"/>
                    </a:lnTo>
                    <a:lnTo>
                      <a:pt x="19426" y="1947"/>
                    </a:lnTo>
                    <a:lnTo>
                      <a:pt x="19392" y="1503"/>
                    </a:lnTo>
                    <a:lnTo>
                      <a:pt x="19392" y="581"/>
                    </a:lnTo>
                    <a:lnTo>
                      <a:pt x="18983" y="479"/>
                    </a:lnTo>
                    <a:lnTo>
                      <a:pt x="18573" y="342"/>
                    </a:lnTo>
                    <a:lnTo>
                      <a:pt x="177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1" name="Google Shape;918;p32"/>
              <p:cNvSpPr/>
              <p:nvPr/>
            </p:nvSpPr>
            <p:spPr>
              <a:xfrm rot="745800">
                <a:off x="980280" y="4375440"/>
                <a:ext cx="64440" cy="334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3415" h="1777">
                    <a:moveTo>
                      <a:pt x="35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376" y="411"/>
                    </a:lnTo>
                    <a:lnTo>
                      <a:pt x="752" y="718"/>
                    </a:lnTo>
                    <a:lnTo>
                      <a:pt x="1127" y="991"/>
                    </a:lnTo>
                    <a:lnTo>
                      <a:pt x="1537" y="1230"/>
                    </a:lnTo>
                    <a:lnTo>
                      <a:pt x="1981" y="1435"/>
                    </a:lnTo>
                    <a:lnTo>
                      <a:pt x="2424" y="1605"/>
                    </a:lnTo>
                    <a:lnTo>
                      <a:pt x="2868" y="1708"/>
                    </a:lnTo>
                    <a:lnTo>
                      <a:pt x="3312" y="1776"/>
                    </a:lnTo>
                    <a:lnTo>
                      <a:pt x="3380" y="1776"/>
                    </a:lnTo>
                    <a:lnTo>
                      <a:pt x="3414" y="1742"/>
                    </a:lnTo>
                    <a:lnTo>
                      <a:pt x="3380" y="1674"/>
                    </a:lnTo>
                    <a:lnTo>
                      <a:pt x="3346" y="1640"/>
                    </a:lnTo>
                    <a:lnTo>
                      <a:pt x="2459" y="1332"/>
                    </a:lnTo>
                    <a:lnTo>
                      <a:pt x="1639" y="991"/>
                    </a:lnTo>
                    <a:lnTo>
                      <a:pt x="1229" y="786"/>
                    </a:lnTo>
                    <a:lnTo>
                      <a:pt x="854" y="581"/>
                    </a:lnTo>
                    <a:lnTo>
                      <a:pt x="478" y="308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2" name="Google Shape;919;p32"/>
              <p:cNvSpPr/>
              <p:nvPr/>
            </p:nvSpPr>
            <p:spPr>
              <a:xfrm rot="745800">
                <a:off x="961920" y="4375080"/>
                <a:ext cx="79200" cy="403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4200" h="2152">
                    <a:moveTo>
                      <a:pt x="35" y="0"/>
                    </a:moveTo>
                    <a:lnTo>
                      <a:pt x="1" y="34"/>
                    </a:lnTo>
                    <a:lnTo>
                      <a:pt x="1" y="69"/>
                    </a:lnTo>
                    <a:lnTo>
                      <a:pt x="1" y="103"/>
                    </a:lnTo>
                    <a:lnTo>
                      <a:pt x="410" y="546"/>
                    </a:lnTo>
                    <a:lnTo>
                      <a:pt x="854" y="922"/>
                    </a:lnTo>
                    <a:lnTo>
                      <a:pt x="1332" y="1298"/>
                    </a:lnTo>
                    <a:lnTo>
                      <a:pt x="1844" y="1605"/>
                    </a:lnTo>
                    <a:lnTo>
                      <a:pt x="2390" y="1878"/>
                    </a:lnTo>
                    <a:lnTo>
                      <a:pt x="2971" y="2049"/>
                    </a:lnTo>
                    <a:lnTo>
                      <a:pt x="3244" y="2117"/>
                    </a:lnTo>
                    <a:lnTo>
                      <a:pt x="3551" y="2151"/>
                    </a:lnTo>
                    <a:lnTo>
                      <a:pt x="4132" y="2151"/>
                    </a:lnTo>
                    <a:lnTo>
                      <a:pt x="4200" y="2117"/>
                    </a:lnTo>
                    <a:lnTo>
                      <a:pt x="4200" y="2083"/>
                    </a:lnTo>
                    <a:lnTo>
                      <a:pt x="4200" y="2049"/>
                    </a:lnTo>
                    <a:lnTo>
                      <a:pt x="4166" y="2014"/>
                    </a:lnTo>
                    <a:lnTo>
                      <a:pt x="3142" y="1776"/>
                    </a:lnTo>
                    <a:lnTo>
                      <a:pt x="2664" y="1639"/>
                    </a:lnTo>
                    <a:lnTo>
                      <a:pt x="2186" y="1468"/>
                    </a:lnTo>
                    <a:lnTo>
                      <a:pt x="1605" y="1161"/>
                    </a:lnTo>
                    <a:lnTo>
                      <a:pt x="1059" y="854"/>
                    </a:lnTo>
                    <a:lnTo>
                      <a:pt x="581" y="444"/>
                    </a:lnTo>
                    <a:lnTo>
                      <a:pt x="103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3" name="Google Shape;920;p32"/>
              <p:cNvSpPr/>
              <p:nvPr/>
            </p:nvSpPr>
            <p:spPr>
              <a:xfrm rot="745800">
                <a:off x="964800" y="4397760"/>
                <a:ext cx="50040" cy="2556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25560"/>
                  <a:gd name="textAreaBottom" fmla="*/ 25920 h 25560"/>
                </a:gdLst>
                <a:ahLst/>
                <a:cxnLst/>
                <a:rect l="textAreaLeft" t="textAreaTop" r="textAreaRight" b="textAreaBottom"/>
                <a:pathLst>
                  <a:path w="2663" h="1367">
                    <a:moveTo>
                      <a:pt x="34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615" y="513"/>
                    </a:lnTo>
                    <a:lnTo>
                      <a:pt x="1229" y="854"/>
                    </a:lnTo>
                    <a:lnTo>
                      <a:pt x="1571" y="1025"/>
                    </a:lnTo>
                    <a:lnTo>
                      <a:pt x="1912" y="1161"/>
                    </a:lnTo>
                    <a:lnTo>
                      <a:pt x="2253" y="1264"/>
                    </a:lnTo>
                    <a:lnTo>
                      <a:pt x="2595" y="1366"/>
                    </a:lnTo>
                    <a:lnTo>
                      <a:pt x="2663" y="1366"/>
                    </a:lnTo>
                    <a:lnTo>
                      <a:pt x="2663" y="1332"/>
                    </a:lnTo>
                    <a:lnTo>
                      <a:pt x="2663" y="1298"/>
                    </a:lnTo>
                    <a:lnTo>
                      <a:pt x="2629" y="1264"/>
                    </a:lnTo>
                    <a:lnTo>
                      <a:pt x="1980" y="991"/>
                    </a:lnTo>
                    <a:lnTo>
                      <a:pt x="1297" y="717"/>
                    </a:lnTo>
                    <a:lnTo>
                      <a:pt x="683" y="376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960" bIns="12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4" name="Google Shape;921;p32"/>
              <p:cNvSpPr/>
              <p:nvPr/>
            </p:nvSpPr>
            <p:spPr>
              <a:xfrm rot="745800">
                <a:off x="957240" y="4418640"/>
                <a:ext cx="54720" cy="208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20880"/>
                  <a:gd name="textAreaBottom" fmla="*/ 21240 h 20880"/>
                </a:gdLst>
                <a:ahLst/>
                <a:cxnLst/>
                <a:rect l="textAreaLeft" t="textAreaTop" r="textAreaRight" b="textAreaBottom"/>
                <a:pathLst>
                  <a:path w="2903" h="1127">
                    <a:moveTo>
                      <a:pt x="35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69" y="137"/>
                    </a:lnTo>
                    <a:lnTo>
                      <a:pt x="1400" y="683"/>
                    </a:lnTo>
                    <a:lnTo>
                      <a:pt x="2083" y="922"/>
                    </a:lnTo>
                    <a:lnTo>
                      <a:pt x="2766" y="1127"/>
                    </a:lnTo>
                    <a:lnTo>
                      <a:pt x="2868" y="1127"/>
                    </a:lnTo>
                    <a:lnTo>
                      <a:pt x="2902" y="1059"/>
                    </a:lnTo>
                    <a:lnTo>
                      <a:pt x="2902" y="990"/>
                    </a:lnTo>
                    <a:lnTo>
                      <a:pt x="2868" y="922"/>
                    </a:lnTo>
                    <a:lnTo>
                      <a:pt x="2185" y="649"/>
                    </a:lnTo>
                    <a:lnTo>
                      <a:pt x="1503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5" name="Google Shape;922;p32"/>
              <p:cNvSpPr/>
              <p:nvPr/>
            </p:nvSpPr>
            <p:spPr>
              <a:xfrm rot="745800">
                <a:off x="968760" y="4437720"/>
                <a:ext cx="25560" cy="10080"/>
              </a:xfrm>
              <a:custGeom>
                <a:avLst/>
                <a:gdLst>
                  <a:gd name="textAreaLeft" fmla="*/ 0 w 25560"/>
                  <a:gd name="textAreaRight" fmla="*/ 25920 w 2556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1367" h="547">
                    <a:moveTo>
                      <a:pt x="69" y="0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5" y="205"/>
                    </a:lnTo>
                    <a:lnTo>
                      <a:pt x="69" y="205"/>
                    </a:lnTo>
                    <a:lnTo>
                      <a:pt x="683" y="410"/>
                    </a:lnTo>
                    <a:lnTo>
                      <a:pt x="991" y="478"/>
                    </a:lnTo>
                    <a:lnTo>
                      <a:pt x="1298" y="547"/>
                    </a:lnTo>
                    <a:lnTo>
                      <a:pt x="1332" y="513"/>
                    </a:lnTo>
                    <a:lnTo>
                      <a:pt x="1366" y="478"/>
                    </a:lnTo>
                    <a:lnTo>
                      <a:pt x="1366" y="444"/>
                    </a:lnTo>
                    <a:lnTo>
                      <a:pt x="1332" y="410"/>
                    </a:lnTo>
                    <a:lnTo>
                      <a:pt x="1059" y="274"/>
                    </a:lnTo>
                    <a:lnTo>
                      <a:pt x="752" y="17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6" name="Google Shape;923;p32"/>
              <p:cNvSpPr/>
              <p:nvPr/>
            </p:nvSpPr>
            <p:spPr>
              <a:xfrm rot="745800">
                <a:off x="985320" y="445788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1" y="1"/>
                    </a:moveTo>
                    <a:lnTo>
                      <a:pt x="1" y="35"/>
                    </a:lnTo>
                    <a:lnTo>
                      <a:pt x="35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7" name="Google Shape;924;p32"/>
              <p:cNvSpPr/>
              <p:nvPr/>
            </p:nvSpPr>
            <p:spPr>
              <a:xfrm rot="745800">
                <a:off x="1067040" y="438624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483" y="0"/>
                    </a:moveTo>
                    <a:lnTo>
                      <a:pt x="3415" y="34"/>
                    </a:lnTo>
                    <a:lnTo>
                      <a:pt x="1776" y="1127"/>
                    </a:lnTo>
                    <a:lnTo>
                      <a:pt x="922" y="1673"/>
                    </a:lnTo>
                    <a:lnTo>
                      <a:pt x="69" y="2151"/>
                    </a:lnTo>
                    <a:lnTo>
                      <a:pt x="1" y="2185"/>
                    </a:lnTo>
                    <a:lnTo>
                      <a:pt x="1" y="2253"/>
                    </a:lnTo>
                    <a:lnTo>
                      <a:pt x="1" y="2287"/>
                    </a:lnTo>
                    <a:lnTo>
                      <a:pt x="1" y="2356"/>
                    </a:lnTo>
                    <a:lnTo>
                      <a:pt x="69" y="2424"/>
                    </a:lnTo>
                    <a:lnTo>
                      <a:pt x="137" y="2458"/>
                    </a:lnTo>
                    <a:lnTo>
                      <a:pt x="205" y="2424"/>
                    </a:lnTo>
                    <a:lnTo>
                      <a:pt x="683" y="2219"/>
                    </a:lnTo>
                    <a:lnTo>
                      <a:pt x="1127" y="2014"/>
                    </a:lnTo>
                    <a:lnTo>
                      <a:pt x="1571" y="1775"/>
                    </a:lnTo>
                    <a:lnTo>
                      <a:pt x="2015" y="1502"/>
                    </a:lnTo>
                    <a:lnTo>
                      <a:pt x="2425" y="1195"/>
                    </a:lnTo>
                    <a:lnTo>
                      <a:pt x="2834" y="888"/>
                    </a:lnTo>
                    <a:lnTo>
                      <a:pt x="3210" y="546"/>
                    </a:lnTo>
                    <a:lnTo>
                      <a:pt x="3551" y="171"/>
                    </a:lnTo>
                    <a:lnTo>
                      <a:pt x="3551" y="102"/>
                    </a:lnTo>
                    <a:lnTo>
                      <a:pt x="3551" y="34"/>
                    </a:lnTo>
                    <a:lnTo>
                      <a:pt x="348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8" name="Google Shape;925;p32"/>
              <p:cNvSpPr/>
              <p:nvPr/>
            </p:nvSpPr>
            <p:spPr>
              <a:xfrm rot="745800">
                <a:off x="1079280" y="4393800"/>
                <a:ext cx="73440" cy="50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3893" h="2664">
                    <a:moveTo>
                      <a:pt x="3790" y="1"/>
                    </a:moveTo>
                    <a:lnTo>
                      <a:pt x="3722" y="35"/>
                    </a:lnTo>
                    <a:lnTo>
                      <a:pt x="3380" y="479"/>
                    </a:lnTo>
                    <a:lnTo>
                      <a:pt x="3005" y="888"/>
                    </a:lnTo>
                    <a:lnTo>
                      <a:pt x="2595" y="1230"/>
                    </a:lnTo>
                    <a:lnTo>
                      <a:pt x="2151" y="1571"/>
                    </a:lnTo>
                    <a:lnTo>
                      <a:pt x="1673" y="1844"/>
                    </a:lnTo>
                    <a:lnTo>
                      <a:pt x="1195" y="2083"/>
                    </a:lnTo>
                    <a:lnTo>
                      <a:pt x="683" y="2254"/>
                    </a:lnTo>
                    <a:lnTo>
                      <a:pt x="103" y="2391"/>
                    </a:lnTo>
                    <a:lnTo>
                      <a:pt x="69" y="2425"/>
                    </a:lnTo>
                    <a:lnTo>
                      <a:pt x="35" y="2459"/>
                    </a:lnTo>
                    <a:lnTo>
                      <a:pt x="1" y="2561"/>
                    </a:lnTo>
                    <a:lnTo>
                      <a:pt x="69" y="2630"/>
                    </a:lnTo>
                    <a:lnTo>
                      <a:pt x="103" y="2664"/>
                    </a:lnTo>
                    <a:lnTo>
                      <a:pt x="171" y="2664"/>
                    </a:lnTo>
                    <a:lnTo>
                      <a:pt x="752" y="2527"/>
                    </a:lnTo>
                    <a:lnTo>
                      <a:pt x="1298" y="2356"/>
                    </a:lnTo>
                    <a:lnTo>
                      <a:pt x="1810" y="2118"/>
                    </a:lnTo>
                    <a:lnTo>
                      <a:pt x="2322" y="1810"/>
                    </a:lnTo>
                    <a:lnTo>
                      <a:pt x="2766" y="1469"/>
                    </a:lnTo>
                    <a:lnTo>
                      <a:pt x="3176" y="1093"/>
                    </a:lnTo>
                    <a:lnTo>
                      <a:pt x="3551" y="615"/>
                    </a:lnTo>
                    <a:lnTo>
                      <a:pt x="3892" y="137"/>
                    </a:lnTo>
                    <a:lnTo>
                      <a:pt x="3892" y="69"/>
                    </a:lnTo>
                    <a:lnTo>
                      <a:pt x="3858" y="35"/>
                    </a:lnTo>
                    <a:lnTo>
                      <a:pt x="37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9" name="Google Shape;926;p32"/>
              <p:cNvSpPr/>
              <p:nvPr/>
            </p:nvSpPr>
            <p:spPr>
              <a:xfrm rot="745800">
                <a:off x="1099440" y="4395960"/>
                <a:ext cx="78480" cy="74160"/>
              </a:xfrm>
              <a:custGeom>
                <a:avLst/>
                <a:gdLst>
                  <a:gd name="textAreaLeft" fmla="*/ 0 w 78480"/>
                  <a:gd name="textAreaRight" fmla="*/ 78840 w 7848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4166" h="3927">
                    <a:moveTo>
                      <a:pt x="4029" y="0"/>
                    </a:moveTo>
                    <a:lnTo>
                      <a:pt x="3961" y="34"/>
                    </a:lnTo>
                    <a:lnTo>
                      <a:pt x="3927" y="68"/>
                    </a:lnTo>
                    <a:lnTo>
                      <a:pt x="3551" y="649"/>
                    </a:lnTo>
                    <a:lnTo>
                      <a:pt x="3175" y="1195"/>
                    </a:lnTo>
                    <a:lnTo>
                      <a:pt x="2732" y="1741"/>
                    </a:lnTo>
                    <a:lnTo>
                      <a:pt x="2288" y="2219"/>
                    </a:lnTo>
                    <a:lnTo>
                      <a:pt x="1810" y="2663"/>
                    </a:lnTo>
                    <a:lnTo>
                      <a:pt x="1264" y="3073"/>
                    </a:lnTo>
                    <a:lnTo>
                      <a:pt x="683" y="3414"/>
                    </a:lnTo>
                    <a:lnTo>
                      <a:pt x="35" y="3721"/>
                    </a:lnTo>
                    <a:lnTo>
                      <a:pt x="0" y="3756"/>
                    </a:lnTo>
                    <a:lnTo>
                      <a:pt x="0" y="3858"/>
                    </a:lnTo>
                    <a:lnTo>
                      <a:pt x="35" y="3892"/>
                    </a:lnTo>
                    <a:lnTo>
                      <a:pt x="103" y="3926"/>
                    </a:lnTo>
                    <a:lnTo>
                      <a:pt x="786" y="3653"/>
                    </a:lnTo>
                    <a:lnTo>
                      <a:pt x="1434" y="3346"/>
                    </a:lnTo>
                    <a:lnTo>
                      <a:pt x="2015" y="2970"/>
                    </a:lnTo>
                    <a:lnTo>
                      <a:pt x="2595" y="2526"/>
                    </a:lnTo>
                    <a:lnTo>
                      <a:pt x="2868" y="2288"/>
                    </a:lnTo>
                    <a:lnTo>
                      <a:pt x="3107" y="2014"/>
                    </a:lnTo>
                    <a:lnTo>
                      <a:pt x="3312" y="1741"/>
                    </a:lnTo>
                    <a:lnTo>
                      <a:pt x="3551" y="1468"/>
                    </a:lnTo>
                    <a:lnTo>
                      <a:pt x="3722" y="1161"/>
                    </a:lnTo>
                    <a:lnTo>
                      <a:pt x="3892" y="854"/>
                    </a:lnTo>
                    <a:lnTo>
                      <a:pt x="4063" y="512"/>
                    </a:lnTo>
                    <a:lnTo>
                      <a:pt x="4165" y="171"/>
                    </a:lnTo>
                    <a:lnTo>
                      <a:pt x="4165" y="68"/>
                    </a:lnTo>
                    <a:lnTo>
                      <a:pt x="4097" y="34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0" name="Google Shape;927;p32"/>
              <p:cNvSpPr/>
              <p:nvPr/>
            </p:nvSpPr>
            <p:spPr>
              <a:xfrm rot="745800">
                <a:off x="1147680" y="4412160"/>
                <a:ext cx="50040" cy="6120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61200"/>
                  <a:gd name="textAreaBottom" fmla="*/ 61560 h 61200"/>
                </a:gdLst>
                <a:ahLst/>
                <a:cxnLst/>
                <a:rect l="textAreaLeft" t="textAreaTop" r="textAreaRight" b="textAreaBottom"/>
                <a:pathLst>
                  <a:path w="2663" h="3244">
                    <a:moveTo>
                      <a:pt x="2526" y="0"/>
                    </a:moveTo>
                    <a:lnTo>
                      <a:pt x="2424" y="34"/>
                    </a:lnTo>
                    <a:lnTo>
                      <a:pt x="1912" y="854"/>
                    </a:lnTo>
                    <a:lnTo>
                      <a:pt x="1366" y="1639"/>
                    </a:lnTo>
                    <a:lnTo>
                      <a:pt x="1058" y="2014"/>
                    </a:lnTo>
                    <a:lnTo>
                      <a:pt x="751" y="2390"/>
                    </a:lnTo>
                    <a:lnTo>
                      <a:pt x="410" y="2731"/>
                    </a:lnTo>
                    <a:lnTo>
                      <a:pt x="34" y="3039"/>
                    </a:lnTo>
                    <a:lnTo>
                      <a:pt x="0" y="3073"/>
                    </a:lnTo>
                    <a:lnTo>
                      <a:pt x="0" y="3107"/>
                    </a:lnTo>
                    <a:lnTo>
                      <a:pt x="34" y="3175"/>
                    </a:lnTo>
                    <a:lnTo>
                      <a:pt x="102" y="3243"/>
                    </a:lnTo>
                    <a:lnTo>
                      <a:pt x="137" y="3209"/>
                    </a:lnTo>
                    <a:lnTo>
                      <a:pt x="171" y="3209"/>
                    </a:lnTo>
                    <a:lnTo>
                      <a:pt x="956" y="2561"/>
                    </a:lnTo>
                    <a:lnTo>
                      <a:pt x="1332" y="2219"/>
                    </a:lnTo>
                    <a:lnTo>
                      <a:pt x="1673" y="1844"/>
                    </a:lnTo>
                    <a:lnTo>
                      <a:pt x="1980" y="1468"/>
                    </a:lnTo>
                    <a:lnTo>
                      <a:pt x="2253" y="1058"/>
                    </a:lnTo>
                    <a:lnTo>
                      <a:pt x="2492" y="615"/>
                    </a:lnTo>
                    <a:lnTo>
                      <a:pt x="2663" y="137"/>
                    </a:lnTo>
                    <a:lnTo>
                      <a:pt x="2663" y="68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600" bIns="30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1" name="Google Shape;928;p32"/>
              <p:cNvSpPr/>
              <p:nvPr/>
            </p:nvSpPr>
            <p:spPr>
              <a:xfrm rot="745800">
                <a:off x="1058400" y="4146480"/>
                <a:ext cx="91080" cy="165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15" h="889">
                    <a:moveTo>
                      <a:pt x="3005" y="0"/>
                    </a:moveTo>
                    <a:lnTo>
                      <a:pt x="2391" y="35"/>
                    </a:lnTo>
                    <a:lnTo>
                      <a:pt x="1776" y="103"/>
                    </a:lnTo>
                    <a:lnTo>
                      <a:pt x="1162" y="239"/>
                    </a:lnTo>
                    <a:lnTo>
                      <a:pt x="581" y="410"/>
                    </a:lnTo>
                    <a:lnTo>
                      <a:pt x="69" y="649"/>
                    </a:lnTo>
                    <a:lnTo>
                      <a:pt x="1" y="683"/>
                    </a:lnTo>
                    <a:lnTo>
                      <a:pt x="1" y="717"/>
                    </a:lnTo>
                    <a:lnTo>
                      <a:pt x="1" y="786"/>
                    </a:lnTo>
                    <a:lnTo>
                      <a:pt x="69" y="854"/>
                    </a:lnTo>
                    <a:lnTo>
                      <a:pt x="103" y="888"/>
                    </a:lnTo>
                    <a:lnTo>
                      <a:pt x="171" y="854"/>
                    </a:lnTo>
                    <a:lnTo>
                      <a:pt x="752" y="649"/>
                    </a:lnTo>
                    <a:lnTo>
                      <a:pt x="1366" y="513"/>
                    </a:lnTo>
                    <a:lnTo>
                      <a:pt x="1981" y="444"/>
                    </a:lnTo>
                    <a:lnTo>
                      <a:pt x="2595" y="410"/>
                    </a:lnTo>
                    <a:lnTo>
                      <a:pt x="3107" y="410"/>
                    </a:lnTo>
                    <a:lnTo>
                      <a:pt x="3654" y="478"/>
                    </a:lnTo>
                    <a:lnTo>
                      <a:pt x="4678" y="649"/>
                    </a:lnTo>
                    <a:lnTo>
                      <a:pt x="4780" y="649"/>
                    </a:lnTo>
                    <a:lnTo>
                      <a:pt x="4814" y="547"/>
                    </a:lnTo>
                    <a:lnTo>
                      <a:pt x="4780" y="478"/>
                    </a:lnTo>
                    <a:lnTo>
                      <a:pt x="4712" y="410"/>
                    </a:lnTo>
                    <a:lnTo>
                      <a:pt x="4439" y="274"/>
                    </a:lnTo>
                    <a:lnTo>
                      <a:pt x="4166" y="171"/>
                    </a:lnTo>
                    <a:lnTo>
                      <a:pt x="3893" y="103"/>
                    </a:lnTo>
                    <a:lnTo>
                      <a:pt x="3585" y="69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2" name="Google Shape;929;p32"/>
              <p:cNvSpPr/>
              <p:nvPr/>
            </p:nvSpPr>
            <p:spPr>
              <a:xfrm rot="745800">
                <a:off x="1080000" y="4129920"/>
                <a:ext cx="86400" cy="1908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576" h="1026">
                    <a:moveTo>
                      <a:pt x="1742" y="1"/>
                    </a:moveTo>
                    <a:lnTo>
                      <a:pt x="1161" y="69"/>
                    </a:lnTo>
                    <a:lnTo>
                      <a:pt x="581" y="206"/>
                    </a:lnTo>
                    <a:lnTo>
                      <a:pt x="69" y="377"/>
                    </a:lnTo>
                    <a:lnTo>
                      <a:pt x="35" y="411"/>
                    </a:lnTo>
                    <a:lnTo>
                      <a:pt x="1" y="445"/>
                    </a:lnTo>
                    <a:lnTo>
                      <a:pt x="1" y="547"/>
                    </a:lnTo>
                    <a:lnTo>
                      <a:pt x="69" y="615"/>
                    </a:lnTo>
                    <a:lnTo>
                      <a:pt x="103" y="650"/>
                    </a:lnTo>
                    <a:lnTo>
                      <a:pt x="171" y="650"/>
                    </a:lnTo>
                    <a:lnTo>
                      <a:pt x="683" y="513"/>
                    </a:lnTo>
                    <a:lnTo>
                      <a:pt x="1230" y="445"/>
                    </a:lnTo>
                    <a:lnTo>
                      <a:pt x="1776" y="411"/>
                    </a:lnTo>
                    <a:lnTo>
                      <a:pt x="2288" y="445"/>
                    </a:lnTo>
                    <a:lnTo>
                      <a:pt x="2561" y="479"/>
                    </a:lnTo>
                    <a:lnTo>
                      <a:pt x="2834" y="547"/>
                    </a:lnTo>
                    <a:lnTo>
                      <a:pt x="3346" y="684"/>
                    </a:lnTo>
                    <a:lnTo>
                      <a:pt x="3858" y="854"/>
                    </a:lnTo>
                    <a:lnTo>
                      <a:pt x="4371" y="1025"/>
                    </a:lnTo>
                    <a:lnTo>
                      <a:pt x="4473" y="1025"/>
                    </a:lnTo>
                    <a:lnTo>
                      <a:pt x="4541" y="923"/>
                    </a:lnTo>
                    <a:lnTo>
                      <a:pt x="4575" y="820"/>
                    </a:lnTo>
                    <a:lnTo>
                      <a:pt x="4541" y="786"/>
                    </a:lnTo>
                    <a:lnTo>
                      <a:pt x="4507" y="718"/>
                    </a:lnTo>
                    <a:lnTo>
                      <a:pt x="4268" y="547"/>
                    </a:lnTo>
                    <a:lnTo>
                      <a:pt x="4029" y="411"/>
                    </a:lnTo>
                    <a:lnTo>
                      <a:pt x="3790" y="308"/>
                    </a:lnTo>
                    <a:lnTo>
                      <a:pt x="3517" y="206"/>
                    </a:lnTo>
                    <a:lnTo>
                      <a:pt x="3244" y="103"/>
                    </a:lnTo>
                    <a:lnTo>
                      <a:pt x="2937" y="69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3" name="Google Shape;930;p32"/>
              <p:cNvSpPr/>
              <p:nvPr/>
            </p:nvSpPr>
            <p:spPr>
              <a:xfrm rot="745800">
                <a:off x="1135800" y="4124520"/>
                <a:ext cx="31320" cy="1188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1880"/>
                  <a:gd name="textAreaBottom" fmla="*/ 12240 h 11880"/>
                </a:gdLst>
                <a:ahLst/>
                <a:cxnLst/>
                <a:rect l="textAreaLeft" t="textAreaTop" r="textAreaRight" b="textAreaBottom"/>
                <a:pathLst>
                  <a:path w="1673" h="650">
                    <a:moveTo>
                      <a:pt x="103" y="1"/>
                    </a:moveTo>
                    <a:lnTo>
                      <a:pt x="68" y="69"/>
                    </a:lnTo>
                    <a:lnTo>
                      <a:pt x="0" y="137"/>
                    </a:lnTo>
                    <a:lnTo>
                      <a:pt x="0" y="240"/>
                    </a:lnTo>
                    <a:lnTo>
                      <a:pt x="0" y="308"/>
                    </a:lnTo>
                    <a:lnTo>
                      <a:pt x="68" y="376"/>
                    </a:lnTo>
                    <a:lnTo>
                      <a:pt x="137" y="410"/>
                    </a:lnTo>
                    <a:lnTo>
                      <a:pt x="854" y="581"/>
                    </a:lnTo>
                    <a:lnTo>
                      <a:pt x="1195" y="649"/>
                    </a:lnTo>
                    <a:lnTo>
                      <a:pt x="1536" y="649"/>
                    </a:lnTo>
                    <a:lnTo>
                      <a:pt x="1605" y="581"/>
                    </a:lnTo>
                    <a:lnTo>
                      <a:pt x="1673" y="513"/>
                    </a:lnTo>
                    <a:lnTo>
                      <a:pt x="1639" y="410"/>
                    </a:lnTo>
                    <a:lnTo>
                      <a:pt x="1605" y="342"/>
                    </a:lnTo>
                    <a:lnTo>
                      <a:pt x="1434" y="274"/>
                    </a:lnTo>
                    <a:lnTo>
                      <a:pt x="1297" y="205"/>
                    </a:lnTo>
                    <a:lnTo>
                      <a:pt x="956" y="103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20" bIns="6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4" name="Google Shape;931;p32"/>
              <p:cNvSpPr/>
              <p:nvPr/>
            </p:nvSpPr>
            <p:spPr>
              <a:xfrm rot="745800">
                <a:off x="917280" y="4246200"/>
                <a:ext cx="61920" cy="10260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279" h="5429">
                    <a:moveTo>
                      <a:pt x="171" y="0"/>
                    </a:moveTo>
                    <a:lnTo>
                      <a:pt x="69" y="35"/>
                    </a:lnTo>
                    <a:lnTo>
                      <a:pt x="35" y="103"/>
                    </a:lnTo>
                    <a:lnTo>
                      <a:pt x="1" y="171"/>
                    </a:lnTo>
                    <a:lnTo>
                      <a:pt x="1" y="274"/>
                    </a:lnTo>
                    <a:lnTo>
                      <a:pt x="206" y="990"/>
                    </a:lnTo>
                    <a:lnTo>
                      <a:pt x="445" y="1742"/>
                    </a:lnTo>
                    <a:lnTo>
                      <a:pt x="752" y="2458"/>
                    </a:lnTo>
                    <a:lnTo>
                      <a:pt x="1093" y="3141"/>
                    </a:lnTo>
                    <a:lnTo>
                      <a:pt x="1537" y="3790"/>
                    </a:lnTo>
                    <a:lnTo>
                      <a:pt x="2015" y="4370"/>
                    </a:lnTo>
                    <a:lnTo>
                      <a:pt x="2254" y="4643"/>
                    </a:lnTo>
                    <a:lnTo>
                      <a:pt x="2527" y="4916"/>
                    </a:lnTo>
                    <a:lnTo>
                      <a:pt x="2834" y="5155"/>
                    </a:lnTo>
                    <a:lnTo>
                      <a:pt x="3142" y="5394"/>
                    </a:lnTo>
                    <a:lnTo>
                      <a:pt x="3210" y="5429"/>
                    </a:lnTo>
                    <a:lnTo>
                      <a:pt x="3244" y="5394"/>
                    </a:lnTo>
                    <a:lnTo>
                      <a:pt x="3278" y="5326"/>
                    </a:lnTo>
                    <a:lnTo>
                      <a:pt x="3244" y="5258"/>
                    </a:lnTo>
                    <a:lnTo>
                      <a:pt x="2766" y="4678"/>
                    </a:lnTo>
                    <a:lnTo>
                      <a:pt x="2322" y="4097"/>
                    </a:lnTo>
                    <a:lnTo>
                      <a:pt x="1878" y="3517"/>
                    </a:lnTo>
                    <a:lnTo>
                      <a:pt x="1503" y="2902"/>
                    </a:lnTo>
                    <a:lnTo>
                      <a:pt x="1161" y="2288"/>
                    </a:lnTo>
                    <a:lnTo>
                      <a:pt x="854" y="1605"/>
                    </a:lnTo>
                    <a:lnTo>
                      <a:pt x="615" y="922"/>
                    </a:lnTo>
                    <a:lnTo>
                      <a:pt x="410" y="171"/>
                    </a:lnTo>
                    <a:lnTo>
                      <a:pt x="376" y="103"/>
                    </a:lnTo>
                    <a:lnTo>
                      <a:pt x="308" y="3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5" name="Google Shape;932;p32"/>
              <p:cNvSpPr/>
              <p:nvPr/>
            </p:nvSpPr>
            <p:spPr>
              <a:xfrm rot="745800">
                <a:off x="935280" y="4266720"/>
                <a:ext cx="48240" cy="63720"/>
              </a:xfrm>
              <a:custGeom>
                <a:avLst/>
                <a:gdLst>
                  <a:gd name="textAreaLeft" fmla="*/ 0 w 48240"/>
                  <a:gd name="textAreaRight" fmla="*/ 48600 w 48240"/>
                  <a:gd name="textAreaTop" fmla="*/ 0 h 63720"/>
                  <a:gd name="textAreaBottom" fmla="*/ 64080 h 63720"/>
                </a:gdLst>
                <a:ahLst/>
                <a:cxnLst/>
                <a:rect l="textAreaLeft" t="textAreaTop" r="textAreaRight" b="textAreaBottom"/>
                <a:pathLst>
                  <a:path w="2562" h="3381">
                    <a:moveTo>
                      <a:pt x="103" y="0"/>
                    </a:moveTo>
                    <a:lnTo>
                      <a:pt x="35" y="34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581" y="990"/>
                    </a:lnTo>
                    <a:lnTo>
                      <a:pt x="1161" y="1810"/>
                    </a:lnTo>
                    <a:lnTo>
                      <a:pt x="1742" y="2595"/>
                    </a:lnTo>
                    <a:lnTo>
                      <a:pt x="2425" y="3346"/>
                    </a:lnTo>
                    <a:lnTo>
                      <a:pt x="2459" y="3380"/>
                    </a:lnTo>
                    <a:lnTo>
                      <a:pt x="2527" y="3346"/>
                    </a:lnTo>
                    <a:lnTo>
                      <a:pt x="2561" y="3312"/>
                    </a:lnTo>
                    <a:lnTo>
                      <a:pt x="2561" y="3244"/>
                    </a:lnTo>
                    <a:lnTo>
                      <a:pt x="2015" y="2424"/>
                    </a:lnTo>
                    <a:lnTo>
                      <a:pt x="1434" y="1605"/>
                    </a:lnTo>
                    <a:lnTo>
                      <a:pt x="820" y="820"/>
                    </a:lnTo>
                    <a:lnTo>
                      <a:pt x="17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040" bIns="32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6" name="Google Shape;933;p32"/>
              <p:cNvSpPr/>
              <p:nvPr/>
            </p:nvSpPr>
            <p:spPr>
              <a:xfrm rot="745800">
                <a:off x="962280" y="4286160"/>
                <a:ext cx="28080" cy="4248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503" h="2254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1" y="205"/>
                    </a:lnTo>
                    <a:lnTo>
                      <a:pt x="1" y="274"/>
                    </a:lnTo>
                    <a:lnTo>
                      <a:pt x="240" y="820"/>
                    </a:lnTo>
                    <a:lnTo>
                      <a:pt x="513" y="1332"/>
                    </a:lnTo>
                    <a:lnTo>
                      <a:pt x="854" y="1810"/>
                    </a:lnTo>
                    <a:lnTo>
                      <a:pt x="1059" y="2015"/>
                    </a:lnTo>
                    <a:lnTo>
                      <a:pt x="1264" y="2220"/>
                    </a:lnTo>
                    <a:lnTo>
                      <a:pt x="1366" y="2254"/>
                    </a:lnTo>
                    <a:lnTo>
                      <a:pt x="1435" y="2254"/>
                    </a:lnTo>
                    <a:lnTo>
                      <a:pt x="1503" y="2186"/>
                    </a:lnTo>
                    <a:lnTo>
                      <a:pt x="1503" y="2117"/>
                    </a:lnTo>
                    <a:lnTo>
                      <a:pt x="1469" y="2083"/>
                    </a:lnTo>
                    <a:lnTo>
                      <a:pt x="923" y="1093"/>
                    </a:lnTo>
                    <a:lnTo>
                      <a:pt x="615" y="615"/>
                    </a:lnTo>
                    <a:lnTo>
                      <a:pt x="342" y="103"/>
                    </a:lnTo>
                    <a:lnTo>
                      <a:pt x="308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7" name="Google Shape;934;p32"/>
              <p:cNvSpPr/>
              <p:nvPr/>
            </p:nvSpPr>
            <p:spPr>
              <a:xfrm rot="745800">
                <a:off x="904680" y="4295160"/>
                <a:ext cx="61200" cy="78480"/>
              </a:xfrm>
              <a:custGeom>
                <a:avLst/>
                <a:gdLst>
                  <a:gd name="textAreaLeft" fmla="*/ 0 w 61200"/>
                  <a:gd name="textAreaRight" fmla="*/ 61560 w 61200"/>
                  <a:gd name="textAreaTop" fmla="*/ 0 h 78480"/>
                  <a:gd name="textAreaBottom" fmla="*/ 78840 h 78480"/>
                </a:gdLst>
                <a:ahLst/>
                <a:cxnLst/>
                <a:rect l="textAreaLeft" t="textAreaTop" r="textAreaRight" b="textAreaBottom"/>
                <a:pathLst>
                  <a:path w="3245" h="4166">
                    <a:moveTo>
                      <a:pt x="69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717"/>
                    </a:lnTo>
                    <a:lnTo>
                      <a:pt x="650" y="1264"/>
                    </a:lnTo>
                    <a:lnTo>
                      <a:pt x="991" y="1776"/>
                    </a:lnTo>
                    <a:lnTo>
                      <a:pt x="1366" y="2288"/>
                    </a:lnTo>
                    <a:lnTo>
                      <a:pt x="1742" y="2800"/>
                    </a:lnTo>
                    <a:lnTo>
                      <a:pt x="2186" y="3278"/>
                    </a:lnTo>
                    <a:lnTo>
                      <a:pt x="2630" y="3722"/>
                    </a:lnTo>
                    <a:lnTo>
                      <a:pt x="3108" y="4131"/>
                    </a:lnTo>
                    <a:lnTo>
                      <a:pt x="3176" y="4165"/>
                    </a:lnTo>
                    <a:lnTo>
                      <a:pt x="3210" y="4131"/>
                    </a:lnTo>
                    <a:lnTo>
                      <a:pt x="3244" y="4063"/>
                    </a:lnTo>
                    <a:lnTo>
                      <a:pt x="3210" y="4029"/>
                    </a:lnTo>
                    <a:lnTo>
                      <a:pt x="2357" y="3107"/>
                    </a:lnTo>
                    <a:lnTo>
                      <a:pt x="1571" y="2151"/>
                    </a:lnTo>
                    <a:lnTo>
                      <a:pt x="1196" y="1639"/>
                    </a:lnTo>
                    <a:lnTo>
                      <a:pt x="854" y="1127"/>
                    </a:lnTo>
                    <a:lnTo>
                      <a:pt x="513" y="615"/>
                    </a:lnTo>
                    <a:lnTo>
                      <a:pt x="206" y="3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8" name="Google Shape;935;p32"/>
              <p:cNvSpPr/>
              <p:nvPr/>
            </p:nvSpPr>
            <p:spPr>
              <a:xfrm rot="745800">
                <a:off x="892080" y="4477320"/>
                <a:ext cx="103320" cy="4968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5464" h="2630">
                    <a:moveTo>
                      <a:pt x="35" y="0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615" y="615"/>
                    </a:lnTo>
                    <a:lnTo>
                      <a:pt x="1264" y="1025"/>
                    </a:lnTo>
                    <a:lnTo>
                      <a:pt x="1879" y="1366"/>
                    </a:lnTo>
                    <a:lnTo>
                      <a:pt x="2561" y="1707"/>
                    </a:lnTo>
                    <a:lnTo>
                      <a:pt x="3244" y="1981"/>
                    </a:lnTo>
                    <a:lnTo>
                      <a:pt x="3961" y="2219"/>
                    </a:lnTo>
                    <a:lnTo>
                      <a:pt x="4678" y="2458"/>
                    </a:lnTo>
                    <a:lnTo>
                      <a:pt x="5395" y="2629"/>
                    </a:lnTo>
                    <a:lnTo>
                      <a:pt x="5429" y="2595"/>
                    </a:lnTo>
                    <a:lnTo>
                      <a:pt x="5463" y="2595"/>
                    </a:lnTo>
                    <a:lnTo>
                      <a:pt x="5463" y="2561"/>
                    </a:lnTo>
                    <a:lnTo>
                      <a:pt x="5429" y="2527"/>
                    </a:lnTo>
                    <a:lnTo>
                      <a:pt x="4712" y="2322"/>
                    </a:lnTo>
                    <a:lnTo>
                      <a:pt x="4029" y="2083"/>
                    </a:lnTo>
                    <a:lnTo>
                      <a:pt x="3347" y="1776"/>
                    </a:lnTo>
                    <a:lnTo>
                      <a:pt x="2664" y="1468"/>
                    </a:lnTo>
                    <a:lnTo>
                      <a:pt x="2015" y="1127"/>
                    </a:lnTo>
                    <a:lnTo>
                      <a:pt x="1366" y="786"/>
                    </a:lnTo>
                    <a:lnTo>
                      <a:pt x="752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9" name="Google Shape;936;p32"/>
              <p:cNvSpPr/>
              <p:nvPr/>
            </p:nvSpPr>
            <p:spPr>
              <a:xfrm rot="745800">
                <a:off x="951840" y="4503960"/>
                <a:ext cx="50040" cy="1512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663" h="820">
                    <a:moveTo>
                      <a:pt x="171" y="1"/>
                    </a:moveTo>
                    <a:lnTo>
                      <a:pt x="102" y="35"/>
                    </a:lnTo>
                    <a:lnTo>
                      <a:pt x="34" y="69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0" y="240"/>
                    </a:lnTo>
                    <a:lnTo>
                      <a:pt x="34" y="274"/>
                    </a:lnTo>
                    <a:lnTo>
                      <a:pt x="68" y="308"/>
                    </a:lnTo>
                    <a:lnTo>
                      <a:pt x="137" y="342"/>
                    </a:lnTo>
                    <a:lnTo>
                      <a:pt x="819" y="444"/>
                    </a:lnTo>
                    <a:lnTo>
                      <a:pt x="1502" y="615"/>
                    </a:lnTo>
                    <a:lnTo>
                      <a:pt x="2048" y="786"/>
                    </a:lnTo>
                    <a:lnTo>
                      <a:pt x="2287" y="820"/>
                    </a:lnTo>
                    <a:lnTo>
                      <a:pt x="2629" y="820"/>
                    </a:lnTo>
                    <a:lnTo>
                      <a:pt x="2663" y="752"/>
                    </a:lnTo>
                    <a:lnTo>
                      <a:pt x="2663" y="718"/>
                    </a:lnTo>
                    <a:lnTo>
                      <a:pt x="2629" y="649"/>
                    </a:lnTo>
                    <a:lnTo>
                      <a:pt x="2526" y="547"/>
                    </a:lnTo>
                    <a:lnTo>
                      <a:pt x="2390" y="444"/>
                    </a:lnTo>
                    <a:lnTo>
                      <a:pt x="2117" y="342"/>
                    </a:lnTo>
                    <a:lnTo>
                      <a:pt x="1809" y="240"/>
                    </a:lnTo>
                    <a:lnTo>
                      <a:pt x="1502" y="171"/>
                    </a:lnTo>
                    <a:lnTo>
                      <a:pt x="854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0" name="Google Shape;937;p32"/>
              <p:cNvSpPr/>
              <p:nvPr/>
            </p:nvSpPr>
            <p:spPr>
              <a:xfrm rot="745800">
                <a:off x="1017000" y="4563000"/>
                <a:ext cx="105120" cy="27000"/>
              </a:xfrm>
              <a:custGeom>
                <a:avLst/>
                <a:gdLst>
                  <a:gd name="textAreaLeft" fmla="*/ 0 w 105120"/>
                  <a:gd name="textAreaRight" fmla="*/ 105480 w 10512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5566" h="1435">
                    <a:moveTo>
                      <a:pt x="69" y="1"/>
                    </a:moveTo>
                    <a:lnTo>
                      <a:pt x="35" y="35"/>
                    </a:lnTo>
                    <a:lnTo>
                      <a:pt x="1" y="137"/>
                    </a:lnTo>
                    <a:lnTo>
                      <a:pt x="35" y="171"/>
                    </a:lnTo>
                    <a:lnTo>
                      <a:pt x="683" y="547"/>
                    </a:lnTo>
                    <a:lnTo>
                      <a:pt x="1332" y="820"/>
                    </a:lnTo>
                    <a:lnTo>
                      <a:pt x="1981" y="1093"/>
                    </a:lnTo>
                    <a:lnTo>
                      <a:pt x="2698" y="1264"/>
                    </a:lnTo>
                    <a:lnTo>
                      <a:pt x="3381" y="1366"/>
                    </a:lnTo>
                    <a:lnTo>
                      <a:pt x="4097" y="1435"/>
                    </a:lnTo>
                    <a:lnTo>
                      <a:pt x="4814" y="1400"/>
                    </a:lnTo>
                    <a:lnTo>
                      <a:pt x="5156" y="1366"/>
                    </a:lnTo>
                    <a:lnTo>
                      <a:pt x="5531" y="1298"/>
                    </a:lnTo>
                    <a:lnTo>
                      <a:pt x="5565" y="1264"/>
                    </a:lnTo>
                    <a:lnTo>
                      <a:pt x="5565" y="1230"/>
                    </a:lnTo>
                    <a:lnTo>
                      <a:pt x="5565" y="1196"/>
                    </a:lnTo>
                    <a:lnTo>
                      <a:pt x="5497" y="1161"/>
                    </a:lnTo>
                    <a:lnTo>
                      <a:pt x="4097" y="1161"/>
                    </a:lnTo>
                    <a:lnTo>
                      <a:pt x="3415" y="1093"/>
                    </a:lnTo>
                    <a:lnTo>
                      <a:pt x="2766" y="991"/>
                    </a:lnTo>
                    <a:lnTo>
                      <a:pt x="2083" y="820"/>
                    </a:lnTo>
                    <a:lnTo>
                      <a:pt x="1435" y="615"/>
                    </a:lnTo>
                    <a:lnTo>
                      <a:pt x="786" y="342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1" name="Google Shape;938;p32"/>
              <p:cNvSpPr/>
              <p:nvPr/>
            </p:nvSpPr>
            <p:spPr>
              <a:xfrm rot="745800">
                <a:off x="1057680" y="4569120"/>
                <a:ext cx="74880" cy="10080"/>
              </a:xfrm>
              <a:custGeom>
                <a:avLst/>
                <a:gdLst>
                  <a:gd name="textAreaLeft" fmla="*/ 0 w 74880"/>
                  <a:gd name="textAreaRight" fmla="*/ 75240 w 7488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3961" h="548">
                    <a:moveTo>
                      <a:pt x="137" y="1"/>
                    </a:moveTo>
                    <a:lnTo>
                      <a:pt x="68" y="35"/>
                    </a:lnTo>
                    <a:lnTo>
                      <a:pt x="34" y="35"/>
                    </a:lnTo>
                    <a:lnTo>
                      <a:pt x="0" y="137"/>
                    </a:lnTo>
                    <a:lnTo>
                      <a:pt x="34" y="240"/>
                    </a:lnTo>
                    <a:lnTo>
                      <a:pt x="68" y="274"/>
                    </a:lnTo>
                    <a:lnTo>
                      <a:pt x="137" y="308"/>
                    </a:lnTo>
                    <a:lnTo>
                      <a:pt x="1059" y="445"/>
                    </a:lnTo>
                    <a:lnTo>
                      <a:pt x="2014" y="513"/>
                    </a:lnTo>
                    <a:lnTo>
                      <a:pt x="2492" y="547"/>
                    </a:lnTo>
                    <a:lnTo>
                      <a:pt x="2970" y="547"/>
                    </a:lnTo>
                    <a:lnTo>
                      <a:pt x="3414" y="513"/>
                    </a:lnTo>
                    <a:lnTo>
                      <a:pt x="3892" y="445"/>
                    </a:lnTo>
                    <a:lnTo>
                      <a:pt x="3926" y="411"/>
                    </a:lnTo>
                    <a:lnTo>
                      <a:pt x="3960" y="342"/>
                    </a:lnTo>
                    <a:lnTo>
                      <a:pt x="3926" y="274"/>
                    </a:lnTo>
                    <a:lnTo>
                      <a:pt x="3858" y="274"/>
                    </a:lnTo>
                    <a:lnTo>
                      <a:pt x="3414" y="206"/>
                    </a:lnTo>
                    <a:lnTo>
                      <a:pt x="2936" y="206"/>
                    </a:lnTo>
                    <a:lnTo>
                      <a:pt x="2014" y="172"/>
                    </a:lnTo>
                    <a:lnTo>
                      <a:pt x="1059" y="10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2" name="Google Shape;939;p32"/>
              <p:cNvSpPr/>
              <p:nvPr/>
            </p:nvSpPr>
            <p:spPr>
              <a:xfrm rot="745800">
                <a:off x="1161360" y="4480560"/>
                <a:ext cx="81720" cy="75960"/>
              </a:xfrm>
              <a:custGeom>
                <a:avLst/>
                <a:gdLst>
                  <a:gd name="textAreaLeft" fmla="*/ 0 w 81720"/>
                  <a:gd name="textAreaRight" fmla="*/ 82080 w 817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337" h="4029">
                    <a:moveTo>
                      <a:pt x="4234" y="0"/>
                    </a:moveTo>
                    <a:lnTo>
                      <a:pt x="4200" y="34"/>
                    </a:lnTo>
                    <a:lnTo>
                      <a:pt x="3756" y="615"/>
                    </a:lnTo>
                    <a:lnTo>
                      <a:pt x="3278" y="1161"/>
                    </a:lnTo>
                    <a:lnTo>
                      <a:pt x="2834" y="1673"/>
                    </a:lnTo>
                    <a:lnTo>
                      <a:pt x="2322" y="2185"/>
                    </a:lnTo>
                    <a:lnTo>
                      <a:pt x="1810" y="2663"/>
                    </a:lnTo>
                    <a:lnTo>
                      <a:pt x="1264" y="3107"/>
                    </a:lnTo>
                    <a:lnTo>
                      <a:pt x="683" y="3482"/>
                    </a:lnTo>
                    <a:lnTo>
                      <a:pt x="35" y="3858"/>
                    </a:lnTo>
                    <a:lnTo>
                      <a:pt x="0" y="3926"/>
                    </a:lnTo>
                    <a:lnTo>
                      <a:pt x="0" y="3994"/>
                    </a:lnTo>
                    <a:lnTo>
                      <a:pt x="35" y="4029"/>
                    </a:lnTo>
                    <a:lnTo>
                      <a:pt x="103" y="4029"/>
                    </a:lnTo>
                    <a:lnTo>
                      <a:pt x="786" y="3687"/>
                    </a:lnTo>
                    <a:lnTo>
                      <a:pt x="1400" y="3312"/>
                    </a:lnTo>
                    <a:lnTo>
                      <a:pt x="2015" y="2902"/>
                    </a:lnTo>
                    <a:lnTo>
                      <a:pt x="2595" y="2424"/>
                    </a:lnTo>
                    <a:lnTo>
                      <a:pt x="3107" y="1912"/>
                    </a:lnTo>
                    <a:lnTo>
                      <a:pt x="3585" y="1366"/>
                    </a:lnTo>
                    <a:lnTo>
                      <a:pt x="3995" y="751"/>
                    </a:lnTo>
                    <a:lnTo>
                      <a:pt x="4166" y="444"/>
                    </a:lnTo>
                    <a:lnTo>
                      <a:pt x="4336" y="103"/>
                    </a:lnTo>
                    <a:lnTo>
                      <a:pt x="4336" y="34"/>
                    </a:lnTo>
                    <a:lnTo>
                      <a:pt x="430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3" name="Google Shape;940;p32"/>
              <p:cNvSpPr/>
              <p:nvPr/>
            </p:nvSpPr>
            <p:spPr>
              <a:xfrm rot="745800">
                <a:off x="1191600" y="4435200"/>
                <a:ext cx="64440" cy="856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85680"/>
                  <a:gd name="textAreaBottom" fmla="*/ 86040 h 85680"/>
                </a:gdLst>
                <a:ahLst/>
                <a:cxnLst/>
                <a:rect l="textAreaLeft" t="textAreaTop" r="textAreaRight" b="textAreaBottom"/>
                <a:pathLst>
                  <a:path w="3415" h="4542">
                    <a:moveTo>
                      <a:pt x="3210" y="0"/>
                    </a:moveTo>
                    <a:lnTo>
                      <a:pt x="3176" y="35"/>
                    </a:lnTo>
                    <a:lnTo>
                      <a:pt x="3108" y="69"/>
                    </a:lnTo>
                    <a:lnTo>
                      <a:pt x="2800" y="581"/>
                    </a:lnTo>
                    <a:lnTo>
                      <a:pt x="2493" y="1127"/>
                    </a:lnTo>
                    <a:lnTo>
                      <a:pt x="2220" y="1673"/>
                    </a:lnTo>
                    <a:lnTo>
                      <a:pt x="1879" y="2220"/>
                    </a:lnTo>
                    <a:lnTo>
                      <a:pt x="1469" y="2766"/>
                    </a:lnTo>
                    <a:lnTo>
                      <a:pt x="1025" y="3312"/>
                    </a:lnTo>
                    <a:lnTo>
                      <a:pt x="547" y="3824"/>
                    </a:lnTo>
                    <a:lnTo>
                      <a:pt x="35" y="4336"/>
                    </a:lnTo>
                    <a:lnTo>
                      <a:pt x="1" y="4370"/>
                    </a:lnTo>
                    <a:lnTo>
                      <a:pt x="1" y="4404"/>
                    </a:lnTo>
                    <a:lnTo>
                      <a:pt x="35" y="4473"/>
                    </a:lnTo>
                    <a:lnTo>
                      <a:pt x="103" y="4541"/>
                    </a:lnTo>
                    <a:lnTo>
                      <a:pt x="172" y="4541"/>
                    </a:lnTo>
                    <a:lnTo>
                      <a:pt x="206" y="4507"/>
                    </a:lnTo>
                    <a:lnTo>
                      <a:pt x="684" y="4063"/>
                    </a:lnTo>
                    <a:lnTo>
                      <a:pt x="1196" y="3585"/>
                    </a:lnTo>
                    <a:lnTo>
                      <a:pt x="1640" y="3073"/>
                    </a:lnTo>
                    <a:lnTo>
                      <a:pt x="2118" y="2561"/>
                    </a:lnTo>
                    <a:lnTo>
                      <a:pt x="2527" y="2015"/>
                    </a:lnTo>
                    <a:lnTo>
                      <a:pt x="2869" y="1434"/>
                    </a:lnTo>
                    <a:lnTo>
                      <a:pt x="3176" y="820"/>
                    </a:lnTo>
                    <a:lnTo>
                      <a:pt x="3313" y="513"/>
                    </a:lnTo>
                    <a:lnTo>
                      <a:pt x="3381" y="205"/>
                    </a:lnTo>
                    <a:lnTo>
                      <a:pt x="3415" y="137"/>
                    </a:lnTo>
                    <a:lnTo>
                      <a:pt x="3381" y="103"/>
                    </a:lnTo>
                    <a:lnTo>
                      <a:pt x="3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840" bIns="42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4" name="Google Shape;941;p32"/>
              <p:cNvSpPr/>
              <p:nvPr/>
            </p:nvSpPr>
            <p:spPr>
              <a:xfrm rot="745800">
                <a:off x="1211040" y="4413600"/>
                <a:ext cx="38520" cy="5220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2049" h="2767">
                    <a:moveTo>
                      <a:pt x="1878" y="1"/>
                    </a:moveTo>
                    <a:lnTo>
                      <a:pt x="1844" y="69"/>
                    </a:lnTo>
                    <a:lnTo>
                      <a:pt x="1434" y="718"/>
                    </a:lnTo>
                    <a:lnTo>
                      <a:pt x="1025" y="1366"/>
                    </a:lnTo>
                    <a:lnTo>
                      <a:pt x="581" y="1981"/>
                    </a:lnTo>
                    <a:lnTo>
                      <a:pt x="308" y="2254"/>
                    </a:lnTo>
                    <a:lnTo>
                      <a:pt x="34" y="2527"/>
                    </a:lnTo>
                    <a:lnTo>
                      <a:pt x="0" y="2561"/>
                    </a:lnTo>
                    <a:lnTo>
                      <a:pt x="0" y="2629"/>
                    </a:lnTo>
                    <a:lnTo>
                      <a:pt x="34" y="2698"/>
                    </a:lnTo>
                    <a:lnTo>
                      <a:pt x="103" y="2766"/>
                    </a:lnTo>
                    <a:lnTo>
                      <a:pt x="171" y="2766"/>
                    </a:lnTo>
                    <a:lnTo>
                      <a:pt x="205" y="2732"/>
                    </a:lnTo>
                    <a:lnTo>
                      <a:pt x="820" y="2186"/>
                    </a:lnTo>
                    <a:lnTo>
                      <a:pt x="1093" y="1878"/>
                    </a:lnTo>
                    <a:lnTo>
                      <a:pt x="1332" y="1571"/>
                    </a:lnTo>
                    <a:lnTo>
                      <a:pt x="1571" y="1264"/>
                    </a:lnTo>
                    <a:lnTo>
                      <a:pt x="1776" y="923"/>
                    </a:lnTo>
                    <a:lnTo>
                      <a:pt x="1946" y="547"/>
                    </a:lnTo>
                    <a:lnTo>
                      <a:pt x="2049" y="171"/>
                    </a:lnTo>
                    <a:lnTo>
                      <a:pt x="2049" y="6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5" name="Google Shape;942;p32"/>
              <p:cNvSpPr/>
              <p:nvPr/>
            </p:nvSpPr>
            <p:spPr>
              <a:xfrm rot="745800">
                <a:off x="1207800" y="4273920"/>
                <a:ext cx="15840" cy="619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61920"/>
                  <a:gd name="textAreaBottom" fmla="*/ 62280 h 61920"/>
                </a:gdLst>
                <a:ahLst/>
                <a:cxnLst/>
                <a:rect l="textAreaLeft" t="textAreaTop" r="textAreaRight" b="textAreaBottom"/>
                <a:pathLst>
                  <a:path w="854" h="3279">
                    <a:moveTo>
                      <a:pt x="274" y="1"/>
                    </a:moveTo>
                    <a:lnTo>
                      <a:pt x="205" y="35"/>
                    </a:lnTo>
                    <a:lnTo>
                      <a:pt x="137" y="69"/>
                    </a:lnTo>
                    <a:lnTo>
                      <a:pt x="137" y="172"/>
                    </a:lnTo>
                    <a:lnTo>
                      <a:pt x="376" y="854"/>
                    </a:lnTo>
                    <a:lnTo>
                      <a:pt x="444" y="1196"/>
                    </a:lnTo>
                    <a:lnTo>
                      <a:pt x="478" y="1571"/>
                    </a:lnTo>
                    <a:lnTo>
                      <a:pt x="444" y="1981"/>
                    </a:lnTo>
                    <a:lnTo>
                      <a:pt x="342" y="2357"/>
                    </a:lnTo>
                    <a:lnTo>
                      <a:pt x="205" y="2698"/>
                    </a:lnTo>
                    <a:lnTo>
                      <a:pt x="0" y="3039"/>
                    </a:lnTo>
                    <a:lnTo>
                      <a:pt x="0" y="3108"/>
                    </a:lnTo>
                    <a:lnTo>
                      <a:pt x="0" y="3176"/>
                    </a:lnTo>
                    <a:lnTo>
                      <a:pt x="0" y="3210"/>
                    </a:lnTo>
                    <a:lnTo>
                      <a:pt x="69" y="3244"/>
                    </a:lnTo>
                    <a:lnTo>
                      <a:pt x="103" y="3278"/>
                    </a:lnTo>
                    <a:lnTo>
                      <a:pt x="239" y="3278"/>
                    </a:lnTo>
                    <a:lnTo>
                      <a:pt x="274" y="3210"/>
                    </a:lnTo>
                    <a:lnTo>
                      <a:pt x="513" y="2869"/>
                    </a:lnTo>
                    <a:lnTo>
                      <a:pt x="683" y="2493"/>
                    </a:lnTo>
                    <a:lnTo>
                      <a:pt x="786" y="2083"/>
                    </a:lnTo>
                    <a:lnTo>
                      <a:pt x="854" y="1640"/>
                    </a:lnTo>
                    <a:lnTo>
                      <a:pt x="854" y="1196"/>
                    </a:lnTo>
                    <a:lnTo>
                      <a:pt x="786" y="786"/>
                    </a:lnTo>
                    <a:lnTo>
                      <a:pt x="717" y="581"/>
                    </a:lnTo>
                    <a:lnTo>
                      <a:pt x="615" y="411"/>
                    </a:lnTo>
                    <a:lnTo>
                      <a:pt x="513" y="206"/>
                    </a:lnTo>
                    <a:lnTo>
                      <a:pt x="376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960" bIns="30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6" name="Google Shape;943;p32"/>
              <p:cNvSpPr/>
              <p:nvPr/>
            </p:nvSpPr>
            <p:spPr>
              <a:xfrm rot="745800">
                <a:off x="1223640" y="4227120"/>
                <a:ext cx="26280" cy="9288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1401" h="4917">
                    <a:moveTo>
                      <a:pt x="69" y="0"/>
                    </a:moveTo>
                    <a:lnTo>
                      <a:pt x="0" y="34"/>
                    </a:lnTo>
                    <a:lnTo>
                      <a:pt x="0" y="137"/>
                    </a:lnTo>
                    <a:lnTo>
                      <a:pt x="410" y="1263"/>
                    </a:lnTo>
                    <a:lnTo>
                      <a:pt x="581" y="1809"/>
                    </a:lnTo>
                    <a:lnTo>
                      <a:pt x="717" y="2390"/>
                    </a:lnTo>
                    <a:lnTo>
                      <a:pt x="854" y="2936"/>
                    </a:lnTo>
                    <a:lnTo>
                      <a:pt x="922" y="3516"/>
                    </a:lnTo>
                    <a:lnTo>
                      <a:pt x="922" y="4097"/>
                    </a:lnTo>
                    <a:lnTo>
                      <a:pt x="888" y="4745"/>
                    </a:lnTo>
                    <a:lnTo>
                      <a:pt x="888" y="4780"/>
                    </a:lnTo>
                    <a:lnTo>
                      <a:pt x="922" y="4848"/>
                    </a:lnTo>
                    <a:lnTo>
                      <a:pt x="1059" y="4916"/>
                    </a:lnTo>
                    <a:lnTo>
                      <a:pt x="1093" y="4916"/>
                    </a:lnTo>
                    <a:lnTo>
                      <a:pt x="1161" y="4882"/>
                    </a:lnTo>
                    <a:lnTo>
                      <a:pt x="1229" y="4848"/>
                    </a:lnTo>
                    <a:lnTo>
                      <a:pt x="1229" y="4780"/>
                    </a:lnTo>
                    <a:lnTo>
                      <a:pt x="1366" y="4199"/>
                    </a:lnTo>
                    <a:lnTo>
                      <a:pt x="1400" y="3551"/>
                    </a:lnTo>
                    <a:lnTo>
                      <a:pt x="1400" y="2902"/>
                    </a:lnTo>
                    <a:lnTo>
                      <a:pt x="1332" y="2253"/>
                    </a:lnTo>
                    <a:lnTo>
                      <a:pt x="1263" y="1946"/>
                    </a:lnTo>
                    <a:lnTo>
                      <a:pt x="1161" y="1639"/>
                    </a:lnTo>
                    <a:lnTo>
                      <a:pt x="1059" y="1332"/>
                    </a:lnTo>
                    <a:lnTo>
                      <a:pt x="922" y="1058"/>
                    </a:lnTo>
                    <a:lnTo>
                      <a:pt x="786" y="751"/>
                    </a:lnTo>
                    <a:lnTo>
                      <a:pt x="615" y="512"/>
                    </a:lnTo>
                    <a:lnTo>
                      <a:pt x="444" y="239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7" name="Google Shape;944;p32"/>
              <p:cNvSpPr/>
              <p:nvPr/>
            </p:nvSpPr>
            <p:spPr>
              <a:xfrm rot="745800">
                <a:off x="1236600" y="4225680"/>
                <a:ext cx="39960" cy="8820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2118" h="4678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03"/>
                    </a:lnTo>
                    <a:lnTo>
                      <a:pt x="1" y="172"/>
                    </a:lnTo>
                    <a:lnTo>
                      <a:pt x="35" y="240"/>
                    </a:lnTo>
                    <a:lnTo>
                      <a:pt x="684" y="1196"/>
                    </a:lnTo>
                    <a:lnTo>
                      <a:pt x="1025" y="1708"/>
                    </a:lnTo>
                    <a:lnTo>
                      <a:pt x="1332" y="2288"/>
                    </a:lnTo>
                    <a:lnTo>
                      <a:pt x="1469" y="2561"/>
                    </a:lnTo>
                    <a:lnTo>
                      <a:pt x="1571" y="2834"/>
                    </a:lnTo>
                    <a:lnTo>
                      <a:pt x="1674" y="3142"/>
                    </a:lnTo>
                    <a:lnTo>
                      <a:pt x="1708" y="3415"/>
                    </a:lnTo>
                    <a:lnTo>
                      <a:pt x="1742" y="3722"/>
                    </a:lnTo>
                    <a:lnTo>
                      <a:pt x="1708" y="3995"/>
                    </a:lnTo>
                    <a:lnTo>
                      <a:pt x="1640" y="4268"/>
                    </a:lnTo>
                    <a:lnTo>
                      <a:pt x="1537" y="4541"/>
                    </a:lnTo>
                    <a:lnTo>
                      <a:pt x="1537" y="4610"/>
                    </a:lnTo>
                    <a:lnTo>
                      <a:pt x="1537" y="4644"/>
                    </a:lnTo>
                    <a:lnTo>
                      <a:pt x="1605" y="4678"/>
                    </a:lnTo>
                    <a:lnTo>
                      <a:pt x="1640" y="4644"/>
                    </a:lnTo>
                    <a:lnTo>
                      <a:pt x="1844" y="4405"/>
                    </a:lnTo>
                    <a:lnTo>
                      <a:pt x="2015" y="4132"/>
                    </a:lnTo>
                    <a:lnTo>
                      <a:pt x="2083" y="3824"/>
                    </a:lnTo>
                    <a:lnTo>
                      <a:pt x="2117" y="3517"/>
                    </a:lnTo>
                    <a:lnTo>
                      <a:pt x="2117" y="3210"/>
                    </a:lnTo>
                    <a:lnTo>
                      <a:pt x="2083" y="2869"/>
                    </a:lnTo>
                    <a:lnTo>
                      <a:pt x="1981" y="2527"/>
                    </a:lnTo>
                    <a:lnTo>
                      <a:pt x="1879" y="2220"/>
                    </a:lnTo>
                    <a:lnTo>
                      <a:pt x="1708" y="1878"/>
                    </a:lnTo>
                    <a:lnTo>
                      <a:pt x="1537" y="1571"/>
                    </a:lnTo>
                    <a:lnTo>
                      <a:pt x="1162" y="957"/>
                    </a:lnTo>
                    <a:lnTo>
                      <a:pt x="752" y="445"/>
                    </a:lnTo>
                    <a:lnTo>
                      <a:pt x="342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8" name="Google Shape;945;p32"/>
              <p:cNvSpPr/>
              <p:nvPr/>
            </p:nvSpPr>
            <p:spPr>
              <a:xfrm rot="745800">
                <a:off x="1183320" y="4144320"/>
                <a:ext cx="52200" cy="36000"/>
              </a:xfrm>
              <a:custGeom>
                <a:avLst/>
                <a:gdLst>
                  <a:gd name="textAreaLeft" fmla="*/ 0 w 52200"/>
                  <a:gd name="textAreaRight" fmla="*/ 52560 w 5220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2766" h="1912">
                    <a:moveTo>
                      <a:pt x="103" y="0"/>
                    </a:moveTo>
                    <a:lnTo>
                      <a:pt x="1" y="68"/>
                    </a:lnTo>
                    <a:lnTo>
                      <a:pt x="1" y="171"/>
                    </a:lnTo>
                    <a:lnTo>
                      <a:pt x="1" y="205"/>
                    </a:lnTo>
                    <a:lnTo>
                      <a:pt x="35" y="239"/>
                    </a:lnTo>
                    <a:lnTo>
                      <a:pt x="1264" y="1127"/>
                    </a:lnTo>
                    <a:lnTo>
                      <a:pt x="1912" y="1536"/>
                    </a:lnTo>
                    <a:lnTo>
                      <a:pt x="2561" y="1912"/>
                    </a:lnTo>
                    <a:lnTo>
                      <a:pt x="2664" y="1912"/>
                    </a:lnTo>
                    <a:lnTo>
                      <a:pt x="2732" y="1878"/>
                    </a:lnTo>
                    <a:lnTo>
                      <a:pt x="2766" y="1775"/>
                    </a:lnTo>
                    <a:lnTo>
                      <a:pt x="2732" y="1707"/>
                    </a:lnTo>
                    <a:lnTo>
                      <a:pt x="2698" y="1673"/>
                    </a:lnTo>
                    <a:lnTo>
                      <a:pt x="2117" y="1229"/>
                    </a:lnTo>
                    <a:lnTo>
                      <a:pt x="1469" y="785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29" name="Google Shape;946;p32"/>
              <p:cNvSpPr/>
              <p:nvPr/>
            </p:nvSpPr>
            <p:spPr>
              <a:xfrm rot="745800">
                <a:off x="401400" y="3990600"/>
                <a:ext cx="80640" cy="14868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4268" h="7854">
                    <a:moveTo>
                      <a:pt x="103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103" y="718"/>
                    </a:lnTo>
                    <a:lnTo>
                      <a:pt x="239" y="1230"/>
                    </a:lnTo>
                    <a:lnTo>
                      <a:pt x="376" y="1776"/>
                    </a:lnTo>
                    <a:lnTo>
                      <a:pt x="546" y="2288"/>
                    </a:lnTo>
                    <a:lnTo>
                      <a:pt x="751" y="2835"/>
                    </a:lnTo>
                    <a:lnTo>
                      <a:pt x="956" y="3347"/>
                    </a:lnTo>
                    <a:lnTo>
                      <a:pt x="1195" y="3859"/>
                    </a:lnTo>
                    <a:lnTo>
                      <a:pt x="1468" y="4337"/>
                    </a:lnTo>
                    <a:lnTo>
                      <a:pt x="1741" y="4849"/>
                    </a:lnTo>
                    <a:lnTo>
                      <a:pt x="2014" y="5327"/>
                    </a:lnTo>
                    <a:lnTo>
                      <a:pt x="2322" y="5771"/>
                    </a:lnTo>
                    <a:lnTo>
                      <a:pt x="2663" y="6214"/>
                    </a:lnTo>
                    <a:lnTo>
                      <a:pt x="3004" y="6658"/>
                    </a:lnTo>
                    <a:lnTo>
                      <a:pt x="3380" y="7068"/>
                    </a:lnTo>
                    <a:lnTo>
                      <a:pt x="3756" y="7478"/>
                    </a:lnTo>
                    <a:lnTo>
                      <a:pt x="4165" y="7853"/>
                    </a:lnTo>
                    <a:lnTo>
                      <a:pt x="4234" y="7853"/>
                    </a:lnTo>
                    <a:lnTo>
                      <a:pt x="4268" y="7819"/>
                    </a:lnTo>
                    <a:lnTo>
                      <a:pt x="4268" y="7751"/>
                    </a:lnTo>
                    <a:lnTo>
                      <a:pt x="3585" y="6863"/>
                    </a:lnTo>
                    <a:lnTo>
                      <a:pt x="3004" y="5941"/>
                    </a:lnTo>
                    <a:lnTo>
                      <a:pt x="2424" y="5054"/>
                    </a:lnTo>
                    <a:lnTo>
                      <a:pt x="1912" y="4132"/>
                    </a:lnTo>
                    <a:lnTo>
                      <a:pt x="1434" y="3176"/>
                    </a:lnTo>
                    <a:lnTo>
                      <a:pt x="990" y="2186"/>
                    </a:lnTo>
                    <a:lnTo>
                      <a:pt x="615" y="1162"/>
                    </a:lnTo>
                    <a:lnTo>
                      <a:pt x="273" y="103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0" name="Google Shape;947;p32"/>
              <p:cNvSpPr/>
              <p:nvPr/>
            </p:nvSpPr>
            <p:spPr>
              <a:xfrm rot="745800">
                <a:off x="419040" y="4109040"/>
                <a:ext cx="54720" cy="604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903" h="3211">
                    <a:moveTo>
                      <a:pt x="103" y="1"/>
                    </a:moveTo>
                    <a:lnTo>
                      <a:pt x="34" y="35"/>
                    </a:lnTo>
                    <a:lnTo>
                      <a:pt x="0" y="69"/>
                    </a:lnTo>
                    <a:lnTo>
                      <a:pt x="0" y="137"/>
                    </a:lnTo>
                    <a:lnTo>
                      <a:pt x="239" y="581"/>
                    </a:lnTo>
                    <a:lnTo>
                      <a:pt x="547" y="991"/>
                    </a:lnTo>
                    <a:lnTo>
                      <a:pt x="888" y="1401"/>
                    </a:lnTo>
                    <a:lnTo>
                      <a:pt x="1229" y="1810"/>
                    </a:lnTo>
                    <a:lnTo>
                      <a:pt x="1605" y="2186"/>
                    </a:lnTo>
                    <a:lnTo>
                      <a:pt x="1980" y="2561"/>
                    </a:lnTo>
                    <a:lnTo>
                      <a:pt x="2766" y="3210"/>
                    </a:lnTo>
                    <a:lnTo>
                      <a:pt x="2834" y="3210"/>
                    </a:lnTo>
                    <a:lnTo>
                      <a:pt x="2902" y="3176"/>
                    </a:lnTo>
                    <a:lnTo>
                      <a:pt x="2902" y="3142"/>
                    </a:lnTo>
                    <a:lnTo>
                      <a:pt x="2902" y="3074"/>
                    </a:lnTo>
                    <a:lnTo>
                      <a:pt x="2254" y="2288"/>
                    </a:lnTo>
                    <a:lnTo>
                      <a:pt x="1571" y="1503"/>
                    </a:lnTo>
                    <a:lnTo>
                      <a:pt x="888" y="718"/>
                    </a:lnTo>
                    <a:lnTo>
                      <a:pt x="512" y="376"/>
                    </a:lnTo>
                    <a:lnTo>
                      <a:pt x="137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1" name="Google Shape;948;p32"/>
              <p:cNvSpPr/>
              <p:nvPr/>
            </p:nvSpPr>
            <p:spPr>
              <a:xfrm rot="745800">
                <a:off x="620640" y="4258800"/>
                <a:ext cx="115560" cy="4104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6112" h="2186">
                    <a:moveTo>
                      <a:pt x="6043" y="1"/>
                    </a:moveTo>
                    <a:lnTo>
                      <a:pt x="5975" y="35"/>
                    </a:lnTo>
                    <a:lnTo>
                      <a:pt x="5258" y="479"/>
                    </a:lnTo>
                    <a:lnTo>
                      <a:pt x="4575" y="888"/>
                    </a:lnTo>
                    <a:lnTo>
                      <a:pt x="3892" y="1230"/>
                    </a:lnTo>
                    <a:lnTo>
                      <a:pt x="3175" y="1537"/>
                    </a:lnTo>
                    <a:lnTo>
                      <a:pt x="2458" y="1776"/>
                    </a:lnTo>
                    <a:lnTo>
                      <a:pt x="1673" y="1947"/>
                    </a:lnTo>
                    <a:lnTo>
                      <a:pt x="888" y="2015"/>
                    </a:lnTo>
                    <a:lnTo>
                      <a:pt x="478" y="2049"/>
                    </a:lnTo>
                    <a:lnTo>
                      <a:pt x="0" y="2049"/>
                    </a:lnTo>
                    <a:lnTo>
                      <a:pt x="0" y="2117"/>
                    </a:lnTo>
                    <a:lnTo>
                      <a:pt x="0" y="2152"/>
                    </a:lnTo>
                    <a:lnTo>
                      <a:pt x="34" y="2186"/>
                    </a:lnTo>
                    <a:lnTo>
                      <a:pt x="854" y="2186"/>
                    </a:lnTo>
                    <a:lnTo>
                      <a:pt x="1673" y="2117"/>
                    </a:lnTo>
                    <a:lnTo>
                      <a:pt x="2458" y="1981"/>
                    </a:lnTo>
                    <a:lnTo>
                      <a:pt x="3278" y="1776"/>
                    </a:lnTo>
                    <a:lnTo>
                      <a:pt x="3653" y="1674"/>
                    </a:lnTo>
                    <a:lnTo>
                      <a:pt x="4029" y="1503"/>
                    </a:lnTo>
                    <a:lnTo>
                      <a:pt x="4404" y="1332"/>
                    </a:lnTo>
                    <a:lnTo>
                      <a:pt x="4780" y="1161"/>
                    </a:lnTo>
                    <a:lnTo>
                      <a:pt x="5121" y="957"/>
                    </a:lnTo>
                    <a:lnTo>
                      <a:pt x="5463" y="718"/>
                    </a:lnTo>
                    <a:lnTo>
                      <a:pt x="5770" y="479"/>
                    </a:lnTo>
                    <a:lnTo>
                      <a:pt x="6077" y="206"/>
                    </a:lnTo>
                    <a:lnTo>
                      <a:pt x="6111" y="137"/>
                    </a:lnTo>
                    <a:lnTo>
                      <a:pt x="6077" y="69"/>
                    </a:lnTo>
                    <a:lnTo>
                      <a:pt x="604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2" name="Google Shape;949;p32"/>
              <p:cNvSpPr/>
              <p:nvPr/>
            </p:nvSpPr>
            <p:spPr>
              <a:xfrm rot="745800">
                <a:off x="662760" y="4234680"/>
                <a:ext cx="104400" cy="5940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5532" h="3142">
                    <a:moveTo>
                      <a:pt x="5395" y="1"/>
                    </a:moveTo>
                    <a:lnTo>
                      <a:pt x="4814" y="513"/>
                    </a:lnTo>
                    <a:lnTo>
                      <a:pt x="4200" y="957"/>
                    </a:lnTo>
                    <a:lnTo>
                      <a:pt x="3585" y="1401"/>
                    </a:lnTo>
                    <a:lnTo>
                      <a:pt x="2937" y="1776"/>
                    </a:lnTo>
                    <a:lnTo>
                      <a:pt x="2288" y="2118"/>
                    </a:lnTo>
                    <a:lnTo>
                      <a:pt x="1605" y="2425"/>
                    </a:lnTo>
                    <a:lnTo>
                      <a:pt x="888" y="2664"/>
                    </a:lnTo>
                    <a:lnTo>
                      <a:pt x="103" y="2834"/>
                    </a:lnTo>
                    <a:lnTo>
                      <a:pt x="69" y="2869"/>
                    </a:lnTo>
                    <a:lnTo>
                      <a:pt x="0" y="2903"/>
                    </a:lnTo>
                    <a:lnTo>
                      <a:pt x="0" y="3005"/>
                    </a:lnTo>
                    <a:lnTo>
                      <a:pt x="69" y="3108"/>
                    </a:lnTo>
                    <a:lnTo>
                      <a:pt x="103" y="3142"/>
                    </a:lnTo>
                    <a:lnTo>
                      <a:pt x="171" y="3142"/>
                    </a:lnTo>
                    <a:lnTo>
                      <a:pt x="956" y="2971"/>
                    </a:lnTo>
                    <a:lnTo>
                      <a:pt x="1707" y="2732"/>
                    </a:lnTo>
                    <a:lnTo>
                      <a:pt x="2424" y="2459"/>
                    </a:lnTo>
                    <a:lnTo>
                      <a:pt x="3141" y="2118"/>
                    </a:lnTo>
                    <a:lnTo>
                      <a:pt x="3824" y="1708"/>
                    </a:lnTo>
                    <a:lnTo>
                      <a:pt x="4439" y="1230"/>
                    </a:lnTo>
                    <a:lnTo>
                      <a:pt x="4712" y="991"/>
                    </a:lnTo>
                    <a:lnTo>
                      <a:pt x="5019" y="718"/>
                    </a:lnTo>
                    <a:lnTo>
                      <a:pt x="5258" y="411"/>
                    </a:lnTo>
                    <a:lnTo>
                      <a:pt x="5531" y="103"/>
                    </a:lnTo>
                    <a:lnTo>
                      <a:pt x="5531" y="69"/>
                    </a:lnTo>
                    <a:lnTo>
                      <a:pt x="54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3" name="Google Shape;950;p32"/>
              <p:cNvSpPr/>
              <p:nvPr/>
            </p:nvSpPr>
            <p:spPr>
              <a:xfrm rot="745800">
                <a:off x="785520" y="4242240"/>
                <a:ext cx="17280" cy="1764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7640"/>
                  <a:gd name="textAreaBottom" fmla="*/ 18000 h 17640"/>
                </a:gdLst>
                <a:ahLst/>
                <a:cxnLst/>
                <a:rect l="textAreaLeft" t="textAreaTop" r="textAreaRight" b="textAreaBottom"/>
                <a:pathLst>
                  <a:path w="923" h="957">
                    <a:moveTo>
                      <a:pt x="786" y="1"/>
                    </a:moveTo>
                    <a:lnTo>
                      <a:pt x="752" y="35"/>
                    </a:lnTo>
                    <a:lnTo>
                      <a:pt x="581" y="172"/>
                    </a:lnTo>
                    <a:lnTo>
                      <a:pt x="479" y="342"/>
                    </a:lnTo>
                    <a:lnTo>
                      <a:pt x="308" y="513"/>
                    </a:lnTo>
                    <a:lnTo>
                      <a:pt x="103" y="650"/>
                    </a:lnTo>
                    <a:lnTo>
                      <a:pt x="35" y="684"/>
                    </a:lnTo>
                    <a:lnTo>
                      <a:pt x="1" y="752"/>
                    </a:lnTo>
                    <a:lnTo>
                      <a:pt x="1" y="820"/>
                    </a:lnTo>
                    <a:lnTo>
                      <a:pt x="35" y="854"/>
                    </a:lnTo>
                    <a:lnTo>
                      <a:pt x="69" y="923"/>
                    </a:lnTo>
                    <a:lnTo>
                      <a:pt x="103" y="957"/>
                    </a:lnTo>
                    <a:lnTo>
                      <a:pt x="240" y="957"/>
                    </a:lnTo>
                    <a:lnTo>
                      <a:pt x="479" y="786"/>
                    </a:lnTo>
                    <a:lnTo>
                      <a:pt x="718" y="615"/>
                    </a:lnTo>
                    <a:lnTo>
                      <a:pt x="820" y="479"/>
                    </a:lnTo>
                    <a:lnTo>
                      <a:pt x="889" y="376"/>
                    </a:lnTo>
                    <a:lnTo>
                      <a:pt x="923" y="240"/>
                    </a:lnTo>
                    <a:lnTo>
                      <a:pt x="923" y="103"/>
                    </a:lnTo>
                    <a:lnTo>
                      <a:pt x="889" y="35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4" name="Google Shape;951;p32"/>
              <p:cNvSpPr/>
              <p:nvPr/>
            </p:nvSpPr>
            <p:spPr>
              <a:xfrm rot="745800">
                <a:off x="755640" y="4221000"/>
                <a:ext cx="17280" cy="1908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923" h="1026">
                    <a:moveTo>
                      <a:pt x="718" y="1"/>
                    </a:moveTo>
                    <a:lnTo>
                      <a:pt x="649" y="35"/>
                    </a:lnTo>
                    <a:lnTo>
                      <a:pt x="513" y="172"/>
                    </a:lnTo>
                    <a:lnTo>
                      <a:pt x="410" y="308"/>
                    </a:lnTo>
                    <a:lnTo>
                      <a:pt x="274" y="445"/>
                    </a:lnTo>
                    <a:lnTo>
                      <a:pt x="137" y="581"/>
                    </a:lnTo>
                    <a:lnTo>
                      <a:pt x="69" y="650"/>
                    </a:lnTo>
                    <a:lnTo>
                      <a:pt x="1" y="718"/>
                    </a:lnTo>
                    <a:lnTo>
                      <a:pt x="1" y="820"/>
                    </a:lnTo>
                    <a:lnTo>
                      <a:pt x="35" y="889"/>
                    </a:lnTo>
                    <a:lnTo>
                      <a:pt x="103" y="957"/>
                    </a:lnTo>
                    <a:lnTo>
                      <a:pt x="171" y="991"/>
                    </a:lnTo>
                    <a:lnTo>
                      <a:pt x="240" y="1025"/>
                    </a:lnTo>
                    <a:lnTo>
                      <a:pt x="342" y="991"/>
                    </a:lnTo>
                    <a:lnTo>
                      <a:pt x="547" y="820"/>
                    </a:lnTo>
                    <a:lnTo>
                      <a:pt x="752" y="650"/>
                    </a:lnTo>
                    <a:lnTo>
                      <a:pt x="820" y="513"/>
                    </a:lnTo>
                    <a:lnTo>
                      <a:pt x="888" y="411"/>
                    </a:lnTo>
                    <a:lnTo>
                      <a:pt x="922" y="274"/>
                    </a:lnTo>
                    <a:lnTo>
                      <a:pt x="922" y="137"/>
                    </a:lnTo>
                    <a:lnTo>
                      <a:pt x="888" y="69"/>
                    </a:lnTo>
                    <a:lnTo>
                      <a:pt x="820" y="35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5" name="Google Shape;952;p32"/>
              <p:cNvSpPr/>
              <p:nvPr/>
            </p:nvSpPr>
            <p:spPr>
              <a:xfrm rot="745800">
                <a:off x="635760" y="3743640"/>
                <a:ext cx="70200" cy="1332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3723" h="718">
                    <a:moveTo>
                      <a:pt x="1981" y="1"/>
                    </a:moveTo>
                    <a:lnTo>
                      <a:pt x="1537" y="35"/>
                    </a:lnTo>
                    <a:lnTo>
                      <a:pt x="1093" y="69"/>
                    </a:lnTo>
                    <a:lnTo>
                      <a:pt x="650" y="137"/>
                    </a:lnTo>
                    <a:lnTo>
                      <a:pt x="206" y="240"/>
                    </a:lnTo>
                    <a:lnTo>
                      <a:pt x="103" y="274"/>
                    </a:lnTo>
                    <a:lnTo>
                      <a:pt x="35" y="342"/>
                    </a:lnTo>
                    <a:lnTo>
                      <a:pt x="1" y="444"/>
                    </a:lnTo>
                    <a:lnTo>
                      <a:pt x="1" y="513"/>
                    </a:lnTo>
                    <a:lnTo>
                      <a:pt x="35" y="615"/>
                    </a:lnTo>
                    <a:lnTo>
                      <a:pt x="103" y="683"/>
                    </a:lnTo>
                    <a:lnTo>
                      <a:pt x="206" y="718"/>
                    </a:lnTo>
                    <a:lnTo>
                      <a:pt x="308" y="718"/>
                    </a:lnTo>
                    <a:lnTo>
                      <a:pt x="718" y="649"/>
                    </a:lnTo>
                    <a:lnTo>
                      <a:pt x="1162" y="615"/>
                    </a:lnTo>
                    <a:lnTo>
                      <a:pt x="2015" y="615"/>
                    </a:lnTo>
                    <a:lnTo>
                      <a:pt x="2425" y="649"/>
                    </a:lnTo>
                    <a:lnTo>
                      <a:pt x="2800" y="683"/>
                    </a:lnTo>
                    <a:lnTo>
                      <a:pt x="3176" y="718"/>
                    </a:lnTo>
                    <a:lnTo>
                      <a:pt x="3586" y="718"/>
                    </a:lnTo>
                    <a:lnTo>
                      <a:pt x="3620" y="683"/>
                    </a:lnTo>
                    <a:lnTo>
                      <a:pt x="3688" y="649"/>
                    </a:lnTo>
                    <a:lnTo>
                      <a:pt x="3722" y="547"/>
                    </a:lnTo>
                    <a:lnTo>
                      <a:pt x="3722" y="444"/>
                    </a:lnTo>
                    <a:lnTo>
                      <a:pt x="3620" y="342"/>
                    </a:lnTo>
                    <a:lnTo>
                      <a:pt x="3449" y="240"/>
                    </a:lnTo>
                    <a:lnTo>
                      <a:pt x="3244" y="171"/>
                    </a:lnTo>
                    <a:lnTo>
                      <a:pt x="2835" y="69"/>
                    </a:lnTo>
                    <a:lnTo>
                      <a:pt x="2391" y="35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6" name="Google Shape;953;p32"/>
              <p:cNvSpPr/>
              <p:nvPr/>
            </p:nvSpPr>
            <p:spPr>
              <a:xfrm rot="745800">
                <a:off x="930240" y="4297680"/>
                <a:ext cx="107640" cy="14904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5703" h="7887">
                    <a:moveTo>
                      <a:pt x="5634" y="0"/>
                    </a:moveTo>
                    <a:lnTo>
                      <a:pt x="4985" y="205"/>
                    </a:lnTo>
                    <a:lnTo>
                      <a:pt x="4405" y="478"/>
                    </a:lnTo>
                    <a:lnTo>
                      <a:pt x="3859" y="786"/>
                    </a:lnTo>
                    <a:lnTo>
                      <a:pt x="3347" y="1161"/>
                    </a:lnTo>
                    <a:lnTo>
                      <a:pt x="2903" y="1605"/>
                    </a:lnTo>
                    <a:lnTo>
                      <a:pt x="2493" y="2049"/>
                    </a:lnTo>
                    <a:lnTo>
                      <a:pt x="2118" y="2561"/>
                    </a:lnTo>
                    <a:lnTo>
                      <a:pt x="1776" y="3107"/>
                    </a:lnTo>
                    <a:lnTo>
                      <a:pt x="1469" y="3653"/>
                    </a:lnTo>
                    <a:lnTo>
                      <a:pt x="1196" y="4234"/>
                    </a:lnTo>
                    <a:lnTo>
                      <a:pt x="957" y="4814"/>
                    </a:lnTo>
                    <a:lnTo>
                      <a:pt x="718" y="5429"/>
                    </a:lnTo>
                    <a:lnTo>
                      <a:pt x="342" y="6658"/>
                    </a:lnTo>
                    <a:lnTo>
                      <a:pt x="1" y="7887"/>
                    </a:lnTo>
                    <a:lnTo>
                      <a:pt x="35" y="7887"/>
                    </a:lnTo>
                    <a:lnTo>
                      <a:pt x="411" y="6692"/>
                    </a:lnTo>
                    <a:lnTo>
                      <a:pt x="854" y="5497"/>
                    </a:lnTo>
                    <a:lnTo>
                      <a:pt x="1093" y="4917"/>
                    </a:lnTo>
                    <a:lnTo>
                      <a:pt x="1366" y="4370"/>
                    </a:lnTo>
                    <a:lnTo>
                      <a:pt x="1640" y="3824"/>
                    </a:lnTo>
                    <a:lnTo>
                      <a:pt x="1947" y="3278"/>
                    </a:lnTo>
                    <a:lnTo>
                      <a:pt x="2288" y="2766"/>
                    </a:lnTo>
                    <a:lnTo>
                      <a:pt x="2664" y="2288"/>
                    </a:lnTo>
                    <a:lnTo>
                      <a:pt x="3073" y="1844"/>
                    </a:lnTo>
                    <a:lnTo>
                      <a:pt x="3517" y="1434"/>
                    </a:lnTo>
                    <a:lnTo>
                      <a:pt x="3995" y="1059"/>
                    </a:lnTo>
                    <a:lnTo>
                      <a:pt x="4507" y="717"/>
                    </a:lnTo>
                    <a:lnTo>
                      <a:pt x="5054" y="410"/>
                    </a:lnTo>
                    <a:lnTo>
                      <a:pt x="5668" y="137"/>
                    </a:lnTo>
                    <a:lnTo>
                      <a:pt x="5702" y="103"/>
                    </a:lnTo>
                    <a:lnTo>
                      <a:pt x="5702" y="35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7" name="Google Shape;954;p32"/>
              <p:cNvSpPr/>
              <p:nvPr/>
            </p:nvSpPr>
            <p:spPr>
              <a:xfrm rot="745800">
                <a:off x="902520" y="4298040"/>
                <a:ext cx="83160" cy="1576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57680"/>
                  <a:gd name="textAreaBottom" fmla="*/ 158040 h 157680"/>
                </a:gdLst>
                <a:ahLst/>
                <a:cxnLst/>
                <a:rect l="textAreaLeft" t="textAreaTop" r="textAreaRight" b="textAreaBottom"/>
                <a:pathLst>
                  <a:path w="4405" h="8331">
                    <a:moveTo>
                      <a:pt x="4302" y="0"/>
                    </a:moveTo>
                    <a:lnTo>
                      <a:pt x="3858" y="376"/>
                    </a:lnTo>
                    <a:lnTo>
                      <a:pt x="3448" y="786"/>
                    </a:lnTo>
                    <a:lnTo>
                      <a:pt x="3005" y="1229"/>
                    </a:lnTo>
                    <a:lnTo>
                      <a:pt x="2629" y="1673"/>
                    </a:lnTo>
                    <a:lnTo>
                      <a:pt x="2253" y="2151"/>
                    </a:lnTo>
                    <a:lnTo>
                      <a:pt x="1878" y="2663"/>
                    </a:lnTo>
                    <a:lnTo>
                      <a:pt x="1571" y="3141"/>
                    </a:lnTo>
                    <a:lnTo>
                      <a:pt x="1263" y="3688"/>
                    </a:lnTo>
                    <a:lnTo>
                      <a:pt x="990" y="4234"/>
                    </a:lnTo>
                    <a:lnTo>
                      <a:pt x="717" y="4780"/>
                    </a:lnTo>
                    <a:lnTo>
                      <a:pt x="512" y="5326"/>
                    </a:lnTo>
                    <a:lnTo>
                      <a:pt x="342" y="5907"/>
                    </a:lnTo>
                    <a:lnTo>
                      <a:pt x="205" y="6487"/>
                    </a:lnTo>
                    <a:lnTo>
                      <a:pt x="103" y="7067"/>
                    </a:lnTo>
                    <a:lnTo>
                      <a:pt x="34" y="7682"/>
                    </a:lnTo>
                    <a:lnTo>
                      <a:pt x="0" y="8262"/>
                    </a:lnTo>
                    <a:lnTo>
                      <a:pt x="34" y="8330"/>
                    </a:lnTo>
                    <a:lnTo>
                      <a:pt x="103" y="8330"/>
                    </a:lnTo>
                    <a:lnTo>
                      <a:pt x="137" y="8262"/>
                    </a:lnTo>
                    <a:lnTo>
                      <a:pt x="410" y="7101"/>
                    </a:lnTo>
                    <a:lnTo>
                      <a:pt x="751" y="5941"/>
                    </a:lnTo>
                    <a:lnTo>
                      <a:pt x="922" y="5394"/>
                    </a:lnTo>
                    <a:lnTo>
                      <a:pt x="1127" y="4882"/>
                    </a:lnTo>
                    <a:lnTo>
                      <a:pt x="1332" y="4336"/>
                    </a:lnTo>
                    <a:lnTo>
                      <a:pt x="1571" y="3824"/>
                    </a:lnTo>
                    <a:lnTo>
                      <a:pt x="1844" y="3312"/>
                    </a:lnTo>
                    <a:lnTo>
                      <a:pt x="2117" y="2834"/>
                    </a:lnTo>
                    <a:lnTo>
                      <a:pt x="2424" y="2322"/>
                    </a:lnTo>
                    <a:lnTo>
                      <a:pt x="2766" y="1878"/>
                    </a:lnTo>
                    <a:lnTo>
                      <a:pt x="3107" y="1400"/>
                    </a:lnTo>
                    <a:lnTo>
                      <a:pt x="3517" y="956"/>
                    </a:lnTo>
                    <a:lnTo>
                      <a:pt x="3926" y="513"/>
                    </a:lnTo>
                    <a:lnTo>
                      <a:pt x="4370" y="69"/>
                    </a:lnTo>
                    <a:lnTo>
                      <a:pt x="4404" y="35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840" bIns="78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8" name="Google Shape;955;p32"/>
              <p:cNvSpPr/>
              <p:nvPr/>
            </p:nvSpPr>
            <p:spPr>
              <a:xfrm rot="745800">
                <a:off x="886680" y="4284000"/>
                <a:ext cx="86400" cy="149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9760"/>
                  <a:gd name="textAreaBottom" fmla="*/ 150120 h 149760"/>
                </a:gdLst>
                <a:ahLst/>
                <a:cxnLst/>
                <a:rect l="textAreaLeft" t="textAreaTop" r="textAreaRight" b="textAreaBottom"/>
                <a:pathLst>
                  <a:path w="4575" h="7921">
                    <a:moveTo>
                      <a:pt x="4507" y="0"/>
                    </a:moveTo>
                    <a:lnTo>
                      <a:pt x="4029" y="307"/>
                    </a:lnTo>
                    <a:lnTo>
                      <a:pt x="3551" y="649"/>
                    </a:lnTo>
                    <a:lnTo>
                      <a:pt x="3107" y="1024"/>
                    </a:lnTo>
                    <a:lnTo>
                      <a:pt x="2697" y="1434"/>
                    </a:lnTo>
                    <a:lnTo>
                      <a:pt x="2322" y="1878"/>
                    </a:lnTo>
                    <a:lnTo>
                      <a:pt x="1980" y="2356"/>
                    </a:lnTo>
                    <a:lnTo>
                      <a:pt x="1639" y="2834"/>
                    </a:lnTo>
                    <a:lnTo>
                      <a:pt x="1332" y="3346"/>
                    </a:lnTo>
                    <a:lnTo>
                      <a:pt x="1093" y="3892"/>
                    </a:lnTo>
                    <a:lnTo>
                      <a:pt x="854" y="4404"/>
                    </a:lnTo>
                    <a:lnTo>
                      <a:pt x="615" y="4985"/>
                    </a:lnTo>
                    <a:lnTo>
                      <a:pt x="444" y="5531"/>
                    </a:lnTo>
                    <a:lnTo>
                      <a:pt x="307" y="6111"/>
                    </a:lnTo>
                    <a:lnTo>
                      <a:pt x="171" y="6692"/>
                    </a:lnTo>
                    <a:lnTo>
                      <a:pt x="68" y="7272"/>
                    </a:lnTo>
                    <a:lnTo>
                      <a:pt x="0" y="7818"/>
                    </a:lnTo>
                    <a:lnTo>
                      <a:pt x="34" y="7886"/>
                    </a:lnTo>
                    <a:lnTo>
                      <a:pt x="68" y="7921"/>
                    </a:lnTo>
                    <a:lnTo>
                      <a:pt x="137" y="7921"/>
                    </a:lnTo>
                    <a:lnTo>
                      <a:pt x="171" y="7852"/>
                    </a:lnTo>
                    <a:lnTo>
                      <a:pt x="478" y="6726"/>
                    </a:lnTo>
                    <a:lnTo>
                      <a:pt x="819" y="5633"/>
                    </a:lnTo>
                    <a:lnTo>
                      <a:pt x="1195" y="4541"/>
                    </a:lnTo>
                    <a:lnTo>
                      <a:pt x="1400" y="4029"/>
                    </a:lnTo>
                    <a:lnTo>
                      <a:pt x="1639" y="3517"/>
                    </a:lnTo>
                    <a:lnTo>
                      <a:pt x="1912" y="3039"/>
                    </a:lnTo>
                    <a:lnTo>
                      <a:pt x="2185" y="2561"/>
                    </a:lnTo>
                    <a:lnTo>
                      <a:pt x="2492" y="2083"/>
                    </a:lnTo>
                    <a:lnTo>
                      <a:pt x="2834" y="1639"/>
                    </a:lnTo>
                    <a:lnTo>
                      <a:pt x="3209" y="1229"/>
                    </a:lnTo>
                    <a:lnTo>
                      <a:pt x="3619" y="820"/>
                    </a:lnTo>
                    <a:lnTo>
                      <a:pt x="4063" y="444"/>
                    </a:lnTo>
                    <a:lnTo>
                      <a:pt x="4575" y="68"/>
                    </a:lnTo>
                    <a:lnTo>
                      <a:pt x="4575" y="34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880" bIns="74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39" name="Google Shape;956;p32"/>
              <p:cNvSpPr/>
              <p:nvPr/>
            </p:nvSpPr>
            <p:spPr>
              <a:xfrm rot="745800">
                <a:off x="878040" y="4261320"/>
                <a:ext cx="77400" cy="14400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4097" h="7615">
                    <a:moveTo>
                      <a:pt x="4029" y="1"/>
                    </a:moveTo>
                    <a:lnTo>
                      <a:pt x="3312" y="786"/>
                    </a:lnTo>
                    <a:lnTo>
                      <a:pt x="2595" y="1606"/>
                    </a:lnTo>
                    <a:lnTo>
                      <a:pt x="1980" y="2493"/>
                    </a:lnTo>
                    <a:lnTo>
                      <a:pt x="1673" y="2971"/>
                    </a:lnTo>
                    <a:lnTo>
                      <a:pt x="1400" y="3449"/>
                    </a:lnTo>
                    <a:lnTo>
                      <a:pt x="1161" y="3927"/>
                    </a:lnTo>
                    <a:lnTo>
                      <a:pt x="922" y="4405"/>
                    </a:lnTo>
                    <a:lnTo>
                      <a:pt x="683" y="4917"/>
                    </a:lnTo>
                    <a:lnTo>
                      <a:pt x="512" y="5429"/>
                    </a:lnTo>
                    <a:lnTo>
                      <a:pt x="342" y="5941"/>
                    </a:lnTo>
                    <a:lnTo>
                      <a:pt x="205" y="6453"/>
                    </a:lnTo>
                    <a:lnTo>
                      <a:pt x="103" y="7000"/>
                    </a:lnTo>
                    <a:lnTo>
                      <a:pt x="0" y="7512"/>
                    </a:lnTo>
                    <a:lnTo>
                      <a:pt x="34" y="7580"/>
                    </a:lnTo>
                    <a:lnTo>
                      <a:pt x="103" y="7614"/>
                    </a:lnTo>
                    <a:lnTo>
                      <a:pt x="137" y="7614"/>
                    </a:lnTo>
                    <a:lnTo>
                      <a:pt x="205" y="7546"/>
                    </a:lnTo>
                    <a:lnTo>
                      <a:pt x="546" y="6522"/>
                    </a:lnTo>
                    <a:lnTo>
                      <a:pt x="922" y="5532"/>
                    </a:lnTo>
                    <a:lnTo>
                      <a:pt x="1297" y="4542"/>
                    </a:lnTo>
                    <a:lnTo>
                      <a:pt x="1741" y="3586"/>
                    </a:lnTo>
                    <a:lnTo>
                      <a:pt x="2219" y="2698"/>
                    </a:lnTo>
                    <a:lnTo>
                      <a:pt x="2765" y="1776"/>
                    </a:lnTo>
                    <a:lnTo>
                      <a:pt x="3380" y="923"/>
                    </a:lnTo>
                    <a:lnTo>
                      <a:pt x="4097" y="69"/>
                    </a:lnTo>
                    <a:lnTo>
                      <a:pt x="4097" y="35"/>
                    </a:ln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0" bIns="72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0" name="Google Shape;957;p32"/>
              <p:cNvSpPr/>
              <p:nvPr/>
            </p:nvSpPr>
            <p:spPr>
              <a:xfrm rot="745800">
                <a:off x="872280" y="4256640"/>
                <a:ext cx="52560" cy="11160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11600"/>
                  <a:gd name="textAreaBottom" fmla="*/ 111960 h 111600"/>
                </a:gdLst>
                <a:ahLst/>
                <a:cxnLst/>
                <a:rect l="textAreaLeft" t="textAreaTop" r="textAreaRight" b="textAreaBottom"/>
                <a:pathLst>
                  <a:path w="2800" h="5908">
                    <a:moveTo>
                      <a:pt x="2731" y="1"/>
                    </a:moveTo>
                    <a:lnTo>
                      <a:pt x="2663" y="35"/>
                    </a:lnTo>
                    <a:lnTo>
                      <a:pt x="2219" y="650"/>
                    </a:lnTo>
                    <a:lnTo>
                      <a:pt x="1775" y="1298"/>
                    </a:lnTo>
                    <a:lnTo>
                      <a:pt x="1331" y="2015"/>
                    </a:lnTo>
                    <a:lnTo>
                      <a:pt x="922" y="2732"/>
                    </a:lnTo>
                    <a:lnTo>
                      <a:pt x="580" y="3483"/>
                    </a:lnTo>
                    <a:lnTo>
                      <a:pt x="307" y="4234"/>
                    </a:lnTo>
                    <a:lnTo>
                      <a:pt x="205" y="4644"/>
                    </a:lnTo>
                    <a:lnTo>
                      <a:pt x="102" y="5019"/>
                    </a:lnTo>
                    <a:lnTo>
                      <a:pt x="34" y="5395"/>
                    </a:lnTo>
                    <a:lnTo>
                      <a:pt x="0" y="5805"/>
                    </a:lnTo>
                    <a:lnTo>
                      <a:pt x="0" y="5839"/>
                    </a:lnTo>
                    <a:lnTo>
                      <a:pt x="68" y="5873"/>
                    </a:lnTo>
                    <a:lnTo>
                      <a:pt x="102" y="5907"/>
                    </a:lnTo>
                    <a:lnTo>
                      <a:pt x="137" y="5839"/>
                    </a:lnTo>
                    <a:lnTo>
                      <a:pt x="410" y="5156"/>
                    </a:lnTo>
                    <a:lnTo>
                      <a:pt x="649" y="4439"/>
                    </a:lnTo>
                    <a:lnTo>
                      <a:pt x="854" y="3722"/>
                    </a:lnTo>
                    <a:lnTo>
                      <a:pt x="1127" y="3005"/>
                    </a:lnTo>
                    <a:lnTo>
                      <a:pt x="1502" y="2254"/>
                    </a:lnTo>
                    <a:lnTo>
                      <a:pt x="1878" y="1537"/>
                    </a:lnTo>
                    <a:lnTo>
                      <a:pt x="2322" y="820"/>
                    </a:lnTo>
                    <a:lnTo>
                      <a:pt x="2799" y="103"/>
                    </a:lnTo>
                    <a:lnTo>
                      <a:pt x="2799" y="69"/>
                    </a:lnTo>
                    <a:lnTo>
                      <a:pt x="276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1" name="Google Shape;958;p32"/>
              <p:cNvSpPr/>
              <p:nvPr/>
            </p:nvSpPr>
            <p:spPr>
              <a:xfrm rot="745800">
                <a:off x="948960" y="4383360"/>
                <a:ext cx="30240" cy="1238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605" h="6556">
                    <a:moveTo>
                      <a:pt x="1332" y="0"/>
                    </a:moveTo>
                    <a:lnTo>
                      <a:pt x="1264" y="35"/>
                    </a:lnTo>
                    <a:lnTo>
                      <a:pt x="1229" y="103"/>
                    </a:lnTo>
                    <a:lnTo>
                      <a:pt x="888" y="854"/>
                    </a:lnTo>
                    <a:lnTo>
                      <a:pt x="615" y="1605"/>
                    </a:lnTo>
                    <a:lnTo>
                      <a:pt x="410" y="2390"/>
                    </a:lnTo>
                    <a:lnTo>
                      <a:pt x="205" y="3210"/>
                    </a:lnTo>
                    <a:lnTo>
                      <a:pt x="69" y="3995"/>
                    </a:lnTo>
                    <a:lnTo>
                      <a:pt x="0" y="4814"/>
                    </a:lnTo>
                    <a:lnTo>
                      <a:pt x="0" y="5634"/>
                    </a:lnTo>
                    <a:lnTo>
                      <a:pt x="69" y="6419"/>
                    </a:lnTo>
                    <a:lnTo>
                      <a:pt x="103" y="6487"/>
                    </a:lnTo>
                    <a:lnTo>
                      <a:pt x="103" y="6521"/>
                    </a:lnTo>
                    <a:lnTo>
                      <a:pt x="205" y="6555"/>
                    </a:lnTo>
                    <a:lnTo>
                      <a:pt x="308" y="6521"/>
                    </a:lnTo>
                    <a:lnTo>
                      <a:pt x="342" y="6453"/>
                    </a:lnTo>
                    <a:lnTo>
                      <a:pt x="342" y="6419"/>
                    </a:lnTo>
                    <a:lnTo>
                      <a:pt x="376" y="5599"/>
                    </a:lnTo>
                    <a:lnTo>
                      <a:pt x="444" y="4814"/>
                    </a:lnTo>
                    <a:lnTo>
                      <a:pt x="547" y="4029"/>
                    </a:lnTo>
                    <a:lnTo>
                      <a:pt x="649" y="3278"/>
                    </a:lnTo>
                    <a:lnTo>
                      <a:pt x="820" y="2527"/>
                    </a:lnTo>
                    <a:lnTo>
                      <a:pt x="1025" y="1776"/>
                    </a:lnTo>
                    <a:lnTo>
                      <a:pt x="1264" y="1025"/>
                    </a:lnTo>
                    <a:lnTo>
                      <a:pt x="1571" y="274"/>
                    </a:lnTo>
                    <a:lnTo>
                      <a:pt x="1605" y="205"/>
                    </a:lnTo>
                    <a:lnTo>
                      <a:pt x="1571" y="103"/>
                    </a:lnTo>
                    <a:lnTo>
                      <a:pt x="1537" y="69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2" name="Google Shape;959;p32"/>
              <p:cNvSpPr/>
              <p:nvPr/>
            </p:nvSpPr>
            <p:spPr>
              <a:xfrm rot="745800">
                <a:off x="976320" y="4434120"/>
                <a:ext cx="19800" cy="63000"/>
              </a:xfrm>
              <a:custGeom>
                <a:avLst/>
                <a:gdLst>
                  <a:gd name="textAreaLeft" fmla="*/ 0 w 19800"/>
                  <a:gd name="textAreaRight" fmla="*/ 20160 w 1980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1059" h="3347">
                    <a:moveTo>
                      <a:pt x="922" y="0"/>
                    </a:moveTo>
                    <a:lnTo>
                      <a:pt x="649" y="342"/>
                    </a:lnTo>
                    <a:lnTo>
                      <a:pt x="444" y="717"/>
                    </a:lnTo>
                    <a:lnTo>
                      <a:pt x="273" y="1127"/>
                    </a:lnTo>
                    <a:lnTo>
                      <a:pt x="137" y="1537"/>
                    </a:lnTo>
                    <a:lnTo>
                      <a:pt x="34" y="1980"/>
                    </a:lnTo>
                    <a:lnTo>
                      <a:pt x="0" y="2424"/>
                    </a:lnTo>
                    <a:lnTo>
                      <a:pt x="0" y="2834"/>
                    </a:lnTo>
                    <a:lnTo>
                      <a:pt x="68" y="3278"/>
                    </a:lnTo>
                    <a:lnTo>
                      <a:pt x="103" y="3346"/>
                    </a:lnTo>
                    <a:lnTo>
                      <a:pt x="171" y="3346"/>
                    </a:lnTo>
                    <a:lnTo>
                      <a:pt x="239" y="3312"/>
                    </a:lnTo>
                    <a:lnTo>
                      <a:pt x="239" y="3244"/>
                    </a:lnTo>
                    <a:lnTo>
                      <a:pt x="239" y="2800"/>
                    </a:lnTo>
                    <a:lnTo>
                      <a:pt x="273" y="2390"/>
                    </a:lnTo>
                    <a:lnTo>
                      <a:pt x="342" y="1980"/>
                    </a:lnTo>
                    <a:lnTo>
                      <a:pt x="410" y="1605"/>
                    </a:lnTo>
                    <a:lnTo>
                      <a:pt x="512" y="1229"/>
                    </a:lnTo>
                    <a:lnTo>
                      <a:pt x="649" y="854"/>
                    </a:lnTo>
                    <a:lnTo>
                      <a:pt x="819" y="478"/>
                    </a:lnTo>
                    <a:lnTo>
                      <a:pt x="1024" y="69"/>
                    </a:lnTo>
                    <a:lnTo>
                      <a:pt x="1058" y="35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3" name="Google Shape;960;p32"/>
              <p:cNvSpPr/>
              <p:nvPr/>
            </p:nvSpPr>
            <p:spPr>
              <a:xfrm rot="745800">
                <a:off x="965520" y="4204080"/>
                <a:ext cx="110520" cy="338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33840"/>
                  <a:gd name="textAreaBottom" fmla="*/ 34200 h 33840"/>
                </a:gdLst>
                <a:ahLst/>
                <a:cxnLst/>
                <a:rect l="textAreaLeft" t="textAreaTop" r="textAreaRight" b="textAreaBottom"/>
                <a:pathLst>
                  <a:path w="5839" h="1810">
                    <a:moveTo>
                      <a:pt x="1571" y="0"/>
                    </a:moveTo>
                    <a:lnTo>
                      <a:pt x="1195" y="35"/>
                    </a:lnTo>
                    <a:lnTo>
                      <a:pt x="820" y="103"/>
                    </a:lnTo>
                    <a:lnTo>
                      <a:pt x="444" y="171"/>
                    </a:lnTo>
                    <a:lnTo>
                      <a:pt x="69" y="308"/>
                    </a:lnTo>
                    <a:lnTo>
                      <a:pt x="34" y="376"/>
                    </a:lnTo>
                    <a:lnTo>
                      <a:pt x="0" y="444"/>
                    </a:lnTo>
                    <a:lnTo>
                      <a:pt x="34" y="478"/>
                    </a:lnTo>
                    <a:lnTo>
                      <a:pt x="103" y="512"/>
                    </a:lnTo>
                    <a:lnTo>
                      <a:pt x="888" y="444"/>
                    </a:lnTo>
                    <a:lnTo>
                      <a:pt x="1605" y="410"/>
                    </a:lnTo>
                    <a:lnTo>
                      <a:pt x="2322" y="444"/>
                    </a:lnTo>
                    <a:lnTo>
                      <a:pt x="3039" y="547"/>
                    </a:lnTo>
                    <a:lnTo>
                      <a:pt x="3380" y="615"/>
                    </a:lnTo>
                    <a:lnTo>
                      <a:pt x="3722" y="717"/>
                    </a:lnTo>
                    <a:lnTo>
                      <a:pt x="4029" y="854"/>
                    </a:lnTo>
                    <a:lnTo>
                      <a:pt x="4370" y="990"/>
                    </a:lnTo>
                    <a:lnTo>
                      <a:pt x="4677" y="1161"/>
                    </a:lnTo>
                    <a:lnTo>
                      <a:pt x="5019" y="1332"/>
                    </a:lnTo>
                    <a:lnTo>
                      <a:pt x="5326" y="1537"/>
                    </a:lnTo>
                    <a:lnTo>
                      <a:pt x="5633" y="1810"/>
                    </a:lnTo>
                    <a:lnTo>
                      <a:pt x="5736" y="1810"/>
                    </a:lnTo>
                    <a:lnTo>
                      <a:pt x="5804" y="1776"/>
                    </a:lnTo>
                    <a:lnTo>
                      <a:pt x="5838" y="1707"/>
                    </a:lnTo>
                    <a:lnTo>
                      <a:pt x="5838" y="1639"/>
                    </a:lnTo>
                    <a:lnTo>
                      <a:pt x="5804" y="1605"/>
                    </a:lnTo>
                    <a:lnTo>
                      <a:pt x="5531" y="1366"/>
                    </a:lnTo>
                    <a:lnTo>
                      <a:pt x="5224" y="1127"/>
                    </a:lnTo>
                    <a:lnTo>
                      <a:pt x="4882" y="922"/>
                    </a:lnTo>
                    <a:lnTo>
                      <a:pt x="4541" y="717"/>
                    </a:lnTo>
                    <a:lnTo>
                      <a:pt x="4199" y="547"/>
                    </a:lnTo>
                    <a:lnTo>
                      <a:pt x="3858" y="410"/>
                    </a:lnTo>
                    <a:lnTo>
                      <a:pt x="3483" y="273"/>
                    </a:lnTo>
                    <a:lnTo>
                      <a:pt x="3107" y="171"/>
                    </a:lnTo>
                    <a:lnTo>
                      <a:pt x="2731" y="103"/>
                    </a:lnTo>
                    <a:lnTo>
                      <a:pt x="2356" y="3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4" name="Google Shape;961;p32"/>
              <p:cNvSpPr/>
              <p:nvPr/>
            </p:nvSpPr>
            <p:spPr>
              <a:xfrm rot="745800">
                <a:off x="977040" y="4179960"/>
                <a:ext cx="52560" cy="936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9360"/>
                  <a:gd name="textAreaBottom" fmla="*/ 9720 h 9360"/>
                </a:gdLst>
                <a:ahLst/>
                <a:cxnLst/>
                <a:rect l="textAreaLeft" t="textAreaTop" r="textAreaRight" b="textAreaBottom"/>
                <a:pathLst>
                  <a:path w="2800" h="513">
                    <a:moveTo>
                      <a:pt x="103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68" y="239"/>
                    </a:lnTo>
                    <a:lnTo>
                      <a:pt x="376" y="307"/>
                    </a:lnTo>
                    <a:lnTo>
                      <a:pt x="717" y="376"/>
                    </a:lnTo>
                    <a:lnTo>
                      <a:pt x="1366" y="444"/>
                    </a:lnTo>
                    <a:lnTo>
                      <a:pt x="2697" y="512"/>
                    </a:lnTo>
                    <a:lnTo>
                      <a:pt x="2765" y="512"/>
                    </a:lnTo>
                    <a:lnTo>
                      <a:pt x="2800" y="444"/>
                    </a:lnTo>
                    <a:lnTo>
                      <a:pt x="2800" y="342"/>
                    </a:lnTo>
                    <a:lnTo>
                      <a:pt x="2765" y="342"/>
                    </a:lnTo>
                    <a:lnTo>
                      <a:pt x="2731" y="307"/>
                    </a:lnTo>
                    <a:lnTo>
                      <a:pt x="1400" y="68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" bIns="4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5" name="Google Shape;962;p32"/>
              <p:cNvSpPr/>
              <p:nvPr/>
            </p:nvSpPr>
            <p:spPr>
              <a:xfrm rot="745800">
                <a:off x="1268280" y="4260960"/>
                <a:ext cx="73440" cy="27756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277560"/>
                  <a:gd name="textAreaBottom" fmla="*/ 277920 h 277560"/>
                </a:gdLst>
                <a:ahLst/>
                <a:cxnLst/>
                <a:rect l="textAreaLeft" t="textAreaTop" r="textAreaRight" b="textAreaBottom"/>
                <a:pathLst>
                  <a:path w="3893" h="14647">
                    <a:moveTo>
                      <a:pt x="35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410" y="513"/>
                    </a:lnTo>
                    <a:lnTo>
                      <a:pt x="752" y="888"/>
                    </a:lnTo>
                    <a:lnTo>
                      <a:pt x="1093" y="1298"/>
                    </a:lnTo>
                    <a:lnTo>
                      <a:pt x="1400" y="1673"/>
                    </a:lnTo>
                    <a:lnTo>
                      <a:pt x="1673" y="2083"/>
                    </a:lnTo>
                    <a:lnTo>
                      <a:pt x="1912" y="2493"/>
                    </a:lnTo>
                    <a:lnTo>
                      <a:pt x="2151" y="2902"/>
                    </a:lnTo>
                    <a:lnTo>
                      <a:pt x="2356" y="3312"/>
                    </a:lnTo>
                    <a:lnTo>
                      <a:pt x="2527" y="3756"/>
                    </a:lnTo>
                    <a:lnTo>
                      <a:pt x="2698" y="4166"/>
                    </a:lnTo>
                    <a:lnTo>
                      <a:pt x="2971" y="5053"/>
                    </a:lnTo>
                    <a:lnTo>
                      <a:pt x="3176" y="5907"/>
                    </a:lnTo>
                    <a:lnTo>
                      <a:pt x="3278" y="6828"/>
                    </a:lnTo>
                    <a:lnTo>
                      <a:pt x="3346" y="7750"/>
                    </a:lnTo>
                    <a:lnTo>
                      <a:pt x="3380" y="8672"/>
                    </a:lnTo>
                    <a:lnTo>
                      <a:pt x="3346" y="9628"/>
                    </a:lnTo>
                    <a:lnTo>
                      <a:pt x="3312" y="10584"/>
                    </a:lnTo>
                    <a:lnTo>
                      <a:pt x="3210" y="11540"/>
                    </a:lnTo>
                    <a:lnTo>
                      <a:pt x="3107" y="12530"/>
                    </a:lnTo>
                    <a:lnTo>
                      <a:pt x="2868" y="14510"/>
                    </a:lnTo>
                    <a:lnTo>
                      <a:pt x="2868" y="14544"/>
                    </a:lnTo>
                    <a:lnTo>
                      <a:pt x="2902" y="14612"/>
                    </a:lnTo>
                    <a:lnTo>
                      <a:pt x="2971" y="14646"/>
                    </a:lnTo>
                    <a:lnTo>
                      <a:pt x="3073" y="14646"/>
                    </a:lnTo>
                    <a:lnTo>
                      <a:pt x="3107" y="14612"/>
                    </a:lnTo>
                    <a:lnTo>
                      <a:pt x="3141" y="14544"/>
                    </a:lnTo>
                    <a:lnTo>
                      <a:pt x="3346" y="13656"/>
                    </a:lnTo>
                    <a:lnTo>
                      <a:pt x="3517" y="12735"/>
                    </a:lnTo>
                    <a:lnTo>
                      <a:pt x="3653" y="11745"/>
                    </a:lnTo>
                    <a:lnTo>
                      <a:pt x="3790" y="10755"/>
                    </a:lnTo>
                    <a:lnTo>
                      <a:pt x="3858" y="9730"/>
                    </a:lnTo>
                    <a:lnTo>
                      <a:pt x="3892" y="8706"/>
                    </a:lnTo>
                    <a:lnTo>
                      <a:pt x="3892" y="7648"/>
                    </a:lnTo>
                    <a:lnTo>
                      <a:pt x="3790" y="6624"/>
                    </a:lnTo>
                    <a:lnTo>
                      <a:pt x="3653" y="5634"/>
                    </a:lnTo>
                    <a:lnTo>
                      <a:pt x="3551" y="5156"/>
                    </a:lnTo>
                    <a:lnTo>
                      <a:pt x="3449" y="4678"/>
                    </a:lnTo>
                    <a:lnTo>
                      <a:pt x="3278" y="4200"/>
                    </a:lnTo>
                    <a:lnTo>
                      <a:pt x="3141" y="3722"/>
                    </a:lnTo>
                    <a:lnTo>
                      <a:pt x="2937" y="3278"/>
                    </a:lnTo>
                    <a:lnTo>
                      <a:pt x="2732" y="2834"/>
                    </a:lnTo>
                    <a:lnTo>
                      <a:pt x="2493" y="2424"/>
                    </a:lnTo>
                    <a:lnTo>
                      <a:pt x="2220" y="2015"/>
                    </a:lnTo>
                    <a:lnTo>
                      <a:pt x="1947" y="1639"/>
                    </a:lnTo>
                    <a:lnTo>
                      <a:pt x="1639" y="1264"/>
                    </a:lnTo>
                    <a:lnTo>
                      <a:pt x="1298" y="922"/>
                    </a:lnTo>
                    <a:lnTo>
                      <a:pt x="922" y="615"/>
                    </a:lnTo>
                    <a:lnTo>
                      <a:pt x="513" y="308"/>
                    </a:lnTo>
                    <a:lnTo>
                      <a:pt x="69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6" name="Google Shape;963;p32"/>
              <p:cNvSpPr/>
              <p:nvPr/>
            </p:nvSpPr>
            <p:spPr>
              <a:xfrm rot="745800">
                <a:off x="1268280" y="4343400"/>
                <a:ext cx="27000" cy="22104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221040"/>
                  <a:gd name="textAreaBottom" fmla="*/ 221400 h 221040"/>
                </a:gdLst>
                <a:ahLst/>
                <a:cxnLst/>
                <a:rect l="textAreaLeft" t="textAreaTop" r="textAreaRight" b="textAreaBottom"/>
                <a:pathLst>
                  <a:path w="1434" h="11676">
                    <a:moveTo>
                      <a:pt x="34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76" y="1502"/>
                    </a:lnTo>
                    <a:lnTo>
                      <a:pt x="683" y="2936"/>
                    </a:lnTo>
                    <a:lnTo>
                      <a:pt x="888" y="4370"/>
                    </a:lnTo>
                    <a:lnTo>
                      <a:pt x="1024" y="5804"/>
                    </a:lnTo>
                    <a:lnTo>
                      <a:pt x="1058" y="7204"/>
                    </a:lnTo>
                    <a:lnTo>
                      <a:pt x="1024" y="8637"/>
                    </a:lnTo>
                    <a:lnTo>
                      <a:pt x="922" y="10105"/>
                    </a:lnTo>
                    <a:lnTo>
                      <a:pt x="717" y="11573"/>
                    </a:lnTo>
                    <a:lnTo>
                      <a:pt x="717" y="11642"/>
                    </a:lnTo>
                    <a:lnTo>
                      <a:pt x="785" y="11676"/>
                    </a:lnTo>
                    <a:lnTo>
                      <a:pt x="819" y="11642"/>
                    </a:lnTo>
                    <a:lnTo>
                      <a:pt x="854" y="11608"/>
                    </a:lnTo>
                    <a:lnTo>
                      <a:pt x="1024" y="10891"/>
                    </a:lnTo>
                    <a:lnTo>
                      <a:pt x="1161" y="10174"/>
                    </a:lnTo>
                    <a:lnTo>
                      <a:pt x="1263" y="9457"/>
                    </a:lnTo>
                    <a:lnTo>
                      <a:pt x="1366" y="8706"/>
                    </a:lnTo>
                    <a:lnTo>
                      <a:pt x="1400" y="7989"/>
                    </a:lnTo>
                    <a:lnTo>
                      <a:pt x="1434" y="7238"/>
                    </a:lnTo>
                    <a:lnTo>
                      <a:pt x="1434" y="6521"/>
                    </a:lnTo>
                    <a:lnTo>
                      <a:pt x="1400" y="5770"/>
                    </a:lnTo>
                    <a:lnTo>
                      <a:pt x="1332" y="5019"/>
                    </a:lnTo>
                    <a:lnTo>
                      <a:pt x="1229" y="4302"/>
                    </a:lnTo>
                    <a:lnTo>
                      <a:pt x="1127" y="3585"/>
                    </a:lnTo>
                    <a:lnTo>
                      <a:pt x="956" y="2834"/>
                    </a:lnTo>
                    <a:lnTo>
                      <a:pt x="785" y="2117"/>
                    </a:lnTo>
                    <a:lnTo>
                      <a:pt x="580" y="1434"/>
                    </a:lnTo>
                    <a:lnTo>
                      <a:pt x="376" y="717"/>
                    </a:lnTo>
                    <a:lnTo>
                      <a:pt x="102" y="3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7" name="Google Shape;964;p32"/>
              <p:cNvSpPr/>
              <p:nvPr/>
            </p:nvSpPr>
            <p:spPr>
              <a:xfrm rot="745800">
                <a:off x="1245240" y="4417560"/>
                <a:ext cx="12600" cy="15876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158760"/>
                  <a:gd name="textAreaBottom" fmla="*/ 159120 h 158760"/>
                </a:gdLst>
                <a:ahLst/>
                <a:cxnLst/>
                <a:rect l="textAreaLeft" t="textAreaTop" r="textAreaRight" b="textAreaBottom"/>
                <a:pathLst>
                  <a:path w="684" h="8399">
                    <a:moveTo>
                      <a:pt x="69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171" y="1127"/>
                    </a:lnTo>
                    <a:lnTo>
                      <a:pt x="308" y="2151"/>
                    </a:lnTo>
                    <a:lnTo>
                      <a:pt x="376" y="3175"/>
                    </a:lnTo>
                    <a:lnTo>
                      <a:pt x="376" y="4165"/>
                    </a:lnTo>
                    <a:lnTo>
                      <a:pt x="342" y="5190"/>
                    </a:lnTo>
                    <a:lnTo>
                      <a:pt x="273" y="6214"/>
                    </a:lnTo>
                    <a:lnTo>
                      <a:pt x="171" y="7238"/>
                    </a:lnTo>
                    <a:lnTo>
                      <a:pt x="34" y="8296"/>
                    </a:lnTo>
                    <a:lnTo>
                      <a:pt x="34" y="8365"/>
                    </a:lnTo>
                    <a:lnTo>
                      <a:pt x="103" y="8399"/>
                    </a:lnTo>
                    <a:lnTo>
                      <a:pt x="171" y="8365"/>
                    </a:lnTo>
                    <a:lnTo>
                      <a:pt x="205" y="8330"/>
                    </a:lnTo>
                    <a:lnTo>
                      <a:pt x="342" y="7818"/>
                    </a:lnTo>
                    <a:lnTo>
                      <a:pt x="444" y="7306"/>
                    </a:lnTo>
                    <a:lnTo>
                      <a:pt x="615" y="6282"/>
                    </a:lnTo>
                    <a:lnTo>
                      <a:pt x="683" y="5224"/>
                    </a:lnTo>
                    <a:lnTo>
                      <a:pt x="683" y="4165"/>
                    </a:lnTo>
                    <a:lnTo>
                      <a:pt x="649" y="3141"/>
                    </a:lnTo>
                    <a:lnTo>
                      <a:pt x="512" y="2083"/>
                    </a:lnTo>
                    <a:lnTo>
                      <a:pt x="342" y="1059"/>
                    </a:lnTo>
                    <a:lnTo>
                      <a:pt x="137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560" bIns="79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8" name="Google Shape;965;p32"/>
              <p:cNvSpPr/>
              <p:nvPr/>
            </p:nvSpPr>
            <p:spPr>
              <a:xfrm rot="745800">
                <a:off x="1213560" y="4467240"/>
                <a:ext cx="14400" cy="1162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787" h="6146">
                    <a:moveTo>
                      <a:pt x="479" y="0"/>
                    </a:moveTo>
                    <a:lnTo>
                      <a:pt x="479" y="69"/>
                    </a:lnTo>
                    <a:lnTo>
                      <a:pt x="547" y="854"/>
                    </a:lnTo>
                    <a:lnTo>
                      <a:pt x="547" y="1605"/>
                    </a:lnTo>
                    <a:lnTo>
                      <a:pt x="547" y="2356"/>
                    </a:lnTo>
                    <a:lnTo>
                      <a:pt x="479" y="3107"/>
                    </a:lnTo>
                    <a:lnTo>
                      <a:pt x="411" y="3824"/>
                    </a:lnTo>
                    <a:lnTo>
                      <a:pt x="308" y="4575"/>
                    </a:lnTo>
                    <a:lnTo>
                      <a:pt x="1" y="6077"/>
                    </a:lnTo>
                    <a:lnTo>
                      <a:pt x="35" y="6111"/>
                    </a:lnTo>
                    <a:lnTo>
                      <a:pt x="69" y="6145"/>
                    </a:lnTo>
                    <a:lnTo>
                      <a:pt x="103" y="6145"/>
                    </a:lnTo>
                    <a:lnTo>
                      <a:pt x="138" y="6111"/>
                    </a:lnTo>
                    <a:lnTo>
                      <a:pt x="376" y="5394"/>
                    </a:lnTo>
                    <a:lnTo>
                      <a:pt x="547" y="4643"/>
                    </a:lnTo>
                    <a:lnTo>
                      <a:pt x="684" y="3892"/>
                    </a:lnTo>
                    <a:lnTo>
                      <a:pt x="752" y="3141"/>
                    </a:lnTo>
                    <a:lnTo>
                      <a:pt x="786" y="2356"/>
                    </a:lnTo>
                    <a:lnTo>
                      <a:pt x="786" y="1605"/>
                    </a:lnTo>
                    <a:lnTo>
                      <a:pt x="752" y="820"/>
                    </a:lnTo>
                    <a:lnTo>
                      <a:pt x="650" y="69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49" name="Google Shape;966;p32"/>
              <p:cNvSpPr/>
              <p:nvPr/>
            </p:nvSpPr>
            <p:spPr>
              <a:xfrm rot="745800">
                <a:off x="1185120" y="4509720"/>
                <a:ext cx="13320" cy="813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81360"/>
                  <a:gd name="textAreaBottom" fmla="*/ 81720 h 81360"/>
                </a:gdLst>
                <a:ahLst/>
                <a:cxnLst/>
                <a:rect l="textAreaLeft" t="textAreaTop" r="textAreaRight" b="textAreaBottom"/>
                <a:pathLst>
                  <a:path w="717" h="4303">
                    <a:moveTo>
                      <a:pt x="615" y="1"/>
                    </a:moveTo>
                    <a:lnTo>
                      <a:pt x="580" y="35"/>
                    </a:lnTo>
                    <a:lnTo>
                      <a:pt x="546" y="103"/>
                    </a:lnTo>
                    <a:lnTo>
                      <a:pt x="580" y="615"/>
                    </a:lnTo>
                    <a:lnTo>
                      <a:pt x="546" y="1161"/>
                    </a:lnTo>
                    <a:lnTo>
                      <a:pt x="512" y="1674"/>
                    </a:lnTo>
                    <a:lnTo>
                      <a:pt x="444" y="2186"/>
                    </a:lnTo>
                    <a:lnTo>
                      <a:pt x="273" y="3210"/>
                    </a:lnTo>
                    <a:lnTo>
                      <a:pt x="0" y="4234"/>
                    </a:lnTo>
                    <a:lnTo>
                      <a:pt x="34" y="4268"/>
                    </a:lnTo>
                    <a:lnTo>
                      <a:pt x="68" y="4302"/>
                    </a:lnTo>
                    <a:lnTo>
                      <a:pt x="102" y="4302"/>
                    </a:lnTo>
                    <a:lnTo>
                      <a:pt x="102" y="4268"/>
                    </a:lnTo>
                    <a:lnTo>
                      <a:pt x="307" y="3756"/>
                    </a:lnTo>
                    <a:lnTo>
                      <a:pt x="444" y="3244"/>
                    </a:lnTo>
                    <a:lnTo>
                      <a:pt x="546" y="2732"/>
                    </a:lnTo>
                    <a:lnTo>
                      <a:pt x="649" y="2220"/>
                    </a:lnTo>
                    <a:lnTo>
                      <a:pt x="683" y="1674"/>
                    </a:lnTo>
                    <a:lnTo>
                      <a:pt x="717" y="1161"/>
                    </a:lnTo>
                    <a:lnTo>
                      <a:pt x="717" y="615"/>
                    </a:lnTo>
                    <a:lnTo>
                      <a:pt x="717" y="69"/>
                    </a:lnTo>
                    <a:lnTo>
                      <a:pt x="683" y="35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680" bIns="40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0" name="Google Shape;967;p32"/>
              <p:cNvSpPr/>
              <p:nvPr/>
            </p:nvSpPr>
            <p:spPr>
              <a:xfrm rot="745800">
                <a:off x="1168560" y="4533840"/>
                <a:ext cx="6840" cy="4824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48240"/>
                  <a:gd name="textAreaBottom" fmla="*/ 48600 h 48240"/>
                </a:gdLst>
                <a:ahLst/>
                <a:cxnLst/>
                <a:rect l="textAreaLeft" t="textAreaTop" r="textAreaRight" b="textAreaBottom"/>
                <a:pathLst>
                  <a:path w="377" h="2562">
                    <a:moveTo>
                      <a:pt x="274" y="1"/>
                    </a:moveTo>
                    <a:lnTo>
                      <a:pt x="240" y="35"/>
                    </a:lnTo>
                    <a:lnTo>
                      <a:pt x="103" y="1264"/>
                    </a:lnTo>
                    <a:lnTo>
                      <a:pt x="1" y="2527"/>
                    </a:lnTo>
                    <a:lnTo>
                      <a:pt x="35" y="2561"/>
                    </a:lnTo>
                    <a:lnTo>
                      <a:pt x="103" y="2561"/>
                    </a:lnTo>
                    <a:lnTo>
                      <a:pt x="103" y="2527"/>
                    </a:lnTo>
                    <a:lnTo>
                      <a:pt x="240" y="1298"/>
                    </a:lnTo>
                    <a:lnTo>
                      <a:pt x="377" y="69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120" bIns="24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1" name="Google Shape;968;p32"/>
              <p:cNvSpPr/>
              <p:nvPr/>
            </p:nvSpPr>
            <p:spPr>
              <a:xfrm rot="745800">
                <a:off x="1144440" y="4568040"/>
                <a:ext cx="7920" cy="1908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45" h="1025">
                    <a:moveTo>
                      <a:pt x="376" y="0"/>
                    </a:moveTo>
                    <a:lnTo>
                      <a:pt x="342" y="34"/>
                    </a:lnTo>
                    <a:lnTo>
                      <a:pt x="171" y="512"/>
                    </a:lnTo>
                    <a:lnTo>
                      <a:pt x="69" y="751"/>
                    </a:lnTo>
                    <a:lnTo>
                      <a:pt x="1" y="990"/>
                    </a:lnTo>
                    <a:lnTo>
                      <a:pt x="1" y="1024"/>
                    </a:lnTo>
                    <a:lnTo>
                      <a:pt x="69" y="1024"/>
                    </a:lnTo>
                    <a:lnTo>
                      <a:pt x="171" y="785"/>
                    </a:lnTo>
                    <a:lnTo>
                      <a:pt x="274" y="546"/>
                    </a:lnTo>
                    <a:lnTo>
                      <a:pt x="445" y="68"/>
                    </a:lnTo>
                    <a:lnTo>
                      <a:pt x="445" y="3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2" name="Google Shape;969;p32"/>
              <p:cNvSpPr/>
              <p:nvPr/>
            </p:nvSpPr>
            <p:spPr>
              <a:xfrm rot="745800">
                <a:off x="1132920" y="4560120"/>
                <a:ext cx="6840" cy="1728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377" h="922">
                    <a:moveTo>
                      <a:pt x="342" y="0"/>
                    </a:moveTo>
                    <a:lnTo>
                      <a:pt x="274" y="34"/>
                    </a:lnTo>
                    <a:lnTo>
                      <a:pt x="206" y="68"/>
                    </a:lnTo>
                    <a:lnTo>
                      <a:pt x="103" y="478"/>
                    </a:lnTo>
                    <a:lnTo>
                      <a:pt x="1" y="854"/>
                    </a:lnTo>
                    <a:lnTo>
                      <a:pt x="1" y="922"/>
                    </a:lnTo>
                    <a:lnTo>
                      <a:pt x="103" y="922"/>
                    </a:lnTo>
                    <a:lnTo>
                      <a:pt x="138" y="888"/>
                    </a:lnTo>
                    <a:lnTo>
                      <a:pt x="274" y="512"/>
                    </a:lnTo>
                    <a:lnTo>
                      <a:pt x="377" y="102"/>
                    </a:lnTo>
                    <a:lnTo>
                      <a:pt x="377" y="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3" name="Google Shape;970;p32"/>
              <p:cNvSpPr/>
              <p:nvPr/>
            </p:nvSpPr>
            <p:spPr>
              <a:xfrm rot="745800">
                <a:off x="691200" y="4113360"/>
                <a:ext cx="31320" cy="17496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74960"/>
                  <a:gd name="textAreaBottom" fmla="*/ 175320 h 174960"/>
                </a:gdLst>
                <a:ahLst/>
                <a:cxnLst/>
                <a:rect l="textAreaLeft" t="textAreaTop" r="textAreaRight" b="textAreaBottom"/>
                <a:pathLst>
                  <a:path w="1674" h="9253">
                    <a:moveTo>
                      <a:pt x="1025" y="0"/>
                    </a:moveTo>
                    <a:lnTo>
                      <a:pt x="991" y="35"/>
                    </a:lnTo>
                    <a:lnTo>
                      <a:pt x="991" y="69"/>
                    </a:lnTo>
                    <a:lnTo>
                      <a:pt x="1196" y="2424"/>
                    </a:lnTo>
                    <a:lnTo>
                      <a:pt x="1230" y="3585"/>
                    </a:lnTo>
                    <a:lnTo>
                      <a:pt x="1264" y="4131"/>
                    </a:lnTo>
                    <a:lnTo>
                      <a:pt x="1230" y="4712"/>
                    </a:lnTo>
                    <a:lnTo>
                      <a:pt x="1196" y="5292"/>
                    </a:lnTo>
                    <a:lnTo>
                      <a:pt x="1161" y="5838"/>
                    </a:lnTo>
                    <a:lnTo>
                      <a:pt x="1059" y="6385"/>
                    </a:lnTo>
                    <a:lnTo>
                      <a:pt x="922" y="6931"/>
                    </a:lnTo>
                    <a:lnTo>
                      <a:pt x="786" y="7511"/>
                    </a:lnTo>
                    <a:lnTo>
                      <a:pt x="581" y="8057"/>
                    </a:lnTo>
                    <a:lnTo>
                      <a:pt x="308" y="8604"/>
                    </a:lnTo>
                    <a:lnTo>
                      <a:pt x="35" y="9150"/>
                    </a:lnTo>
                    <a:lnTo>
                      <a:pt x="1" y="9184"/>
                    </a:lnTo>
                    <a:lnTo>
                      <a:pt x="35" y="9252"/>
                    </a:lnTo>
                    <a:lnTo>
                      <a:pt x="103" y="9252"/>
                    </a:lnTo>
                    <a:lnTo>
                      <a:pt x="137" y="9218"/>
                    </a:lnTo>
                    <a:lnTo>
                      <a:pt x="479" y="8740"/>
                    </a:lnTo>
                    <a:lnTo>
                      <a:pt x="786" y="8228"/>
                    </a:lnTo>
                    <a:lnTo>
                      <a:pt x="1025" y="7682"/>
                    </a:lnTo>
                    <a:lnTo>
                      <a:pt x="1230" y="7136"/>
                    </a:lnTo>
                    <a:lnTo>
                      <a:pt x="1400" y="6555"/>
                    </a:lnTo>
                    <a:lnTo>
                      <a:pt x="1503" y="5975"/>
                    </a:lnTo>
                    <a:lnTo>
                      <a:pt x="1605" y="5395"/>
                    </a:lnTo>
                    <a:lnTo>
                      <a:pt x="1639" y="4780"/>
                    </a:lnTo>
                    <a:lnTo>
                      <a:pt x="1674" y="4200"/>
                    </a:lnTo>
                    <a:lnTo>
                      <a:pt x="1639" y="3585"/>
                    </a:lnTo>
                    <a:lnTo>
                      <a:pt x="1605" y="2971"/>
                    </a:lnTo>
                    <a:lnTo>
                      <a:pt x="1537" y="2390"/>
                    </a:lnTo>
                    <a:lnTo>
                      <a:pt x="1366" y="1195"/>
                    </a:lnTo>
                    <a:lnTo>
                      <a:pt x="1127" y="35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7480" bIns="87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4" name="Google Shape;971;p32"/>
              <p:cNvSpPr/>
              <p:nvPr/>
            </p:nvSpPr>
            <p:spPr>
              <a:xfrm rot="745800">
                <a:off x="717480" y="4118040"/>
                <a:ext cx="31320" cy="19980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1674" h="10550">
                    <a:moveTo>
                      <a:pt x="547" y="0"/>
                    </a:moveTo>
                    <a:lnTo>
                      <a:pt x="513" y="34"/>
                    </a:lnTo>
                    <a:lnTo>
                      <a:pt x="513" y="68"/>
                    </a:lnTo>
                    <a:lnTo>
                      <a:pt x="854" y="1298"/>
                    </a:lnTo>
                    <a:lnTo>
                      <a:pt x="1128" y="2492"/>
                    </a:lnTo>
                    <a:lnTo>
                      <a:pt x="1230" y="3107"/>
                    </a:lnTo>
                    <a:lnTo>
                      <a:pt x="1298" y="3721"/>
                    </a:lnTo>
                    <a:lnTo>
                      <a:pt x="1367" y="4336"/>
                    </a:lnTo>
                    <a:lnTo>
                      <a:pt x="1401" y="4950"/>
                    </a:lnTo>
                    <a:lnTo>
                      <a:pt x="1367" y="5531"/>
                    </a:lnTo>
                    <a:lnTo>
                      <a:pt x="1367" y="6248"/>
                    </a:lnTo>
                    <a:lnTo>
                      <a:pt x="1298" y="7067"/>
                    </a:lnTo>
                    <a:lnTo>
                      <a:pt x="1196" y="7886"/>
                    </a:lnTo>
                    <a:lnTo>
                      <a:pt x="1025" y="8706"/>
                    </a:lnTo>
                    <a:lnTo>
                      <a:pt x="923" y="9081"/>
                    </a:lnTo>
                    <a:lnTo>
                      <a:pt x="786" y="9423"/>
                    </a:lnTo>
                    <a:lnTo>
                      <a:pt x="616" y="9764"/>
                    </a:lnTo>
                    <a:lnTo>
                      <a:pt x="445" y="10037"/>
                    </a:lnTo>
                    <a:lnTo>
                      <a:pt x="240" y="10276"/>
                    </a:lnTo>
                    <a:lnTo>
                      <a:pt x="35" y="10447"/>
                    </a:lnTo>
                    <a:lnTo>
                      <a:pt x="1" y="10481"/>
                    </a:lnTo>
                    <a:lnTo>
                      <a:pt x="1" y="10515"/>
                    </a:lnTo>
                    <a:lnTo>
                      <a:pt x="35" y="10515"/>
                    </a:lnTo>
                    <a:lnTo>
                      <a:pt x="69" y="10549"/>
                    </a:lnTo>
                    <a:lnTo>
                      <a:pt x="274" y="10515"/>
                    </a:lnTo>
                    <a:lnTo>
                      <a:pt x="479" y="10413"/>
                    </a:lnTo>
                    <a:lnTo>
                      <a:pt x="684" y="10242"/>
                    </a:lnTo>
                    <a:lnTo>
                      <a:pt x="820" y="10037"/>
                    </a:lnTo>
                    <a:lnTo>
                      <a:pt x="957" y="9764"/>
                    </a:lnTo>
                    <a:lnTo>
                      <a:pt x="1093" y="9491"/>
                    </a:lnTo>
                    <a:lnTo>
                      <a:pt x="1196" y="9184"/>
                    </a:lnTo>
                    <a:lnTo>
                      <a:pt x="1298" y="8842"/>
                    </a:lnTo>
                    <a:lnTo>
                      <a:pt x="1435" y="8194"/>
                    </a:lnTo>
                    <a:lnTo>
                      <a:pt x="1503" y="7545"/>
                    </a:lnTo>
                    <a:lnTo>
                      <a:pt x="1606" y="6555"/>
                    </a:lnTo>
                    <a:lnTo>
                      <a:pt x="1674" y="5736"/>
                    </a:lnTo>
                    <a:lnTo>
                      <a:pt x="1674" y="4916"/>
                    </a:lnTo>
                    <a:lnTo>
                      <a:pt x="1640" y="4063"/>
                    </a:lnTo>
                    <a:lnTo>
                      <a:pt x="1571" y="3243"/>
                    </a:lnTo>
                    <a:lnTo>
                      <a:pt x="1401" y="2424"/>
                    </a:lnTo>
                    <a:lnTo>
                      <a:pt x="1196" y="1605"/>
                    </a:lnTo>
                    <a:lnTo>
                      <a:pt x="957" y="820"/>
                    </a:lnTo>
                    <a:lnTo>
                      <a:pt x="616" y="34"/>
                    </a:lnTo>
                    <a:lnTo>
                      <a:pt x="581" y="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5" name="Google Shape;972;p32"/>
              <p:cNvSpPr/>
              <p:nvPr/>
            </p:nvSpPr>
            <p:spPr>
              <a:xfrm rot="745800">
                <a:off x="739800" y="4106880"/>
                <a:ext cx="39960" cy="20232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2117" h="10687">
                    <a:moveTo>
                      <a:pt x="0" y="1"/>
                    </a:moveTo>
                    <a:lnTo>
                      <a:pt x="0" y="35"/>
                    </a:lnTo>
                    <a:lnTo>
                      <a:pt x="342" y="683"/>
                    </a:lnTo>
                    <a:lnTo>
                      <a:pt x="615" y="1332"/>
                    </a:lnTo>
                    <a:lnTo>
                      <a:pt x="888" y="1981"/>
                    </a:lnTo>
                    <a:lnTo>
                      <a:pt x="1093" y="2629"/>
                    </a:lnTo>
                    <a:lnTo>
                      <a:pt x="1297" y="3278"/>
                    </a:lnTo>
                    <a:lnTo>
                      <a:pt x="1434" y="3927"/>
                    </a:lnTo>
                    <a:lnTo>
                      <a:pt x="1536" y="4541"/>
                    </a:lnTo>
                    <a:lnTo>
                      <a:pt x="1605" y="5190"/>
                    </a:lnTo>
                    <a:lnTo>
                      <a:pt x="1673" y="5838"/>
                    </a:lnTo>
                    <a:lnTo>
                      <a:pt x="1673" y="6521"/>
                    </a:lnTo>
                    <a:lnTo>
                      <a:pt x="1639" y="7170"/>
                    </a:lnTo>
                    <a:lnTo>
                      <a:pt x="1571" y="7819"/>
                    </a:lnTo>
                    <a:lnTo>
                      <a:pt x="1502" y="8501"/>
                    </a:lnTo>
                    <a:lnTo>
                      <a:pt x="1366" y="9184"/>
                    </a:lnTo>
                    <a:lnTo>
                      <a:pt x="1229" y="9867"/>
                    </a:lnTo>
                    <a:lnTo>
                      <a:pt x="1059" y="10584"/>
                    </a:lnTo>
                    <a:lnTo>
                      <a:pt x="1059" y="10652"/>
                    </a:lnTo>
                    <a:lnTo>
                      <a:pt x="1093" y="10686"/>
                    </a:lnTo>
                    <a:lnTo>
                      <a:pt x="1161" y="10686"/>
                    </a:lnTo>
                    <a:lnTo>
                      <a:pt x="1195" y="10652"/>
                    </a:lnTo>
                    <a:lnTo>
                      <a:pt x="1468" y="10003"/>
                    </a:lnTo>
                    <a:lnTo>
                      <a:pt x="1707" y="9355"/>
                    </a:lnTo>
                    <a:lnTo>
                      <a:pt x="1878" y="8672"/>
                    </a:lnTo>
                    <a:lnTo>
                      <a:pt x="2014" y="7989"/>
                    </a:lnTo>
                    <a:lnTo>
                      <a:pt x="2083" y="7306"/>
                    </a:lnTo>
                    <a:lnTo>
                      <a:pt x="2117" y="6590"/>
                    </a:lnTo>
                    <a:lnTo>
                      <a:pt x="2117" y="5873"/>
                    </a:lnTo>
                    <a:lnTo>
                      <a:pt x="2049" y="5190"/>
                    </a:lnTo>
                    <a:lnTo>
                      <a:pt x="1946" y="4473"/>
                    </a:lnTo>
                    <a:lnTo>
                      <a:pt x="1810" y="3790"/>
                    </a:lnTo>
                    <a:lnTo>
                      <a:pt x="1605" y="3107"/>
                    </a:lnTo>
                    <a:lnTo>
                      <a:pt x="1366" y="2424"/>
                    </a:lnTo>
                    <a:lnTo>
                      <a:pt x="1093" y="1776"/>
                    </a:lnTo>
                    <a:lnTo>
                      <a:pt x="785" y="1161"/>
                    </a:lnTo>
                    <a:lnTo>
                      <a:pt x="444" y="58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6" name="Google Shape;973;p32"/>
              <p:cNvSpPr/>
              <p:nvPr/>
            </p:nvSpPr>
            <p:spPr>
              <a:xfrm rot="745800">
                <a:off x="758160" y="4127400"/>
                <a:ext cx="45720" cy="15444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154440"/>
                  <a:gd name="textAreaBottom" fmla="*/ 154800 h 154440"/>
                </a:gdLst>
                <a:ahLst/>
                <a:cxnLst/>
                <a:rect l="textAreaLeft" t="textAreaTop" r="textAreaRight" b="textAreaBottom"/>
                <a:pathLst>
                  <a:path w="2425" h="8160">
                    <a:moveTo>
                      <a:pt x="35" y="0"/>
                    </a:moveTo>
                    <a:lnTo>
                      <a:pt x="1" y="34"/>
                    </a:lnTo>
                    <a:lnTo>
                      <a:pt x="35" y="68"/>
                    </a:lnTo>
                    <a:lnTo>
                      <a:pt x="445" y="512"/>
                    </a:lnTo>
                    <a:lnTo>
                      <a:pt x="786" y="956"/>
                    </a:lnTo>
                    <a:lnTo>
                      <a:pt x="1059" y="1434"/>
                    </a:lnTo>
                    <a:lnTo>
                      <a:pt x="1332" y="1878"/>
                    </a:lnTo>
                    <a:lnTo>
                      <a:pt x="1537" y="2356"/>
                    </a:lnTo>
                    <a:lnTo>
                      <a:pt x="1708" y="2868"/>
                    </a:lnTo>
                    <a:lnTo>
                      <a:pt x="1845" y="3346"/>
                    </a:lnTo>
                    <a:lnTo>
                      <a:pt x="1913" y="3858"/>
                    </a:lnTo>
                    <a:lnTo>
                      <a:pt x="1981" y="4370"/>
                    </a:lnTo>
                    <a:lnTo>
                      <a:pt x="1981" y="4882"/>
                    </a:lnTo>
                    <a:lnTo>
                      <a:pt x="1981" y="5394"/>
                    </a:lnTo>
                    <a:lnTo>
                      <a:pt x="1947" y="5940"/>
                    </a:lnTo>
                    <a:lnTo>
                      <a:pt x="1879" y="6452"/>
                    </a:lnTo>
                    <a:lnTo>
                      <a:pt x="1776" y="6999"/>
                    </a:lnTo>
                    <a:lnTo>
                      <a:pt x="1640" y="7545"/>
                    </a:lnTo>
                    <a:lnTo>
                      <a:pt x="1503" y="8091"/>
                    </a:lnTo>
                    <a:lnTo>
                      <a:pt x="1503" y="8125"/>
                    </a:lnTo>
                    <a:lnTo>
                      <a:pt x="1537" y="8159"/>
                    </a:lnTo>
                    <a:lnTo>
                      <a:pt x="1606" y="8159"/>
                    </a:lnTo>
                    <a:lnTo>
                      <a:pt x="1640" y="8125"/>
                    </a:lnTo>
                    <a:lnTo>
                      <a:pt x="1913" y="7647"/>
                    </a:lnTo>
                    <a:lnTo>
                      <a:pt x="2118" y="7135"/>
                    </a:lnTo>
                    <a:lnTo>
                      <a:pt x="2288" y="6589"/>
                    </a:lnTo>
                    <a:lnTo>
                      <a:pt x="2391" y="6043"/>
                    </a:lnTo>
                    <a:lnTo>
                      <a:pt x="2425" y="5497"/>
                    </a:lnTo>
                    <a:lnTo>
                      <a:pt x="2425" y="4950"/>
                    </a:lnTo>
                    <a:lnTo>
                      <a:pt x="2391" y="4370"/>
                    </a:lnTo>
                    <a:lnTo>
                      <a:pt x="2288" y="3824"/>
                    </a:lnTo>
                    <a:lnTo>
                      <a:pt x="2118" y="3277"/>
                    </a:lnTo>
                    <a:lnTo>
                      <a:pt x="1947" y="2765"/>
                    </a:lnTo>
                    <a:lnTo>
                      <a:pt x="1708" y="2219"/>
                    </a:lnTo>
                    <a:lnTo>
                      <a:pt x="1469" y="1741"/>
                    </a:lnTo>
                    <a:lnTo>
                      <a:pt x="1162" y="1263"/>
                    </a:lnTo>
                    <a:lnTo>
                      <a:pt x="820" y="785"/>
                    </a:lnTo>
                    <a:lnTo>
                      <a:pt x="479" y="37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400" bIns="77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7" name="Google Shape;974;p32"/>
              <p:cNvSpPr/>
              <p:nvPr/>
            </p:nvSpPr>
            <p:spPr>
              <a:xfrm rot="745800">
                <a:off x="773640" y="4096080"/>
                <a:ext cx="56160" cy="147960"/>
              </a:xfrm>
              <a:custGeom>
                <a:avLst/>
                <a:gdLst>
                  <a:gd name="textAreaLeft" fmla="*/ 0 w 56160"/>
                  <a:gd name="textAreaRight" fmla="*/ 56520 w 56160"/>
                  <a:gd name="textAreaTop" fmla="*/ 0 h 147960"/>
                  <a:gd name="textAreaBottom" fmla="*/ 148320 h 147960"/>
                </a:gdLst>
                <a:ahLst/>
                <a:cxnLst/>
                <a:rect l="textAreaLeft" t="textAreaTop" r="textAreaRight" b="textAreaBottom"/>
                <a:pathLst>
                  <a:path w="2971" h="7819">
                    <a:moveTo>
                      <a:pt x="1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342" y="444"/>
                    </a:lnTo>
                    <a:lnTo>
                      <a:pt x="615" y="786"/>
                    </a:lnTo>
                    <a:lnTo>
                      <a:pt x="888" y="1195"/>
                    </a:lnTo>
                    <a:lnTo>
                      <a:pt x="1093" y="1605"/>
                    </a:lnTo>
                    <a:lnTo>
                      <a:pt x="1298" y="2049"/>
                    </a:lnTo>
                    <a:lnTo>
                      <a:pt x="1469" y="2493"/>
                    </a:lnTo>
                    <a:lnTo>
                      <a:pt x="1810" y="3380"/>
                    </a:lnTo>
                    <a:lnTo>
                      <a:pt x="2151" y="4370"/>
                    </a:lnTo>
                    <a:lnTo>
                      <a:pt x="2356" y="4917"/>
                    </a:lnTo>
                    <a:lnTo>
                      <a:pt x="2493" y="5497"/>
                    </a:lnTo>
                    <a:lnTo>
                      <a:pt x="2561" y="6112"/>
                    </a:lnTo>
                    <a:lnTo>
                      <a:pt x="2561" y="6385"/>
                    </a:lnTo>
                    <a:lnTo>
                      <a:pt x="2561" y="6658"/>
                    </a:lnTo>
                    <a:lnTo>
                      <a:pt x="2527" y="6931"/>
                    </a:lnTo>
                    <a:lnTo>
                      <a:pt x="2459" y="7204"/>
                    </a:lnTo>
                    <a:lnTo>
                      <a:pt x="2390" y="7443"/>
                    </a:lnTo>
                    <a:lnTo>
                      <a:pt x="2254" y="7682"/>
                    </a:lnTo>
                    <a:lnTo>
                      <a:pt x="2254" y="7750"/>
                    </a:lnTo>
                    <a:lnTo>
                      <a:pt x="2288" y="7819"/>
                    </a:lnTo>
                    <a:lnTo>
                      <a:pt x="2390" y="7819"/>
                    </a:lnTo>
                    <a:lnTo>
                      <a:pt x="2561" y="7648"/>
                    </a:lnTo>
                    <a:lnTo>
                      <a:pt x="2732" y="7443"/>
                    </a:lnTo>
                    <a:lnTo>
                      <a:pt x="2834" y="7238"/>
                    </a:lnTo>
                    <a:lnTo>
                      <a:pt x="2903" y="6999"/>
                    </a:lnTo>
                    <a:lnTo>
                      <a:pt x="2937" y="6760"/>
                    </a:lnTo>
                    <a:lnTo>
                      <a:pt x="2971" y="6521"/>
                    </a:lnTo>
                    <a:lnTo>
                      <a:pt x="2937" y="5975"/>
                    </a:lnTo>
                    <a:lnTo>
                      <a:pt x="2834" y="5463"/>
                    </a:lnTo>
                    <a:lnTo>
                      <a:pt x="2698" y="4951"/>
                    </a:lnTo>
                    <a:lnTo>
                      <a:pt x="2390" y="3995"/>
                    </a:lnTo>
                    <a:lnTo>
                      <a:pt x="2015" y="2937"/>
                    </a:lnTo>
                    <a:lnTo>
                      <a:pt x="1776" y="2356"/>
                    </a:lnTo>
                    <a:lnTo>
                      <a:pt x="1537" y="1810"/>
                    </a:lnTo>
                    <a:lnTo>
                      <a:pt x="1230" y="1264"/>
                    </a:lnTo>
                    <a:lnTo>
                      <a:pt x="888" y="786"/>
                    </a:lnTo>
                    <a:lnTo>
                      <a:pt x="718" y="547"/>
                    </a:lnTo>
                    <a:lnTo>
                      <a:pt x="513" y="342"/>
                    </a:lnTo>
                    <a:lnTo>
                      <a:pt x="308" y="17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160" bIns="74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8" name="Google Shape;975;p32"/>
              <p:cNvSpPr/>
              <p:nvPr/>
            </p:nvSpPr>
            <p:spPr>
              <a:xfrm rot="745800">
                <a:off x="802440" y="4137120"/>
                <a:ext cx="39240" cy="94680"/>
              </a:xfrm>
              <a:custGeom>
                <a:avLst/>
                <a:gdLst>
                  <a:gd name="textAreaLeft" fmla="*/ 0 w 39240"/>
                  <a:gd name="textAreaRight" fmla="*/ 39600 w 39240"/>
                  <a:gd name="textAreaTop" fmla="*/ 0 h 94680"/>
                  <a:gd name="textAreaBottom" fmla="*/ 95040 h 94680"/>
                </a:gdLst>
                <a:ahLst/>
                <a:cxnLst/>
                <a:rect l="textAreaLeft" t="textAreaTop" r="textAreaRight" b="textAreaBottom"/>
                <a:pathLst>
                  <a:path w="2083" h="5019">
                    <a:moveTo>
                      <a:pt x="0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478" y="649"/>
                    </a:lnTo>
                    <a:lnTo>
                      <a:pt x="854" y="1229"/>
                    </a:lnTo>
                    <a:lnTo>
                      <a:pt x="1161" y="1844"/>
                    </a:lnTo>
                    <a:lnTo>
                      <a:pt x="1434" y="2493"/>
                    </a:lnTo>
                    <a:lnTo>
                      <a:pt x="1502" y="2800"/>
                    </a:lnTo>
                    <a:lnTo>
                      <a:pt x="1571" y="3107"/>
                    </a:lnTo>
                    <a:lnTo>
                      <a:pt x="1673" y="3722"/>
                    </a:lnTo>
                    <a:lnTo>
                      <a:pt x="1741" y="4336"/>
                    </a:lnTo>
                    <a:lnTo>
                      <a:pt x="1810" y="4951"/>
                    </a:lnTo>
                    <a:lnTo>
                      <a:pt x="1844" y="5019"/>
                    </a:lnTo>
                    <a:lnTo>
                      <a:pt x="1946" y="5019"/>
                    </a:lnTo>
                    <a:lnTo>
                      <a:pt x="1980" y="4951"/>
                    </a:lnTo>
                    <a:lnTo>
                      <a:pt x="2049" y="4609"/>
                    </a:lnTo>
                    <a:lnTo>
                      <a:pt x="2083" y="4268"/>
                    </a:lnTo>
                    <a:lnTo>
                      <a:pt x="2083" y="3961"/>
                    </a:lnTo>
                    <a:lnTo>
                      <a:pt x="2049" y="3619"/>
                    </a:lnTo>
                    <a:lnTo>
                      <a:pt x="1980" y="3278"/>
                    </a:lnTo>
                    <a:lnTo>
                      <a:pt x="1912" y="2936"/>
                    </a:lnTo>
                    <a:lnTo>
                      <a:pt x="1776" y="2595"/>
                    </a:lnTo>
                    <a:lnTo>
                      <a:pt x="1673" y="2288"/>
                    </a:lnTo>
                    <a:lnTo>
                      <a:pt x="1332" y="1639"/>
                    </a:lnTo>
                    <a:lnTo>
                      <a:pt x="956" y="1059"/>
                    </a:lnTo>
                    <a:lnTo>
                      <a:pt x="547" y="47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59" name="Google Shape;976;p32"/>
              <p:cNvSpPr/>
              <p:nvPr/>
            </p:nvSpPr>
            <p:spPr>
              <a:xfrm rot="745800">
                <a:off x="416520" y="3812400"/>
                <a:ext cx="101160" cy="16740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67400"/>
                  <a:gd name="textAreaBottom" fmla="*/ 167760 h 167400"/>
                </a:gdLst>
                <a:ahLst/>
                <a:cxnLst/>
                <a:rect l="textAreaLeft" t="textAreaTop" r="textAreaRight" b="textAreaBottom"/>
                <a:pathLst>
                  <a:path w="5361" h="8843">
                    <a:moveTo>
                      <a:pt x="5258" y="0"/>
                    </a:moveTo>
                    <a:lnTo>
                      <a:pt x="4917" y="69"/>
                    </a:lnTo>
                    <a:lnTo>
                      <a:pt x="4609" y="171"/>
                    </a:lnTo>
                    <a:lnTo>
                      <a:pt x="4268" y="273"/>
                    </a:lnTo>
                    <a:lnTo>
                      <a:pt x="3961" y="410"/>
                    </a:lnTo>
                    <a:lnTo>
                      <a:pt x="3653" y="581"/>
                    </a:lnTo>
                    <a:lnTo>
                      <a:pt x="3380" y="751"/>
                    </a:lnTo>
                    <a:lnTo>
                      <a:pt x="3107" y="956"/>
                    </a:lnTo>
                    <a:lnTo>
                      <a:pt x="2834" y="1161"/>
                    </a:lnTo>
                    <a:lnTo>
                      <a:pt x="2322" y="1639"/>
                    </a:lnTo>
                    <a:lnTo>
                      <a:pt x="1844" y="2185"/>
                    </a:lnTo>
                    <a:lnTo>
                      <a:pt x="1434" y="2766"/>
                    </a:lnTo>
                    <a:lnTo>
                      <a:pt x="1059" y="3380"/>
                    </a:lnTo>
                    <a:lnTo>
                      <a:pt x="752" y="4029"/>
                    </a:lnTo>
                    <a:lnTo>
                      <a:pt x="478" y="4712"/>
                    </a:lnTo>
                    <a:lnTo>
                      <a:pt x="274" y="5394"/>
                    </a:lnTo>
                    <a:lnTo>
                      <a:pt x="137" y="6111"/>
                    </a:lnTo>
                    <a:lnTo>
                      <a:pt x="35" y="6794"/>
                    </a:lnTo>
                    <a:lnTo>
                      <a:pt x="0" y="7477"/>
                    </a:lnTo>
                    <a:lnTo>
                      <a:pt x="35" y="8160"/>
                    </a:lnTo>
                    <a:lnTo>
                      <a:pt x="137" y="8808"/>
                    </a:lnTo>
                    <a:lnTo>
                      <a:pt x="171" y="8842"/>
                    </a:lnTo>
                    <a:lnTo>
                      <a:pt x="205" y="8842"/>
                    </a:lnTo>
                    <a:lnTo>
                      <a:pt x="274" y="8808"/>
                    </a:lnTo>
                    <a:lnTo>
                      <a:pt x="274" y="8774"/>
                    </a:lnTo>
                    <a:lnTo>
                      <a:pt x="239" y="8160"/>
                    </a:lnTo>
                    <a:lnTo>
                      <a:pt x="274" y="7511"/>
                    </a:lnTo>
                    <a:lnTo>
                      <a:pt x="342" y="6828"/>
                    </a:lnTo>
                    <a:lnTo>
                      <a:pt x="444" y="6180"/>
                    </a:lnTo>
                    <a:lnTo>
                      <a:pt x="615" y="5497"/>
                    </a:lnTo>
                    <a:lnTo>
                      <a:pt x="820" y="4814"/>
                    </a:lnTo>
                    <a:lnTo>
                      <a:pt x="1059" y="4165"/>
                    </a:lnTo>
                    <a:lnTo>
                      <a:pt x="1366" y="3551"/>
                    </a:lnTo>
                    <a:lnTo>
                      <a:pt x="1673" y="2936"/>
                    </a:lnTo>
                    <a:lnTo>
                      <a:pt x="2083" y="2356"/>
                    </a:lnTo>
                    <a:lnTo>
                      <a:pt x="2493" y="1844"/>
                    </a:lnTo>
                    <a:lnTo>
                      <a:pt x="2971" y="1366"/>
                    </a:lnTo>
                    <a:lnTo>
                      <a:pt x="3483" y="956"/>
                    </a:lnTo>
                    <a:lnTo>
                      <a:pt x="3756" y="785"/>
                    </a:lnTo>
                    <a:lnTo>
                      <a:pt x="4029" y="615"/>
                    </a:lnTo>
                    <a:lnTo>
                      <a:pt x="4336" y="478"/>
                    </a:lnTo>
                    <a:lnTo>
                      <a:pt x="4643" y="342"/>
                    </a:lnTo>
                    <a:lnTo>
                      <a:pt x="4951" y="239"/>
                    </a:lnTo>
                    <a:lnTo>
                      <a:pt x="5292" y="171"/>
                    </a:lnTo>
                    <a:lnTo>
                      <a:pt x="5326" y="137"/>
                    </a:lnTo>
                    <a:lnTo>
                      <a:pt x="5360" y="69"/>
                    </a:lnTo>
                    <a:lnTo>
                      <a:pt x="5326" y="34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1260" name="Google Shape;977;p32"/>
            <p:cNvSpPr/>
            <p:nvPr/>
          </p:nvSpPr>
          <p:spPr>
            <a:xfrm rot="746400">
              <a:off x="474120" y="3868560"/>
              <a:ext cx="48240" cy="131040"/>
            </a:xfrm>
            <a:custGeom>
              <a:avLst/>
              <a:gdLst>
                <a:gd name="textAreaLeft" fmla="*/ 0 w 48240"/>
                <a:gd name="textAreaRight" fmla="*/ 48600 w 48240"/>
                <a:gd name="textAreaTop" fmla="*/ 0 h 131040"/>
                <a:gd name="textAreaBottom" fmla="*/ 131400 h 131040"/>
              </a:gdLst>
              <a:ahLst/>
              <a:cxnLst/>
              <a:rect l="textAreaLeft" t="textAreaTop" r="textAreaRight" b="textAreaBottom"/>
              <a:pathLst>
                <a:path w="2561" h="6932">
                  <a:moveTo>
                    <a:pt x="2492" y="1"/>
                  </a:moveTo>
                  <a:lnTo>
                    <a:pt x="2424" y="35"/>
                  </a:lnTo>
                  <a:lnTo>
                    <a:pt x="1946" y="786"/>
                  </a:lnTo>
                  <a:lnTo>
                    <a:pt x="1468" y="1571"/>
                  </a:lnTo>
                  <a:lnTo>
                    <a:pt x="1024" y="2391"/>
                  </a:lnTo>
                  <a:lnTo>
                    <a:pt x="649" y="3244"/>
                  </a:lnTo>
                  <a:lnTo>
                    <a:pt x="376" y="4132"/>
                  </a:lnTo>
                  <a:lnTo>
                    <a:pt x="239" y="4576"/>
                  </a:lnTo>
                  <a:lnTo>
                    <a:pt x="137" y="5019"/>
                  </a:lnTo>
                  <a:lnTo>
                    <a:pt x="68" y="5463"/>
                  </a:lnTo>
                  <a:lnTo>
                    <a:pt x="34" y="5907"/>
                  </a:lnTo>
                  <a:lnTo>
                    <a:pt x="0" y="6385"/>
                  </a:lnTo>
                  <a:lnTo>
                    <a:pt x="0" y="6829"/>
                  </a:lnTo>
                  <a:lnTo>
                    <a:pt x="34" y="6897"/>
                  </a:lnTo>
                  <a:lnTo>
                    <a:pt x="103" y="6931"/>
                  </a:lnTo>
                  <a:lnTo>
                    <a:pt x="171" y="6897"/>
                  </a:lnTo>
                  <a:lnTo>
                    <a:pt x="239" y="6829"/>
                  </a:lnTo>
                  <a:lnTo>
                    <a:pt x="376" y="5941"/>
                  </a:lnTo>
                  <a:lnTo>
                    <a:pt x="546" y="5054"/>
                  </a:lnTo>
                  <a:lnTo>
                    <a:pt x="751" y="4200"/>
                  </a:lnTo>
                  <a:lnTo>
                    <a:pt x="990" y="3347"/>
                  </a:lnTo>
                  <a:lnTo>
                    <a:pt x="1298" y="2527"/>
                  </a:lnTo>
                  <a:lnTo>
                    <a:pt x="1639" y="1708"/>
                  </a:lnTo>
                  <a:lnTo>
                    <a:pt x="2049" y="923"/>
                  </a:lnTo>
                  <a:lnTo>
                    <a:pt x="2561" y="138"/>
                  </a:lnTo>
                  <a:lnTo>
                    <a:pt x="2561" y="69"/>
                  </a:lnTo>
                  <a:lnTo>
                    <a:pt x="2527" y="35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792;p32"/>
          <p:cNvGrpSpPr/>
          <p:nvPr/>
        </p:nvGrpSpPr>
        <p:grpSpPr>
          <a:xfrm>
            <a:off x="237600" y="0"/>
            <a:ext cx="8668440" cy="688320"/>
            <a:chOff x="237600" y="0"/>
            <a:chExt cx="8668440" cy="688320"/>
          </a:xfrm>
        </p:grpSpPr>
        <p:sp>
          <p:nvSpPr>
            <p:cNvPr id="1262" name="Google Shape;793;p32"/>
            <p:cNvSpPr/>
            <p:nvPr/>
          </p:nvSpPr>
          <p:spPr>
            <a:xfrm>
              <a:off x="237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3" name="Google Shape;794;p32"/>
            <p:cNvSpPr/>
            <p:nvPr/>
          </p:nvSpPr>
          <p:spPr>
            <a:xfrm>
              <a:off x="7066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4" name="Google Shape;795;p32"/>
            <p:cNvSpPr/>
            <p:nvPr/>
          </p:nvSpPr>
          <p:spPr>
            <a:xfrm>
              <a:off x="1175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5" name="Google Shape;796;p32"/>
            <p:cNvSpPr/>
            <p:nvPr/>
          </p:nvSpPr>
          <p:spPr>
            <a:xfrm>
              <a:off x="16444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6" name="Google Shape;797;p32"/>
            <p:cNvSpPr/>
            <p:nvPr/>
          </p:nvSpPr>
          <p:spPr>
            <a:xfrm>
              <a:off x="2113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7" name="Google Shape;798;p32"/>
            <p:cNvSpPr/>
            <p:nvPr/>
          </p:nvSpPr>
          <p:spPr>
            <a:xfrm>
              <a:off x="25822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8" name="Google Shape;799;p32"/>
            <p:cNvSpPr/>
            <p:nvPr/>
          </p:nvSpPr>
          <p:spPr>
            <a:xfrm>
              <a:off x="3051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9" name="Google Shape;800;p32"/>
            <p:cNvSpPr/>
            <p:nvPr/>
          </p:nvSpPr>
          <p:spPr>
            <a:xfrm>
              <a:off x="35200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0" name="Google Shape;801;p32"/>
            <p:cNvSpPr/>
            <p:nvPr/>
          </p:nvSpPr>
          <p:spPr>
            <a:xfrm>
              <a:off x="3988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1" name="Google Shape;802;p32"/>
            <p:cNvSpPr/>
            <p:nvPr/>
          </p:nvSpPr>
          <p:spPr>
            <a:xfrm>
              <a:off x="445788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2" name="Google Shape;803;p32"/>
            <p:cNvSpPr/>
            <p:nvPr/>
          </p:nvSpPr>
          <p:spPr>
            <a:xfrm>
              <a:off x="49266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3" name="Google Shape;804;p32"/>
            <p:cNvSpPr/>
            <p:nvPr/>
          </p:nvSpPr>
          <p:spPr>
            <a:xfrm>
              <a:off x="53953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4" name="Google Shape;805;p32"/>
            <p:cNvSpPr/>
            <p:nvPr/>
          </p:nvSpPr>
          <p:spPr>
            <a:xfrm>
              <a:off x="58644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5" name="Google Shape;806;p32"/>
            <p:cNvSpPr/>
            <p:nvPr/>
          </p:nvSpPr>
          <p:spPr>
            <a:xfrm>
              <a:off x="63331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6" name="Google Shape;807;p32"/>
            <p:cNvSpPr/>
            <p:nvPr/>
          </p:nvSpPr>
          <p:spPr>
            <a:xfrm>
              <a:off x="68022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7" name="Google Shape;808;p32"/>
            <p:cNvSpPr/>
            <p:nvPr/>
          </p:nvSpPr>
          <p:spPr>
            <a:xfrm>
              <a:off x="72709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8" name="Google Shape;809;p32"/>
            <p:cNvSpPr/>
            <p:nvPr/>
          </p:nvSpPr>
          <p:spPr>
            <a:xfrm>
              <a:off x="77400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9" name="Google Shape;810;p32"/>
            <p:cNvSpPr/>
            <p:nvPr/>
          </p:nvSpPr>
          <p:spPr>
            <a:xfrm>
              <a:off x="820872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0" name="Google Shape;811;p32"/>
            <p:cNvSpPr/>
            <p:nvPr/>
          </p:nvSpPr>
          <p:spPr>
            <a:xfrm>
              <a:off x="8677800" y="0"/>
              <a:ext cx="228240" cy="688320"/>
            </a:xfrm>
            <a:prstGeom prst="rect">
              <a:avLst/>
            </a:prstGeom>
            <a:solidFill>
              <a:srgbClr val="F7EC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281" name="PlaceHolder 1"/>
          <p:cNvSpPr>
            <a:spLocks noGrp="1"/>
          </p:cNvSpPr>
          <p:nvPr>
            <p:ph type="title"/>
          </p:nvPr>
        </p:nvSpPr>
        <p:spPr>
          <a:xfrm>
            <a:off x="295200" y="847800"/>
            <a:ext cx="5562360" cy="128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52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Pinyon Script"/>
              </a:rPr>
              <a:t>Duration and Structure</a:t>
            </a:r>
            <a:endParaRPr lang="fr-FR" sz="52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82" name="PlaceHolder 2"/>
          <p:cNvSpPr>
            <a:spLocks noGrp="1"/>
          </p:cNvSpPr>
          <p:nvPr>
            <p:ph type="subTitle"/>
          </p:nvPr>
        </p:nvSpPr>
        <p:spPr>
          <a:xfrm>
            <a:off x="3352680" y="2371680"/>
            <a:ext cx="5562360" cy="2542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Programs typically span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6 MONTH 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, including both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theoretical study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and </a:t>
            </a:r>
            <a:r>
              <a:rPr lang="en-US" sz="1300" b="0" i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practical training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This structure allows students to gain hands-on experience while also ensuring a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strong academic foundation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. Additionally, continuous assessments and expert guidance foster </a:t>
            </a:r>
            <a:r>
              <a:rPr lang="en-US" sz="1300" b="1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student success</a:t>
            </a:r>
            <a:r>
              <a:rPr lang="en-US" sz="1300" b="0" u="none" strike="noStrike">
                <a:solidFill>
                  <a:srgbClr val="003683"/>
                </a:solidFill>
                <a:effectLst/>
                <a:uFillTx/>
                <a:latin typeface="Calibri"/>
                <a:ea typeface="Be Vietnam Pro Light"/>
              </a:rPr>
              <a:t> throughout the duration of the course.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283" name="Google Shape;814;p32"/>
          <p:cNvGrpSpPr/>
          <p:nvPr/>
        </p:nvGrpSpPr>
        <p:grpSpPr>
          <a:xfrm>
            <a:off x="8251560" y="982800"/>
            <a:ext cx="694080" cy="657720"/>
            <a:chOff x="8251560" y="982800"/>
            <a:chExt cx="694080" cy="657720"/>
          </a:xfrm>
        </p:grpSpPr>
        <p:sp>
          <p:nvSpPr>
            <p:cNvPr id="1284" name="Google Shape;815;p32"/>
            <p:cNvSpPr/>
            <p:nvPr/>
          </p:nvSpPr>
          <p:spPr>
            <a:xfrm>
              <a:off x="8252640" y="984240"/>
              <a:ext cx="691920" cy="655560"/>
            </a:xfrm>
            <a:custGeom>
              <a:avLst/>
              <a:gdLst>
                <a:gd name="textAreaLeft" fmla="*/ 0 w 691920"/>
                <a:gd name="textAreaRight" fmla="*/ 692280 w 691920"/>
                <a:gd name="textAreaTop" fmla="*/ 0 h 655560"/>
                <a:gd name="textAreaBottom" fmla="*/ 655920 h 655560"/>
              </a:gdLst>
              <a:ahLst/>
              <a:cxnLst/>
              <a:rect l="textAreaLeft" t="textAreaTop" r="textAreaRight" b="textAreaBottom"/>
              <a:pathLst>
                <a:path w="104178" h="98714">
                  <a:moveTo>
                    <a:pt x="49185" y="1026"/>
                  </a:moveTo>
                  <a:lnTo>
                    <a:pt x="50039" y="1196"/>
                  </a:lnTo>
                  <a:lnTo>
                    <a:pt x="51064" y="1709"/>
                  </a:lnTo>
                  <a:lnTo>
                    <a:pt x="51918" y="2221"/>
                  </a:lnTo>
                  <a:lnTo>
                    <a:pt x="53796" y="3587"/>
                  </a:lnTo>
                  <a:lnTo>
                    <a:pt x="55504" y="4954"/>
                  </a:lnTo>
                  <a:lnTo>
                    <a:pt x="57212" y="6491"/>
                  </a:lnTo>
                  <a:lnTo>
                    <a:pt x="57554" y="6832"/>
                  </a:lnTo>
                  <a:lnTo>
                    <a:pt x="57554" y="6832"/>
                  </a:lnTo>
                  <a:lnTo>
                    <a:pt x="55675" y="5808"/>
                  </a:lnTo>
                  <a:lnTo>
                    <a:pt x="53626" y="4783"/>
                  </a:lnTo>
                  <a:lnTo>
                    <a:pt x="51747" y="4100"/>
                  </a:lnTo>
                  <a:lnTo>
                    <a:pt x="49698" y="3587"/>
                  </a:lnTo>
                  <a:lnTo>
                    <a:pt x="48673" y="3417"/>
                  </a:lnTo>
                  <a:lnTo>
                    <a:pt x="48161" y="2563"/>
                  </a:lnTo>
                  <a:lnTo>
                    <a:pt x="47990" y="2221"/>
                  </a:lnTo>
                  <a:lnTo>
                    <a:pt x="47990" y="1709"/>
                  </a:lnTo>
                  <a:lnTo>
                    <a:pt x="48161" y="1538"/>
                  </a:lnTo>
                  <a:lnTo>
                    <a:pt x="48331" y="1196"/>
                  </a:lnTo>
                  <a:lnTo>
                    <a:pt x="49185" y="1026"/>
                  </a:lnTo>
                  <a:close/>
                  <a:moveTo>
                    <a:pt x="101103" y="10419"/>
                  </a:moveTo>
                  <a:lnTo>
                    <a:pt x="101445" y="11273"/>
                  </a:lnTo>
                  <a:lnTo>
                    <a:pt x="100078" y="12639"/>
                  </a:lnTo>
                  <a:lnTo>
                    <a:pt x="100078" y="12468"/>
                  </a:lnTo>
                  <a:lnTo>
                    <a:pt x="99908" y="12468"/>
                  </a:lnTo>
                  <a:lnTo>
                    <a:pt x="97688" y="14859"/>
                  </a:lnTo>
                  <a:lnTo>
                    <a:pt x="98200" y="13834"/>
                  </a:lnTo>
                  <a:lnTo>
                    <a:pt x="100420" y="11956"/>
                  </a:lnTo>
                  <a:lnTo>
                    <a:pt x="100420" y="11785"/>
                  </a:lnTo>
                  <a:lnTo>
                    <a:pt x="100249" y="11785"/>
                  </a:lnTo>
                  <a:lnTo>
                    <a:pt x="99395" y="12297"/>
                  </a:lnTo>
                  <a:lnTo>
                    <a:pt x="101103" y="10419"/>
                  </a:lnTo>
                  <a:close/>
                  <a:moveTo>
                    <a:pt x="64043" y="19983"/>
                  </a:moveTo>
                  <a:lnTo>
                    <a:pt x="63531" y="22544"/>
                  </a:lnTo>
                  <a:lnTo>
                    <a:pt x="63189" y="22373"/>
                  </a:lnTo>
                  <a:lnTo>
                    <a:pt x="63873" y="20666"/>
                  </a:lnTo>
                  <a:lnTo>
                    <a:pt x="64043" y="19983"/>
                  </a:lnTo>
                  <a:close/>
                  <a:moveTo>
                    <a:pt x="98541" y="4954"/>
                  </a:moveTo>
                  <a:lnTo>
                    <a:pt x="98883" y="5124"/>
                  </a:lnTo>
                  <a:lnTo>
                    <a:pt x="99395" y="5466"/>
                  </a:lnTo>
                  <a:lnTo>
                    <a:pt x="99737" y="5978"/>
                  </a:lnTo>
                  <a:lnTo>
                    <a:pt x="100249" y="6832"/>
                  </a:lnTo>
                  <a:lnTo>
                    <a:pt x="100762" y="7857"/>
                  </a:lnTo>
                  <a:lnTo>
                    <a:pt x="100932" y="8711"/>
                  </a:lnTo>
                  <a:lnTo>
                    <a:pt x="101103" y="9736"/>
                  </a:lnTo>
                  <a:lnTo>
                    <a:pt x="97004" y="13493"/>
                  </a:lnTo>
                  <a:lnTo>
                    <a:pt x="97517" y="10077"/>
                  </a:lnTo>
                  <a:lnTo>
                    <a:pt x="97517" y="8369"/>
                  </a:lnTo>
                  <a:lnTo>
                    <a:pt x="97175" y="6662"/>
                  </a:lnTo>
                  <a:lnTo>
                    <a:pt x="97346" y="7686"/>
                  </a:lnTo>
                  <a:lnTo>
                    <a:pt x="97346" y="8540"/>
                  </a:lnTo>
                  <a:lnTo>
                    <a:pt x="97175" y="10248"/>
                  </a:lnTo>
                  <a:lnTo>
                    <a:pt x="96834" y="11956"/>
                  </a:lnTo>
                  <a:lnTo>
                    <a:pt x="96834" y="13664"/>
                  </a:lnTo>
                  <a:lnTo>
                    <a:pt x="94613" y="15713"/>
                  </a:lnTo>
                  <a:lnTo>
                    <a:pt x="94613" y="15713"/>
                  </a:lnTo>
                  <a:lnTo>
                    <a:pt x="94955" y="12810"/>
                  </a:lnTo>
                  <a:lnTo>
                    <a:pt x="95297" y="9906"/>
                  </a:lnTo>
                  <a:lnTo>
                    <a:pt x="95126" y="9736"/>
                  </a:lnTo>
                  <a:lnTo>
                    <a:pt x="94955" y="9906"/>
                  </a:lnTo>
                  <a:lnTo>
                    <a:pt x="94955" y="11443"/>
                  </a:lnTo>
                  <a:lnTo>
                    <a:pt x="94613" y="12810"/>
                  </a:lnTo>
                  <a:lnTo>
                    <a:pt x="94443" y="14347"/>
                  </a:lnTo>
                  <a:lnTo>
                    <a:pt x="94272" y="15884"/>
                  </a:lnTo>
                  <a:lnTo>
                    <a:pt x="92906" y="17250"/>
                  </a:lnTo>
                  <a:lnTo>
                    <a:pt x="92735" y="16055"/>
                  </a:lnTo>
                  <a:lnTo>
                    <a:pt x="92735" y="14005"/>
                  </a:lnTo>
                  <a:lnTo>
                    <a:pt x="92735" y="12468"/>
                  </a:lnTo>
                  <a:lnTo>
                    <a:pt x="92735" y="11785"/>
                  </a:lnTo>
                  <a:lnTo>
                    <a:pt x="92393" y="11273"/>
                  </a:lnTo>
                  <a:lnTo>
                    <a:pt x="92564" y="11614"/>
                  </a:lnTo>
                  <a:lnTo>
                    <a:pt x="92564" y="11956"/>
                  </a:lnTo>
                  <a:lnTo>
                    <a:pt x="92564" y="12980"/>
                  </a:lnTo>
                  <a:lnTo>
                    <a:pt x="92222" y="14859"/>
                  </a:lnTo>
                  <a:lnTo>
                    <a:pt x="92222" y="16225"/>
                  </a:lnTo>
                  <a:lnTo>
                    <a:pt x="92222" y="16908"/>
                  </a:lnTo>
                  <a:lnTo>
                    <a:pt x="92564" y="17421"/>
                  </a:lnTo>
                  <a:lnTo>
                    <a:pt x="87782" y="21520"/>
                  </a:lnTo>
                  <a:lnTo>
                    <a:pt x="88124" y="19641"/>
                  </a:lnTo>
                  <a:lnTo>
                    <a:pt x="88124" y="17933"/>
                  </a:lnTo>
                  <a:lnTo>
                    <a:pt x="88294" y="14347"/>
                  </a:lnTo>
                  <a:lnTo>
                    <a:pt x="88124" y="14347"/>
                  </a:lnTo>
                  <a:lnTo>
                    <a:pt x="88124" y="16225"/>
                  </a:lnTo>
                  <a:lnTo>
                    <a:pt x="87782" y="18104"/>
                  </a:lnTo>
                  <a:lnTo>
                    <a:pt x="87611" y="19983"/>
                  </a:lnTo>
                  <a:lnTo>
                    <a:pt x="87441" y="21690"/>
                  </a:lnTo>
                  <a:lnTo>
                    <a:pt x="85904" y="22886"/>
                  </a:lnTo>
                  <a:lnTo>
                    <a:pt x="86074" y="19812"/>
                  </a:lnTo>
                  <a:lnTo>
                    <a:pt x="86587" y="15713"/>
                  </a:lnTo>
                  <a:lnTo>
                    <a:pt x="89148" y="13151"/>
                  </a:lnTo>
                  <a:lnTo>
                    <a:pt x="93930" y="9394"/>
                  </a:lnTo>
                  <a:lnTo>
                    <a:pt x="94955" y="8369"/>
                  </a:lnTo>
                  <a:lnTo>
                    <a:pt x="96150" y="7345"/>
                  </a:lnTo>
                  <a:lnTo>
                    <a:pt x="97004" y="6149"/>
                  </a:lnTo>
                  <a:lnTo>
                    <a:pt x="97858" y="4954"/>
                  </a:lnTo>
                  <a:close/>
                  <a:moveTo>
                    <a:pt x="64385" y="16738"/>
                  </a:moveTo>
                  <a:lnTo>
                    <a:pt x="65751" y="18445"/>
                  </a:lnTo>
                  <a:lnTo>
                    <a:pt x="69167" y="21861"/>
                  </a:lnTo>
                  <a:lnTo>
                    <a:pt x="70021" y="22544"/>
                  </a:lnTo>
                  <a:lnTo>
                    <a:pt x="70704" y="23398"/>
                  </a:lnTo>
                  <a:lnTo>
                    <a:pt x="69508" y="23398"/>
                  </a:lnTo>
                  <a:lnTo>
                    <a:pt x="66947" y="23227"/>
                  </a:lnTo>
                  <a:lnTo>
                    <a:pt x="66947" y="22886"/>
                  </a:lnTo>
                  <a:lnTo>
                    <a:pt x="67117" y="21861"/>
                  </a:lnTo>
                  <a:lnTo>
                    <a:pt x="66776" y="22715"/>
                  </a:lnTo>
                  <a:lnTo>
                    <a:pt x="66776" y="23057"/>
                  </a:lnTo>
                  <a:lnTo>
                    <a:pt x="66264" y="23057"/>
                  </a:lnTo>
                  <a:lnTo>
                    <a:pt x="66434" y="21690"/>
                  </a:lnTo>
                  <a:lnTo>
                    <a:pt x="66434" y="19470"/>
                  </a:lnTo>
                  <a:lnTo>
                    <a:pt x="66093" y="22032"/>
                  </a:lnTo>
                  <a:lnTo>
                    <a:pt x="65922" y="23057"/>
                  </a:lnTo>
                  <a:lnTo>
                    <a:pt x="65410" y="22886"/>
                  </a:lnTo>
                  <a:lnTo>
                    <a:pt x="65068" y="22886"/>
                  </a:lnTo>
                  <a:lnTo>
                    <a:pt x="65239" y="21690"/>
                  </a:lnTo>
                  <a:lnTo>
                    <a:pt x="65410" y="20495"/>
                  </a:lnTo>
                  <a:lnTo>
                    <a:pt x="65410" y="19129"/>
                  </a:lnTo>
                  <a:lnTo>
                    <a:pt x="65239" y="20666"/>
                  </a:lnTo>
                  <a:lnTo>
                    <a:pt x="64897" y="22032"/>
                  </a:lnTo>
                  <a:lnTo>
                    <a:pt x="64556" y="22715"/>
                  </a:lnTo>
                  <a:lnTo>
                    <a:pt x="63702" y="22544"/>
                  </a:lnTo>
                  <a:lnTo>
                    <a:pt x="64043" y="21349"/>
                  </a:lnTo>
                  <a:lnTo>
                    <a:pt x="64385" y="19983"/>
                  </a:lnTo>
                  <a:lnTo>
                    <a:pt x="64727" y="17421"/>
                  </a:lnTo>
                  <a:lnTo>
                    <a:pt x="64043" y="19983"/>
                  </a:lnTo>
                  <a:lnTo>
                    <a:pt x="64385" y="18616"/>
                  </a:lnTo>
                  <a:lnTo>
                    <a:pt x="64385" y="16738"/>
                  </a:lnTo>
                  <a:close/>
                  <a:moveTo>
                    <a:pt x="83683" y="17421"/>
                  </a:moveTo>
                  <a:lnTo>
                    <a:pt x="83683" y="17762"/>
                  </a:lnTo>
                  <a:lnTo>
                    <a:pt x="78731" y="23398"/>
                  </a:lnTo>
                  <a:lnTo>
                    <a:pt x="77194" y="23227"/>
                  </a:lnTo>
                  <a:lnTo>
                    <a:pt x="75486" y="23227"/>
                  </a:lnTo>
                  <a:lnTo>
                    <a:pt x="72070" y="23398"/>
                  </a:lnTo>
                  <a:lnTo>
                    <a:pt x="71899" y="22886"/>
                  </a:lnTo>
                  <a:lnTo>
                    <a:pt x="71387" y="22544"/>
                  </a:lnTo>
                  <a:lnTo>
                    <a:pt x="70533" y="21690"/>
                  </a:lnTo>
                  <a:lnTo>
                    <a:pt x="67630" y="18958"/>
                  </a:lnTo>
                  <a:lnTo>
                    <a:pt x="67288" y="18445"/>
                  </a:lnTo>
                  <a:lnTo>
                    <a:pt x="71558" y="18275"/>
                  </a:lnTo>
                  <a:lnTo>
                    <a:pt x="75827" y="18104"/>
                  </a:lnTo>
                  <a:lnTo>
                    <a:pt x="77877" y="18275"/>
                  </a:lnTo>
                  <a:lnTo>
                    <a:pt x="79755" y="18275"/>
                  </a:lnTo>
                  <a:lnTo>
                    <a:pt x="81805" y="18104"/>
                  </a:lnTo>
                  <a:lnTo>
                    <a:pt x="82829" y="17762"/>
                  </a:lnTo>
                  <a:lnTo>
                    <a:pt x="83683" y="17421"/>
                  </a:lnTo>
                  <a:close/>
                  <a:moveTo>
                    <a:pt x="86245" y="16055"/>
                  </a:moveTo>
                  <a:lnTo>
                    <a:pt x="85904" y="17762"/>
                  </a:lnTo>
                  <a:lnTo>
                    <a:pt x="85562" y="19641"/>
                  </a:lnTo>
                  <a:lnTo>
                    <a:pt x="85391" y="21520"/>
                  </a:lnTo>
                  <a:lnTo>
                    <a:pt x="85391" y="22373"/>
                  </a:lnTo>
                  <a:lnTo>
                    <a:pt x="85562" y="23227"/>
                  </a:lnTo>
                  <a:lnTo>
                    <a:pt x="82829" y="25448"/>
                  </a:lnTo>
                  <a:lnTo>
                    <a:pt x="82829" y="25277"/>
                  </a:lnTo>
                  <a:lnTo>
                    <a:pt x="83513" y="22544"/>
                  </a:lnTo>
                  <a:lnTo>
                    <a:pt x="83683" y="20666"/>
                  </a:lnTo>
                  <a:lnTo>
                    <a:pt x="83854" y="18787"/>
                  </a:lnTo>
                  <a:lnTo>
                    <a:pt x="86245" y="16055"/>
                  </a:lnTo>
                  <a:close/>
                  <a:moveTo>
                    <a:pt x="78218" y="24081"/>
                  </a:moveTo>
                  <a:lnTo>
                    <a:pt x="77194" y="25277"/>
                  </a:lnTo>
                  <a:lnTo>
                    <a:pt x="76681" y="25789"/>
                  </a:lnTo>
                  <a:lnTo>
                    <a:pt x="75657" y="24935"/>
                  </a:lnTo>
                  <a:lnTo>
                    <a:pt x="74461" y="24252"/>
                  </a:lnTo>
                  <a:lnTo>
                    <a:pt x="76340" y="24252"/>
                  </a:lnTo>
                  <a:lnTo>
                    <a:pt x="78218" y="24081"/>
                  </a:lnTo>
                  <a:close/>
                  <a:moveTo>
                    <a:pt x="83683" y="18958"/>
                  </a:moveTo>
                  <a:lnTo>
                    <a:pt x="83171" y="22373"/>
                  </a:lnTo>
                  <a:lnTo>
                    <a:pt x="82317" y="25789"/>
                  </a:lnTo>
                  <a:lnTo>
                    <a:pt x="81122" y="26814"/>
                  </a:lnTo>
                  <a:lnTo>
                    <a:pt x="81634" y="25277"/>
                  </a:lnTo>
                  <a:lnTo>
                    <a:pt x="81976" y="23740"/>
                  </a:lnTo>
                  <a:lnTo>
                    <a:pt x="82146" y="22203"/>
                  </a:lnTo>
                  <a:lnTo>
                    <a:pt x="82146" y="20666"/>
                  </a:lnTo>
                  <a:lnTo>
                    <a:pt x="83683" y="18958"/>
                  </a:lnTo>
                  <a:close/>
                  <a:moveTo>
                    <a:pt x="90856" y="20153"/>
                  </a:moveTo>
                  <a:lnTo>
                    <a:pt x="89661" y="21690"/>
                  </a:lnTo>
                  <a:lnTo>
                    <a:pt x="87611" y="23569"/>
                  </a:lnTo>
                  <a:lnTo>
                    <a:pt x="87441" y="23569"/>
                  </a:lnTo>
                  <a:lnTo>
                    <a:pt x="82317" y="26985"/>
                  </a:lnTo>
                  <a:lnTo>
                    <a:pt x="82317" y="26985"/>
                  </a:lnTo>
                  <a:lnTo>
                    <a:pt x="86587" y="23569"/>
                  </a:lnTo>
                  <a:lnTo>
                    <a:pt x="90856" y="20153"/>
                  </a:lnTo>
                  <a:close/>
                  <a:moveTo>
                    <a:pt x="63189" y="22544"/>
                  </a:moveTo>
                  <a:lnTo>
                    <a:pt x="63360" y="22715"/>
                  </a:lnTo>
                  <a:lnTo>
                    <a:pt x="63189" y="23227"/>
                  </a:lnTo>
                  <a:lnTo>
                    <a:pt x="63360" y="23398"/>
                  </a:lnTo>
                  <a:lnTo>
                    <a:pt x="63531" y="22886"/>
                  </a:lnTo>
                  <a:lnTo>
                    <a:pt x="64556" y="23227"/>
                  </a:lnTo>
                  <a:lnTo>
                    <a:pt x="64556" y="23569"/>
                  </a:lnTo>
                  <a:lnTo>
                    <a:pt x="64727" y="23740"/>
                  </a:lnTo>
                  <a:lnTo>
                    <a:pt x="65068" y="23740"/>
                  </a:lnTo>
                  <a:lnTo>
                    <a:pt x="65239" y="23398"/>
                  </a:lnTo>
                  <a:lnTo>
                    <a:pt x="65922" y="23569"/>
                  </a:lnTo>
                  <a:lnTo>
                    <a:pt x="65922" y="23740"/>
                  </a:lnTo>
                  <a:lnTo>
                    <a:pt x="66264" y="23740"/>
                  </a:lnTo>
                  <a:lnTo>
                    <a:pt x="66264" y="23569"/>
                  </a:lnTo>
                  <a:lnTo>
                    <a:pt x="68142" y="23911"/>
                  </a:lnTo>
                  <a:lnTo>
                    <a:pt x="70021" y="24081"/>
                  </a:lnTo>
                  <a:lnTo>
                    <a:pt x="73949" y="24252"/>
                  </a:lnTo>
                  <a:lnTo>
                    <a:pt x="75315" y="24935"/>
                  </a:lnTo>
                  <a:lnTo>
                    <a:pt x="76511" y="25960"/>
                  </a:lnTo>
                  <a:lnTo>
                    <a:pt x="75486" y="27155"/>
                  </a:lnTo>
                  <a:lnTo>
                    <a:pt x="72070" y="26814"/>
                  </a:lnTo>
                  <a:lnTo>
                    <a:pt x="68655" y="26472"/>
                  </a:lnTo>
                  <a:lnTo>
                    <a:pt x="67630" y="25960"/>
                  </a:lnTo>
                  <a:lnTo>
                    <a:pt x="66776" y="25277"/>
                  </a:lnTo>
                  <a:lnTo>
                    <a:pt x="65068" y="23740"/>
                  </a:lnTo>
                  <a:lnTo>
                    <a:pt x="66434" y="25277"/>
                  </a:lnTo>
                  <a:lnTo>
                    <a:pt x="67971" y="26301"/>
                  </a:lnTo>
                  <a:lnTo>
                    <a:pt x="65068" y="25789"/>
                  </a:lnTo>
                  <a:lnTo>
                    <a:pt x="62336" y="25106"/>
                  </a:lnTo>
                  <a:lnTo>
                    <a:pt x="62336" y="24764"/>
                  </a:lnTo>
                  <a:lnTo>
                    <a:pt x="62165" y="25106"/>
                  </a:lnTo>
                  <a:lnTo>
                    <a:pt x="61652" y="24935"/>
                  </a:lnTo>
                  <a:lnTo>
                    <a:pt x="62506" y="23740"/>
                  </a:lnTo>
                  <a:lnTo>
                    <a:pt x="63189" y="22544"/>
                  </a:lnTo>
                  <a:close/>
                  <a:moveTo>
                    <a:pt x="81976" y="20836"/>
                  </a:moveTo>
                  <a:lnTo>
                    <a:pt x="81805" y="22544"/>
                  </a:lnTo>
                  <a:lnTo>
                    <a:pt x="81463" y="24081"/>
                  </a:lnTo>
                  <a:lnTo>
                    <a:pt x="80609" y="27326"/>
                  </a:lnTo>
                  <a:lnTo>
                    <a:pt x="80097" y="27668"/>
                  </a:lnTo>
                  <a:lnTo>
                    <a:pt x="79072" y="28351"/>
                  </a:lnTo>
                  <a:lnTo>
                    <a:pt x="79585" y="27155"/>
                  </a:lnTo>
                  <a:lnTo>
                    <a:pt x="80097" y="25106"/>
                  </a:lnTo>
                  <a:lnTo>
                    <a:pt x="80268" y="22886"/>
                  </a:lnTo>
                  <a:lnTo>
                    <a:pt x="81976" y="20836"/>
                  </a:lnTo>
                  <a:close/>
                  <a:moveTo>
                    <a:pt x="66093" y="26814"/>
                  </a:moveTo>
                  <a:lnTo>
                    <a:pt x="66605" y="26985"/>
                  </a:lnTo>
                  <a:lnTo>
                    <a:pt x="66434" y="27497"/>
                  </a:lnTo>
                  <a:lnTo>
                    <a:pt x="65580" y="29034"/>
                  </a:lnTo>
                  <a:lnTo>
                    <a:pt x="66093" y="26814"/>
                  </a:lnTo>
                  <a:close/>
                  <a:moveTo>
                    <a:pt x="66947" y="26985"/>
                  </a:moveTo>
                  <a:lnTo>
                    <a:pt x="67971" y="27326"/>
                  </a:lnTo>
                  <a:lnTo>
                    <a:pt x="68142" y="27497"/>
                  </a:lnTo>
                  <a:lnTo>
                    <a:pt x="68142" y="28522"/>
                  </a:lnTo>
                  <a:lnTo>
                    <a:pt x="68313" y="28522"/>
                  </a:lnTo>
                  <a:lnTo>
                    <a:pt x="68313" y="27326"/>
                  </a:lnTo>
                  <a:lnTo>
                    <a:pt x="70192" y="27668"/>
                  </a:lnTo>
                  <a:lnTo>
                    <a:pt x="68313" y="28692"/>
                  </a:lnTo>
                  <a:lnTo>
                    <a:pt x="66434" y="29888"/>
                  </a:lnTo>
                  <a:lnTo>
                    <a:pt x="65282" y="30656"/>
                  </a:lnTo>
                  <a:lnTo>
                    <a:pt x="66093" y="29034"/>
                  </a:lnTo>
                  <a:lnTo>
                    <a:pt x="65922" y="29546"/>
                  </a:lnTo>
                  <a:lnTo>
                    <a:pt x="65922" y="29717"/>
                  </a:lnTo>
                  <a:lnTo>
                    <a:pt x="66093" y="29888"/>
                  </a:lnTo>
                  <a:lnTo>
                    <a:pt x="66264" y="29717"/>
                  </a:lnTo>
                  <a:lnTo>
                    <a:pt x="66947" y="28692"/>
                  </a:lnTo>
                  <a:lnTo>
                    <a:pt x="67801" y="27839"/>
                  </a:lnTo>
                  <a:lnTo>
                    <a:pt x="67971" y="27497"/>
                  </a:lnTo>
                  <a:lnTo>
                    <a:pt x="67971" y="27326"/>
                  </a:lnTo>
                  <a:lnTo>
                    <a:pt x="67288" y="28009"/>
                  </a:lnTo>
                  <a:lnTo>
                    <a:pt x="66434" y="28692"/>
                  </a:lnTo>
                  <a:lnTo>
                    <a:pt x="66947" y="26985"/>
                  </a:lnTo>
                  <a:close/>
                  <a:moveTo>
                    <a:pt x="49176" y="32675"/>
                  </a:moveTo>
                  <a:lnTo>
                    <a:pt x="49157" y="32791"/>
                  </a:lnTo>
                  <a:lnTo>
                    <a:pt x="49176" y="32675"/>
                  </a:lnTo>
                  <a:close/>
                  <a:moveTo>
                    <a:pt x="62165" y="25618"/>
                  </a:moveTo>
                  <a:lnTo>
                    <a:pt x="61823" y="27326"/>
                  </a:lnTo>
                  <a:lnTo>
                    <a:pt x="61311" y="29034"/>
                  </a:lnTo>
                  <a:lnTo>
                    <a:pt x="60799" y="30913"/>
                  </a:lnTo>
                  <a:lnTo>
                    <a:pt x="60457" y="32620"/>
                  </a:lnTo>
                  <a:lnTo>
                    <a:pt x="60457" y="32791"/>
                  </a:lnTo>
                  <a:lnTo>
                    <a:pt x="60628" y="32791"/>
                  </a:lnTo>
                  <a:lnTo>
                    <a:pt x="61652" y="31254"/>
                  </a:lnTo>
                  <a:lnTo>
                    <a:pt x="61140" y="31937"/>
                  </a:lnTo>
                  <a:lnTo>
                    <a:pt x="60799" y="32108"/>
                  </a:lnTo>
                  <a:lnTo>
                    <a:pt x="61311" y="29546"/>
                  </a:lnTo>
                  <a:lnTo>
                    <a:pt x="61823" y="27497"/>
                  </a:lnTo>
                  <a:lnTo>
                    <a:pt x="62165" y="25618"/>
                  </a:lnTo>
                  <a:close/>
                  <a:moveTo>
                    <a:pt x="49157" y="32791"/>
                  </a:moveTo>
                  <a:lnTo>
                    <a:pt x="49128" y="32962"/>
                  </a:lnTo>
                  <a:lnTo>
                    <a:pt x="49157" y="32791"/>
                  </a:lnTo>
                  <a:close/>
                  <a:moveTo>
                    <a:pt x="41329" y="3758"/>
                  </a:moveTo>
                  <a:lnTo>
                    <a:pt x="39622" y="4441"/>
                  </a:lnTo>
                  <a:lnTo>
                    <a:pt x="39622" y="4612"/>
                  </a:lnTo>
                  <a:lnTo>
                    <a:pt x="39622" y="4783"/>
                  </a:lnTo>
                  <a:lnTo>
                    <a:pt x="39792" y="4954"/>
                  </a:lnTo>
                  <a:lnTo>
                    <a:pt x="39963" y="4954"/>
                  </a:lnTo>
                  <a:lnTo>
                    <a:pt x="41842" y="4271"/>
                  </a:lnTo>
                  <a:lnTo>
                    <a:pt x="44062" y="4100"/>
                  </a:lnTo>
                  <a:lnTo>
                    <a:pt x="46111" y="3929"/>
                  </a:lnTo>
                  <a:lnTo>
                    <a:pt x="48331" y="4271"/>
                  </a:lnTo>
                  <a:lnTo>
                    <a:pt x="48502" y="4612"/>
                  </a:lnTo>
                  <a:lnTo>
                    <a:pt x="48844" y="4612"/>
                  </a:lnTo>
                  <a:lnTo>
                    <a:pt x="49185" y="4441"/>
                  </a:lnTo>
                  <a:lnTo>
                    <a:pt x="50893" y="4783"/>
                  </a:lnTo>
                  <a:lnTo>
                    <a:pt x="52772" y="5466"/>
                  </a:lnTo>
                  <a:lnTo>
                    <a:pt x="54480" y="6320"/>
                  </a:lnTo>
                  <a:lnTo>
                    <a:pt x="56187" y="7174"/>
                  </a:lnTo>
                  <a:lnTo>
                    <a:pt x="57724" y="8369"/>
                  </a:lnTo>
                  <a:lnTo>
                    <a:pt x="59261" y="9565"/>
                  </a:lnTo>
                  <a:lnTo>
                    <a:pt x="60457" y="10931"/>
                  </a:lnTo>
                  <a:lnTo>
                    <a:pt x="61652" y="12297"/>
                  </a:lnTo>
                  <a:lnTo>
                    <a:pt x="61652" y="12468"/>
                  </a:lnTo>
                  <a:lnTo>
                    <a:pt x="62165" y="13834"/>
                  </a:lnTo>
                  <a:lnTo>
                    <a:pt x="63019" y="15201"/>
                  </a:lnTo>
                  <a:lnTo>
                    <a:pt x="63531" y="16908"/>
                  </a:lnTo>
                  <a:lnTo>
                    <a:pt x="63531" y="18616"/>
                  </a:lnTo>
                  <a:lnTo>
                    <a:pt x="63189" y="20324"/>
                  </a:lnTo>
                  <a:lnTo>
                    <a:pt x="62506" y="21861"/>
                  </a:lnTo>
                  <a:lnTo>
                    <a:pt x="61652" y="23227"/>
                  </a:lnTo>
                  <a:lnTo>
                    <a:pt x="60457" y="24594"/>
                  </a:lnTo>
                  <a:lnTo>
                    <a:pt x="59091" y="25960"/>
                  </a:lnTo>
                  <a:lnTo>
                    <a:pt x="57554" y="27155"/>
                  </a:lnTo>
                  <a:lnTo>
                    <a:pt x="55846" y="28180"/>
                  </a:lnTo>
                  <a:lnTo>
                    <a:pt x="54138" y="29205"/>
                  </a:lnTo>
                  <a:lnTo>
                    <a:pt x="52430" y="30059"/>
                  </a:lnTo>
                  <a:lnTo>
                    <a:pt x="50552" y="30913"/>
                  </a:lnTo>
                  <a:lnTo>
                    <a:pt x="47136" y="32108"/>
                  </a:lnTo>
                  <a:lnTo>
                    <a:pt x="43891" y="32962"/>
                  </a:lnTo>
                  <a:lnTo>
                    <a:pt x="42696" y="33111"/>
                  </a:lnTo>
                  <a:lnTo>
                    <a:pt x="42696" y="33111"/>
                  </a:lnTo>
                  <a:lnTo>
                    <a:pt x="42696" y="32962"/>
                  </a:lnTo>
                  <a:lnTo>
                    <a:pt x="42525" y="32791"/>
                  </a:lnTo>
                  <a:lnTo>
                    <a:pt x="39963" y="33304"/>
                  </a:lnTo>
                  <a:lnTo>
                    <a:pt x="37231" y="33474"/>
                  </a:lnTo>
                  <a:lnTo>
                    <a:pt x="34498" y="33645"/>
                  </a:lnTo>
                  <a:lnTo>
                    <a:pt x="31936" y="33474"/>
                  </a:lnTo>
                  <a:lnTo>
                    <a:pt x="29204" y="33304"/>
                  </a:lnTo>
                  <a:lnTo>
                    <a:pt x="26642" y="32620"/>
                  </a:lnTo>
                  <a:lnTo>
                    <a:pt x="24080" y="31937"/>
                  </a:lnTo>
                  <a:lnTo>
                    <a:pt x="21689" y="30742"/>
                  </a:lnTo>
                  <a:lnTo>
                    <a:pt x="21006" y="29888"/>
                  </a:lnTo>
                  <a:lnTo>
                    <a:pt x="20494" y="28863"/>
                  </a:lnTo>
                  <a:lnTo>
                    <a:pt x="20152" y="27839"/>
                  </a:lnTo>
                  <a:lnTo>
                    <a:pt x="19982" y="26643"/>
                  </a:lnTo>
                  <a:lnTo>
                    <a:pt x="21860" y="28180"/>
                  </a:lnTo>
                  <a:lnTo>
                    <a:pt x="24080" y="29205"/>
                  </a:lnTo>
                  <a:lnTo>
                    <a:pt x="26301" y="30059"/>
                  </a:lnTo>
                  <a:lnTo>
                    <a:pt x="28521" y="30571"/>
                  </a:lnTo>
                  <a:lnTo>
                    <a:pt x="30912" y="30742"/>
                  </a:lnTo>
                  <a:lnTo>
                    <a:pt x="33303" y="30742"/>
                  </a:lnTo>
                  <a:lnTo>
                    <a:pt x="35694" y="30229"/>
                  </a:lnTo>
                  <a:lnTo>
                    <a:pt x="38084" y="29717"/>
                  </a:lnTo>
                  <a:lnTo>
                    <a:pt x="38255" y="29546"/>
                  </a:lnTo>
                  <a:lnTo>
                    <a:pt x="38084" y="29376"/>
                  </a:lnTo>
                  <a:lnTo>
                    <a:pt x="40817" y="28863"/>
                  </a:lnTo>
                  <a:lnTo>
                    <a:pt x="43208" y="28180"/>
                  </a:lnTo>
                  <a:lnTo>
                    <a:pt x="45770" y="26985"/>
                  </a:lnTo>
                  <a:lnTo>
                    <a:pt x="48161" y="25618"/>
                  </a:lnTo>
                  <a:lnTo>
                    <a:pt x="48844" y="25106"/>
                  </a:lnTo>
                  <a:lnTo>
                    <a:pt x="46111" y="27668"/>
                  </a:lnTo>
                  <a:lnTo>
                    <a:pt x="43208" y="29888"/>
                  </a:lnTo>
                  <a:lnTo>
                    <a:pt x="43379" y="29888"/>
                  </a:lnTo>
                  <a:lnTo>
                    <a:pt x="45940" y="28009"/>
                  </a:lnTo>
                  <a:lnTo>
                    <a:pt x="48331" y="26131"/>
                  </a:lnTo>
                  <a:lnTo>
                    <a:pt x="50552" y="23911"/>
                  </a:lnTo>
                  <a:lnTo>
                    <a:pt x="52772" y="21520"/>
                  </a:lnTo>
                  <a:lnTo>
                    <a:pt x="53284" y="21178"/>
                  </a:lnTo>
                  <a:lnTo>
                    <a:pt x="53284" y="21007"/>
                  </a:lnTo>
                  <a:lnTo>
                    <a:pt x="53796" y="20324"/>
                  </a:lnTo>
                  <a:lnTo>
                    <a:pt x="53967" y="20153"/>
                  </a:lnTo>
                  <a:lnTo>
                    <a:pt x="53796" y="19983"/>
                  </a:lnTo>
                  <a:lnTo>
                    <a:pt x="53455" y="19983"/>
                  </a:lnTo>
                  <a:lnTo>
                    <a:pt x="51235" y="22203"/>
                  </a:lnTo>
                  <a:lnTo>
                    <a:pt x="49015" y="24081"/>
                  </a:lnTo>
                  <a:lnTo>
                    <a:pt x="46453" y="25789"/>
                  </a:lnTo>
                  <a:lnTo>
                    <a:pt x="43891" y="26985"/>
                  </a:lnTo>
                  <a:lnTo>
                    <a:pt x="41159" y="28009"/>
                  </a:lnTo>
                  <a:lnTo>
                    <a:pt x="38255" y="28863"/>
                  </a:lnTo>
                  <a:lnTo>
                    <a:pt x="35352" y="29205"/>
                  </a:lnTo>
                  <a:lnTo>
                    <a:pt x="32278" y="29376"/>
                  </a:lnTo>
                  <a:lnTo>
                    <a:pt x="32107" y="29546"/>
                  </a:lnTo>
                  <a:lnTo>
                    <a:pt x="32107" y="29717"/>
                  </a:lnTo>
                  <a:lnTo>
                    <a:pt x="35010" y="29717"/>
                  </a:lnTo>
                  <a:lnTo>
                    <a:pt x="37743" y="29546"/>
                  </a:lnTo>
                  <a:lnTo>
                    <a:pt x="35352" y="29888"/>
                  </a:lnTo>
                  <a:lnTo>
                    <a:pt x="32961" y="30229"/>
                  </a:lnTo>
                  <a:lnTo>
                    <a:pt x="30570" y="30229"/>
                  </a:lnTo>
                  <a:lnTo>
                    <a:pt x="28179" y="30059"/>
                  </a:lnTo>
                  <a:lnTo>
                    <a:pt x="25959" y="29546"/>
                  </a:lnTo>
                  <a:lnTo>
                    <a:pt x="23910" y="28692"/>
                  </a:lnTo>
                  <a:lnTo>
                    <a:pt x="21860" y="27497"/>
                  </a:lnTo>
                  <a:lnTo>
                    <a:pt x="19982" y="26301"/>
                  </a:lnTo>
                  <a:lnTo>
                    <a:pt x="19811" y="25618"/>
                  </a:lnTo>
                  <a:lnTo>
                    <a:pt x="19982" y="23740"/>
                  </a:lnTo>
                  <a:lnTo>
                    <a:pt x="20323" y="21861"/>
                  </a:lnTo>
                  <a:lnTo>
                    <a:pt x="21006" y="19983"/>
                  </a:lnTo>
                  <a:lnTo>
                    <a:pt x="21689" y="18104"/>
                  </a:lnTo>
                  <a:lnTo>
                    <a:pt x="22714" y="16396"/>
                  </a:lnTo>
                  <a:lnTo>
                    <a:pt x="23739" y="14688"/>
                  </a:lnTo>
                  <a:lnTo>
                    <a:pt x="24934" y="12980"/>
                  </a:lnTo>
                  <a:lnTo>
                    <a:pt x="26130" y="11614"/>
                  </a:lnTo>
                  <a:lnTo>
                    <a:pt x="27667" y="9906"/>
                  </a:lnTo>
                  <a:lnTo>
                    <a:pt x="29204" y="8540"/>
                  </a:lnTo>
                  <a:lnTo>
                    <a:pt x="31082" y="7174"/>
                  </a:lnTo>
                  <a:lnTo>
                    <a:pt x="32961" y="6149"/>
                  </a:lnTo>
                  <a:lnTo>
                    <a:pt x="34840" y="5295"/>
                  </a:lnTo>
                  <a:lnTo>
                    <a:pt x="36889" y="4441"/>
                  </a:lnTo>
                  <a:lnTo>
                    <a:pt x="39109" y="4100"/>
                  </a:lnTo>
                  <a:lnTo>
                    <a:pt x="41329" y="3758"/>
                  </a:lnTo>
                  <a:close/>
                  <a:moveTo>
                    <a:pt x="49128" y="32962"/>
                  </a:moveTo>
                  <a:lnTo>
                    <a:pt x="49015" y="33645"/>
                  </a:lnTo>
                  <a:lnTo>
                    <a:pt x="49015" y="33645"/>
                  </a:lnTo>
                  <a:lnTo>
                    <a:pt x="49128" y="32962"/>
                  </a:lnTo>
                  <a:close/>
                  <a:moveTo>
                    <a:pt x="22202" y="31425"/>
                  </a:moveTo>
                  <a:lnTo>
                    <a:pt x="24422" y="32620"/>
                  </a:lnTo>
                  <a:lnTo>
                    <a:pt x="26642" y="33474"/>
                  </a:lnTo>
                  <a:lnTo>
                    <a:pt x="29033" y="33987"/>
                  </a:lnTo>
                  <a:lnTo>
                    <a:pt x="31424" y="34328"/>
                  </a:lnTo>
                  <a:lnTo>
                    <a:pt x="28862" y="34157"/>
                  </a:lnTo>
                  <a:lnTo>
                    <a:pt x="26301" y="33645"/>
                  </a:lnTo>
                  <a:lnTo>
                    <a:pt x="25105" y="33304"/>
                  </a:lnTo>
                  <a:lnTo>
                    <a:pt x="24080" y="32791"/>
                  </a:lnTo>
                  <a:lnTo>
                    <a:pt x="23056" y="32108"/>
                  </a:lnTo>
                  <a:lnTo>
                    <a:pt x="22202" y="31425"/>
                  </a:lnTo>
                  <a:close/>
                  <a:moveTo>
                    <a:pt x="43379" y="33987"/>
                  </a:moveTo>
                  <a:lnTo>
                    <a:pt x="42866" y="35182"/>
                  </a:lnTo>
                  <a:lnTo>
                    <a:pt x="41159" y="35011"/>
                  </a:lnTo>
                  <a:lnTo>
                    <a:pt x="41329" y="35011"/>
                  </a:lnTo>
                  <a:lnTo>
                    <a:pt x="42183" y="34157"/>
                  </a:lnTo>
                  <a:lnTo>
                    <a:pt x="43379" y="33987"/>
                  </a:lnTo>
                  <a:close/>
                  <a:moveTo>
                    <a:pt x="57895" y="28522"/>
                  </a:moveTo>
                  <a:lnTo>
                    <a:pt x="57041" y="30571"/>
                  </a:lnTo>
                  <a:lnTo>
                    <a:pt x="56187" y="32620"/>
                  </a:lnTo>
                  <a:lnTo>
                    <a:pt x="55504" y="33987"/>
                  </a:lnTo>
                  <a:lnTo>
                    <a:pt x="55163" y="34841"/>
                  </a:lnTo>
                  <a:lnTo>
                    <a:pt x="55163" y="35182"/>
                  </a:lnTo>
                  <a:lnTo>
                    <a:pt x="55334" y="35524"/>
                  </a:lnTo>
                  <a:lnTo>
                    <a:pt x="55504" y="35353"/>
                  </a:lnTo>
                  <a:lnTo>
                    <a:pt x="55504" y="35011"/>
                  </a:lnTo>
                  <a:lnTo>
                    <a:pt x="55504" y="34499"/>
                  </a:lnTo>
                  <a:lnTo>
                    <a:pt x="55846" y="33645"/>
                  </a:lnTo>
                  <a:lnTo>
                    <a:pt x="56700" y="31767"/>
                  </a:lnTo>
                  <a:lnTo>
                    <a:pt x="57383" y="30059"/>
                  </a:lnTo>
                  <a:lnTo>
                    <a:pt x="57895" y="28522"/>
                  </a:lnTo>
                  <a:close/>
                  <a:moveTo>
                    <a:pt x="41842" y="34157"/>
                  </a:moveTo>
                  <a:lnTo>
                    <a:pt x="41329" y="34670"/>
                  </a:lnTo>
                  <a:lnTo>
                    <a:pt x="40817" y="35011"/>
                  </a:lnTo>
                  <a:lnTo>
                    <a:pt x="39109" y="35011"/>
                  </a:lnTo>
                  <a:lnTo>
                    <a:pt x="37401" y="35182"/>
                  </a:lnTo>
                  <a:lnTo>
                    <a:pt x="35694" y="35695"/>
                  </a:lnTo>
                  <a:lnTo>
                    <a:pt x="34157" y="36378"/>
                  </a:lnTo>
                  <a:lnTo>
                    <a:pt x="34157" y="36378"/>
                  </a:lnTo>
                  <a:lnTo>
                    <a:pt x="34327" y="35695"/>
                  </a:lnTo>
                  <a:lnTo>
                    <a:pt x="34327" y="35011"/>
                  </a:lnTo>
                  <a:lnTo>
                    <a:pt x="38426" y="34670"/>
                  </a:lnTo>
                  <a:lnTo>
                    <a:pt x="40646" y="34328"/>
                  </a:lnTo>
                  <a:lnTo>
                    <a:pt x="41842" y="34157"/>
                  </a:lnTo>
                  <a:close/>
                  <a:moveTo>
                    <a:pt x="34157" y="35182"/>
                  </a:moveTo>
                  <a:lnTo>
                    <a:pt x="34157" y="35865"/>
                  </a:lnTo>
                  <a:lnTo>
                    <a:pt x="33986" y="36548"/>
                  </a:lnTo>
                  <a:lnTo>
                    <a:pt x="33815" y="36548"/>
                  </a:lnTo>
                  <a:lnTo>
                    <a:pt x="33644" y="36719"/>
                  </a:lnTo>
                  <a:lnTo>
                    <a:pt x="32790" y="37232"/>
                  </a:lnTo>
                  <a:lnTo>
                    <a:pt x="32961" y="36548"/>
                  </a:lnTo>
                  <a:lnTo>
                    <a:pt x="33132" y="35182"/>
                  </a:lnTo>
                  <a:close/>
                  <a:moveTo>
                    <a:pt x="51918" y="31596"/>
                  </a:moveTo>
                  <a:lnTo>
                    <a:pt x="51064" y="34499"/>
                  </a:lnTo>
                  <a:lnTo>
                    <a:pt x="50039" y="37232"/>
                  </a:lnTo>
                  <a:lnTo>
                    <a:pt x="48331" y="36548"/>
                  </a:lnTo>
                  <a:lnTo>
                    <a:pt x="48844" y="34670"/>
                  </a:lnTo>
                  <a:lnTo>
                    <a:pt x="49015" y="33645"/>
                  </a:lnTo>
                  <a:lnTo>
                    <a:pt x="48673" y="34499"/>
                  </a:lnTo>
                  <a:lnTo>
                    <a:pt x="47990" y="36548"/>
                  </a:lnTo>
                  <a:lnTo>
                    <a:pt x="47307" y="36207"/>
                  </a:lnTo>
                  <a:lnTo>
                    <a:pt x="47819" y="33645"/>
                  </a:lnTo>
                  <a:lnTo>
                    <a:pt x="47648" y="33645"/>
                  </a:lnTo>
                  <a:lnTo>
                    <a:pt x="47307" y="34841"/>
                  </a:lnTo>
                  <a:lnTo>
                    <a:pt x="46794" y="36036"/>
                  </a:lnTo>
                  <a:lnTo>
                    <a:pt x="45940" y="35865"/>
                  </a:lnTo>
                  <a:lnTo>
                    <a:pt x="45940" y="34841"/>
                  </a:lnTo>
                  <a:lnTo>
                    <a:pt x="46111" y="33645"/>
                  </a:lnTo>
                  <a:lnTo>
                    <a:pt x="45940" y="33645"/>
                  </a:lnTo>
                  <a:lnTo>
                    <a:pt x="45770" y="34670"/>
                  </a:lnTo>
                  <a:lnTo>
                    <a:pt x="45599" y="35695"/>
                  </a:lnTo>
                  <a:lnTo>
                    <a:pt x="44403" y="35524"/>
                  </a:lnTo>
                  <a:lnTo>
                    <a:pt x="44574" y="34670"/>
                  </a:lnTo>
                  <a:lnTo>
                    <a:pt x="44574" y="33816"/>
                  </a:lnTo>
                  <a:lnTo>
                    <a:pt x="44233" y="35524"/>
                  </a:lnTo>
                  <a:lnTo>
                    <a:pt x="43037" y="35182"/>
                  </a:lnTo>
                  <a:lnTo>
                    <a:pt x="43550" y="33987"/>
                  </a:lnTo>
                  <a:lnTo>
                    <a:pt x="44574" y="33816"/>
                  </a:lnTo>
                  <a:lnTo>
                    <a:pt x="44574" y="33645"/>
                  </a:lnTo>
                  <a:lnTo>
                    <a:pt x="46794" y="33133"/>
                  </a:lnTo>
                  <a:lnTo>
                    <a:pt x="49185" y="32620"/>
                  </a:lnTo>
                  <a:lnTo>
                    <a:pt x="51918" y="31596"/>
                  </a:lnTo>
                  <a:close/>
                  <a:moveTo>
                    <a:pt x="61311" y="25277"/>
                  </a:moveTo>
                  <a:lnTo>
                    <a:pt x="62165" y="25618"/>
                  </a:lnTo>
                  <a:lnTo>
                    <a:pt x="65922" y="26814"/>
                  </a:lnTo>
                  <a:lnTo>
                    <a:pt x="65239" y="28180"/>
                  </a:lnTo>
                  <a:lnTo>
                    <a:pt x="64556" y="29376"/>
                  </a:lnTo>
                  <a:lnTo>
                    <a:pt x="64043" y="30059"/>
                  </a:lnTo>
                  <a:lnTo>
                    <a:pt x="63531" y="30742"/>
                  </a:lnTo>
                  <a:lnTo>
                    <a:pt x="63531" y="30742"/>
                  </a:lnTo>
                  <a:lnTo>
                    <a:pt x="63702" y="30400"/>
                  </a:lnTo>
                  <a:lnTo>
                    <a:pt x="63873" y="29888"/>
                  </a:lnTo>
                  <a:lnTo>
                    <a:pt x="64043" y="29205"/>
                  </a:lnTo>
                  <a:lnTo>
                    <a:pt x="63531" y="30059"/>
                  </a:lnTo>
                  <a:lnTo>
                    <a:pt x="63189" y="30913"/>
                  </a:lnTo>
                  <a:lnTo>
                    <a:pt x="63189" y="31083"/>
                  </a:lnTo>
                  <a:lnTo>
                    <a:pt x="63360" y="31083"/>
                  </a:lnTo>
                  <a:lnTo>
                    <a:pt x="64043" y="30400"/>
                  </a:lnTo>
                  <a:lnTo>
                    <a:pt x="64727" y="29546"/>
                  </a:lnTo>
                  <a:lnTo>
                    <a:pt x="65580" y="28009"/>
                  </a:lnTo>
                  <a:lnTo>
                    <a:pt x="64897" y="30229"/>
                  </a:lnTo>
                  <a:lnTo>
                    <a:pt x="64897" y="30571"/>
                  </a:lnTo>
                  <a:lnTo>
                    <a:pt x="65068" y="30742"/>
                  </a:lnTo>
                  <a:lnTo>
                    <a:pt x="65153" y="30742"/>
                  </a:lnTo>
                  <a:lnTo>
                    <a:pt x="62848" y="32279"/>
                  </a:lnTo>
                  <a:lnTo>
                    <a:pt x="60115" y="33816"/>
                  </a:lnTo>
                  <a:lnTo>
                    <a:pt x="57383" y="35353"/>
                  </a:lnTo>
                  <a:lnTo>
                    <a:pt x="54480" y="36548"/>
                  </a:lnTo>
                  <a:lnTo>
                    <a:pt x="51576" y="37744"/>
                  </a:lnTo>
                  <a:lnTo>
                    <a:pt x="51406" y="37915"/>
                  </a:lnTo>
                  <a:lnTo>
                    <a:pt x="50552" y="37573"/>
                  </a:lnTo>
                  <a:lnTo>
                    <a:pt x="51235" y="36890"/>
                  </a:lnTo>
                  <a:lnTo>
                    <a:pt x="51235" y="36719"/>
                  </a:lnTo>
                  <a:lnTo>
                    <a:pt x="50552" y="37232"/>
                  </a:lnTo>
                  <a:lnTo>
                    <a:pt x="50552" y="37232"/>
                  </a:lnTo>
                  <a:lnTo>
                    <a:pt x="51406" y="34328"/>
                  </a:lnTo>
                  <a:lnTo>
                    <a:pt x="52259" y="31425"/>
                  </a:lnTo>
                  <a:lnTo>
                    <a:pt x="53967" y="30742"/>
                  </a:lnTo>
                  <a:lnTo>
                    <a:pt x="52943" y="33304"/>
                  </a:lnTo>
                  <a:lnTo>
                    <a:pt x="52430" y="34670"/>
                  </a:lnTo>
                  <a:lnTo>
                    <a:pt x="52089" y="36036"/>
                  </a:lnTo>
                  <a:lnTo>
                    <a:pt x="52259" y="36378"/>
                  </a:lnTo>
                  <a:lnTo>
                    <a:pt x="52430" y="36207"/>
                  </a:lnTo>
                  <a:lnTo>
                    <a:pt x="53626" y="34499"/>
                  </a:lnTo>
                  <a:lnTo>
                    <a:pt x="53626" y="34328"/>
                  </a:lnTo>
                  <a:lnTo>
                    <a:pt x="52772" y="35182"/>
                  </a:lnTo>
                  <a:lnTo>
                    <a:pt x="54309" y="30571"/>
                  </a:lnTo>
                  <a:lnTo>
                    <a:pt x="56187" y="29546"/>
                  </a:lnTo>
                  <a:lnTo>
                    <a:pt x="56187" y="29546"/>
                  </a:lnTo>
                  <a:lnTo>
                    <a:pt x="55163" y="32279"/>
                  </a:lnTo>
                  <a:lnTo>
                    <a:pt x="54138" y="35011"/>
                  </a:lnTo>
                  <a:lnTo>
                    <a:pt x="54309" y="35182"/>
                  </a:lnTo>
                  <a:lnTo>
                    <a:pt x="54480" y="35182"/>
                  </a:lnTo>
                  <a:lnTo>
                    <a:pt x="54650" y="34841"/>
                  </a:lnTo>
                  <a:lnTo>
                    <a:pt x="55163" y="34157"/>
                  </a:lnTo>
                  <a:lnTo>
                    <a:pt x="54992" y="33987"/>
                  </a:lnTo>
                  <a:lnTo>
                    <a:pt x="54821" y="34157"/>
                  </a:lnTo>
                  <a:lnTo>
                    <a:pt x="56529" y="29376"/>
                  </a:lnTo>
                  <a:lnTo>
                    <a:pt x="57895" y="28522"/>
                  </a:lnTo>
                  <a:lnTo>
                    <a:pt x="59261" y="27326"/>
                  </a:lnTo>
                  <a:lnTo>
                    <a:pt x="58920" y="29376"/>
                  </a:lnTo>
                  <a:lnTo>
                    <a:pt x="58237" y="31254"/>
                  </a:lnTo>
                  <a:lnTo>
                    <a:pt x="57554" y="33133"/>
                  </a:lnTo>
                  <a:lnTo>
                    <a:pt x="56871" y="35011"/>
                  </a:lnTo>
                  <a:lnTo>
                    <a:pt x="56871" y="35182"/>
                  </a:lnTo>
                  <a:lnTo>
                    <a:pt x="57212" y="35182"/>
                  </a:lnTo>
                  <a:lnTo>
                    <a:pt x="58237" y="33304"/>
                  </a:lnTo>
                  <a:lnTo>
                    <a:pt x="58920" y="31254"/>
                  </a:lnTo>
                  <a:lnTo>
                    <a:pt x="59432" y="29205"/>
                  </a:lnTo>
                  <a:lnTo>
                    <a:pt x="59603" y="27155"/>
                  </a:lnTo>
                  <a:lnTo>
                    <a:pt x="60799" y="25960"/>
                  </a:lnTo>
                  <a:lnTo>
                    <a:pt x="60457" y="27839"/>
                  </a:lnTo>
                  <a:lnTo>
                    <a:pt x="60115" y="29717"/>
                  </a:lnTo>
                  <a:lnTo>
                    <a:pt x="59774" y="31596"/>
                  </a:lnTo>
                  <a:lnTo>
                    <a:pt x="59774" y="33304"/>
                  </a:lnTo>
                  <a:lnTo>
                    <a:pt x="59945" y="33474"/>
                  </a:lnTo>
                  <a:lnTo>
                    <a:pt x="59945" y="33304"/>
                  </a:lnTo>
                  <a:lnTo>
                    <a:pt x="60457" y="29546"/>
                  </a:lnTo>
                  <a:lnTo>
                    <a:pt x="60799" y="27668"/>
                  </a:lnTo>
                  <a:lnTo>
                    <a:pt x="60969" y="25789"/>
                  </a:lnTo>
                  <a:lnTo>
                    <a:pt x="61311" y="25277"/>
                  </a:lnTo>
                  <a:close/>
                  <a:moveTo>
                    <a:pt x="74803" y="27839"/>
                  </a:moveTo>
                  <a:lnTo>
                    <a:pt x="72924" y="29717"/>
                  </a:lnTo>
                  <a:lnTo>
                    <a:pt x="70875" y="31425"/>
                  </a:lnTo>
                  <a:lnTo>
                    <a:pt x="66434" y="34670"/>
                  </a:lnTo>
                  <a:lnTo>
                    <a:pt x="64214" y="36207"/>
                  </a:lnTo>
                  <a:lnTo>
                    <a:pt x="61994" y="37915"/>
                  </a:lnTo>
                  <a:lnTo>
                    <a:pt x="59945" y="39964"/>
                  </a:lnTo>
                  <a:lnTo>
                    <a:pt x="59091" y="40989"/>
                  </a:lnTo>
                  <a:lnTo>
                    <a:pt x="58237" y="42184"/>
                  </a:lnTo>
                  <a:lnTo>
                    <a:pt x="55846" y="40306"/>
                  </a:lnTo>
                  <a:lnTo>
                    <a:pt x="53455" y="38769"/>
                  </a:lnTo>
                  <a:lnTo>
                    <a:pt x="51576" y="37915"/>
                  </a:lnTo>
                  <a:lnTo>
                    <a:pt x="52943" y="37744"/>
                  </a:lnTo>
                  <a:lnTo>
                    <a:pt x="54309" y="37402"/>
                  </a:lnTo>
                  <a:lnTo>
                    <a:pt x="56871" y="36378"/>
                  </a:lnTo>
                  <a:lnTo>
                    <a:pt x="59432" y="35182"/>
                  </a:lnTo>
                  <a:lnTo>
                    <a:pt x="61823" y="33816"/>
                  </a:lnTo>
                  <a:lnTo>
                    <a:pt x="66776" y="31083"/>
                  </a:lnTo>
                  <a:lnTo>
                    <a:pt x="69338" y="29546"/>
                  </a:lnTo>
                  <a:lnTo>
                    <a:pt x="71558" y="27839"/>
                  </a:lnTo>
                  <a:close/>
                  <a:moveTo>
                    <a:pt x="80097" y="23057"/>
                  </a:moveTo>
                  <a:lnTo>
                    <a:pt x="79926" y="24594"/>
                  </a:lnTo>
                  <a:lnTo>
                    <a:pt x="79585" y="25960"/>
                  </a:lnTo>
                  <a:lnTo>
                    <a:pt x="79072" y="27326"/>
                  </a:lnTo>
                  <a:lnTo>
                    <a:pt x="78560" y="28863"/>
                  </a:lnTo>
                  <a:lnTo>
                    <a:pt x="76681" y="30059"/>
                  </a:lnTo>
                  <a:lnTo>
                    <a:pt x="76852" y="28863"/>
                  </a:lnTo>
                  <a:lnTo>
                    <a:pt x="77706" y="26472"/>
                  </a:lnTo>
                  <a:lnTo>
                    <a:pt x="77706" y="26301"/>
                  </a:lnTo>
                  <a:lnTo>
                    <a:pt x="77364" y="26301"/>
                  </a:lnTo>
                  <a:lnTo>
                    <a:pt x="76852" y="27326"/>
                  </a:lnTo>
                  <a:lnTo>
                    <a:pt x="76340" y="28522"/>
                  </a:lnTo>
                  <a:lnTo>
                    <a:pt x="76169" y="29546"/>
                  </a:lnTo>
                  <a:lnTo>
                    <a:pt x="75998" y="30571"/>
                  </a:lnTo>
                  <a:lnTo>
                    <a:pt x="74290" y="31596"/>
                  </a:lnTo>
                  <a:lnTo>
                    <a:pt x="74461" y="30742"/>
                  </a:lnTo>
                  <a:lnTo>
                    <a:pt x="74461" y="29888"/>
                  </a:lnTo>
                  <a:lnTo>
                    <a:pt x="74461" y="29717"/>
                  </a:lnTo>
                  <a:lnTo>
                    <a:pt x="74290" y="29888"/>
                  </a:lnTo>
                  <a:lnTo>
                    <a:pt x="74120" y="30571"/>
                  </a:lnTo>
                  <a:lnTo>
                    <a:pt x="73949" y="31254"/>
                  </a:lnTo>
                  <a:lnTo>
                    <a:pt x="73436" y="32108"/>
                  </a:lnTo>
                  <a:lnTo>
                    <a:pt x="69679" y="34499"/>
                  </a:lnTo>
                  <a:lnTo>
                    <a:pt x="65922" y="36890"/>
                  </a:lnTo>
                  <a:lnTo>
                    <a:pt x="62506" y="39452"/>
                  </a:lnTo>
                  <a:lnTo>
                    <a:pt x="60799" y="40989"/>
                  </a:lnTo>
                  <a:lnTo>
                    <a:pt x="59261" y="42355"/>
                  </a:lnTo>
                  <a:lnTo>
                    <a:pt x="59091" y="42697"/>
                  </a:lnTo>
                  <a:lnTo>
                    <a:pt x="59261" y="42867"/>
                  </a:lnTo>
                  <a:lnTo>
                    <a:pt x="59432" y="43038"/>
                  </a:lnTo>
                  <a:lnTo>
                    <a:pt x="59774" y="43038"/>
                  </a:lnTo>
                  <a:lnTo>
                    <a:pt x="61994" y="41160"/>
                  </a:lnTo>
                  <a:lnTo>
                    <a:pt x="64214" y="39452"/>
                  </a:lnTo>
                  <a:lnTo>
                    <a:pt x="68996" y="36207"/>
                  </a:lnTo>
                  <a:lnTo>
                    <a:pt x="66434" y="38256"/>
                  </a:lnTo>
                  <a:lnTo>
                    <a:pt x="64214" y="40135"/>
                  </a:lnTo>
                  <a:lnTo>
                    <a:pt x="63019" y="41160"/>
                  </a:lnTo>
                  <a:lnTo>
                    <a:pt x="62165" y="42184"/>
                  </a:lnTo>
                  <a:lnTo>
                    <a:pt x="61994" y="42355"/>
                  </a:lnTo>
                  <a:lnTo>
                    <a:pt x="62165" y="42526"/>
                  </a:lnTo>
                  <a:lnTo>
                    <a:pt x="62506" y="42526"/>
                  </a:lnTo>
                  <a:lnTo>
                    <a:pt x="63531" y="41672"/>
                  </a:lnTo>
                  <a:lnTo>
                    <a:pt x="64727" y="40818"/>
                  </a:lnTo>
                  <a:lnTo>
                    <a:pt x="66947" y="38769"/>
                  </a:lnTo>
                  <a:lnTo>
                    <a:pt x="67459" y="38256"/>
                  </a:lnTo>
                  <a:lnTo>
                    <a:pt x="69167" y="37232"/>
                  </a:lnTo>
                  <a:lnTo>
                    <a:pt x="70704" y="36207"/>
                  </a:lnTo>
                  <a:lnTo>
                    <a:pt x="73949" y="33816"/>
                  </a:lnTo>
                  <a:lnTo>
                    <a:pt x="74120" y="33816"/>
                  </a:lnTo>
                  <a:lnTo>
                    <a:pt x="75827" y="32620"/>
                  </a:lnTo>
                  <a:lnTo>
                    <a:pt x="77535" y="31425"/>
                  </a:lnTo>
                  <a:lnTo>
                    <a:pt x="80780" y="28692"/>
                  </a:lnTo>
                  <a:lnTo>
                    <a:pt x="87099" y="24081"/>
                  </a:lnTo>
                  <a:lnTo>
                    <a:pt x="86074" y="25106"/>
                  </a:lnTo>
                  <a:lnTo>
                    <a:pt x="81634" y="28522"/>
                  </a:lnTo>
                  <a:lnTo>
                    <a:pt x="76511" y="32620"/>
                  </a:lnTo>
                  <a:lnTo>
                    <a:pt x="71216" y="36890"/>
                  </a:lnTo>
                  <a:lnTo>
                    <a:pt x="68655" y="38769"/>
                  </a:lnTo>
                  <a:lnTo>
                    <a:pt x="65922" y="40647"/>
                  </a:lnTo>
                  <a:lnTo>
                    <a:pt x="60457" y="44063"/>
                  </a:lnTo>
                  <a:lnTo>
                    <a:pt x="58578" y="42355"/>
                  </a:lnTo>
                  <a:lnTo>
                    <a:pt x="60799" y="40135"/>
                  </a:lnTo>
                  <a:lnTo>
                    <a:pt x="63189" y="38085"/>
                  </a:lnTo>
                  <a:lnTo>
                    <a:pt x="65580" y="36207"/>
                  </a:lnTo>
                  <a:lnTo>
                    <a:pt x="68142" y="34328"/>
                  </a:lnTo>
                  <a:lnTo>
                    <a:pt x="70704" y="32450"/>
                  </a:lnTo>
                  <a:lnTo>
                    <a:pt x="73266" y="30400"/>
                  </a:lnTo>
                  <a:lnTo>
                    <a:pt x="75486" y="28180"/>
                  </a:lnTo>
                  <a:lnTo>
                    <a:pt x="77706" y="25789"/>
                  </a:lnTo>
                  <a:lnTo>
                    <a:pt x="80097" y="23057"/>
                  </a:lnTo>
                  <a:close/>
                  <a:moveTo>
                    <a:pt x="93247" y="39281"/>
                  </a:moveTo>
                  <a:lnTo>
                    <a:pt x="94101" y="40476"/>
                  </a:lnTo>
                  <a:lnTo>
                    <a:pt x="94955" y="41843"/>
                  </a:lnTo>
                  <a:lnTo>
                    <a:pt x="93760" y="44404"/>
                  </a:lnTo>
                  <a:lnTo>
                    <a:pt x="92735" y="41672"/>
                  </a:lnTo>
                  <a:lnTo>
                    <a:pt x="93247" y="39281"/>
                  </a:lnTo>
                  <a:close/>
                  <a:moveTo>
                    <a:pt x="96321" y="42867"/>
                  </a:moveTo>
                  <a:lnTo>
                    <a:pt x="96834" y="43551"/>
                  </a:lnTo>
                  <a:lnTo>
                    <a:pt x="96663" y="44404"/>
                  </a:lnTo>
                  <a:lnTo>
                    <a:pt x="96492" y="44234"/>
                  </a:lnTo>
                  <a:lnTo>
                    <a:pt x="96150" y="43209"/>
                  </a:lnTo>
                  <a:lnTo>
                    <a:pt x="96321" y="42867"/>
                  </a:lnTo>
                  <a:close/>
                  <a:moveTo>
                    <a:pt x="98712" y="43380"/>
                  </a:moveTo>
                  <a:lnTo>
                    <a:pt x="99054" y="43892"/>
                  </a:lnTo>
                  <a:lnTo>
                    <a:pt x="99054" y="44404"/>
                  </a:lnTo>
                  <a:lnTo>
                    <a:pt x="98712" y="43380"/>
                  </a:lnTo>
                  <a:close/>
                  <a:moveTo>
                    <a:pt x="93418" y="38598"/>
                  </a:moveTo>
                  <a:lnTo>
                    <a:pt x="94443" y="39281"/>
                  </a:lnTo>
                  <a:lnTo>
                    <a:pt x="95638" y="40135"/>
                  </a:lnTo>
                  <a:lnTo>
                    <a:pt x="96150" y="40647"/>
                  </a:lnTo>
                  <a:lnTo>
                    <a:pt x="97517" y="41843"/>
                  </a:lnTo>
                  <a:lnTo>
                    <a:pt x="97517" y="42013"/>
                  </a:lnTo>
                  <a:lnTo>
                    <a:pt x="98541" y="43209"/>
                  </a:lnTo>
                  <a:lnTo>
                    <a:pt x="98883" y="45258"/>
                  </a:lnTo>
                  <a:lnTo>
                    <a:pt x="98712" y="45429"/>
                  </a:lnTo>
                  <a:lnTo>
                    <a:pt x="97688" y="44063"/>
                  </a:lnTo>
                  <a:lnTo>
                    <a:pt x="97517" y="42013"/>
                  </a:lnTo>
                  <a:lnTo>
                    <a:pt x="97517" y="43892"/>
                  </a:lnTo>
                  <a:lnTo>
                    <a:pt x="97004" y="43380"/>
                  </a:lnTo>
                  <a:lnTo>
                    <a:pt x="97175" y="42355"/>
                  </a:lnTo>
                  <a:lnTo>
                    <a:pt x="97004" y="43209"/>
                  </a:lnTo>
                  <a:lnTo>
                    <a:pt x="96321" y="42526"/>
                  </a:lnTo>
                  <a:lnTo>
                    <a:pt x="96150" y="40647"/>
                  </a:lnTo>
                  <a:lnTo>
                    <a:pt x="96150" y="42355"/>
                  </a:lnTo>
                  <a:lnTo>
                    <a:pt x="95980" y="42184"/>
                  </a:lnTo>
                  <a:lnTo>
                    <a:pt x="95297" y="41330"/>
                  </a:lnTo>
                  <a:lnTo>
                    <a:pt x="95638" y="40135"/>
                  </a:lnTo>
                  <a:lnTo>
                    <a:pt x="95126" y="41160"/>
                  </a:lnTo>
                  <a:lnTo>
                    <a:pt x="94784" y="41160"/>
                  </a:lnTo>
                  <a:lnTo>
                    <a:pt x="94613" y="40989"/>
                  </a:lnTo>
                  <a:lnTo>
                    <a:pt x="94443" y="40476"/>
                  </a:lnTo>
                  <a:lnTo>
                    <a:pt x="93930" y="39623"/>
                  </a:lnTo>
                  <a:lnTo>
                    <a:pt x="93418" y="38939"/>
                  </a:lnTo>
                  <a:lnTo>
                    <a:pt x="93418" y="38598"/>
                  </a:lnTo>
                  <a:close/>
                  <a:moveTo>
                    <a:pt x="99225" y="44063"/>
                  </a:moveTo>
                  <a:lnTo>
                    <a:pt x="99651" y="44746"/>
                  </a:lnTo>
                  <a:lnTo>
                    <a:pt x="99566" y="44746"/>
                  </a:lnTo>
                  <a:lnTo>
                    <a:pt x="99395" y="46112"/>
                  </a:lnTo>
                  <a:lnTo>
                    <a:pt x="99054" y="44746"/>
                  </a:lnTo>
                  <a:lnTo>
                    <a:pt x="99225" y="44063"/>
                  </a:lnTo>
                  <a:close/>
                  <a:moveTo>
                    <a:pt x="25276" y="34328"/>
                  </a:moveTo>
                  <a:lnTo>
                    <a:pt x="25959" y="34499"/>
                  </a:lnTo>
                  <a:lnTo>
                    <a:pt x="26130" y="35695"/>
                  </a:lnTo>
                  <a:lnTo>
                    <a:pt x="25959" y="37061"/>
                  </a:lnTo>
                  <a:lnTo>
                    <a:pt x="25447" y="39623"/>
                  </a:lnTo>
                  <a:lnTo>
                    <a:pt x="24934" y="41672"/>
                  </a:lnTo>
                  <a:lnTo>
                    <a:pt x="24763" y="42867"/>
                  </a:lnTo>
                  <a:lnTo>
                    <a:pt x="24763" y="43380"/>
                  </a:lnTo>
                  <a:lnTo>
                    <a:pt x="24763" y="43721"/>
                  </a:lnTo>
                  <a:lnTo>
                    <a:pt x="24934" y="43892"/>
                  </a:lnTo>
                  <a:lnTo>
                    <a:pt x="25105" y="43721"/>
                  </a:lnTo>
                  <a:lnTo>
                    <a:pt x="25276" y="42867"/>
                  </a:lnTo>
                  <a:lnTo>
                    <a:pt x="25447" y="42013"/>
                  </a:lnTo>
                  <a:lnTo>
                    <a:pt x="26130" y="38598"/>
                  </a:lnTo>
                  <a:lnTo>
                    <a:pt x="26471" y="36719"/>
                  </a:lnTo>
                  <a:lnTo>
                    <a:pt x="26471" y="35524"/>
                  </a:lnTo>
                  <a:lnTo>
                    <a:pt x="26301" y="34670"/>
                  </a:lnTo>
                  <a:lnTo>
                    <a:pt x="27838" y="35011"/>
                  </a:lnTo>
                  <a:lnTo>
                    <a:pt x="26984" y="38085"/>
                  </a:lnTo>
                  <a:lnTo>
                    <a:pt x="26642" y="39793"/>
                  </a:lnTo>
                  <a:lnTo>
                    <a:pt x="26471" y="41330"/>
                  </a:lnTo>
                  <a:lnTo>
                    <a:pt x="26642" y="41501"/>
                  </a:lnTo>
                  <a:lnTo>
                    <a:pt x="26813" y="41330"/>
                  </a:lnTo>
                  <a:lnTo>
                    <a:pt x="27496" y="38256"/>
                  </a:lnTo>
                  <a:lnTo>
                    <a:pt x="28008" y="35011"/>
                  </a:lnTo>
                  <a:lnTo>
                    <a:pt x="29204" y="35011"/>
                  </a:lnTo>
                  <a:lnTo>
                    <a:pt x="28862" y="36548"/>
                  </a:lnTo>
                  <a:lnTo>
                    <a:pt x="28691" y="37744"/>
                  </a:lnTo>
                  <a:lnTo>
                    <a:pt x="28691" y="38256"/>
                  </a:lnTo>
                  <a:lnTo>
                    <a:pt x="28691" y="38427"/>
                  </a:lnTo>
                  <a:lnTo>
                    <a:pt x="28862" y="38427"/>
                  </a:lnTo>
                  <a:lnTo>
                    <a:pt x="29033" y="38256"/>
                  </a:lnTo>
                  <a:lnTo>
                    <a:pt x="29033" y="37915"/>
                  </a:lnTo>
                  <a:lnTo>
                    <a:pt x="29204" y="37061"/>
                  </a:lnTo>
                  <a:lnTo>
                    <a:pt x="29204" y="36207"/>
                  </a:lnTo>
                  <a:lnTo>
                    <a:pt x="29545" y="35182"/>
                  </a:lnTo>
                  <a:lnTo>
                    <a:pt x="32790" y="35182"/>
                  </a:lnTo>
                  <a:lnTo>
                    <a:pt x="32449" y="36378"/>
                  </a:lnTo>
                  <a:lnTo>
                    <a:pt x="32449" y="36890"/>
                  </a:lnTo>
                  <a:lnTo>
                    <a:pt x="32449" y="37232"/>
                  </a:lnTo>
                  <a:lnTo>
                    <a:pt x="30912" y="38085"/>
                  </a:lnTo>
                  <a:lnTo>
                    <a:pt x="30912" y="37061"/>
                  </a:lnTo>
                  <a:lnTo>
                    <a:pt x="31253" y="35353"/>
                  </a:lnTo>
                  <a:lnTo>
                    <a:pt x="31082" y="35353"/>
                  </a:lnTo>
                  <a:lnTo>
                    <a:pt x="30741" y="36719"/>
                  </a:lnTo>
                  <a:lnTo>
                    <a:pt x="30741" y="38256"/>
                  </a:lnTo>
                  <a:lnTo>
                    <a:pt x="29716" y="38939"/>
                  </a:lnTo>
                  <a:lnTo>
                    <a:pt x="28691" y="39793"/>
                  </a:lnTo>
                  <a:lnTo>
                    <a:pt x="26984" y="41672"/>
                  </a:lnTo>
                  <a:lnTo>
                    <a:pt x="25276" y="43721"/>
                  </a:lnTo>
                  <a:lnTo>
                    <a:pt x="23739" y="45771"/>
                  </a:lnTo>
                  <a:lnTo>
                    <a:pt x="22714" y="47137"/>
                  </a:lnTo>
                  <a:lnTo>
                    <a:pt x="23226" y="45941"/>
                  </a:lnTo>
                  <a:lnTo>
                    <a:pt x="23568" y="44404"/>
                  </a:lnTo>
                  <a:lnTo>
                    <a:pt x="24080" y="41672"/>
                  </a:lnTo>
                  <a:lnTo>
                    <a:pt x="24593" y="38085"/>
                  </a:lnTo>
                  <a:lnTo>
                    <a:pt x="24763" y="36378"/>
                  </a:lnTo>
                  <a:lnTo>
                    <a:pt x="24763" y="34499"/>
                  </a:lnTo>
                  <a:lnTo>
                    <a:pt x="25276" y="34328"/>
                  </a:lnTo>
                  <a:close/>
                  <a:moveTo>
                    <a:pt x="98883" y="46283"/>
                  </a:moveTo>
                  <a:lnTo>
                    <a:pt x="99054" y="46625"/>
                  </a:lnTo>
                  <a:lnTo>
                    <a:pt x="99225" y="47308"/>
                  </a:lnTo>
                  <a:lnTo>
                    <a:pt x="99054" y="47308"/>
                  </a:lnTo>
                  <a:lnTo>
                    <a:pt x="98883" y="46283"/>
                  </a:lnTo>
                  <a:close/>
                  <a:moveTo>
                    <a:pt x="63531" y="42697"/>
                  </a:moveTo>
                  <a:lnTo>
                    <a:pt x="63360" y="44063"/>
                  </a:lnTo>
                  <a:lnTo>
                    <a:pt x="63189" y="45429"/>
                  </a:lnTo>
                  <a:lnTo>
                    <a:pt x="63189" y="46625"/>
                  </a:lnTo>
                  <a:lnTo>
                    <a:pt x="63019" y="47649"/>
                  </a:lnTo>
                  <a:lnTo>
                    <a:pt x="61823" y="45941"/>
                  </a:lnTo>
                  <a:lnTo>
                    <a:pt x="60457" y="44234"/>
                  </a:lnTo>
                  <a:lnTo>
                    <a:pt x="63531" y="42697"/>
                  </a:lnTo>
                  <a:close/>
                  <a:moveTo>
                    <a:pt x="94955" y="42013"/>
                  </a:moveTo>
                  <a:lnTo>
                    <a:pt x="96150" y="44234"/>
                  </a:lnTo>
                  <a:lnTo>
                    <a:pt x="96150" y="44404"/>
                  </a:lnTo>
                  <a:lnTo>
                    <a:pt x="96321" y="44917"/>
                  </a:lnTo>
                  <a:lnTo>
                    <a:pt x="95638" y="46454"/>
                  </a:lnTo>
                  <a:lnTo>
                    <a:pt x="94784" y="47991"/>
                  </a:lnTo>
                  <a:lnTo>
                    <a:pt x="93930" y="44746"/>
                  </a:lnTo>
                  <a:lnTo>
                    <a:pt x="94955" y="42013"/>
                  </a:lnTo>
                  <a:close/>
                  <a:moveTo>
                    <a:pt x="100249" y="47479"/>
                  </a:moveTo>
                  <a:lnTo>
                    <a:pt x="100420" y="48162"/>
                  </a:lnTo>
                  <a:lnTo>
                    <a:pt x="100420" y="47479"/>
                  </a:lnTo>
                  <a:close/>
                  <a:moveTo>
                    <a:pt x="99716" y="44849"/>
                  </a:moveTo>
                  <a:lnTo>
                    <a:pt x="100078" y="45429"/>
                  </a:lnTo>
                  <a:lnTo>
                    <a:pt x="100932" y="46966"/>
                  </a:lnTo>
                  <a:lnTo>
                    <a:pt x="100762" y="47479"/>
                  </a:lnTo>
                  <a:lnTo>
                    <a:pt x="100591" y="47479"/>
                  </a:lnTo>
                  <a:lnTo>
                    <a:pt x="100591" y="47649"/>
                  </a:lnTo>
                  <a:lnTo>
                    <a:pt x="100420" y="48162"/>
                  </a:lnTo>
                  <a:lnTo>
                    <a:pt x="100420" y="48332"/>
                  </a:lnTo>
                  <a:lnTo>
                    <a:pt x="99566" y="46625"/>
                  </a:lnTo>
                  <a:lnTo>
                    <a:pt x="99566" y="46454"/>
                  </a:lnTo>
                  <a:lnTo>
                    <a:pt x="99566" y="45600"/>
                  </a:lnTo>
                  <a:lnTo>
                    <a:pt x="99716" y="44849"/>
                  </a:lnTo>
                  <a:close/>
                  <a:moveTo>
                    <a:pt x="100932" y="47137"/>
                  </a:moveTo>
                  <a:lnTo>
                    <a:pt x="101615" y="48674"/>
                  </a:lnTo>
                  <a:lnTo>
                    <a:pt x="101445" y="49528"/>
                  </a:lnTo>
                  <a:lnTo>
                    <a:pt x="100762" y="47820"/>
                  </a:lnTo>
                  <a:lnTo>
                    <a:pt x="100932" y="47137"/>
                  </a:lnTo>
                  <a:close/>
                  <a:moveTo>
                    <a:pt x="97517" y="47991"/>
                  </a:moveTo>
                  <a:lnTo>
                    <a:pt x="98029" y="49699"/>
                  </a:lnTo>
                  <a:lnTo>
                    <a:pt x="97858" y="49869"/>
                  </a:lnTo>
                  <a:lnTo>
                    <a:pt x="97517" y="47991"/>
                  </a:lnTo>
                  <a:close/>
                  <a:moveTo>
                    <a:pt x="24422" y="34670"/>
                  </a:moveTo>
                  <a:lnTo>
                    <a:pt x="24080" y="38085"/>
                  </a:lnTo>
                  <a:lnTo>
                    <a:pt x="23568" y="41501"/>
                  </a:lnTo>
                  <a:lnTo>
                    <a:pt x="23226" y="43038"/>
                  </a:lnTo>
                  <a:lnTo>
                    <a:pt x="22714" y="44746"/>
                  </a:lnTo>
                  <a:lnTo>
                    <a:pt x="22202" y="46283"/>
                  </a:lnTo>
                  <a:lnTo>
                    <a:pt x="22031" y="47820"/>
                  </a:lnTo>
                  <a:lnTo>
                    <a:pt x="22031" y="47991"/>
                  </a:lnTo>
                  <a:lnTo>
                    <a:pt x="21860" y="48332"/>
                  </a:lnTo>
                  <a:lnTo>
                    <a:pt x="21689" y="48332"/>
                  </a:lnTo>
                  <a:lnTo>
                    <a:pt x="20665" y="49016"/>
                  </a:lnTo>
                  <a:lnTo>
                    <a:pt x="21519" y="43038"/>
                  </a:lnTo>
                  <a:lnTo>
                    <a:pt x="22031" y="40135"/>
                  </a:lnTo>
                  <a:lnTo>
                    <a:pt x="22543" y="37232"/>
                  </a:lnTo>
                  <a:lnTo>
                    <a:pt x="22543" y="37061"/>
                  </a:lnTo>
                  <a:lnTo>
                    <a:pt x="22373" y="37061"/>
                  </a:lnTo>
                  <a:lnTo>
                    <a:pt x="21519" y="39964"/>
                  </a:lnTo>
                  <a:lnTo>
                    <a:pt x="20835" y="43038"/>
                  </a:lnTo>
                  <a:lnTo>
                    <a:pt x="20323" y="46112"/>
                  </a:lnTo>
                  <a:lnTo>
                    <a:pt x="20323" y="47649"/>
                  </a:lnTo>
                  <a:lnTo>
                    <a:pt x="20323" y="49016"/>
                  </a:lnTo>
                  <a:lnTo>
                    <a:pt x="17932" y="50553"/>
                  </a:lnTo>
                  <a:lnTo>
                    <a:pt x="18615" y="47308"/>
                  </a:lnTo>
                  <a:lnTo>
                    <a:pt x="19640" y="42184"/>
                  </a:lnTo>
                  <a:lnTo>
                    <a:pt x="20494" y="37232"/>
                  </a:lnTo>
                  <a:lnTo>
                    <a:pt x="24422" y="34670"/>
                  </a:lnTo>
                  <a:close/>
                  <a:moveTo>
                    <a:pt x="100762" y="47991"/>
                  </a:moveTo>
                  <a:lnTo>
                    <a:pt x="101274" y="49869"/>
                  </a:lnTo>
                  <a:lnTo>
                    <a:pt x="101103" y="50723"/>
                  </a:lnTo>
                  <a:lnTo>
                    <a:pt x="100591" y="48332"/>
                  </a:lnTo>
                  <a:lnTo>
                    <a:pt x="100762" y="47991"/>
                  </a:lnTo>
                  <a:close/>
                  <a:moveTo>
                    <a:pt x="96834" y="43721"/>
                  </a:moveTo>
                  <a:lnTo>
                    <a:pt x="97517" y="44404"/>
                  </a:lnTo>
                  <a:lnTo>
                    <a:pt x="97517" y="45771"/>
                  </a:lnTo>
                  <a:lnTo>
                    <a:pt x="97688" y="45771"/>
                  </a:lnTo>
                  <a:lnTo>
                    <a:pt x="97688" y="44575"/>
                  </a:lnTo>
                  <a:lnTo>
                    <a:pt x="98541" y="45771"/>
                  </a:lnTo>
                  <a:lnTo>
                    <a:pt x="98541" y="45941"/>
                  </a:lnTo>
                  <a:lnTo>
                    <a:pt x="97858" y="46795"/>
                  </a:lnTo>
                  <a:lnTo>
                    <a:pt x="98541" y="46112"/>
                  </a:lnTo>
                  <a:lnTo>
                    <a:pt x="98712" y="46625"/>
                  </a:lnTo>
                  <a:lnTo>
                    <a:pt x="98541" y="46454"/>
                  </a:lnTo>
                  <a:lnTo>
                    <a:pt x="98883" y="48162"/>
                  </a:lnTo>
                  <a:lnTo>
                    <a:pt x="98371" y="49186"/>
                  </a:lnTo>
                  <a:lnTo>
                    <a:pt x="98883" y="48332"/>
                  </a:lnTo>
                  <a:lnTo>
                    <a:pt x="99395" y="50553"/>
                  </a:lnTo>
                  <a:lnTo>
                    <a:pt x="98883" y="51236"/>
                  </a:lnTo>
                  <a:lnTo>
                    <a:pt x="98883" y="51236"/>
                  </a:lnTo>
                  <a:lnTo>
                    <a:pt x="99054" y="49869"/>
                  </a:lnTo>
                  <a:lnTo>
                    <a:pt x="98883" y="49869"/>
                  </a:lnTo>
                  <a:lnTo>
                    <a:pt x="98712" y="50723"/>
                  </a:lnTo>
                  <a:lnTo>
                    <a:pt x="98371" y="49186"/>
                  </a:lnTo>
                  <a:lnTo>
                    <a:pt x="97517" y="46795"/>
                  </a:lnTo>
                  <a:lnTo>
                    <a:pt x="96663" y="44575"/>
                  </a:lnTo>
                  <a:lnTo>
                    <a:pt x="96834" y="43721"/>
                  </a:lnTo>
                  <a:close/>
                  <a:moveTo>
                    <a:pt x="101445" y="50211"/>
                  </a:moveTo>
                  <a:lnTo>
                    <a:pt x="101615" y="51065"/>
                  </a:lnTo>
                  <a:lnTo>
                    <a:pt x="101274" y="52090"/>
                  </a:lnTo>
                  <a:lnTo>
                    <a:pt x="101103" y="51065"/>
                  </a:lnTo>
                  <a:lnTo>
                    <a:pt x="101445" y="50211"/>
                  </a:lnTo>
                  <a:close/>
                  <a:moveTo>
                    <a:pt x="98029" y="49869"/>
                  </a:moveTo>
                  <a:lnTo>
                    <a:pt x="98200" y="50382"/>
                  </a:lnTo>
                  <a:lnTo>
                    <a:pt x="98541" y="51577"/>
                  </a:lnTo>
                  <a:lnTo>
                    <a:pt x="98371" y="52260"/>
                  </a:lnTo>
                  <a:lnTo>
                    <a:pt x="98029" y="50553"/>
                  </a:lnTo>
                  <a:lnTo>
                    <a:pt x="97858" y="50040"/>
                  </a:lnTo>
                  <a:lnTo>
                    <a:pt x="98029" y="49869"/>
                  </a:lnTo>
                  <a:close/>
                  <a:moveTo>
                    <a:pt x="99225" y="47479"/>
                  </a:moveTo>
                  <a:lnTo>
                    <a:pt x="99737" y="49699"/>
                  </a:lnTo>
                  <a:lnTo>
                    <a:pt x="99737" y="49869"/>
                  </a:lnTo>
                  <a:lnTo>
                    <a:pt x="100420" y="52090"/>
                  </a:lnTo>
                  <a:lnTo>
                    <a:pt x="100249" y="52602"/>
                  </a:lnTo>
                  <a:lnTo>
                    <a:pt x="99737" y="50553"/>
                  </a:lnTo>
                  <a:lnTo>
                    <a:pt x="99737" y="50211"/>
                  </a:lnTo>
                  <a:lnTo>
                    <a:pt x="99737" y="50040"/>
                  </a:lnTo>
                  <a:lnTo>
                    <a:pt x="99225" y="47649"/>
                  </a:lnTo>
                  <a:lnTo>
                    <a:pt x="99225" y="47479"/>
                  </a:lnTo>
                  <a:close/>
                  <a:moveTo>
                    <a:pt x="99395" y="50723"/>
                  </a:moveTo>
                  <a:lnTo>
                    <a:pt x="99395" y="51065"/>
                  </a:lnTo>
                  <a:lnTo>
                    <a:pt x="99566" y="53456"/>
                  </a:lnTo>
                  <a:lnTo>
                    <a:pt x="99395" y="53797"/>
                  </a:lnTo>
                  <a:lnTo>
                    <a:pt x="98883" y="51407"/>
                  </a:lnTo>
                  <a:lnTo>
                    <a:pt x="99054" y="51407"/>
                  </a:lnTo>
                  <a:lnTo>
                    <a:pt x="99395" y="50723"/>
                  </a:lnTo>
                  <a:close/>
                  <a:moveTo>
                    <a:pt x="100420" y="52431"/>
                  </a:moveTo>
                  <a:lnTo>
                    <a:pt x="100762" y="53456"/>
                  </a:lnTo>
                  <a:lnTo>
                    <a:pt x="100591" y="53968"/>
                  </a:lnTo>
                  <a:lnTo>
                    <a:pt x="100249" y="52773"/>
                  </a:lnTo>
                  <a:lnTo>
                    <a:pt x="100420" y="52431"/>
                  </a:lnTo>
                  <a:close/>
                  <a:moveTo>
                    <a:pt x="98712" y="52090"/>
                  </a:moveTo>
                  <a:lnTo>
                    <a:pt x="99225" y="53797"/>
                  </a:lnTo>
                  <a:lnTo>
                    <a:pt x="99054" y="54139"/>
                  </a:lnTo>
                  <a:lnTo>
                    <a:pt x="98712" y="54651"/>
                  </a:lnTo>
                  <a:lnTo>
                    <a:pt x="98371" y="52773"/>
                  </a:lnTo>
                  <a:lnTo>
                    <a:pt x="98712" y="52090"/>
                  </a:lnTo>
                  <a:close/>
                  <a:moveTo>
                    <a:pt x="99566" y="53797"/>
                  </a:moveTo>
                  <a:lnTo>
                    <a:pt x="99566" y="54822"/>
                  </a:lnTo>
                  <a:lnTo>
                    <a:pt x="99395" y="53968"/>
                  </a:lnTo>
                  <a:lnTo>
                    <a:pt x="99566" y="53797"/>
                  </a:lnTo>
                  <a:close/>
                  <a:moveTo>
                    <a:pt x="99054" y="54481"/>
                  </a:moveTo>
                  <a:lnTo>
                    <a:pt x="98712" y="55334"/>
                  </a:lnTo>
                  <a:lnTo>
                    <a:pt x="98712" y="54822"/>
                  </a:lnTo>
                  <a:lnTo>
                    <a:pt x="99054" y="54481"/>
                  </a:lnTo>
                  <a:close/>
                  <a:moveTo>
                    <a:pt x="20323" y="37232"/>
                  </a:moveTo>
                  <a:lnTo>
                    <a:pt x="19811" y="40647"/>
                  </a:lnTo>
                  <a:lnTo>
                    <a:pt x="18957" y="43892"/>
                  </a:lnTo>
                  <a:lnTo>
                    <a:pt x="18274" y="47308"/>
                  </a:lnTo>
                  <a:lnTo>
                    <a:pt x="17761" y="50723"/>
                  </a:lnTo>
                  <a:lnTo>
                    <a:pt x="17078" y="51065"/>
                  </a:lnTo>
                  <a:lnTo>
                    <a:pt x="14346" y="52260"/>
                  </a:lnTo>
                  <a:lnTo>
                    <a:pt x="11784" y="53114"/>
                  </a:lnTo>
                  <a:lnTo>
                    <a:pt x="8881" y="53968"/>
                  </a:lnTo>
                  <a:lnTo>
                    <a:pt x="8881" y="53968"/>
                  </a:lnTo>
                  <a:lnTo>
                    <a:pt x="10076" y="51919"/>
                  </a:lnTo>
                  <a:lnTo>
                    <a:pt x="10930" y="49869"/>
                  </a:lnTo>
                  <a:lnTo>
                    <a:pt x="11101" y="49699"/>
                  </a:lnTo>
                  <a:lnTo>
                    <a:pt x="12126" y="46112"/>
                  </a:lnTo>
                  <a:lnTo>
                    <a:pt x="13321" y="42697"/>
                  </a:lnTo>
                  <a:lnTo>
                    <a:pt x="13150" y="42697"/>
                  </a:lnTo>
                  <a:lnTo>
                    <a:pt x="10589" y="49869"/>
                  </a:lnTo>
                  <a:lnTo>
                    <a:pt x="9222" y="52773"/>
                  </a:lnTo>
                  <a:lnTo>
                    <a:pt x="9052" y="52944"/>
                  </a:lnTo>
                  <a:lnTo>
                    <a:pt x="8881" y="53285"/>
                  </a:lnTo>
                  <a:lnTo>
                    <a:pt x="9052" y="53285"/>
                  </a:lnTo>
                  <a:lnTo>
                    <a:pt x="8710" y="53968"/>
                  </a:lnTo>
                  <a:lnTo>
                    <a:pt x="4611" y="54822"/>
                  </a:lnTo>
                  <a:lnTo>
                    <a:pt x="683" y="55505"/>
                  </a:lnTo>
                  <a:lnTo>
                    <a:pt x="3245" y="52260"/>
                  </a:lnTo>
                  <a:lnTo>
                    <a:pt x="2733" y="53456"/>
                  </a:lnTo>
                  <a:lnTo>
                    <a:pt x="2391" y="54822"/>
                  </a:lnTo>
                  <a:lnTo>
                    <a:pt x="2562" y="54822"/>
                  </a:lnTo>
                  <a:lnTo>
                    <a:pt x="3245" y="53285"/>
                  </a:lnTo>
                  <a:lnTo>
                    <a:pt x="3928" y="51748"/>
                  </a:lnTo>
                  <a:lnTo>
                    <a:pt x="5294" y="49699"/>
                  </a:lnTo>
                  <a:lnTo>
                    <a:pt x="7685" y="46795"/>
                  </a:lnTo>
                  <a:lnTo>
                    <a:pt x="9052" y="45258"/>
                  </a:lnTo>
                  <a:lnTo>
                    <a:pt x="10418" y="44063"/>
                  </a:lnTo>
                  <a:lnTo>
                    <a:pt x="12296" y="42526"/>
                  </a:lnTo>
                  <a:lnTo>
                    <a:pt x="14175" y="41330"/>
                  </a:lnTo>
                  <a:lnTo>
                    <a:pt x="14175" y="41330"/>
                  </a:lnTo>
                  <a:lnTo>
                    <a:pt x="13833" y="44234"/>
                  </a:lnTo>
                  <a:lnTo>
                    <a:pt x="13321" y="47137"/>
                  </a:lnTo>
                  <a:lnTo>
                    <a:pt x="12809" y="49016"/>
                  </a:lnTo>
                  <a:lnTo>
                    <a:pt x="11955" y="50894"/>
                  </a:lnTo>
                  <a:lnTo>
                    <a:pt x="11442" y="52260"/>
                  </a:lnTo>
                  <a:lnTo>
                    <a:pt x="10930" y="52944"/>
                  </a:lnTo>
                  <a:lnTo>
                    <a:pt x="11101" y="53114"/>
                  </a:lnTo>
                  <a:lnTo>
                    <a:pt x="11272" y="53114"/>
                  </a:lnTo>
                  <a:lnTo>
                    <a:pt x="12126" y="51748"/>
                  </a:lnTo>
                  <a:lnTo>
                    <a:pt x="12809" y="50382"/>
                  </a:lnTo>
                  <a:lnTo>
                    <a:pt x="13321" y="48845"/>
                  </a:lnTo>
                  <a:lnTo>
                    <a:pt x="13833" y="47308"/>
                  </a:lnTo>
                  <a:lnTo>
                    <a:pt x="14175" y="45771"/>
                  </a:lnTo>
                  <a:lnTo>
                    <a:pt x="14346" y="44234"/>
                  </a:lnTo>
                  <a:lnTo>
                    <a:pt x="14346" y="42697"/>
                  </a:lnTo>
                  <a:lnTo>
                    <a:pt x="14346" y="41160"/>
                  </a:lnTo>
                  <a:lnTo>
                    <a:pt x="15883" y="40135"/>
                  </a:lnTo>
                  <a:lnTo>
                    <a:pt x="15541" y="42867"/>
                  </a:lnTo>
                  <a:lnTo>
                    <a:pt x="15029" y="45600"/>
                  </a:lnTo>
                  <a:lnTo>
                    <a:pt x="14346" y="48845"/>
                  </a:lnTo>
                  <a:lnTo>
                    <a:pt x="14175" y="50211"/>
                  </a:lnTo>
                  <a:lnTo>
                    <a:pt x="14175" y="50894"/>
                  </a:lnTo>
                  <a:lnTo>
                    <a:pt x="13833" y="51236"/>
                  </a:lnTo>
                  <a:lnTo>
                    <a:pt x="13833" y="51407"/>
                  </a:lnTo>
                  <a:lnTo>
                    <a:pt x="14175" y="51065"/>
                  </a:lnTo>
                  <a:lnTo>
                    <a:pt x="14517" y="50553"/>
                  </a:lnTo>
                  <a:lnTo>
                    <a:pt x="14687" y="49357"/>
                  </a:lnTo>
                  <a:lnTo>
                    <a:pt x="15029" y="47137"/>
                  </a:lnTo>
                  <a:lnTo>
                    <a:pt x="15712" y="43551"/>
                  </a:lnTo>
                  <a:lnTo>
                    <a:pt x="15883" y="41843"/>
                  </a:lnTo>
                  <a:lnTo>
                    <a:pt x="16054" y="39964"/>
                  </a:lnTo>
                  <a:lnTo>
                    <a:pt x="18615" y="38427"/>
                  </a:lnTo>
                  <a:lnTo>
                    <a:pt x="18274" y="41501"/>
                  </a:lnTo>
                  <a:lnTo>
                    <a:pt x="17591" y="44575"/>
                  </a:lnTo>
                  <a:lnTo>
                    <a:pt x="16737" y="47479"/>
                  </a:lnTo>
                  <a:lnTo>
                    <a:pt x="15712" y="50553"/>
                  </a:lnTo>
                  <a:lnTo>
                    <a:pt x="15883" y="50723"/>
                  </a:lnTo>
                  <a:lnTo>
                    <a:pt x="16054" y="50894"/>
                  </a:lnTo>
                  <a:lnTo>
                    <a:pt x="16054" y="50723"/>
                  </a:lnTo>
                  <a:lnTo>
                    <a:pt x="16737" y="49869"/>
                  </a:lnTo>
                  <a:lnTo>
                    <a:pt x="17420" y="49016"/>
                  </a:lnTo>
                  <a:lnTo>
                    <a:pt x="17420" y="48845"/>
                  </a:lnTo>
                  <a:lnTo>
                    <a:pt x="17249" y="48845"/>
                  </a:lnTo>
                  <a:lnTo>
                    <a:pt x="16566" y="49869"/>
                  </a:lnTo>
                  <a:lnTo>
                    <a:pt x="16737" y="49016"/>
                  </a:lnTo>
                  <a:lnTo>
                    <a:pt x="17761" y="45258"/>
                  </a:lnTo>
                  <a:lnTo>
                    <a:pt x="18274" y="43551"/>
                  </a:lnTo>
                  <a:lnTo>
                    <a:pt x="18615" y="41843"/>
                  </a:lnTo>
                  <a:lnTo>
                    <a:pt x="18786" y="39964"/>
                  </a:lnTo>
                  <a:lnTo>
                    <a:pt x="18786" y="38256"/>
                  </a:lnTo>
                  <a:lnTo>
                    <a:pt x="20323" y="37232"/>
                  </a:lnTo>
                  <a:close/>
                  <a:moveTo>
                    <a:pt x="101615" y="51236"/>
                  </a:moveTo>
                  <a:lnTo>
                    <a:pt x="101957" y="53114"/>
                  </a:lnTo>
                  <a:lnTo>
                    <a:pt x="102128" y="55164"/>
                  </a:lnTo>
                  <a:lnTo>
                    <a:pt x="101957" y="55505"/>
                  </a:lnTo>
                  <a:lnTo>
                    <a:pt x="101786" y="53968"/>
                  </a:lnTo>
                  <a:lnTo>
                    <a:pt x="101274" y="52431"/>
                  </a:lnTo>
                  <a:lnTo>
                    <a:pt x="101615" y="51236"/>
                  </a:lnTo>
                  <a:close/>
                  <a:moveTo>
                    <a:pt x="96492" y="45088"/>
                  </a:moveTo>
                  <a:lnTo>
                    <a:pt x="96663" y="45600"/>
                  </a:lnTo>
                  <a:lnTo>
                    <a:pt x="97688" y="51065"/>
                  </a:lnTo>
                  <a:lnTo>
                    <a:pt x="98029" y="53114"/>
                  </a:lnTo>
                  <a:lnTo>
                    <a:pt x="96834" y="54651"/>
                  </a:lnTo>
                  <a:lnTo>
                    <a:pt x="95638" y="56018"/>
                  </a:lnTo>
                  <a:lnTo>
                    <a:pt x="95467" y="53456"/>
                  </a:lnTo>
                  <a:lnTo>
                    <a:pt x="95297" y="50723"/>
                  </a:lnTo>
                  <a:lnTo>
                    <a:pt x="94784" y="48162"/>
                  </a:lnTo>
                  <a:lnTo>
                    <a:pt x="95638" y="46625"/>
                  </a:lnTo>
                  <a:lnTo>
                    <a:pt x="96492" y="45088"/>
                  </a:lnTo>
                  <a:close/>
                  <a:moveTo>
                    <a:pt x="99566" y="55505"/>
                  </a:moveTo>
                  <a:lnTo>
                    <a:pt x="99395" y="55676"/>
                  </a:lnTo>
                  <a:lnTo>
                    <a:pt x="98883" y="56188"/>
                  </a:lnTo>
                  <a:lnTo>
                    <a:pt x="99054" y="56188"/>
                  </a:lnTo>
                  <a:lnTo>
                    <a:pt x="99566" y="55505"/>
                  </a:lnTo>
                  <a:close/>
                  <a:moveTo>
                    <a:pt x="101445" y="53285"/>
                  </a:moveTo>
                  <a:lnTo>
                    <a:pt x="101786" y="54651"/>
                  </a:lnTo>
                  <a:lnTo>
                    <a:pt x="101615" y="54822"/>
                  </a:lnTo>
                  <a:lnTo>
                    <a:pt x="101615" y="56359"/>
                  </a:lnTo>
                  <a:lnTo>
                    <a:pt x="101445" y="53285"/>
                  </a:lnTo>
                  <a:close/>
                  <a:moveTo>
                    <a:pt x="100762" y="53797"/>
                  </a:moveTo>
                  <a:lnTo>
                    <a:pt x="101274" y="55164"/>
                  </a:lnTo>
                  <a:lnTo>
                    <a:pt x="101274" y="56872"/>
                  </a:lnTo>
                  <a:lnTo>
                    <a:pt x="100932" y="57042"/>
                  </a:lnTo>
                  <a:lnTo>
                    <a:pt x="101103" y="56872"/>
                  </a:lnTo>
                  <a:lnTo>
                    <a:pt x="100932" y="56872"/>
                  </a:lnTo>
                  <a:lnTo>
                    <a:pt x="100591" y="54310"/>
                  </a:lnTo>
                  <a:lnTo>
                    <a:pt x="100762" y="53797"/>
                  </a:lnTo>
                  <a:close/>
                  <a:moveTo>
                    <a:pt x="101615" y="49016"/>
                  </a:moveTo>
                  <a:lnTo>
                    <a:pt x="101957" y="50040"/>
                  </a:lnTo>
                  <a:lnTo>
                    <a:pt x="102299" y="51748"/>
                  </a:lnTo>
                  <a:lnTo>
                    <a:pt x="102640" y="53456"/>
                  </a:lnTo>
                  <a:lnTo>
                    <a:pt x="102982" y="56701"/>
                  </a:lnTo>
                  <a:lnTo>
                    <a:pt x="102469" y="57384"/>
                  </a:lnTo>
                  <a:lnTo>
                    <a:pt x="102469" y="56018"/>
                  </a:lnTo>
                  <a:lnTo>
                    <a:pt x="102469" y="54481"/>
                  </a:lnTo>
                  <a:lnTo>
                    <a:pt x="102128" y="52090"/>
                  </a:lnTo>
                  <a:lnTo>
                    <a:pt x="101445" y="49869"/>
                  </a:lnTo>
                  <a:lnTo>
                    <a:pt x="101615" y="49016"/>
                  </a:lnTo>
                  <a:close/>
                  <a:moveTo>
                    <a:pt x="102128" y="55676"/>
                  </a:moveTo>
                  <a:lnTo>
                    <a:pt x="102299" y="57555"/>
                  </a:lnTo>
                  <a:lnTo>
                    <a:pt x="102299" y="57725"/>
                  </a:lnTo>
                  <a:lnTo>
                    <a:pt x="102128" y="55847"/>
                  </a:lnTo>
                  <a:lnTo>
                    <a:pt x="102128" y="55676"/>
                  </a:lnTo>
                  <a:close/>
                  <a:moveTo>
                    <a:pt x="100249" y="55847"/>
                  </a:moveTo>
                  <a:lnTo>
                    <a:pt x="100420" y="57725"/>
                  </a:lnTo>
                  <a:lnTo>
                    <a:pt x="100078" y="58067"/>
                  </a:lnTo>
                  <a:lnTo>
                    <a:pt x="100249" y="55847"/>
                  </a:lnTo>
                  <a:close/>
                  <a:moveTo>
                    <a:pt x="101957" y="56188"/>
                  </a:moveTo>
                  <a:lnTo>
                    <a:pt x="101957" y="58238"/>
                  </a:lnTo>
                  <a:lnTo>
                    <a:pt x="101786" y="58409"/>
                  </a:lnTo>
                  <a:lnTo>
                    <a:pt x="101786" y="56359"/>
                  </a:lnTo>
                  <a:lnTo>
                    <a:pt x="101957" y="56188"/>
                  </a:lnTo>
                  <a:close/>
                  <a:moveTo>
                    <a:pt x="101274" y="57213"/>
                  </a:moveTo>
                  <a:lnTo>
                    <a:pt x="101103" y="58579"/>
                  </a:lnTo>
                  <a:lnTo>
                    <a:pt x="101103" y="57384"/>
                  </a:lnTo>
                  <a:lnTo>
                    <a:pt x="101274" y="57213"/>
                  </a:lnTo>
                  <a:close/>
                  <a:moveTo>
                    <a:pt x="99225" y="54139"/>
                  </a:moveTo>
                  <a:lnTo>
                    <a:pt x="99566" y="55164"/>
                  </a:lnTo>
                  <a:lnTo>
                    <a:pt x="99737" y="55164"/>
                  </a:lnTo>
                  <a:lnTo>
                    <a:pt x="99737" y="55334"/>
                  </a:lnTo>
                  <a:lnTo>
                    <a:pt x="99566" y="55505"/>
                  </a:lnTo>
                  <a:lnTo>
                    <a:pt x="99395" y="58750"/>
                  </a:lnTo>
                  <a:lnTo>
                    <a:pt x="98712" y="59433"/>
                  </a:lnTo>
                  <a:lnTo>
                    <a:pt x="98712" y="57555"/>
                  </a:lnTo>
                  <a:lnTo>
                    <a:pt x="98712" y="55847"/>
                  </a:lnTo>
                  <a:lnTo>
                    <a:pt x="99225" y="54139"/>
                  </a:lnTo>
                  <a:close/>
                  <a:moveTo>
                    <a:pt x="99395" y="58921"/>
                  </a:moveTo>
                  <a:lnTo>
                    <a:pt x="99395" y="59433"/>
                  </a:lnTo>
                  <a:lnTo>
                    <a:pt x="98712" y="60458"/>
                  </a:lnTo>
                  <a:lnTo>
                    <a:pt x="98712" y="59604"/>
                  </a:lnTo>
                  <a:lnTo>
                    <a:pt x="99395" y="58921"/>
                  </a:lnTo>
                  <a:close/>
                  <a:moveTo>
                    <a:pt x="100420" y="58067"/>
                  </a:moveTo>
                  <a:lnTo>
                    <a:pt x="100591" y="59775"/>
                  </a:lnTo>
                  <a:lnTo>
                    <a:pt x="99908" y="60629"/>
                  </a:lnTo>
                  <a:lnTo>
                    <a:pt x="100078" y="58750"/>
                  </a:lnTo>
                  <a:lnTo>
                    <a:pt x="100420" y="58067"/>
                  </a:lnTo>
                  <a:close/>
                  <a:moveTo>
                    <a:pt x="102982" y="56872"/>
                  </a:moveTo>
                  <a:lnTo>
                    <a:pt x="103153" y="57042"/>
                  </a:lnTo>
                  <a:lnTo>
                    <a:pt x="103153" y="60287"/>
                  </a:lnTo>
                  <a:lnTo>
                    <a:pt x="102982" y="60287"/>
                  </a:lnTo>
                  <a:lnTo>
                    <a:pt x="102811" y="60458"/>
                  </a:lnTo>
                  <a:lnTo>
                    <a:pt x="102811" y="59262"/>
                  </a:lnTo>
                  <a:lnTo>
                    <a:pt x="102640" y="59262"/>
                  </a:lnTo>
                  <a:lnTo>
                    <a:pt x="102640" y="60629"/>
                  </a:lnTo>
                  <a:lnTo>
                    <a:pt x="102299" y="61141"/>
                  </a:lnTo>
                  <a:lnTo>
                    <a:pt x="102299" y="58238"/>
                  </a:lnTo>
                  <a:lnTo>
                    <a:pt x="102982" y="56872"/>
                  </a:lnTo>
                  <a:close/>
                  <a:moveTo>
                    <a:pt x="103153" y="60458"/>
                  </a:moveTo>
                  <a:lnTo>
                    <a:pt x="102811" y="61483"/>
                  </a:lnTo>
                  <a:lnTo>
                    <a:pt x="102811" y="60800"/>
                  </a:lnTo>
                  <a:lnTo>
                    <a:pt x="103153" y="60458"/>
                  </a:lnTo>
                  <a:close/>
                  <a:moveTo>
                    <a:pt x="100591" y="60629"/>
                  </a:moveTo>
                  <a:lnTo>
                    <a:pt x="99737" y="61653"/>
                  </a:lnTo>
                  <a:lnTo>
                    <a:pt x="100762" y="60629"/>
                  </a:lnTo>
                  <a:close/>
                  <a:moveTo>
                    <a:pt x="101957" y="58579"/>
                  </a:moveTo>
                  <a:lnTo>
                    <a:pt x="101957" y="61483"/>
                  </a:lnTo>
                  <a:lnTo>
                    <a:pt x="101786" y="61653"/>
                  </a:lnTo>
                  <a:lnTo>
                    <a:pt x="101786" y="58750"/>
                  </a:lnTo>
                  <a:lnTo>
                    <a:pt x="101957" y="58579"/>
                  </a:lnTo>
                  <a:close/>
                  <a:moveTo>
                    <a:pt x="99395" y="59946"/>
                  </a:moveTo>
                  <a:lnTo>
                    <a:pt x="99225" y="61312"/>
                  </a:lnTo>
                  <a:lnTo>
                    <a:pt x="98200" y="62166"/>
                  </a:lnTo>
                  <a:lnTo>
                    <a:pt x="98200" y="62166"/>
                  </a:lnTo>
                  <a:lnTo>
                    <a:pt x="98371" y="61141"/>
                  </a:lnTo>
                  <a:lnTo>
                    <a:pt x="99395" y="59946"/>
                  </a:lnTo>
                  <a:close/>
                  <a:moveTo>
                    <a:pt x="102640" y="60970"/>
                  </a:moveTo>
                  <a:lnTo>
                    <a:pt x="102640" y="61995"/>
                  </a:lnTo>
                  <a:lnTo>
                    <a:pt x="102128" y="62849"/>
                  </a:lnTo>
                  <a:lnTo>
                    <a:pt x="102128" y="61483"/>
                  </a:lnTo>
                  <a:lnTo>
                    <a:pt x="102640" y="60970"/>
                  </a:lnTo>
                  <a:close/>
                  <a:moveTo>
                    <a:pt x="99054" y="62337"/>
                  </a:moveTo>
                  <a:lnTo>
                    <a:pt x="98200" y="63048"/>
                  </a:lnTo>
                  <a:lnTo>
                    <a:pt x="98200" y="63190"/>
                  </a:lnTo>
                  <a:lnTo>
                    <a:pt x="99054" y="62337"/>
                  </a:lnTo>
                  <a:close/>
                  <a:moveTo>
                    <a:pt x="101786" y="62166"/>
                  </a:moveTo>
                  <a:lnTo>
                    <a:pt x="101786" y="63361"/>
                  </a:lnTo>
                  <a:lnTo>
                    <a:pt x="101615" y="63703"/>
                  </a:lnTo>
                  <a:lnTo>
                    <a:pt x="101786" y="62166"/>
                  </a:lnTo>
                  <a:close/>
                  <a:moveTo>
                    <a:pt x="97858" y="63532"/>
                  </a:moveTo>
                  <a:lnTo>
                    <a:pt x="97517" y="63703"/>
                  </a:lnTo>
                  <a:lnTo>
                    <a:pt x="97517" y="63874"/>
                  </a:lnTo>
                  <a:lnTo>
                    <a:pt x="97858" y="63532"/>
                  </a:lnTo>
                  <a:close/>
                  <a:moveTo>
                    <a:pt x="100762" y="60116"/>
                  </a:moveTo>
                  <a:lnTo>
                    <a:pt x="100762" y="61483"/>
                  </a:lnTo>
                  <a:lnTo>
                    <a:pt x="100591" y="62849"/>
                  </a:lnTo>
                  <a:lnTo>
                    <a:pt x="98883" y="64557"/>
                  </a:lnTo>
                  <a:lnTo>
                    <a:pt x="99737" y="61653"/>
                  </a:lnTo>
                  <a:lnTo>
                    <a:pt x="99737" y="60970"/>
                  </a:lnTo>
                  <a:lnTo>
                    <a:pt x="100762" y="60116"/>
                  </a:lnTo>
                  <a:close/>
                  <a:moveTo>
                    <a:pt x="102469" y="62849"/>
                  </a:moveTo>
                  <a:lnTo>
                    <a:pt x="102469" y="63532"/>
                  </a:lnTo>
                  <a:lnTo>
                    <a:pt x="101957" y="64898"/>
                  </a:lnTo>
                  <a:lnTo>
                    <a:pt x="102128" y="63532"/>
                  </a:lnTo>
                  <a:lnTo>
                    <a:pt x="102469" y="62849"/>
                  </a:lnTo>
                  <a:close/>
                  <a:moveTo>
                    <a:pt x="101103" y="62849"/>
                  </a:moveTo>
                  <a:lnTo>
                    <a:pt x="100762" y="64728"/>
                  </a:lnTo>
                  <a:lnTo>
                    <a:pt x="100591" y="65069"/>
                  </a:lnTo>
                  <a:lnTo>
                    <a:pt x="100932" y="63020"/>
                  </a:lnTo>
                  <a:lnTo>
                    <a:pt x="101103" y="62849"/>
                  </a:lnTo>
                  <a:close/>
                  <a:moveTo>
                    <a:pt x="99054" y="61653"/>
                  </a:moveTo>
                  <a:lnTo>
                    <a:pt x="99054" y="62337"/>
                  </a:lnTo>
                  <a:lnTo>
                    <a:pt x="99054" y="62337"/>
                  </a:lnTo>
                  <a:lnTo>
                    <a:pt x="99054" y="62337"/>
                  </a:lnTo>
                  <a:lnTo>
                    <a:pt x="98541" y="64898"/>
                  </a:lnTo>
                  <a:lnTo>
                    <a:pt x="97517" y="65581"/>
                  </a:lnTo>
                  <a:lnTo>
                    <a:pt x="98029" y="63190"/>
                  </a:lnTo>
                  <a:lnTo>
                    <a:pt x="98200" y="63048"/>
                  </a:lnTo>
                  <a:lnTo>
                    <a:pt x="98200" y="62507"/>
                  </a:lnTo>
                  <a:lnTo>
                    <a:pt x="98371" y="62507"/>
                  </a:lnTo>
                  <a:lnTo>
                    <a:pt x="99054" y="61653"/>
                  </a:lnTo>
                  <a:close/>
                  <a:moveTo>
                    <a:pt x="101786" y="64044"/>
                  </a:moveTo>
                  <a:lnTo>
                    <a:pt x="101615" y="65581"/>
                  </a:lnTo>
                  <a:lnTo>
                    <a:pt x="101103" y="66606"/>
                  </a:lnTo>
                  <a:lnTo>
                    <a:pt x="101445" y="64557"/>
                  </a:lnTo>
                  <a:lnTo>
                    <a:pt x="101786" y="64044"/>
                  </a:lnTo>
                  <a:close/>
                  <a:moveTo>
                    <a:pt x="102128" y="65581"/>
                  </a:moveTo>
                  <a:lnTo>
                    <a:pt x="101786" y="67460"/>
                  </a:lnTo>
                  <a:lnTo>
                    <a:pt x="101957" y="66094"/>
                  </a:lnTo>
                  <a:lnTo>
                    <a:pt x="102128" y="65581"/>
                  </a:lnTo>
                  <a:close/>
                  <a:moveTo>
                    <a:pt x="103153" y="61312"/>
                  </a:moveTo>
                  <a:lnTo>
                    <a:pt x="102982" y="64386"/>
                  </a:lnTo>
                  <a:lnTo>
                    <a:pt x="102640" y="67460"/>
                  </a:lnTo>
                  <a:lnTo>
                    <a:pt x="102469" y="67802"/>
                  </a:lnTo>
                  <a:lnTo>
                    <a:pt x="102469" y="67631"/>
                  </a:lnTo>
                  <a:lnTo>
                    <a:pt x="102469" y="67460"/>
                  </a:lnTo>
                  <a:lnTo>
                    <a:pt x="102299" y="67631"/>
                  </a:lnTo>
                  <a:lnTo>
                    <a:pt x="101957" y="68485"/>
                  </a:lnTo>
                  <a:lnTo>
                    <a:pt x="102299" y="66435"/>
                  </a:lnTo>
                  <a:lnTo>
                    <a:pt x="102640" y="64386"/>
                  </a:lnTo>
                  <a:lnTo>
                    <a:pt x="102811" y="63532"/>
                  </a:lnTo>
                  <a:lnTo>
                    <a:pt x="102811" y="62678"/>
                  </a:lnTo>
                  <a:lnTo>
                    <a:pt x="102640" y="62678"/>
                  </a:lnTo>
                  <a:lnTo>
                    <a:pt x="102640" y="62337"/>
                  </a:lnTo>
                  <a:lnTo>
                    <a:pt x="103153" y="61312"/>
                  </a:lnTo>
                  <a:close/>
                  <a:moveTo>
                    <a:pt x="100762" y="65411"/>
                  </a:moveTo>
                  <a:lnTo>
                    <a:pt x="100591" y="66094"/>
                  </a:lnTo>
                  <a:lnTo>
                    <a:pt x="100249" y="67972"/>
                  </a:lnTo>
                  <a:lnTo>
                    <a:pt x="99737" y="68656"/>
                  </a:lnTo>
                  <a:lnTo>
                    <a:pt x="100420" y="65752"/>
                  </a:lnTo>
                  <a:lnTo>
                    <a:pt x="100762" y="65411"/>
                  </a:lnTo>
                  <a:close/>
                  <a:moveTo>
                    <a:pt x="99908" y="66265"/>
                  </a:moveTo>
                  <a:lnTo>
                    <a:pt x="99225" y="69168"/>
                  </a:lnTo>
                  <a:lnTo>
                    <a:pt x="97517" y="71046"/>
                  </a:lnTo>
                  <a:lnTo>
                    <a:pt x="98029" y="69339"/>
                  </a:lnTo>
                  <a:lnTo>
                    <a:pt x="98712" y="67460"/>
                  </a:lnTo>
                  <a:lnTo>
                    <a:pt x="99908" y="66265"/>
                  </a:lnTo>
                  <a:close/>
                  <a:moveTo>
                    <a:pt x="101615" y="66606"/>
                  </a:moveTo>
                  <a:lnTo>
                    <a:pt x="101615" y="68314"/>
                  </a:lnTo>
                  <a:lnTo>
                    <a:pt x="101274" y="70022"/>
                  </a:lnTo>
                  <a:lnTo>
                    <a:pt x="99908" y="71388"/>
                  </a:lnTo>
                  <a:lnTo>
                    <a:pt x="100420" y="69509"/>
                  </a:lnTo>
                  <a:lnTo>
                    <a:pt x="100932" y="67631"/>
                  </a:lnTo>
                  <a:lnTo>
                    <a:pt x="101615" y="66606"/>
                  </a:lnTo>
                  <a:close/>
                  <a:moveTo>
                    <a:pt x="100420" y="63532"/>
                  </a:moveTo>
                  <a:lnTo>
                    <a:pt x="100078" y="65752"/>
                  </a:lnTo>
                  <a:lnTo>
                    <a:pt x="98712" y="67118"/>
                  </a:lnTo>
                  <a:lnTo>
                    <a:pt x="99054" y="65923"/>
                  </a:lnTo>
                  <a:lnTo>
                    <a:pt x="98883" y="65752"/>
                  </a:lnTo>
                  <a:lnTo>
                    <a:pt x="98371" y="67460"/>
                  </a:lnTo>
                  <a:lnTo>
                    <a:pt x="96834" y="68997"/>
                  </a:lnTo>
                  <a:lnTo>
                    <a:pt x="98200" y="67802"/>
                  </a:lnTo>
                  <a:lnTo>
                    <a:pt x="97517" y="69680"/>
                  </a:lnTo>
                  <a:lnTo>
                    <a:pt x="96834" y="71388"/>
                  </a:lnTo>
                  <a:lnTo>
                    <a:pt x="95297" y="72071"/>
                  </a:lnTo>
                  <a:lnTo>
                    <a:pt x="96492" y="68997"/>
                  </a:lnTo>
                  <a:lnTo>
                    <a:pt x="97517" y="65923"/>
                  </a:lnTo>
                  <a:lnTo>
                    <a:pt x="98541" y="65240"/>
                  </a:lnTo>
                  <a:lnTo>
                    <a:pt x="98712" y="65240"/>
                  </a:lnTo>
                  <a:lnTo>
                    <a:pt x="98712" y="65069"/>
                  </a:lnTo>
                  <a:lnTo>
                    <a:pt x="100420" y="63532"/>
                  </a:lnTo>
                  <a:close/>
                  <a:moveTo>
                    <a:pt x="99737" y="68997"/>
                  </a:moveTo>
                  <a:lnTo>
                    <a:pt x="99225" y="70876"/>
                  </a:lnTo>
                  <a:lnTo>
                    <a:pt x="98712" y="72242"/>
                  </a:lnTo>
                  <a:lnTo>
                    <a:pt x="98371" y="72413"/>
                  </a:lnTo>
                  <a:lnTo>
                    <a:pt x="99395" y="69339"/>
                  </a:lnTo>
                  <a:lnTo>
                    <a:pt x="99737" y="68997"/>
                  </a:lnTo>
                  <a:close/>
                  <a:moveTo>
                    <a:pt x="101957" y="69339"/>
                  </a:moveTo>
                  <a:lnTo>
                    <a:pt x="101786" y="70363"/>
                  </a:lnTo>
                  <a:lnTo>
                    <a:pt x="101615" y="71388"/>
                  </a:lnTo>
                  <a:lnTo>
                    <a:pt x="101445" y="72071"/>
                  </a:lnTo>
                  <a:lnTo>
                    <a:pt x="101274" y="72071"/>
                  </a:lnTo>
                  <a:lnTo>
                    <a:pt x="100762" y="72584"/>
                  </a:lnTo>
                  <a:lnTo>
                    <a:pt x="101786" y="69509"/>
                  </a:lnTo>
                  <a:lnTo>
                    <a:pt x="101957" y="69339"/>
                  </a:lnTo>
                  <a:close/>
                  <a:moveTo>
                    <a:pt x="101103" y="70363"/>
                  </a:moveTo>
                  <a:lnTo>
                    <a:pt x="100762" y="71388"/>
                  </a:lnTo>
                  <a:lnTo>
                    <a:pt x="100591" y="71730"/>
                  </a:lnTo>
                  <a:lnTo>
                    <a:pt x="100249" y="73096"/>
                  </a:lnTo>
                  <a:lnTo>
                    <a:pt x="99908" y="73437"/>
                  </a:lnTo>
                  <a:lnTo>
                    <a:pt x="100591" y="71730"/>
                  </a:lnTo>
                  <a:lnTo>
                    <a:pt x="99737" y="73437"/>
                  </a:lnTo>
                  <a:lnTo>
                    <a:pt x="98200" y="74804"/>
                  </a:lnTo>
                  <a:lnTo>
                    <a:pt x="98200" y="74804"/>
                  </a:lnTo>
                  <a:lnTo>
                    <a:pt x="99054" y="73267"/>
                  </a:lnTo>
                  <a:lnTo>
                    <a:pt x="99737" y="71730"/>
                  </a:lnTo>
                  <a:lnTo>
                    <a:pt x="101103" y="70363"/>
                  </a:lnTo>
                  <a:close/>
                  <a:moveTo>
                    <a:pt x="101274" y="72242"/>
                  </a:moveTo>
                  <a:lnTo>
                    <a:pt x="100591" y="73608"/>
                  </a:lnTo>
                  <a:lnTo>
                    <a:pt x="99737" y="74804"/>
                  </a:lnTo>
                  <a:lnTo>
                    <a:pt x="99737" y="74804"/>
                  </a:lnTo>
                  <a:lnTo>
                    <a:pt x="100591" y="73096"/>
                  </a:lnTo>
                  <a:lnTo>
                    <a:pt x="101274" y="72242"/>
                  </a:lnTo>
                  <a:close/>
                  <a:moveTo>
                    <a:pt x="96663" y="71730"/>
                  </a:moveTo>
                  <a:lnTo>
                    <a:pt x="96663" y="71900"/>
                  </a:lnTo>
                  <a:lnTo>
                    <a:pt x="96492" y="72071"/>
                  </a:lnTo>
                  <a:lnTo>
                    <a:pt x="94955" y="74804"/>
                  </a:lnTo>
                  <a:lnTo>
                    <a:pt x="93760" y="74974"/>
                  </a:lnTo>
                  <a:lnTo>
                    <a:pt x="95126" y="72242"/>
                  </a:lnTo>
                  <a:lnTo>
                    <a:pt x="96663" y="71730"/>
                  </a:lnTo>
                  <a:close/>
                  <a:moveTo>
                    <a:pt x="101786" y="72071"/>
                  </a:moveTo>
                  <a:lnTo>
                    <a:pt x="101615" y="72925"/>
                  </a:lnTo>
                  <a:lnTo>
                    <a:pt x="100762" y="74291"/>
                  </a:lnTo>
                  <a:lnTo>
                    <a:pt x="99737" y="75658"/>
                  </a:lnTo>
                  <a:lnTo>
                    <a:pt x="100932" y="73950"/>
                  </a:lnTo>
                  <a:lnTo>
                    <a:pt x="101786" y="72071"/>
                  </a:lnTo>
                  <a:close/>
                  <a:moveTo>
                    <a:pt x="99908" y="73608"/>
                  </a:moveTo>
                  <a:lnTo>
                    <a:pt x="99566" y="74804"/>
                  </a:lnTo>
                  <a:lnTo>
                    <a:pt x="99566" y="74974"/>
                  </a:lnTo>
                  <a:lnTo>
                    <a:pt x="99737" y="74804"/>
                  </a:lnTo>
                  <a:lnTo>
                    <a:pt x="98200" y="77024"/>
                  </a:lnTo>
                  <a:lnTo>
                    <a:pt x="97688" y="77536"/>
                  </a:lnTo>
                  <a:lnTo>
                    <a:pt x="97688" y="77536"/>
                  </a:lnTo>
                  <a:lnTo>
                    <a:pt x="96150" y="78390"/>
                  </a:lnTo>
                  <a:lnTo>
                    <a:pt x="94613" y="78902"/>
                  </a:lnTo>
                  <a:lnTo>
                    <a:pt x="94613" y="78902"/>
                  </a:lnTo>
                  <a:lnTo>
                    <a:pt x="96492" y="76853"/>
                  </a:lnTo>
                  <a:lnTo>
                    <a:pt x="96150" y="77536"/>
                  </a:lnTo>
                  <a:lnTo>
                    <a:pt x="96150" y="77707"/>
                  </a:lnTo>
                  <a:lnTo>
                    <a:pt x="96321" y="77707"/>
                  </a:lnTo>
                  <a:lnTo>
                    <a:pt x="97175" y="76512"/>
                  </a:lnTo>
                  <a:lnTo>
                    <a:pt x="97858" y="75487"/>
                  </a:lnTo>
                  <a:lnTo>
                    <a:pt x="99395" y="74291"/>
                  </a:lnTo>
                  <a:lnTo>
                    <a:pt x="97688" y="77536"/>
                  </a:lnTo>
                  <a:lnTo>
                    <a:pt x="99566" y="74121"/>
                  </a:lnTo>
                  <a:lnTo>
                    <a:pt x="99908" y="73608"/>
                  </a:lnTo>
                  <a:close/>
                  <a:moveTo>
                    <a:pt x="99054" y="69680"/>
                  </a:moveTo>
                  <a:lnTo>
                    <a:pt x="98200" y="72584"/>
                  </a:lnTo>
                  <a:lnTo>
                    <a:pt x="96150" y="73779"/>
                  </a:lnTo>
                  <a:lnTo>
                    <a:pt x="98200" y="72754"/>
                  </a:lnTo>
                  <a:lnTo>
                    <a:pt x="98371" y="72754"/>
                  </a:lnTo>
                  <a:lnTo>
                    <a:pt x="98371" y="72584"/>
                  </a:lnTo>
                  <a:lnTo>
                    <a:pt x="98712" y="72413"/>
                  </a:lnTo>
                  <a:lnTo>
                    <a:pt x="98712" y="72413"/>
                  </a:lnTo>
                  <a:lnTo>
                    <a:pt x="97517" y="74804"/>
                  </a:lnTo>
                  <a:lnTo>
                    <a:pt x="97004" y="75658"/>
                  </a:lnTo>
                  <a:lnTo>
                    <a:pt x="95467" y="76512"/>
                  </a:lnTo>
                  <a:lnTo>
                    <a:pt x="93760" y="77195"/>
                  </a:lnTo>
                  <a:lnTo>
                    <a:pt x="93589" y="77365"/>
                  </a:lnTo>
                  <a:lnTo>
                    <a:pt x="93760" y="77365"/>
                  </a:lnTo>
                  <a:lnTo>
                    <a:pt x="95297" y="76853"/>
                  </a:lnTo>
                  <a:lnTo>
                    <a:pt x="96663" y="76170"/>
                  </a:lnTo>
                  <a:lnTo>
                    <a:pt x="96663" y="76170"/>
                  </a:lnTo>
                  <a:lnTo>
                    <a:pt x="95638" y="77707"/>
                  </a:lnTo>
                  <a:lnTo>
                    <a:pt x="94272" y="79073"/>
                  </a:lnTo>
                  <a:lnTo>
                    <a:pt x="93076" y="79244"/>
                  </a:lnTo>
                  <a:lnTo>
                    <a:pt x="91539" y="79415"/>
                  </a:lnTo>
                  <a:lnTo>
                    <a:pt x="91539" y="79415"/>
                  </a:lnTo>
                  <a:lnTo>
                    <a:pt x="93589" y="77195"/>
                  </a:lnTo>
                  <a:lnTo>
                    <a:pt x="95297" y="74974"/>
                  </a:lnTo>
                  <a:lnTo>
                    <a:pt x="96492" y="74633"/>
                  </a:lnTo>
                  <a:lnTo>
                    <a:pt x="96663" y="74462"/>
                  </a:lnTo>
                  <a:lnTo>
                    <a:pt x="96492" y="74462"/>
                  </a:lnTo>
                  <a:lnTo>
                    <a:pt x="95467" y="74633"/>
                  </a:lnTo>
                  <a:lnTo>
                    <a:pt x="96492" y="73096"/>
                  </a:lnTo>
                  <a:lnTo>
                    <a:pt x="97346" y="71388"/>
                  </a:lnTo>
                  <a:lnTo>
                    <a:pt x="99054" y="69680"/>
                  </a:lnTo>
                  <a:close/>
                  <a:moveTo>
                    <a:pt x="101274" y="74121"/>
                  </a:moveTo>
                  <a:lnTo>
                    <a:pt x="100762" y="75316"/>
                  </a:lnTo>
                  <a:lnTo>
                    <a:pt x="98541" y="77878"/>
                  </a:lnTo>
                  <a:lnTo>
                    <a:pt x="96150" y="80269"/>
                  </a:lnTo>
                  <a:lnTo>
                    <a:pt x="96834" y="79073"/>
                  </a:lnTo>
                  <a:lnTo>
                    <a:pt x="97004" y="78732"/>
                  </a:lnTo>
                  <a:lnTo>
                    <a:pt x="98712" y="77365"/>
                  </a:lnTo>
                  <a:lnTo>
                    <a:pt x="98712" y="77195"/>
                  </a:lnTo>
                  <a:lnTo>
                    <a:pt x="98541" y="77195"/>
                  </a:lnTo>
                  <a:lnTo>
                    <a:pt x="100078" y="75658"/>
                  </a:lnTo>
                  <a:lnTo>
                    <a:pt x="100591" y="74974"/>
                  </a:lnTo>
                  <a:lnTo>
                    <a:pt x="101274" y="74121"/>
                  </a:lnTo>
                  <a:close/>
                  <a:moveTo>
                    <a:pt x="18445" y="78390"/>
                  </a:moveTo>
                  <a:lnTo>
                    <a:pt x="19469" y="78902"/>
                  </a:lnTo>
                  <a:lnTo>
                    <a:pt x="20494" y="79415"/>
                  </a:lnTo>
                  <a:lnTo>
                    <a:pt x="22714" y="80098"/>
                  </a:lnTo>
                  <a:lnTo>
                    <a:pt x="25105" y="80781"/>
                  </a:lnTo>
                  <a:lnTo>
                    <a:pt x="27154" y="81464"/>
                  </a:lnTo>
                  <a:lnTo>
                    <a:pt x="24763" y="81293"/>
                  </a:lnTo>
                  <a:lnTo>
                    <a:pt x="22373" y="80781"/>
                  </a:lnTo>
                  <a:lnTo>
                    <a:pt x="21348" y="80269"/>
                  </a:lnTo>
                  <a:lnTo>
                    <a:pt x="20323" y="79756"/>
                  </a:lnTo>
                  <a:lnTo>
                    <a:pt x="19298" y="79073"/>
                  </a:lnTo>
                  <a:lnTo>
                    <a:pt x="18445" y="78390"/>
                  </a:lnTo>
                  <a:close/>
                  <a:moveTo>
                    <a:pt x="40305" y="36548"/>
                  </a:moveTo>
                  <a:lnTo>
                    <a:pt x="42525" y="36719"/>
                  </a:lnTo>
                  <a:lnTo>
                    <a:pt x="44745" y="37061"/>
                  </a:lnTo>
                  <a:lnTo>
                    <a:pt x="46965" y="37744"/>
                  </a:lnTo>
                  <a:lnTo>
                    <a:pt x="49185" y="38427"/>
                  </a:lnTo>
                  <a:lnTo>
                    <a:pt x="51235" y="39452"/>
                  </a:lnTo>
                  <a:lnTo>
                    <a:pt x="53455" y="40476"/>
                  </a:lnTo>
                  <a:lnTo>
                    <a:pt x="55675" y="42013"/>
                  </a:lnTo>
                  <a:lnTo>
                    <a:pt x="57724" y="43551"/>
                  </a:lnTo>
                  <a:lnTo>
                    <a:pt x="59603" y="45600"/>
                  </a:lnTo>
                  <a:lnTo>
                    <a:pt x="60969" y="47649"/>
                  </a:lnTo>
                  <a:lnTo>
                    <a:pt x="61652" y="48674"/>
                  </a:lnTo>
                  <a:lnTo>
                    <a:pt x="62165" y="49869"/>
                  </a:lnTo>
                  <a:lnTo>
                    <a:pt x="62506" y="51065"/>
                  </a:lnTo>
                  <a:lnTo>
                    <a:pt x="62677" y="52431"/>
                  </a:lnTo>
                  <a:lnTo>
                    <a:pt x="62848" y="53627"/>
                  </a:lnTo>
                  <a:lnTo>
                    <a:pt x="63019" y="54993"/>
                  </a:lnTo>
                  <a:lnTo>
                    <a:pt x="62848" y="56359"/>
                  </a:lnTo>
                  <a:lnTo>
                    <a:pt x="62677" y="57725"/>
                  </a:lnTo>
                  <a:lnTo>
                    <a:pt x="62506" y="58409"/>
                  </a:lnTo>
                  <a:lnTo>
                    <a:pt x="62336" y="58579"/>
                  </a:lnTo>
                  <a:lnTo>
                    <a:pt x="62336" y="58750"/>
                  </a:lnTo>
                  <a:lnTo>
                    <a:pt x="61823" y="60458"/>
                  </a:lnTo>
                  <a:lnTo>
                    <a:pt x="60969" y="62166"/>
                  </a:lnTo>
                  <a:lnTo>
                    <a:pt x="60115" y="63703"/>
                  </a:lnTo>
                  <a:lnTo>
                    <a:pt x="59091" y="65240"/>
                  </a:lnTo>
                  <a:lnTo>
                    <a:pt x="58066" y="66777"/>
                  </a:lnTo>
                  <a:lnTo>
                    <a:pt x="56871" y="68143"/>
                  </a:lnTo>
                  <a:lnTo>
                    <a:pt x="55504" y="69509"/>
                  </a:lnTo>
                  <a:lnTo>
                    <a:pt x="54138" y="70705"/>
                  </a:lnTo>
                  <a:lnTo>
                    <a:pt x="51064" y="73096"/>
                  </a:lnTo>
                  <a:lnTo>
                    <a:pt x="47990" y="74974"/>
                  </a:lnTo>
                  <a:lnTo>
                    <a:pt x="44745" y="76853"/>
                  </a:lnTo>
                  <a:lnTo>
                    <a:pt x="41329" y="78219"/>
                  </a:lnTo>
                  <a:lnTo>
                    <a:pt x="38255" y="79415"/>
                  </a:lnTo>
                  <a:lnTo>
                    <a:pt x="34840" y="80440"/>
                  </a:lnTo>
                  <a:lnTo>
                    <a:pt x="32961" y="80952"/>
                  </a:lnTo>
                  <a:lnTo>
                    <a:pt x="31082" y="81293"/>
                  </a:lnTo>
                  <a:lnTo>
                    <a:pt x="29375" y="81464"/>
                  </a:lnTo>
                  <a:lnTo>
                    <a:pt x="27496" y="81464"/>
                  </a:lnTo>
                  <a:lnTo>
                    <a:pt x="27496" y="81293"/>
                  </a:lnTo>
                  <a:lnTo>
                    <a:pt x="26301" y="80610"/>
                  </a:lnTo>
                  <a:lnTo>
                    <a:pt x="24934" y="80098"/>
                  </a:lnTo>
                  <a:lnTo>
                    <a:pt x="22202" y="79244"/>
                  </a:lnTo>
                  <a:lnTo>
                    <a:pt x="19469" y="78390"/>
                  </a:lnTo>
                  <a:lnTo>
                    <a:pt x="18103" y="77707"/>
                  </a:lnTo>
                  <a:lnTo>
                    <a:pt x="17078" y="76853"/>
                  </a:lnTo>
                  <a:lnTo>
                    <a:pt x="16907" y="76682"/>
                  </a:lnTo>
                  <a:lnTo>
                    <a:pt x="16054" y="75658"/>
                  </a:lnTo>
                  <a:lnTo>
                    <a:pt x="15541" y="74462"/>
                  </a:lnTo>
                  <a:lnTo>
                    <a:pt x="15029" y="73267"/>
                  </a:lnTo>
                  <a:lnTo>
                    <a:pt x="14687" y="71900"/>
                  </a:lnTo>
                  <a:lnTo>
                    <a:pt x="14346" y="70705"/>
                  </a:lnTo>
                  <a:lnTo>
                    <a:pt x="14346" y="69339"/>
                  </a:lnTo>
                  <a:lnTo>
                    <a:pt x="14346" y="66777"/>
                  </a:lnTo>
                  <a:lnTo>
                    <a:pt x="14687" y="64215"/>
                  </a:lnTo>
                  <a:lnTo>
                    <a:pt x="15370" y="61483"/>
                  </a:lnTo>
                  <a:lnTo>
                    <a:pt x="16395" y="59092"/>
                  </a:lnTo>
                  <a:lnTo>
                    <a:pt x="17420" y="56701"/>
                  </a:lnTo>
                  <a:lnTo>
                    <a:pt x="18615" y="54651"/>
                  </a:lnTo>
                  <a:lnTo>
                    <a:pt x="20152" y="52602"/>
                  </a:lnTo>
                  <a:lnTo>
                    <a:pt x="23056" y="48674"/>
                  </a:lnTo>
                  <a:lnTo>
                    <a:pt x="25788" y="44917"/>
                  </a:lnTo>
                  <a:lnTo>
                    <a:pt x="27154" y="43209"/>
                  </a:lnTo>
                  <a:lnTo>
                    <a:pt x="28691" y="41330"/>
                  </a:lnTo>
                  <a:lnTo>
                    <a:pt x="30058" y="39964"/>
                  </a:lnTo>
                  <a:lnTo>
                    <a:pt x="31766" y="38769"/>
                  </a:lnTo>
                  <a:lnTo>
                    <a:pt x="33473" y="37744"/>
                  </a:lnTo>
                  <a:lnTo>
                    <a:pt x="34498" y="37402"/>
                  </a:lnTo>
                  <a:lnTo>
                    <a:pt x="35352" y="37061"/>
                  </a:lnTo>
                  <a:lnTo>
                    <a:pt x="35694" y="37061"/>
                  </a:lnTo>
                  <a:lnTo>
                    <a:pt x="35694" y="36719"/>
                  </a:lnTo>
                  <a:lnTo>
                    <a:pt x="37914" y="36548"/>
                  </a:lnTo>
                  <a:close/>
                  <a:moveTo>
                    <a:pt x="85562" y="35695"/>
                  </a:moveTo>
                  <a:lnTo>
                    <a:pt x="86757" y="35865"/>
                  </a:lnTo>
                  <a:lnTo>
                    <a:pt x="88807" y="36378"/>
                  </a:lnTo>
                  <a:lnTo>
                    <a:pt x="90856" y="37232"/>
                  </a:lnTo>
                  <a:lnTo>
                    <a:pt x="90685" y="39452"/>
                  </a:lnTo>
                  <a:lnTo>
                    <a:pt x="90515" y="40476"/>
                  </a:lnTo>
                  <a:lnTo>
                    <a:pt x="90173" y="41672"/>
                  </a:lnTo>
                  <a:lnTo>
                    <a:pt x="90344" y="41672"/>
                  </a:lnTo>
                  <a:lnTo>
                    <a:pt x="90856" y="40647"/>
                  </a:lnTo>
                  <a:lnTo>
                    <a:pt x="91027" y="39452"/>
                  </a:lnTo>
                  <a:lnTo>
                    <a:pt x="91027" y="38427"/>
                  </a:lnTo>
                  <a:lnTo>
                    <a:pt x="91027" y="37232"/>
                  </a:lnTo>
                  <a:lnTo>
                    <a:pt x="93247" y="38427"/>
                  </a:lnTo>
                  <a:lnTo>
                    <a:pt x="93076" y="38769"/>
                  </a:lnTo>
                  <a:lnTo>
                    <a:pt x="92906" y="38427"/>
                  </a:lnTo>
                  <a:lnTo>
                    <a:pt x="92735" y="38427"/>
                  </a:lnTo>
                  <a:lnTo>
                    <a:pt x="92735" y="38598"/>
                  </a:lnTo>
                  <a:lnTo>
                    <a:pt x="93076" y="39110"/>
                  </a:lnTo>
                  <a:lnTo>
                    <a:pt x="92393" y="41160"/>
                  </a:lnTo>
                  <a:lnTo>
                    <a:pt x="92222" y="41160"/>
                  </a:lnTo>
                  <a:lnTo>
                    <a:pt x="92222" y="41330"/>
                  </a:lnTo>
                  <a:lnTo>
                    <a:pt x="92393" y="41501"/>
                  </a:lnTo>
                  <a:lnTo>
                    <a:pt x="91539" y="43380"/>
                  </a:lnTo>
                  <a:lnTo>
                    <a:pt x="90685" y="45258"/>
                  </a:lnTo>
                  <a:lnTo>
                    <a:pt x="89832" y="47308"/>
                  </a:lnTo>
                  <a:lnTo>
                    <a:pt x="89148" y="49186"/>
                  </a:lnTo>
                  <a:lnTo>
                    <a:pt x="89148" y="49357"/>
                  </a:lnTo>
                  <a:lnTo>
                    <a:pt x="89319" y="49357"/>
                  </a:lnTo>
                  <a:lnTo>
                    <a:pt x="91027" y="45771"/>
                  </a:lnTo>
                  <a:lnTo>
                    <a:pt x="91881" y="43892"/>
                  </a:lnTo>
                  <a:lnTo>
                    <a:pt x="92564" y="42013"/>
                  </a:lnTo>
                  <a:lnTo>
                    <a:pt x="93589" y="44917"/>
                  </a:lnTo>
                  <a:lnTo>
                    <a:pt x="92222" y="47649"/>
                  </a:lnTo>
                  <a:lnTo>
                    <a:pt x="90515" y="50211"/>
                  </a:lnTo>
                  <a:lnTo>
                    <a:pt x="90515" y="50382"/>
                  </a:lnTo>
                  <a:lnTo>
                    <a:pt x="90685" y="50382"/>
                  </a:lnTo>
                  <a:lnTo>
                    <a:pt x="91539" y="49186"/>
                  </a:lnTo>
                  <a:lnTo>
                    <a:pt x="92393" y="47820"/>
                  </a:lnTo>
                  <a:lnTo>
                    <a:pt x="93760" y="45258"/>
                  </a:lnTo>
                  <a:lnTo>
                    <a:pt x="94443" y="48503"/>
                  </a:lnTo>
                  <a:lnTo>
                    <a:pt x="92735" y="50894"/>
                  </a:lnTo>
                  <a:lnTo>
                    <a:pt x="91027" y="53456"/>
                  </a:lnTo>
                  <a:lnTo>
                    <a:pt x="92906" y="51065"/>
                  </a:lnTo>
                  <a:lnTo>
                    <a:pt x="94613" y="48674"/>
                  </a:lnTo>
                  <a:lnTo>
                    <a:pt x="94955" y="51236"/>
                  </a:lnTo>
                  <a:lnTo>
                    <a:pt x="95126" y="53797"/>
                  </a:lnTo>
                  <a:lnTo>
                    <a:pt x="95297" y="56188"/>
                  </a:lnTo>
                  <a:lnTo>
                    <a:pt x="93930" y="57384"/>
                  </a:lnTo>
                  <a:lnTo>
                    <a:pt x="92564" y="58238"/>
                  </a:lnTo>
                  <a:lnTo>
                    <a:pt x="89490" y="59946"/>
                  </a:lnTo>
                  <a:lnTo>
                    <a:pt x="89661" y="59946"/>
                  </a:lnTo>
                  <a:lnTo>
                    <a:pt x="92564" y="58409"/>
                  </a:lnTo>
                  <a:lnTo>
                    <a:pt x="93930" y="57555"/>
                  </a:lnTo>
                  <a:lnTo>
                    <a:pt x="95297" y="56530"/>
                  </a:lnTo>
                  <a:lnTo>
                    <a:pt x="95467" y="59262"/>
                  </a:lnTo>
                  <a:lnTo>
                    <a:pt x="95467" y="59433"/>
                  </a:lnTo>
                  <a:lnTo>
                    <a:pt x="95638" y="59262"/>
                  </a:lnTo>
                  <a:lnTo>
                    <a:pt x="95638" y="56359"/>
                  </a:lnTo>
                  <a:lnTo>
                    <a:pt x="97004" y="55164"/>
                  </a:lnTo>
                  <a:lnTo>
                    <a:pt x="98029" y="53627"/>
                  </a:lnTo>
                  <a:lnTo>
                    <a:pt x="98200" y="55164"/>
                  </a:lnTo>
                  <a:lnTo>
                    <a:pt x="98200" y="56188"/>
                  </a:lnTo>
                  <a:lnTo>
                    <a:pt x="97004" y="57896"/>
                  </a:lnTo>
                  <a:lnTo>
                    <a:pt x="95638" y="59604"/>
                  </a:lnTo>
                  <a:lnTo>
                    <a:pt x="93930" y="61141"/>
                  </a:lnTo>
                  <a:lnTo>
                    <a:pt x="92393" y="62678"/>
                  </a:lnTo>
                  <a:lnTo>
                    <a:pt x="92393" y="62849"/>
                  </a:lnTo>
                  <a:lnTo>
                    <a:pt x="94101" y="61312"/>
                  </a:lnTo>
                  <a:lnTo>
                    <a:pt x="95638" y="59946"/>
                  </a:lnTo>
                  <a:lnTo>
                    <a:pt x="97175" y="58409"/>
                  </a:lnTo>
                  <a:lnTo>
                    <a:pt x="98371" y="56530"/>
                  </a:lnTo>
                  <a:lnTo>
                    <a:pt x="98371" y="58750"/>
                  </a:lnTo>
                  <a:lnTo>
                    <a:pt x="98371" y="59775"/>
                  </a:lnTo>
                  <a:lnTo>
                    <a:pt x="98200" y="59946"/>
                  </a:lnTo>
                  <a:lnTo>
                    <a:pt x="98371" y="59946"/>
                  </a:lnTo>
                  <a:lnTo>
                    <a:pt x="98200" y="60970"/>
                  </a:lnTo>
                  <a:lnTo>
                    <a:pt x="96321" y="62849"/>
                  </a:lnTo>
                  <a:lnTo>
                    <a:pt x="94272" y="64557"/>
                  </a:lnTo>
                  <a:lnTo>
                    <a:pt x="92052" y="65923"/>
                  </a:lnTo>
                  <a:lnTo>
                    <a:pt x="89661" y="67118"/>
                  </a:lnTo>
                  <a:lnTo>
                    <a:pt x="89490" y="67289"/>
                  </a:lnTo>
                  <a:lnTo>
                    <a:pt x="89661" y="67289"/>
                  </a:lnTo>
                  <a:lnTo>
                    <a:pt x="92052" y="66094"/>
                  </a:lnTo>
                  <a:lnTo>
                    <a:pt x="94272" y="64728"/>
                  </a:lnTo>
                  <a:lnTo>
                    <a:pt x="96321" y="63190"/>
                  </a:lnTo>
                  <a:lnTo>
                    <a:pt x="98200" y="61312"/>
                  </a:lnTo>
                  <a:lnTo>
                    <a:pt x="98200" y="61312"/>
                  </a:lnTo>
                  <a:lnTo>
                    <a:pt x="97858" y="63532"/>
                  </a:lnTo>
                  <a:lnTo>
                    <a:pt x="97517" y="64728"/>
                  </a:lnTo>
                  <a:lnTo>
                    <a:pt x="93930" y="66606"/>
                  </a:lnTo>
                  <a:lnTo>
                    <a:pt x="92222" y="67289"/>
                  </a:lnTo>
                  <a:lnTo>
                    <a:pt x="90344" y="67972"/>
                  </a:lnTo>
                  <a:lnTo>
                    <a:pt x="90344" y="67972"/>
                  </a:lnTo>
                  <a:lnTo>
                    <a:pt x="92222" y="67631"/>
                  </a:lnTo>
                  <a:lnTo>
                    <a:pt x="94101" y="66948"/>
                  </a:lnTo>
                  <a:lnTo>
                    <a:pt x="95809" y="65923"/>
                  </a:lnTo>
                  <a:lnTo>
                    <a:pt x="97517" y="64898"/>
                  </a:lnTo>
                  <a:lnTo>
                    <a:pt x="97346" y="65752"/>
                  </a:lnTo>
                  <a:lnTo>
                    <a:pt x="96834" y="66094"/>
                  </a:lnTo>
                  <a:lnTo>
                    <a:pt x="96834" y="66265"/>
                  </a:lnTo>
                  <a:lnTo>
                    <a:pt x="97175" y="66094"/>
                  </a:lnTo>
                  <a:lnTo>
                    <a:pt x="97175" y="66094"/>
                  </a:lnTo>
                  <a:lnTo>
                    <a:pt x="96321" y="69168"/>
                  </a:lnTo>
                  <a:lnTo>
                    <a:pt x="95126" y="72071"/>
                  </a:lnTo>
                  <a:lnTo>
                    <a:pt x="92906" y="72584"/>
                  </a:lnTo>
                  <a:lnTo>
                    <a:pt x="90685" y="73096"/>
                  </a:lnTo>
                  <a:lnTo>
                    <a:pt x="90515" y="73096"/>
                  </a:lnTo>
                  <a:lnTo>
                    <a:pt x="90685" y="73267"/>
                  </a:lnTo>
                  <a:lnTo>
                    <a:pt x="92906" y="72754"/>
                  </a:lnTo>
                  <a:lnTo>
                    <a:pt x="94955" y="72413"/>
                  </a:lnTo>
                  <a:lnTo>
                    <a:pt x="93589" y="74974"/>
                  </a:lnTo>
                  <a:lnTo>
                    <a:pt x="91027" y="75316"/>
                  </a:lnTo>
                  <a:lnTo>
                    <a:pt x="88294" y="75145"/>
                  </a:lnTo>
                  <a:lnTo>
                    <a:pt x="88124" y="75145"/>
                  </a:lnTo>
                  <a:lnTo>
                    <a:pt x="88124" y="75316"/>
                  </a:lnTo>
                  <a:lnTo>
                    <a:pt x="90856" y="75487"/>
                  </a:lnTo>
                  <a:lnTo>
                    <a:pt x="92052" y="75487"/>
                  </a:lnTo>
                  <a:lnTo>
                    <a:pt x="93418" y="75316"/>
                  </a:lnTo>
                  <a:lnTo>
                    <a:pt x="92393" y="77195"/>
                  </a:lnTo>
                  <a:lnTo>
                    <a:pt x="93589" y="75316"/>
                  </a:lnTo>
                  <a:lnTo>
                    <a:pt x="94784" y="75145"/>
                  </a:lnTo>
                  <a:lnTo>
                    <a:pt x="93076" y="77365"/>
                  </a:lnTo>
                  <a:lnTo>
                    <a:pt x="91198" y="79244"/>
                  </a:lnTo>
                  <a:lnTo>
                    <a:pt x="89661" y="79244"/>
                  </a:lnTo>
                  <a:lnTo>
                    <a:pt x="87953" y="78732"/>
                  </a:lnTo>
                  <a:lnTo>
                    <a:pt x="86416" y="78219"/>
                  </a:lnTo>
                  <a:lnTo>
                    <a:pt x="84708" y="77536"/>
                  </a:lnTo>
                  <a:lnTo>
                    <a:pt x="84708" y="77707"/>
                  </a:lnTo>
                  <a:lnTo>
                    <a:pt x="86245" y="78390"/>
                  </a:lnTo>
                  <a:lnTo>
                    <a:pt x="87782" y="79073"/>
                  </a:lnTo>
                  <a:lnTo>
                    <a:pt x="89319" y="79415"/>
                  </a:lnTo>
                  <a:lnTo>
                    <a:pt x="90856" y="79756"/>
                  </a:lnTo>
                  <a:lnTo>
                    <a:pt x="90173" y="80269"/>
                  </a:lnTo>
                  <a:lnTo>
                    <a:pt x="90173" y="80440"/>
                  </a:lnTo>
                  <a:lnTo>
                    <a:pt x="90344" y="80440"/>
                  </a:lnTo>
                  <a:lnTo>
                    <a:pt x="91198" y="79756"/>
                  </a:lnTo>
                  <a:lnTo>
                    <a:pt x="92564" y="79756"/>
                  </a:lnTo>
                  <a:lnTo>
                    <a:pt x="93930" y="79415"/>
                  </a:lnTo>
                  <a:lnTo>
                    <a:pt x="92393" y="80952"/>
                  </a:lnTo>
                  <a:lnTo>
                    <a:pt x="92222" y="81123"/>
                  </a:lnTo>
                  <a:lnTo>
                    <a:pt x="92393" y="81123"/>
                  </a:lnTo>
                  <a:lnTo>
                    <a:pt x="94443" y="79244"/>
                  </a:lnTo>
                  <a:lnTo>
                    <a:pt x="95980" y="78732"/>
                  </a:lnTo>
                  <a:lnTo>
                    <a:pt x="97346" y="78049"/>
                  </a:lnTo>
                  <a:lnTo>
                    <a:pt x="97175" y="78219"/>
                  </a:lnTo>
                  <a:lnTo>
                    <a:pt x="94955" y="79927"/>
                  </a:lnTo>
                  <a:lnTo>
                    <a:pt x="92393" y="81293"/>
                  </a:lnTo>
                  <a:lnTo>
                    <a:pt x="90002" y="81464"/>
                  </a:lnTo>
                  <a:lnTo>
                    <a:pt x="88807" y="81293"/>
                  </a:lnTo>
                  <a:lnTo>
                    <a:pt x="87611" y="81123"/>
                  </a:lnTo>
                  <a:lnTo>
                    <a:pt x="86587" y="80781"/>
                  </a:lnTo>
                  <a:lnTo>
                    <a:pt x="85562" y="80269"/>
                  </a:lnTo>
                  <a:lnTo>
                    <a:pt x="84537" y="79756"/>
                  </a:lnTo>
                  <a:lnTo>
                    <a:pt x="83342" y="78902"/>
                  </a:lnTo>
                  <a:lnTo>
                    <a:pt x="83342" y="79073"/>
                  </a:lnTo>
                  <a:lnTo>
                    <a:pt x="84366" y="79756"/>
                  </a:lnTo>
                  <a:lnTo>
                    <a:pt x="85391" y="80440"/>
                  </a:lnTo>
                  <a:lnTo>
                    <a:pt x="86587" y="81123"/>
                  </a:lnTo>
                  <a:lnTo>
                    <a:pt x="87782" y="81464"/>
                  </a:lnTo>
                  <a:lnTo>
                    <a:pt x="88978" y="81635"/>
                  </a:lnTo>
                  <a:lnTo>
                    <a:pt x="90173" y="81806"/>
                  </a:lnTo>
                  <a:lnTo>
                    <a:pt x="91369" y="81635"/>
                  </a:lnTo>
                  <a:lnTo>
                    <a:pt x="92735" y="81464"/>
                  </a:lnTo>
                  <a:lnTo>
                    <a:pt x="92735" y="81293"/>
                  </a:lnTo>
                  <a:lnTo>
                    <a:pt x="94613" y="80440"/>
                  </a:lnTo>
                  <a:lnTo>
                    <a:pt x="96321" y="79415"/>
                  </a:lnTo>
                  <a:lnTo>
                    <a:pt x="96321" y="79415"/>
                  </a:lnTo>
                  <a:lnTo>
                    <a:pt x="95809" y="79927"/>
                  </a:lnTo>
                  <a:lnTo>
                    <a:pt x="95809" y="80098"/>
                  </a:lnTo>
                  <a:lnTo>
                    <a:pt x="96663" y="79244"/>
                  </a:lnTo>
                  <a:lnTo>
                    <a:pt x="96663" y="79244"/>
                  </a:lnTo>
                  <a:lnTo>
                    <a:pt x="95980" y="80269"/>
                  </a:lnTo>
                  <a:lnTo>
                    <a:pt x="94272" y="81293"/>
                  </a:lnTo>
                  <a:lnTo>
                    <a:pt x="92393" y="81977"/>
                  </a:lnTo>
                  <a:lnTo>
                    <a:pt x="90344" y="82489"/>
                  </a:lnTo>
                  <a:lnTo>
                    <a:pt x="88294" y="83001"/>
                  </a:lnTo>
                  <a:lnTo>
                    <a:pt x="86245" y="82318"/>
                  </a:lnTo>
                  <a:lnTo>
                    <a:pt x="84196" y="81293"/>
                  </a:lnTo>
                  <a:lnTo>
                    <a:pt x="82317" y="80098"/>
                  </a:lnTo>
                  <a:lnTo>
                    <a:pt x="80609" y="78732"/>
                  </a:lnTo>
                  <a:lnTo>
                    <a:pt x="79072" y="77365"/>
                  </a:lnTo>
                  <a:lnTo>
                    <a:pt x="77535" y="75658"/>
                  </a:lnTo>
                  <a:lnTo>
                    <a:pt x="76169" y="73950"/>
                  </a:lnTo>
                  <a:lnTo>
                    <a:pt x="74973" y="72242"/>
                  </a:lnTo>
                  <a:lnTo>
                    <a:pt x="73949" y="70193"/>
                  </a:lnTo>
                  <a:lnTo>
                    <a:pt x="73095" y="68314"/>
                  </a:lnTo>
                  <a:lnTo>
                    <a:pt x="72412" y="66094"/>
                  </a:lnTo>
                  <a:lnTo>
                    <a:pt x="71899" y="64044"/>
                  </a:lnTo>
                  <a:lnTo>
                    <a:pt x="71729" y="61824"/>
                  </a:lnTo>
                  <a:lnTo>
                    <a:pt x="71558" y="59775"/>
                  </a:lnTo>
                  <a:lnTo>
                    <a:pt x="71729" y="57725"/>
                  </a:lnTo>
                  <a:lnTo>
                    <a:pt x="71899" y="55505"/>
                  </a:lnTo>
                  <a:lnTo>
                    <a:pt x="72241" y="53456"/>
                  </a:lnTo>
                  <a:lnTo>
                    <a:pt x="72583" y="51407"/>
                  </a:lnTo>
                  <a:lnTo>
                    <a:pt x="73778" y="47308"/>
                  </a:lnTo>
                  <a:lnTo>
                    <a:pt x="74973" y="44234"/>
                  </a:lnTo>
                  <a:lnTo>
                    <a:pt x="75657" y="42526"/>
                  </a:lnTo>
                  <a:lnTo>
                    <a:pt x="76340" y="40989"/>
                  </a:lnTo>
                  <a:lnTo>
                    <a:pt x="77364" y="39452"/>
                  </a:lnTo>
                  <a:lnTo>
                    <a:pt x="78389" y="38256"/>
                  </a:lnTo>
                  <a:lnTo>
                    <a:pt x="79755" y="37061"/>
                  </a:lnTo>
                  <a:lnTo>
                    <a:pt x="81122" y="36207"/>
                  </a:lnTo>
                  <a:lnTo>
                    <a:pt x="81805" y="36036"/>
                  </a:lnTo>
                  <a:lnTo>
                    <a:pt x="82317" y="35865"/>
                  </a:lnTo>
                  <a:lnTo>
                    <a:pt x="83513" y="35695"/>
                  </a:lnTo>
                  <a:close/>
                  <a:moveTo>
                    <a:pt x="99395" y="77878"/>
                  </a:moveTo>
                  <a:lnTo>
                    <a:pt x="98712" y="79073"/>
                  </a:lnTo>
                  <a:lnTo>
                    <a:pt x="97858" y="80098"/>
                  </a:lnTo>
                  <a:lnTo>
                    <a:pt x="97004" y="80952"/>
                  </a:lnTo>
                  <a:lnTo>
                    <a:pt x="95809" y="81806"/>
                  </a:lnTo>
                  <a:lnTo>
                    <a:pt x="94955" y="82318"/>
                  </a:lnTo>
                  <a:lnTo>
                    <a:pt x="94101" y="82830"/>
                  </a:lnTo>
                  <a:lnTo>
                    <a:pt x="93247" y="83172"/>
                  </a:lnTo>
                  <a:lnTo>
                    <a:pt x="92222" y="83343"/>
                  </a:lnTo>
                  <a:lnTo>
                    <a:pt x="90515" y="83343"/>
                  </a:lnTo>
                  <a:lnTo>
                    <a:pt x="88636" y="83172"/>
                  </a:lnTo>
                  <a:lnTo>
                    <a:pt x="90344" y="82830"/>
                  </a:lnTo>
                  <a:lnTo>
                    <a:pt x="92052" y="82318"/>
                  </a:lnTo>
                  <a:lnTo>
                    <a:pt x="93760" y="81806"/>
                  </a:lnTo>
                  <a:lnTo>
                    <a:pt x="95297" y="81123"/>
                  </a:lnTo>
                  <a:lnTo>
                    <a:pt x="95297" y="81123"/>
                  </a:lnTo>
                  <a:lnTo>
                    <a:pt x="94101" y="82318"/>
                  </a:lnTo>
                  <a:lnTo>
                    <a:pt x="94101" y="82489"/>
                  </a:lnTo>
                  <a:lnTo>
                    <a:pt x="96834" y="80440"/>
                  </a:lnTo>
                  <a:lnTo>
                    <a:pt x="98200" y="79244"/>
                  </a:lnTo>
                  <a:lnTo>
                    <a:pt x="99395" y="77878"/>
                  </a:lnTo>
                  <a:close/>
                  <a:moveTo>
                    <a:pt x="63531" y="60116"/>
                  </a:moveTo>
                  <a:lnTo>
                    <a:pt x="66093" y="62337"/>
                  </a:lnTo>
                  <a:lnTo>
                    <a:pt x="67459" y="63361"/>
                  </a:lnTo>
                  <a:lnTo>
                    <a:pt x="68484" y="64728"/>
                  </a:lnTo>
                  <a:lnTo>
                    <a:pt x="69338" y="65752"/>
                  </a:lnTo>
                  <a:lnTo>
                    <a:pt x="69850" y="66948"/>
                  </a:lnTo>
                  <a:lnTo>
                    <a:pt x="70192" y="67972"/>
                  </a:lnTo>
                  <a:lnTo>
                    <a:pt x="70533" y="69339"/>
                  </a:lnTo>
                  <a:lnTo>
                    <a:pt x="70704" y="70534"/>
                  </a:lnTo>
                  <a:lnTo>
                    <a:pt x="70704" y="71730"/>
                  </a:lnTo>
                  <a:lnTo>
                    <a:pt x="70533" y="74291"/>
                  </a:lnTo>
                  <a:lnTo>
                    <a:pt x="70192" y="76853"/>
                  </a:lnTo>
                  <a:lnTo>
                    <a:pt x="69850" y="79586"/>
                  </a:lnTo>
                  <a:lnTo>
                    <a:pt x="69338" y="82318"/>
                  </a:lnTo>
                  <a:lnTo>
                    <a:pt x="68484" y="84880"/>
                  </a:lnTo>
                  <a:lnTo>
                    <a:pt x="67630" y="87612"/>
                  </a:lnTo>
                  <a:lnTo>
                    <a:pt x="66605" y="90003"/>
                  </a:lnTo>
                  <a:lnTo>
                    <a:pt x="65239" y="92394"/>
                  </a:lnTo>
                  <a:lnTo>
                    <a:pt x="63702" y="94444"/>
                  </a:lnTo>
                  <a:lnTo>
                    <a:pt x="62848" y="95298"/>
                  </a:lnTo>
                  <a:lnTo>
                    <a:pt x="61994" y="95981"/>
                  </a:lnTo>
                  <a:lnTo>
                    <a:pt x="61140" y="96664"/>
                  </a:lnTo>
                  <a:lnTo>
                    <a:pt x="60286" y="97005"/>
                  </a:lnTo>
                  <a:lnTo>
                    <a:pt x="59261" y="97347"/>
                  </a:lnTo>
                  <a:lnTo>
                    <a:pt x="58408" y="97518"/>
                  </a:lnTo>
                  <a:lnTo>
                    <a:pt x="56358" y="97518"/>
                  </a:lnTo>
                  <a:lnTo>
                    <a:pt x="54480" y="97176"/>
                  </a:lnTo>
                  <a:lnTo>
                    <a:pt x="52601" y="96322"/>
                  </a:lnTo>
                  <a:lnTo>
                    <a:pt x="50722" y="95127"/>
                  </a:lnTo>
                  <a:lnTo>
                    <a:pt x="49015" y="93931"/>
                  </a:lnTo>
                  <a:lnTo>
                    <a:pt x="47648" y="92394"/>
                  </a:lnTo>
                  <a:lnTo>
                    <a:pt x="46282" y="90857"/>
                  </a:lnTo>
                  <a:lnTo>
                    <a:pt x="45257" y="89149"/>
                  </a:lnTo>
                  <a:lnTo>
                    <a:pt x="44233" y="87442"/>
                  </a:lnTo>
                  <a:lnTo>
                    <a:pt x="43550" y="85563"/>
                  </a:lnTo>
                  <a:lnTo>
                    <a:pt x="42866" y="83684"/>
                  </a:lnTo>
                  <a:lnTo>
                    <a:pt x="42525" y="81635"/>
                  </a:lnTo>
                  <a:lnTo>
                    <a:pt x="42354" y="79586"/>
                  </a:lnTo>
                  <a:lnTo>
                    <a:pt x="45599" y="78219"/>
                  </a:lnTo>
                  <a:lnTo>
                    <a:pt x="48502" y="76512"/>
                  </a:lnTo>
                  <a:lnTo>
                    <a:pt x="50893" y="75145"/>
                  </a:lnTo>
                  <a:lnTo>
                    <a:pt x="53284" y="73437"/>
                  </a:lnTo>
                  <a:lnTo>
                    <a:pt x="55504" y="71730"/>
                  </a:lnTo>
                  <a:lnTo>
                    <a:pt x="57554" y="69680"/>
                  </a:lnTo>
                  <a:lnTo>
                    <a:pt x="59432" y="67460"/>
                  </a:lnTo>
                  <a:lnTo>
                    <a:pt x="61140" y="65240"/>
                  </a:lnTo>
                  <a:lnTo>
                    <a:pt x="62506" y="62678"/>
                  </a:lnTo>
                  <a:lnTo>
                    <a:pt x="63531" y="60116"/>
                  </a:lnTo>
                  <a:close/>
                  <a:moveTo>
                    <a:pt x="48161" y="1"/>
                  </a:moveTo>
                  <a:lnTo>
                    <a:pt x="47819" y="172"/>
                  </a:lnTo>
                  <a:lnTo>
                    <a:pt x="47307" y="513"/>
                  </a:lnTo>
                  <a:lnTo>
                    <a:pt x="46965" y="855"/>
                  </a:lnTo>
                  <a:lnTo>
                    <a:pt x="46794" y="1538"/>
                  </a:lnTo>
                  <a:lnTo>
                    <a:pt x="46794" y="2050"/>
                  </a:lnTo>
                  <a:lnTo>
                    <a:pt x="47136" y="2563"/>
                  </a:lnTo>
                  <a:lnTo>
                    <a:pt x="47307" y="3246"/>
                  </a:lnTo>
                  <a:lnTo>
                    <a:pt x="45940" y="3075"/>
                  </a:lnTo>
                  <a:lnTo>
                    <a:pt x="44574" y="3075"/>
                  </a:lnTo>
                  <a:lnTo>
                    <a:pt x="43379" y="3246"/>
                  </a:lnTo>
                  <a:lnTo>
                    <a:pt x="42012" y="3587"/>
                  </a:lnTo>
                  <a:lnTo>
                    <a:pt x="39963" y="3587"/>
                  </a:lnTo>
                  <a:lnTo>
                    <a:pt x="38084" y="3929"/>
                  </a:lnTo>
                  <a:lnTo>
                    <a:pt x="36206" y="4271"/>
                  </a:lnTo>
                  <a:lnTo>
                    <a:pt x="34327" y="4954"/>
                  </a:lnTo>
                  <a:lnTo>
                    <a:pt x="32619" y="5808"/>
                  </a:lnTo>
                  <a:lnTo>
                    <a:pt x="30912" y="6832"/>
                  </a:lnTo>
                  <a:lnTo>
                    <a:pt x="29204" y="7857"/>
                  </a:lnTo>
                  <a:lnTo>
                    <a:pt x="27667" y="9052"/>
                  </a:lnTo>
                  <a:lnTo>
                    <a:pt x="26301" y="10419"/>
                  </a:lnTo>
                  <a:lnTo>
                    <a:pt x="24934" y="11956"/>
                  </a:lnTo>
                  <a:lnTo>
                    <a:pt x="23739" y="13493"/>
                  </a:lnTo>
                  <a:lnTo>
                    <a:pt x="22714" y="15201"/>
                  </a:lnTo>
                  <a:lnTo>
                    <a:pt x="21689" y="16908"/>
                  </a:lnTo>
                  <a:lnTo>
                    <a:pt x="20835" y="18787"/>
                  </a:lnTo>
                  <a:lnTo>
                    <a:pt x="20152" y="20495"/>
                  </a:lnTo>
                  <a:lnTo>
                    <a:pt x="19640" y="22373"/>
                  </a:lnTo>
                  <a:lnTo>
                    <a:pt x="19298" y="24081"/>
                  </a:lnTo>
                  <a:lnTo>
                    <a:pt x="19128" y="25789"/>
                  </a:lnTo>
                  <a:lnTo>
                    <a:pt x="19298" y="25960"/>
                  </a:lnTo>
                  <a:lnTo>
                    <a:pt x="19298" y="27155"/>
                  </a:lnTo>
                  <a:lnTo>
                    <a:pt x="19640" y="28180"/>
                  </a:lnTo>
                  <a:lnTo>
                    <a:pt x="19982" y="29205"/>
                  </a:lnTo>
                  <a:lnTo>
                    <a:pt x="20323" y="30229"/>
                  </a:lnTo>
                  <a:lnTo>
                    <a:pt x="21006" y="31254"/>
                  </a:lnTo>
                  <a:lnTo>
                    <a:pt x="21689" y="32108"/>
                  </a:lnTo>
                  <a:lnTo>
                    <a:pt x="22543" y="32791"/>
                  </a:lnTo>
                  <a:lnTo>
                    <a:pt x="23568" y="33474"/>
                  </a:lnTo>
                  <a:lnTo>
                    <a:pt x="24422" y="33987"/>
                  </a:lnTo>
                  <a:lnTo>
                    <a:pt x="24422" y="34328"/>
                  </a:lnTo>
                  <a:lnTo>
                    <a:pt x="21348" y="36207"/>
                  </a:lnTo>
                  <a:lnTo>
                    <a:pt x="18103" y="38256"/>
                  </a:lnTo>
                  <a:lnTo>
                    <a:pt x="16054" y="39452"/>
                  </a:lnTo>
                  <a:lnTo>
                    <a:pt x="15883" y="39452"/>
                  </a:lnTo>
                  <a:lnTo>
                    <a:pt x="15883" y="39623"/>
                  </a:lnTo>
                  <a:lnTo>
                    <a:pt x="16054" y="39623"/>
                  </a:lnTo>
                  <a:lnTo>
                    <a:pt x="15200" y="40135"/>
                  </a:lnTo>
                  <a:lnTo>
                    <a:pt x="14858" y="40306"/>
                  </a:lnTo>
                  <a:lnTo>
                    <a:pt x="14858" y="40647"/>
                  </a:lnTo>
                  <a:lnTo>
                    <a:pt x="14517" y="40476"/>
                  </a:lnTo>
                  <a:lnTo>
                    <a:pt x="14346" y="40647"/>
                  </a:lnTo>
                  <a:lnTo>
                    <a:pt x="14175" y="40818"/>
                  </a:lnTo>
                  <a:lnTo>
                    <a:pt x="12126" y="42013"/>
                  </a:lnTo>
                  <a:lnTo>
                    <a:pt x="10247" y="43551"/>
                  </a:lnTo>
                  <a:lnTo>
                    <a:pt x="8710" y="44746"/>
                  </a:lnTo>
                  <a:lnTo>
                    <a:pt x="7344" y="46283"/>
                  </a:lnTo>
                  <a:lnTo>
                    <a:pt x="4611" y="49186"/>
                  </a:lnTo>
                  <a:lnTo>
                    <a:pt x="2220" y="52431"/>
                  </a:lnTo>
                  <a:lnTo>
                    <a:pt x="171" y="55676"/>
                  </a:lnTo>
                  <a:lnTo>
                    <a:pt x="0" y="56018"/>
                  </a:lnTo>
                  <a:lnTo>
                    <a:pt x="854" y="56018"/>
                  </a:lnTo>
                  <a:lnTo>
                    <a:pt x="3245" y="55847"/>
                  </a:lnTo>
                  <a:lnTo>
                    <a:pt x="6148" y="55334"/>
                  </a:lnTo>
                  <a:lnTo>
                    <a:pt x="9393" y="54651"/>
                  </a:lnTo>
                  <a:lnTo>
                    <a:pt x="12296" y="53797"/>
                  </a:lnTo>
                  <a:lnTo>
                    <a:pt x="14858" y="52944"/>
                  </a:lnTo>
                  <a:lnTo>
                    <a:pt x="17761" y="51748"/>
                  </a:lnTo>
                  <a:lnTo>
                    <a:pt x="17591" y="51919"/>
                  </a:lnTo>
                  <a:lnTo>
                    <a:pt x="17761" y="52090"/>
                  </a:lnTo>
                  <a:lnTo>
                    <a:pt x="17932" y="52090"/>
                  </a:lnTo>
                  <a:lnTo>
                    <a:pt x="18103" y="51577"/>
                  </a:lnTo>
                  <a:lnTo>
                    <a:pt x="19298" y="50894"/>
                  </a:lnTo>
                  <a:lnTo>
                    <a:pt x="20494" y="50040"/>
                  </a:lnTo>
                  <a:lnTo>
                    <a:pt x="18615" y="52773"/>
                  </a:lnTo>
                  <a:lnTo>
                    <a:pt x="16737" y="55676"/>
                  </a:lnTo>
                  <a:lnTo>
                    <a:pt x="15200" y="58579"/>
                  </a:lnTo>
                  <a:lnTo>
                    <a:pt x="14517" y="60287"/>
                  </a:lnTo>
                  <a:lnTo>
                    <a:pt x="14004" y="61824"/>
                  </a:lnTo>
                  <a:lnTo>
                    <a:pt x="13663" y="63532"/>
                  </a:lnTo>
                  <a:lnTo>
                    <a:pt x="13321" y="65069"/>
                  </a:lnTo>
                  <a:lnTo>
                    <a:pt x="13150" y="66777"/>
                  </a:lnTo>
                  <a:lnTo>
                    <a:pt x="13150" y="68485"/>
                  </a:lnTo>
                  <a:lnTo>
                    <a:pt x="13150" y="70022"/>
                  </a:lnTo>
                  <a:lnTo>
                    <a:pt x="13492" y="71730"/>
                  </a:lnTo>
                  <a:lnTo>
                    <a:pt x="13833" y="73267"/>
                  </a:lnTo>
                  <a:lnTo>
                    <a:pt x="14517" y="74633"/>
                  </a:lnTo>
                  <a:lnTo>
                    <a:pt x="15200" y="76170"/>
                  </a:lnTo>
                  <a:lnTo>
                    <a:pt x="16054" y="77365"/>
                  </a:lnTo>
                  <a:lnTo>
                    <a:pt x="16907" y="78561"/>
                  </a:lnTo>
                  <a:lnTo>
                    <a:pt x="18103" y="79756"/>
                  </a:lnTo>
                  <a:lnTo>
                    <a:pt x="19298" y="80610"/>
                  </a:lnTo>
                  <a:lnTo>
                    <a:pt x="20835" y="81464"/>
                  </a:lnTo>
                  <a:lnTo>
                    <a:pt x="22373" y="82147"/>
                  </a:lnTo>
                  <a:lnTo>
                    <a:pt x="24080" y="82489"/>
                  </a:lnTo>
                  <a:lnTo>
                    <a:pt x="26301" y="82830"/>
                  </a:lnTo>
                  <a:lnTo>
                    <a:pt x="28521" y="83001"/>
                  </a:lnTo>
                  <a:lnTo>
                    <a:pt x="30912" y="82830"/>
                  </a:lnTo>
                  <a:lnTo>
                    <a:pt x="33132" y="82489"/>
                  </a:lnTo>
                  <a:lnTo>
                    <a:pt x="35352" y="81977"/>
                  </a:lnTo>
                  <a:lnTo>
                    <a:pt x="37743" y="81464"/>
                  </a:lnTo>
                  <a:lnTo>
                    <a:pt x="39963" y="80610"/>
                  </a:lnTo>
                  <a:lnTo>
                    <a:pt x="42012" y="79756"/>
                  </a:lnTo>
                  <a:lnTo>
                    <a:pt x="42183" y="81635"/>
                  </a:lnTo>
                  <a:lnTo>
                    <a:pt x="42354" y="83514"/>
                  </a:lnTo>
                  <a:lnTo>
                    <a:pt x="42866" y="85563"/>
                  </a:lnTo>
                  <a:lnTo>
                    <a:pt x="43720" y="87612"/>
                  </a:lnTo>
                  <a:lnTo>
                    <a:pt x="44745" y="89491"/>
                  </a:lnTo>
                  <a:lnTo>
                    <a:pt x="45940" y="91370"/>
                  </a:lnTo>
                  <a:lnTo>
                    <a:pt x="47136" y="93077"/>
                  </a:lnTo>
                  <a:lnTo>
                    <a:pt x="48673" y="94614"/>
                  </a:lnTo>
                  <a:lnTo>
                    <a:pt x="50210" y="96151"/>
                  </a:lnTo>
                  <a:lnTo>
                    <a:pt x="51918" y="97176"/>
                  </a:lnTo>
                  <a:lnTo>
                    <a:pt x="53796" y="98030"/>
                  </a:lnTo>
                  <a:lnTo>
                    <a:pt x="55675" y="98542"/>
                  </a:lnTo>
                  <a:lnTo>
                    <a:pt x="57554" y="98713"/>
                  </a:lnTo>
                  <a:lnTo>
                    <a:pt x="58408" y="98713"/>
                  </a:lnTo>
                  <a:lnTo>
                    <a:pt x="59432" y="98372"/>
                  </a:lnTo>
                  <a:lnTo>
                    <a:pt x="60286" y="98201"/>
                  </a:lnTo>
                  <a:lnTo>
                    <a:pt x="61311" y="97689"/>
                  </a:lnTo>
                  <a:lnTo>
                    <a:pt x="62165" y="97176"/>
                  </a:lnTo>
                  <a:lnTo>
                    <a:pt x="63189" y="96493"/>
                  </a:lnTo>
                  <a:lnTo>
                    <a:pt x="64214" y="95639"/>
                  </a:lnTo>
                  <a:lnTo>
                    <a:pt x="65068" y="94614"/>
                  </a:lnTo>
                  <a:lnTo>
                    <a:pt x="66093" y="93419"/>
                  </a:lnTo>
                  <a:lnTo>
                    <a:pt x="66776" y="92223"/>
                  </a:lnTo>
                  <a:lnTo>
                    <a:pt x="68142" y="89662"/>
                  </a:lnTo>
                  <a:lnTo>
                    <a:pt x="69167" y="86758"/>
                  </a:lnTo>
                  <a:lnTo>
                    <a:pt x="70021" y="83855"/>
                  </a:lnTo>
                  <a:lnTo>
                    <a:pt x="70704" y="80781"/>
                  </a:lnTo>
                  <a:lnTo>
                    <a:pt x="71216" y="78049"/>
                  </a:lnTo>
                  <a:lnTo>
                    <a:pt x="71558" y="75316"/>
                  </a:lnTo>
                  <a:lnTo>
                    <a:pt x="71899" y="72754"/>
                  </a:lnTo>
                  <a:lnTo>
                    <a:pt x="71899" y="70193"/>
                  </a:lnTo>
                  <a:lnTo>
                    <a:pt x="71729" y="68997"/>
                  </a:lnTo>
                  <a:lnTo>
                    <a:pt x="71387" y="67802"/>
                  </a:lnTo>
                  <a:lnTo>
                    <a:pt x="71045" y="66606"/>
                  </a:lnTo>
                  <a:lnTo>
                    <a:pt x="70533" y="65411"/>
                  </a:lnTo>
                  <a:lnTo>
                    <a:pt x="69508" y="64044"/>
                  </a:lnTo>
                  <a:lnTo>
                    <a:pt x="68313" y="62678"/>
                  </a:lnTo>
                  <a:lnTo>
                    <a:pt x="66947" y="61312"/>
                  </a:lnTo>
                  <a:lnTo>
                    <a:pt x="65580" y="60116"/>
                  </a:lnTo>
                  <a:lnTo>
                    <a:pt x="64897" y="58750"/>
                  </a:lnTo>
                  <a:lnTo>
                    <a:pt x="64385" y="57384"/>
                  </a:lnTo>
                  <a:lnTo>
                    <a:pt x="64556" y="55847"/>
                  </a:lnTo>
                  <a:lnTo>
                    <a:pt x="64727" y="54310"/>
                  </a:lnTo>
                  <a:lnTo>
                    <a:pt x="64727" y="53114"/>
                  </a:lnTo>
                  <a:lnTo>
                    <a:pt x="64556" y="52090"/>
                  </a:lnTo>
                  <a:lnTo>
                    <a:pt x="64897" y="50553"/>
                  </a:lnTo>
                  <a:lnTo>
                    <a:pt x="65922" y="46112"/>
                  </a:lnTo>
                  <a:lnTo>
                    <a:pt x="66093" y="43721"/>
                  </a:lnTo>
                  <a:lnTo>
                    <a:pt x="66264" y="42355"/>
                  </a:lnTo>
                  <a:lnTo>
                    <a:pt x="66434" y="41672"/>
                  </a:lnTo>
                  <a:lnTo>
                    <a:pt x="66264" y="41501"/>
                  </a:lnTo>
                  <a:lnTo>
                    <a:pt x="66093" y="41501"/>
                  </a:lnTo>
                  <a:lnTo>
                    <a:pt x="65922" y="41843"/>
                  </a:lnTo>
                  <a:lnTo>
                    <a:pt x="65580" y="42184"/>
                  </a:lnTo>
                  <a:lnTo>
                    <a:pt x="65410" y="43380"/>
                  </a:lnTo>
                  <a:lnTo>
                    <a:pt x="65410" y="44575"/>
                  </a:lnTo>
                  <a:lnTo>
                    <a:pt x="65239" y="45429"/>
                  </a:lnTo>
                  <a:lnTo>
                    <a:pt x="64043" y="50211"/>
                  </a:lnTo>
                  <a:lnTo>
                    <a:pt x="63189" y="48162"/>
                  </a:lnTo>
                  <a:lnTo>
                    <a:pt x="63360" y="48162"/>
                  </a:lnTo>
                  <a:lnTo>
                    <a:pt x="63531" y="47991"/>
                  </a:lnTo>
                  <a:lnTo>
                    <a:pt x="63873" y="47479"/>
                  </a:lnTo>
                  <a:lnTo>
                    <a:pt x="63873" y="46795"/>
                  </a:lnTo>
                  <a:lnTo>
                    <a:pt x="64043" y="45600"/>
                  </a:lnTo>
                  <a:lnTo>
                    <a:pt x="64043" y="44063"/>
                  </a:lnTo>
                  <a:lnTo>
                    <a:pt x="63873" y="42697"/>
                  </a:lnTo>
                  <a:lnTo>
                    <a:pt x="63702" y="42526"/>
                  </a:lnTo>
                  <a:lnTo>
                    <a:pt x="65922" y="41330"/>
                  </a:lnTo>
                  <a:lnTo>
                    <a:pt x="67971" y="39964"/>
                  </a:lnTo>
                  <a:lnTo>
                    <a:pt x="72070" y="36890"/>
                  </a:lnTo>
                  <a:lnTo>
                    <a:pt x="79926" y="30571"/>
                  </a:lnTo>
                  <a:lnTo>
                    <a:pt x="79926" y="30742"/>
                  </a:lnTo>
                  <a:lnTo>
                    <a:pt x="79926" y="32108"/>
                  </a:lnTo>
                  <a:lnTo>
                    <a:pt x="79926" y="33474"/>
                  </a:lnTo>
                  <a:lnTo>
                    <a:pt x="79926" y="34670"/>
                  </a:lnTo>
                  <a:lnTo>
                    <a:pt x="79926" y="35353"/>
                  </a:lnTo>
                  <a:lnTo>
                    <a:pt x="80268" y="35865"/>
                  </a:lnTo>
                  <a:lnTo>
                    <a:pt x="79755" y="36207"/>
                  </a:lnTo>
                  <a:lnTo>
                    <a:pt x="79585" y="36548"/>
                  </a:lnTo>
                  <a:lnTo>
                    <a:pt x="78731" y="37232"/>
                  </a:lnTo>
                  <a:lnTo>
                    <a:pt x="77877" y="37915"/>
                  </a:lnTo>
                  <a:lnTo>
                    <a:pt x="77023" y="38939"/>
                  </a:lnTo>
                  <a:lnTo>
                    <a:pt x="76340" y="39964"/>
                  </a:lnTo>
                  <a:lnTo>
                    <a:pt x="75144" y="42013"/>
                  </a:lnTo>
                  <a:lnTo>
                    <a:pt x="74290" y="44063"/>
                  </a:lnTo>
                  <a:lnTo>
                    <a:pt x="72753" y="47991"/>
                  </a:lnTo>
                  <a:lnTo>
                    <a:pt x="71729" y="51919"/>
                  </a:lnTo>
                  <a:lnTo>
                    <a:pt x="71045" y="55847"/>
                  </a:lnTo>
                  <a:lnTo>
                    <a:pt x="70875" y="59946"/>
                  </a:lnTo>
                  <a:lnTo>
                    <a:pt x="70875" y="62166"/>
                  </a:lnTo>
                  <a:lnTo>
                    <a:pt x="71216" y="64386"/>
                  </a:lnTo>
                  <a:lnTo>
                    <a:pt x="71558" y="66606"/>
                  </a:lnTo>
                  <a:lnTo>
                    <a:pt x="72241" y="68656"/>
                  </a:lnTo>
                  <a:lnTo>
                    <a:pt x="73095" y="70705"/>
                  </a:lnTo>
                  <a:lnTo>
                    <a:pt x="74120" y="72584"/>
                  </a:lnTo>
                  <a:lnTo>
                    <a:pt x="75315" y="74462"/>
                  </a:lnTo>
                  <a:lnTo>
                    <a:pt x="76681" y="76341"/>
                  </a:lnTo>
                  <a:lnTo>
                    <a:pt x="78048" y="77707"/>
                  </a:lnTo>
                  <a:lnTo>
                    <a:pt x="79585" y="79244"/>
                  </a:lnTo>
                  <a:lnTo>
                    <a:pt x="81122" y="80610"/>
                  </a:lnTo>
                  <a:lnTo>
                    <a:pt x="82659" y="81806"/>
                  </a:lnTo>
                  <a:lnTo>
                    <a:pt x="84537" y="82830"/>
                  </a:lnTo>
                  <a:lnTo>
                    <a:pt x="86416" y="83684"/>
                  </a:lnTo>
                  <a:lnTo>
                    <a:pt x="88294" y="84197"/>
                  </a:lnTo>
                  <a:lnTo>
                    <a:pt x="90344" y="84538"/>
                  </a:lnTo>
                  <a:lnTo>
                    <a:pt x="92222" y="84538"/>
                  </a:lnTo>
                  <a:lnTo>
                    <a:pt x="93930" y="84197"/>
                  </a:lnTo>
                  <a:lnTo>
                    <a:pt x="95467" y="83514"/>
                  </a:lnTo>
                  <a:lnTo>
                    <a:pt x="96834" y="82660"/>
                  </a:lnTo>
                  <a:lnTo>
                    <a:pt x="98029" y="81635"/>
                  </a:lnTo>
                  <a:lnTo>
                    <a:pt x="99225" y="80440"/>
                  </a:lnTo>
                  <a:lnTo>
                    <a:pt x="100078" y="79073"/>
                  </a:lnTo>
                  <a:lnTo>
                    <a:pt x="100932" y="77536"/>
                  </a:lnTo>
                  <a:lnTo>
                    <a:pt x="101615" y="75828"/>
                  </a:lnTo>
                  <a:lnTo>
                    <a:pt x="102299" y="74121"/>
                  </a:lnTo>
                  <a:lnTo>
                    <a:pt x="103153" y="70705"/>
                  </a:lnTo>
                  <a:lnTo>
                    <a:pt x="103836" y="67289"/>
                  </a:lnTo>
                  <a:lnTo>
                    <a:pt x="104006" y="64044"/>
                  </a:lnTo>
                  <a:lnTo>
                    <a:pt x="104177" y="59262"/>
                  </a:lnTo>
                  <a:lnTo>
                    <a:pt x="104177" y="56872"/>
                  </a:lnTo>
                  <a:lnTo>
                    <a:pt x="104006" y="54481"/>
                  </a:lnTo>
                  <a:lnTo>
                    <a:pt x="103665" y="52090"/>
                  </a:lnTo>
                  <a:lnTo>
                    <a:pt x="103153" y="49869"/>
                  </a:lnTo>
                  <a:lnTo>
                    <a:pt x="102469" y="47479"/>
                  </a:lnTo>
                  <a:lnTo>
                    <a:pt x="101445" y="45258"/>
                  </a:lnTo>
                  <a:lnTo>
                    <a:pt x="101445" y="45088"/>
                  </a:lnTo>
                  <a:lnTo>
                    <a:pt x="101445" y="44404"/>
                  </a:lnTo>
                  <a:lnTo>
                    <a:pt x="101274" y="44404"/>
                  </a:lnTo>
                  <a:lnTo>
                    <a:pt x="101274" y="44917"/>
                  </a:lnTo>
                  <a:lnTo>
                    <a:pt x="100249" y="43380"/>
                  </a:lnTo>
                  <a:lnTo>
                    <a:pt x="99225" y="41843"/>
                  </a:lnTo>
                  <a:lnTo>
                    <a:pt x="97858" y="40647"/>
                  </a:lnTo>
                  <a:lnTo>
                    <a:pt x="96492" y="39281"/>
                  </a:lnTo>
                  <a:lnTo>
                    <a:pt x="95126" y="38256"/>
                  </a:lnTo>
                  <a:lnTo>
                    <a:pt x="93589" y="37232"/>
                  </a:lnTo>
                  <a:lnTo>
                    <a:pt x="91881" y="36378"/>
                  </a:lnTo>
                  <a:lnTo>
                    <a:pt x="90344" y="35695"/>
                  </a:lnTo>
                  <a:lnTo>
                    <a:pt x="87953" y="34841"/>
                  </a:lnTo>
                  <a:lnTo>
                    <a:pt x="86757" y="34670"/>
                  </a:lnTo>
                  <a:lnTo>
                    <a:pt x="85562" y="34499"/>
                  </a:lnTo>
                  <a:lnTo>
                    <a:pt x="83171" y="34499"/>
                  </a:lnTo>
                  <a:lnTo>
                    <a:pt x="82146" y="34841"/>
                  </a:lnTo>
                  <a:lnTo>
                    <a:pt x="80951" y="35353"/>
                  </a:lnTo>
                  <a:lnTo>
                    <a:pt x="80780" y="33474"/>
                  </a:lnTo>
                  <a:lnTo>
                    <a:pt x="80609" y="30742"/>
                  </a:lnTo>
                  <a:lnTo>
                    <a:pt x="80438" y="30400"/>
                  </a:lnTo>
                  <a:lnTo>
                    <a:pt x="80268" y="30400"/>
                  </a:lnTo>
                  <a:lnTo>
                    <a:pt x="81976" y="29034"/>
                  </a:lnTo>
                  <a:lnTo>
                    <a:pt x="84537" y="27155"/>
                  </a:lnTo>
                  <a:lnTo>
                    <a:pt x="84708" y="27326"/>
                  </a:lnTo>
                  <a:lnTo>
                    <a:pt x="84879" y="27326"/>
                  </a:lnTo>
                  <a:lnTo>
                    <a:pt x="87270" y="25106"/>
                  </a:lnTo>
                  <a:lnTo>
                    <a:pt x="88978" y="23911"/>
                  </a:lnTo>
                  <a:lnTo>
                    <a:pt x="89148" y="23911"/>
                  </a:lnTo>
                  <a:lnTo>
                    <a:pt x="89319" y="23740"/>
                  </a:lnTo>
                  <a:lnTo>
                    <a:pt x="92564" y="21178"/>
                  </a:lnTo>
                  <a:lnTo>
                    <a:pt x="91539" y="22886"/>
                  </a:lnTo>
                  <a:lnTo>
                    <a:pt x="91539" y="23057"/>
                  </a:lnTo>
                  <a:lnTo>
                    <a:pt x="91710" y="23057"/>
                  </a:lnTo>
                  <a:lnTo>
                    <a:pt x="93930" y="20153"/>
                  </a:lnTo>
                  <a:lnTo>
                    <a:pt x="95980" y="18104"/>
                  </a:lnTo>
                  <a:lnTo>
                    <a:pt x="98200" y="16225"/>
                  </a:lnTo>
                  <a:lnTo>
                    <a:pt x="100249" y="14005"/>
                  </a:lnTo>
                  <a:lnTo>
                    <a:pt x="101957" y="11785"/>
                  </a:lnTo>
                  <a:lnTo>
                    <a:pt x="102128" y="11614"/>
                  </a:lnTo>
                  <a:lnTo>
                    <a:pt x="101957" y="11443"/>
                  </a:lnTo>
                  <a:lnTo>
                    <a:pt x="102128" y="10931"/>
                  </a:lnTo>
                  <a:lnTo>
                    <a:pt x="102299" y="10248"/>
                  </a:lnTo>
                  <a:lnTo>
                    <a:pt x="101957" y="9052"/>
                  </a:lnTo>
                  <a:lnTo>
                    <a:pt x="101615" y="7857"/>
                  </a:lnTo>
                  <a:lnTo>
                    <a:pt x="101103" y="6832"/>
                  </a:lnTo>
                  <a:lnTo>
                    <a:pt x="100762" y="5978"/>
                  </a:lnTo>
                  <a:lnTo>
                    <a:pt x="100078" y="5295"/>
                  </a:lnTo>
                  <a:lnTo>
                    <a:pt x="99225" y="4783"/>
                  </a:lnTo>
                  <a:lnTo>
                    <a:pt x="98712" y="4612"/>
                  </a:lnTo>
                  <a:lnTo>
                    <a:pt x="98200" y="4612"/>
                  </a:lnTo>
                  <a:lnTo>
                    <a:pt x="98200" y="4441"/>
                  </a:lnTo>
                  <a:lnTo>
                    <a:pt x="98029" y="4271"/>
                  </a:lnTo>
                  <a:lnTo>
                    <a:pt x="97858" y="4271"/>
                  </a:lnTo>
                  <a:lnTo>
                    <a:pt x="97688" y="4441"/>
                  </a:lnTo>
                  <a:lnTo>
                    <a:pt x="96492" y="5808"/>
                  </a:lnTo>
                  <a:lnTo>
                    <a:pt x="95297" y="7003"/>
                  </a:lnTo>
                  <a:lnTo>
                    <a:pt x="92906" y="9394"/>
                  </a:lnTo>
                  <a:lnTo>
                    <a:pt x="90173" y="11614"/>
                  </a:lnTo>
                  <a:lnTo>
                    <a:pt x="87441" y="13834"/>
                  </a:lnTo>
                  <a:lnTo>
                    <a:pt x="85562" y="15713"/>
                  </a:lnTo>
                  <a:lnTo>
                    <a:pt x="83854" y="17592"/>
                  </a:lnTo>
                  <a:lnTo>
                    <a:pt x="83854" y="17421"/>
                  </a:lnTo>
                  <a:lnTo>
                    <a:pt x="84025" y="17250"/>
                  </a:lnTo>
                  <a:lnTo>
                    <a:pt x="84025" y="17079"/>
                  </a:lnTo>
                  <a:lnTo>
                    <a:pt x="83854" y="16908"/>
                  </a:lnTo>
                  <a:lnTo>
                    <a:pt x="83854" y="16738"/>
                  </a:lnTo>
                  <a:lnTo>
                    <a:pt x="81634" y="16738"/>
                  </a:lnTo>
                  <a:lnTo>
                    <a:pt x="79414" y="16908"/>
                  </a:lnTo>
                  <a:lnTo>
                    <a:pt x="77023" y="17079"/>
                  </a:lnTo>
                  <a:lnTo>
                    <a:pt x="74803" y="17250"/>
                  </a:lnTo>
                  <a:lnTo>
                    <a:pt x="70704" y="17250"/>
                  </a:lnTo>
                  <a:lnTo>
                    <a:pt x="68825" y="17592"/>
                  </a:lnTo>
                  <a:lnTo>
                    <a:pt x="66776" y="18104"/>
                  </a:lnTo>
                  <a:lnTo>
                    <a:pt x="65410" y="16567"/>
                  </a:lnTo>
                  <a:lnTo>
                    <a:pt x="64043" y="14859"/>
                  </a:lnTo>
                  <a:lnTo>
                    <a:pt x="63360" y="13151"/>
                  </a:lnTo>
                  <a:lnTo>
                    <a:pt x="62336" y="11443"/>
                  </a:lnTo>
                  <a:lnTo>
                    <a:pt x="61140" y="9736"/>
                  </a:lnTo>
                  <a:lnTo>
                    <a:pt x="59603" y="8369"/>
                  </a:lnTo>
                  <a:lnTo>
                    <a:pt x="59774" y="8199"/>
                  </a:lnTo>
                  <a:lnTo>
                    <a:pt x="59774" y="8028"/>
                  </a:lnTo>
                  <a:lnTo>
                    <a:pt x="59603" y="7515"/>
                  </a:lnTo>
                  <a:lnTo>
                    <a:pt x="59261" y="7003"/>
                  </a:lnTo>
                  <a:lnTo>
                    <a:pt x="58237" y="6149"/>
                  </a:lnTo>
                  <a:lnTo>
                    <a:pt x="56358" y="4441"/>
                  </a:lnTo>
                  <a:lnTo>
                    <a:pt x="53626" y="2392"/>
                  </a:lnTo>
                  <a:lnTo>
                    <a:pt x="52259" y="1367"/>
                  </a:lnTo>
                  <a:lnTo>
                    <a:pt x="50722" y="513"/>
                  </a:lnTo>
                  <a:lnTo>
                    <a:pt x="49698" y="172"/>
                  </a:lnTo>
                  <a:lnTo>
                    <a:pt x="48673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5" name="Google Shape;816;p32"/>
            <p:cNvSpPr/>
            <p:nvPr/>
          </p:nvSpPr>
          <p:spPr>
            <a:xfrm>
              <a:off x="8251560" y="982800"/>
              <a:ext cx="694080" cy="657720"/>
            </a:xfrm>
            <a:custGeom>
              <a:avLst/>
              <a:gdLst>
                <a:gd name="textAreaLeft" fmla="*/ 0 w 694080"/>
                <a:gd name="textAreaRight" fmla="*/ 694440 w 694080"/>
                <a:gd name="textAreaTop" fmla="*/ 0 h 657720"/>
                <a:gd name="textAreaBottom" fmla="*/ 658080 h 657720"/>
              </a:gdLst>
              <a:ahLst/>
              <a:cxnLst/>
              <a:rect l="textAreaLeft" t="textAreaTop" r="textAreaRight" b="textAreaBottom"/>
              <a:pathLst>
                <a:path w="104519" h="99054">
                  <a:moveTo>
                    <a:pt x="49698" y="1366"/>
                  </a:moveTo>
                  <a:lnTo>
                    <a:pt x="50210" y="1537"/>
                  </a:lnTo>
                  <a:lnTo>
                    <a:pt x="51064" y="1879"/>
                  </a:lnTo>
                  <a:lnTo>
                    <a:pt x="51918" y="2391"/>
                  </a:lnTo>
                  <a:lnTo>
                    <a:pt x="53626" y="3587"/>
                  </a:lnTo>
                  <a:lnTo>
                    <a:pt x="53797" y="3928"/>
                  </a:lnTo>
                  <a:lnTo>
                    <a:pt x="56529" y="6148"/>
                  </a:lnTo>
                  <a:lnTo>
                    <a:pt x="54821" y="5294"/>
                  </a:lnTo>
                  <a:lnTo>
                    <a:pt x="53284" y="4611"/>
                  </a:lnTo>
                  <a:lnTo>
                    <a:pt x="51577" y="3928"/>
                  </a:lnTo>
                  <a:lnTo>
                    <a:pt x="49869" y="3587"/>
                  </a:lnTo>
                  <a:lnTo>
                    <a:pt x="48844" y="3416"/>
                  </a:lnTo>
                  <a:lnTo>
                    <a:pt x="48502" y="2733"/>
                  </a:lnTo>
                  <a:lnTo>
                    <a:pt x="48332" y="2220"/>
                  </a:lnTo>
                  <a:lnTo>
                    <a:pt x="48502" y="1708"/>
                  </a:lnTo>
                  <a:lnTo>
                    <a:pt x="48673" y="1537"/>
                  </a:lnTo>
                  <a:lnTo>
                    <a:pt x="49186" y="1366"/>
                  </a:lnTo>
                  <a:close/>
                  <a:moveTo>
                    <a:pt x="49186" y="1025"/>
                  </a:moveTo>
                  <a:lnTo>
                    <a:pt x="48502" y="1196"/>
                  </a:lnTo>
                  <a:lnTo>
                    <a:pt x="48161" y="1537"/>
                  </a:lnTo>
                  <a:lnTo>
                    <a:pt x="47990" y="1708"/>
                  </a:lnTo>
                  <a:lnTo>
                    <a:pt x="47990" y="2050"/>
                  </a:lnTo>
                  <a:lnTo>
                    <a:pt x="47990" y="2391"/>
                  </a:lnTo>
                  <a:lnTo>
                    <a:pt x="48161" y="2904"/>
                  </a:lnTo>
                  <a:lnTo>
                    <a:pt x="48673" y="3587"/>
                  </a:lnTo>
                  <a:lnTo>
                    <a:pt x="48673" y="3757"/>
                  </a:lnTo>
                  <a:lnTo>
                    <a:pt x="49869" y="3928"/>
                  </a:lnTo>
                  <a:lnTo>
                    <a:pt x="51918" y="4441"/>
                  </a:lnTo>
                  <a:lnTo>
                    <a:pt x="53967" y="5124"/>
                  </a:lnTo>
                  <a:lnTo>
                    <a:pt x="55846" y="6148"/>
                  </a:lnTo>
                  <a:lnTo>
                    <a:pt x="57725" y="7173"/>
                  </a:lnTo>
                  <a:lnTo>
                    <a:pt x="57895" y="7173"/>
                  </a:lnTo>
                  <a:lnTo>
                    <a:pt x="57895" y="7002"/>
                  </a:lnTo>
                  <a:lnTo>
                    <a:pt x="57383" y="6490"/>
                  </a:lnTo>
                  <a:lnTo>
                    <a:pt x="55675" y="4953"/>
                  </a:lnTo>
                  <a:lnTo>
                    <a:pt x="53967" y="3587"/>
                  </a:lnTo>
                  <a:lnTo>
                    <a:pt x="53797" y="3416"/>
                  </a:lnTo>
                  <a:lnTo>
                    <a:pt x="52089" y="2220"/>
                  </a:lnTo>
                  <a:lnTo>
                    <a:pt x="51235" y="1708"/>
                  </a:lnTo>
                  <a:lnTo>
                    <a:pt x="50210" y="1196"/>
                  </a:lnTo>
                  <a:lnTo>
                    <a:pt x="49698" y="1025"/>
                  </a:lnTo>
                  <a:close/>
                  <a:moveTo>
                    <a:pt x="101274" y="10930"/>
                  </a:moveTo>
                  <a:lnTo>
                    <a:pt x="101445" y="11443"/>
                  </a:lnTo>
                  <a:lnTo>
                    <a:pt x="100762" y="12126"/>
                  </a:lnTo>
                  <a:lnTo>
                    <a:pt x="100762" y="11955"/>
                  </a:lnTo>
                  <a:lnTo>
                    <a:pt x="100420" y="11784"/>
                  </a:lnTo>
                  <a:lnTo>
                    <a:pt x="101274" y="10930"/>
                  </a:lnTo>
                  <a:close/>
                  <a:moveTo>
                    <a:pt x="101274" y="10418"/>
                  </a:moveTo>
                  <a:lnTo>
                    <a:pt x="99566" y="12297"/>
                  </a:lnTo>
                  <a:lnTo>
                    <a:pt x="99566" y="12467"/>
                  </a:lnTo>
                  <a:lnTo>
                    <a:pt x="99737" y="12467"/>
                  </a:lnTo>
                  <a:lnTo>
                    <a:pt x="100249" y="12297"/>
                  </a:lnTo>
                  <a:lnTo>
                    <a:pt x="99054" y="13321"/>
                  </a:lnTo>
                  <a:lnTo>
                    <a:pt x="98371" y="14004"/>
                  </a:lnTo>
                  <a:lnTo>
                    <a:pt x="98200" y="14004"/>
                  </a:lnTo>
                  <a:lnTo>
                    <a:pt x="97688" y="15029"/>
                  </a:lnTo>
                  <a:lnTo>
                    <a:pt x="97688" y="15200"/>
                  </a:lnTo>
                  <a:lnTo>
                    <a:pt x="97859" y="15200"/>
                  </a:lnTo>
                  <a:lnTo>
                    <a:pt x="98883" y="14175"/>
                  </a:lnTo>
                  <a:lnTo>
                    <a:pt x="99566" y="13492"/>
                  </a:lnTo>
                  <a:lnTo>
                    <a:pt x="99908" y="13492"/>
                  </a:lnTo>
                  <a:lnTo>
                    <a:pt x="101616" y="11613"/>
                  </a:lnTo>
                  <a:lnTo>
                    <a:pt x="101786" y="11443"/>
                  </a:lnTo>
                  <a:lnTo>
                    <a:pt x="101445" y="10589"/>
                  </a:lnTo>
                  <a:lnTo>
                    <a:pt x="101445" y="10418"/>
                  </a:lnTo>
                  <a:close/>
                  <a:moveTo>
                    <a:pt x="95126" y="12467"/>
                  </a:moveTo>
                  <a:lnTo>
                    <a:pt x="94784" y="15029"/>
                  </a:lnTo>
                  <a:lnTo>
                    <a:pt x="94614" y="15371"/>
                  </a:lnTo>
                  <a:lnTo>
                    <a:pt x="94784" y="14004"/>
                  </a:lnTo>
                  <a:lnTo>
                    <a:pt x="94955" y="12638"/>
                  </a:lnTo>
                  <a:lnTo>
                    <a:pt x="95126" y="12467"/>
                  </a:lnTo>
                  <a:close/>
                  <a:moveTo>
                    <a:pt x="88295" y="17932"/>
                  </a:moveTo>
                  <a:lnTo>
                    <a:pt x="88124" y="19811"/>
                  </a:lnTo>
                  <a:lnTo>
                    <a:pt x="87851" y="21177"/>
                  </a:lnTo>
                  <a:lnTo>
                    <a:pt x="88124" y="18445"/>
                  </a:lnTo>
                  <a:lnTo>
                    <a:pt x="88295" y="17932"/>
                  </a:lnTo>
                  <a:close/>
                  <a:moveTo>
                    <a:pt x="98712" y="5294"/>
                  </a:moveTo>
                  <a:lnTo>
                    <a:pt x="99054" y="5465"/>
                  </a:lnTo>
                  <a:lnTo>
                    <a:pt x="99737" y="6148"/>
                  </a:lnTo>
                  <a:lnTo>
                    <a:pt x="100249" y="7002"/>
                  </a:lnTo>
                  <a:lnTo>
                    <a:pt x="100762" y="8027"/>
                  </a:lnTo>
                  <a:lnTo>
                    <a:pt x="100933" y="8881"/>
                  </a:lnTo>
                  <a:lnTo>
                    <a:pt x="101103" y="9735"/>
                  </a:lnTo>
                  <a:lnTo>
                    <a:pt x="97346" y="13150"/>
                  </a:lnTo>
                  <a:lnTo>
                    <a:pt x="97346" y="13150"/>
                  </a:lnTo>
                  <a:lnTo>
                    <a:pt x="97517" y="12809"/>
                  </a:lnTo>
                  <a:lnTo>
                    <a:pt x="97859" y="9906"/>
                  </a:lnTo>
                  <a:lnTo>
                    <a:pt x="97859" y="8369"/>
                  </a:lnTo>
                  <a:lnTo>
                    <a:pt x="97517" y="6832"/>
                  </a:lnTo>
                  <a:lnTo>
                    <a:pt x="97346" y="6661"/>
                  </a:lnTo>
                  <a:lnTo>
                    <a:pt x="97175" y="7002"/>
                  </a:lnTo>
                  <a:lnTo>
                    <a:pt x="97346" y="8027"/>
                  </a:lnTo>
                  <a:lnTo>
                    <a:pt x="97346" y="8881"/>
                  </a:lnTo>
                  <a:lnTo>
                    <a:pt x="97005" y="10930"/>
                  </a:lnTo>
                  <a:lnTo>
                    <a:pt x="96834" y="12297"/>
                  </a:lnTo>
                  <a:lnTo>
                    <a:pt x="96834" y="13834"/>
                  </a:lnTo>
                  <a:lnTo>
                    <a:pt x="96321" y="14175"/>
                  </a:lnTo>
                  <a:lnTo>
                    <a:pt x="94955" y="15371"/>
                  </a:lnTo>
                  <a:lnTo>
                    <a:pt x="95126" y="15200"/>
                  </a:lnTo>
                  <a:lnTo>
                    <a:pt x="95468" y="12638"/>
                  </a:lnTo>
                  <a:lnTo>
                    <a:pt x="95638" y="10076"/>
                  </a:lnTo>
                  <a:lnTo>
                    <a:pt x="95468" y="9906"/>
                  </a:lnTo>
                  <a:lnTo>
                    <a:pt x="95297" y="9735"/>
                  </a:lnTo>
                  <a:lnTo>
                    <a:pt x="95126" y="9906"/>
                  </a:lnTo>
                  <a:lnTo>
                    <a:pt x="94955" y="10076"/>
                  </a:lnTo>
                  <a:lnTo>
                    <a:pt x="94955" y="11272"/>
                  </a:lnTo>
                  <a:lnTo>
                    <a:pt x="94614" y="12638"/>
                  </a:lnTo>
                  <a:lnTo>
                    <a:pt x="94443" y="14346"/>
                  </a:lnTo>
                  <a:lnTo>
                    <a:pt x="94272" y="16054"/>
                  </a:lnTo>
                  <a:lnTo>
                    <a:pt x="93247" y="16908"/>
                  </a:lnTo>
                  <a:lnTo>
                    <a:pt x="93077" y="16737"/>
                  </a:lnTo>
                  <a:lnTo>
                    <a:pt x="93077" y="16225"/>
                  </a:lnTo>
                  <a:lnTo>
                    <a:pt x="93077" y="14175"/>
                  </a:lnTo>
                  <a:lnTo>
                    <a:pt x="93077" y="13663"/>
                  </a:lnTo>
                  <a:lnTo>
                    <a:pt x="93077" y="12467"/>
                  </a:lnTo>
                  <a:lnTo>
                    <a:pt x="93077" y="11784"/>
                  </a:lnTo>
                  <a:lnTo>
                    <a:pt x="92735" y="11272"/>
                  </a:lnTo>
                  <a:lnTo>
                    <a:pt x="92393" y="11272"/>
                  </a:lnTo>
                  <a:lnTo>
                    <a:pt x="92393" y="11443"/>
                  </a:lnTo>
                  <a:lnTo>
                    <a:pt x="92564" y="11955"/>
                  </a:lnTo>
                  <a:lnTo>
                    <a:pt x="92564" y="12638"/>
                  </a:lnTo>
                  <a:lnTo>
                    <a:pt x="92393" y="14175"/>
                  </a:lnTo>
                  <a:lnTo>
                    <a:pt x="92223" y="15029"/>
                  </a:lnTo>
                  <a:lnTo>
                    <a:pt x="92223" y="15200"/>
                  </a:lnTo>
                  <a:lnTo>
                    <a:pt x="92223" y="16395"/>
                  </a:lnTo>
                  <a:lnTo>
                    <a:pt x="92223" y="17078"/>
                  </a:lnTo>
                  <a:lnTo>
                    <a:pt x="92564" y="17591"/>
                  </a:lnTo>
                  <a:lnTo>
                    <a:pt x="88295" y="21177"/>
                  </a:lnTo>
                  <a:lnTo>
                    <a:pt x="88465" y="19469"/>
                  </a:lnTo>
                  <a:lnTo>
                    <a:pt x="88636" y="17762"/>
                  </a:lnTo>
                  <a:lnTo>
                    <a:pt x="88636" y="14517"/>
                  </a:lnTo>
                  <a:lnTo>
                    <a:pt x="88465" y="14346"/>
                  </a:lnTo>
                  <a:lnTo>
                    <a:pt x="89490" y="13492"/>
                  </a:lnTo>
                  <a:lnTo>
                    <a:pt x="91881" y="11613"/>
                  </a:lnTo>
                  <a:lnTo>
                    <a:pt x="93589" y="10247"/>
                  </a:lnTo>
                  <a:lnTo>
                    <a:pt x="95297" y="8710"/>
                  </a:lnTo>
                  <a:lnTo>
                    <a:pt x="96834" y="7002"/>
                  </a:lnTo>
                  <a:lnTo>
                    <a:pt x="98200" y="5294"/>
                  </a:lnTo>
                  <a:close/>
                  <a:moveTo>
                    <a:pt x="88124" y="14688"/>
                  </a:moveTo>
                  <a:lnTo>
                    <a:pt x="87953" y="16566"/>
                  </a:lnTo>
                  <a:lnTo>
                    <a:pt x="87782" y="18445"/>
                  </a:lnTo>
                  <a:lnTo>
                    <a:pt x="87441" y="21860"/>
                  </a:lnTo>
                  <a:lnTo>
                    <a:pt x="86416" y="22714"/>
                  </a:lnTo>
                  <a:lnTo>
                    <a:pt x="86416" y="21860"/>
                  </a:lnTo>
                  <a:lnTo>
                    <a:pt x="86416" y="19982"/>
                  </a:lnTo>
                  <a:lnTo>
                    <a:pt x="86587" y="18103"/>
                  </a:lnTo>
                  <a:lnTo>
                    <a:pt x="86928" y="15883"/>
                  </a:lnTo>
                  <a:lnTo>
                    <a:pt x="87099" y="15712"/>
                  </a:lnTo>
                  <a:lnTo>
                    <a:pt x="88124" y="14688"/>
                  </a:lnTo>
                  <a:close/>
                  <a:moveTo>
                    <a:pt x="65068" y="17762"/>
                  </a:moveTo>
                  <a:lnTo>
                    <a:pt x="65410" y="18274"/>
                  </a:lnTo>
                  <a:lnTo>
                    <a:pt x="65922" y="18615"/>
                  </a:lnTo>
                  <a:lnTo>
                    <a:pt x="66605" y="19469"/>
                  </a:lnTo>
                  <a:lnTo>
                    <a:pt x="66435" y="19469"/>
                  </a:lnTo>
                  <a:lnTo>
                    <a:pt x="66435" y="19640"/>
                  </a:lnTo>
                  <a:lnTo>
                    <a:pt x="66093" y="22202"/>
                  </a:lnTo>
                  <a:lnTo>
                    <a:pt x="66093" y="22373"/>
                  </a:lnTo>
                  <a:lnTo>
                    <a:pt x="65922" y="23056"/>
                  </a:lnTo>
                  <a:lnTo>
                    <a:pt x="65751" y="23056"/>
                  </a:lnTo>
                  <a:lnTo>
                    <a:pt x="65581" y="22885"/>
                  </a:lnTo>
                  <a:lnTo>
                    <a:pt x="65410" y="22885"/>
                  </a:lnTo>
                  <a:lnTo>
                    <a:pt x="65581" y="22031"/>
                  </a:lnTo>
                  <a:lnTo>
                    <a:pt x="65751" y="20665"/>
                  </a:lnTo>
                  <a:lnTo>
                    <a:pt x="65751" y="19299"/>
                  </a:lnTo>
                  <a:lnTo>
                    <a:pt x="65751" y="19128"/>
                  </a:lnTo>
                  <a:lnTo>
                    <a:pt x="65410" y="19128"/>
                  </a:lnTo>
                  <a:lnTo>
                    <a:pt x="65410" y="19299"/>
                  </a:lnTo>
                  <a:lnTo>
                    <a:pt x="65239" y="20665"/>
                  </a:lnTo>
                  <a:lnTo>
                    <a:pt x="64898" y="22202"/>
                  </a:lnTo>
                  <a:lnTo>
                    <a:pt x="64727" y="22543"/>
                  </a:lnTo>
                  <a:lnTo>
                    <a:pt x="64556" y="22714"/>
                  </a:lnTo>
                  <a:lnTo>
                    <a:pt x="64044" y="22543"/>
                  </a:lnTo>
                  <a:lnTo>
                    <a:pt x="64556" y="20494"/>
                  </a:lnTo>
                  <a:lnTo>
                    <a:pt x="65068" y="18274"/>
                  </a:lnTo>
                  <a:lnTo>
                    <a:pt x="65068" y="17762"/>
                  </a:lnTo>
                  <a:close/>
                  <a:moveTo>
                    <a:pt x="66776" y="19640"/>
                  </a:moveTo>
                  <a:lnTo>
                    <a:pt x="69167" y="22031"/>
                  </a:lnTo>
                  <a:lnTo>
                    <a:pt x="69850" y="22714"/>
                  </a:lnTo>
                  <a:lnTo>
                    <a:pt x="70533" y="23397"/>
                  </a:lnTo>
                  <a:lnTo>
                    <a:pt x="69509" y="23397"/>
                  </a:lnTo>
                  <a:lnTo>
                    <a:pt x="67288" y="23227"/>
                  </a:lnTo>
                  <a:lnTo>
                    <a:pt x="67288" y="23056"/>
                  </a:lnTo>
                  <a:lnTo>
                    <a:pt x="67288" y="22885"/>
                  </a:lnTo>
                  <a:lnTo>
                    <a:pt x="67459" y="22031"/>
                  </a:lnTo>
                  <a:lnTo>
                    <a:pt x="67288" y="21860"/>
                  </a:lnTo>
                  <a:lnTo>
                    <a:pt x="67118" y="22031"/>
                  </a:lnTo>
                  <a:lnTo>
                    <a:pt x="66947" y="22885"/>
                  </a:lnTo>
                  <a:lnTo>
                    <a:pt x="66776" y="22885"/>
                  </a:lnTo>
                  <a:lnTo>
                    <a:pt x="66776" y="23056"/>
                  </a:lnTo>
                  <a:lnTo>
                    <a:pt x="66605" y="23056"/>
                  </a:lnTo>
                  <a:lnTo>
                    <a:pt x="66605" y="22543"/>
                  </a:lnTo>
                  <a:lnTo>
                    <a:pt x="66776" y="21860"/>
                  </a:lnTo>
                  <a:lnTo>
                    <a:pt x="66776" y="21690"/>
                  </a:lnTo>
                  <a:lnTo>
                    <a:pt x="66776" y="19640"/>
                  </a:lnTo>
                  <a:close/>
                  <a:moveTo>
                    <a:pt x="83684" y="17932"/>
                  </a:moveTo>
                  <a:lnTo>
                    <a:pt x="79926" y="22202"/>
                  </a:lnTo>
                  <a:lnTo>
                    <a:pt x="78902" y="23397"/>
                  </a:lnTo>
                  <a:lnTo>
                    <a:pt x="77706" y="23227"/>
                  </a:lnTo>
                  <a:lnTo>
                    <a:pt x="73949" y="23227"/>
                  </a:lnTo>
                  <a:lnTo>
                    <a:pt x="72412" y="23397"/>
                  </a:lnTo>
                  <a:lnTo>
                    <a:pt x="71900" y="22714"/>
                  </a:lnTo>
                  <a:lnTo>
                    <a:pt x="71216" y="22202"/>
                  </a:lnTo>
                  <a:lnTo>
                    <a:pt x="70875" y="21860"/>
                  </a:lnTo>
                  <a:lnTo>
                    <a:pt x="67972" y="18957"/>
                  </a:lnTo>
                  <a:lnTo>
                    <a:pt x="67801" y="18786"/>
                  </a:lnTo>
                  <a:lnTo>
                    <a:pt x="72070" y="18445"/>
                  </a:lnTo>
                  <a:lnTo>
                    <a:pt x="77194" y="18445"/>
                  </a:lnTo>
                  <a:lnTo>
                    <a:pt x="78902" y="18615"/>
                  </a:lnTo>
                  <a:lnTo>
                    <a:pt x="80439" y="18615"/>
                  </a:lnTo>
                  <a:lnTo>
                    <a:pt x="82147" y="18274"/>
                  </a:lnTo>
                  <a:lnTo>
                    <a:pt x="83684" y="17932"/>
                  </a:lnTo>
                  <a:close/>
                  <a:moveTo>
                    <a:pt x="90003" y="21348"/>
                  </a:moveTo>
                  <a:lnTo>
                    <a:pt x="89661" y="21860"/>
                  </a:lnTo>
                  <a:lnTo>
                    <a:pt x="87612" y="23568"/>
                  </a:lnTo>
                  <a:lnTo>
                    <a:pt x="85391" y="25105"/>
                  </a:lnTo>
                  <a:lnTo>
                    <a:pt x="85391" y="25105"/>
                  </a:lnTo>
                  <a:lnTo>
                    <a:pt x="90003" y="21348"/>
                  </a:lnTo>
                  <a:close/>
                  <a:moveTo>
                    <a:pt x="86071" y="16926"/>
                  </a:moveTo>
                  <a:lnTo>
                    <a:pt x="85733" y="18615"/>
                  </a:lnTo>
                  <a:lnTo>
                    <a:pt x="85562" y="20153"/>
                  </a:lnTo>
                  <a:lnTo>
                    <a:pt x="85391" y="21860"/>
                  </a:lnTo>
                  <a:lnTo>
                    <a:pt x="85562" y="23397"/>
                  </a:lnTo>
                  <a:lnTo>
                    <a:pt x="83171" y="25276"/>
                  </a:lnTo>
                  <a:lnTo>
                    <a:pt x="83854" y="22885"/>
                  </a:lnTo>
                  <a:lnTo>
                    <a:pt x="84025" y="21006"/>
                  </a:lnTo>
                  <a:lnTo>
                    <a:pt x="84196" y="18957"/>
                  </a:lnTo>
                  <a:lnTo>
                    <a:pt x="86071" y="16926"/>
                  </a:lnTo>
                  <a:close/>
                  <a:moveTo>
                    <a:pt x="78048" y="24422"/>
                  </a:moveTo>
                  <a:lnTo>
                    <a:pt x="77194" y="25447"/>
                  </a:lnTo>
                  <a:lnTo>
                    <a:pt x="76852" y="25788"/>
                  </a:lnTo>
                  <a:lnTo>
                    <a:pt x="76169" y="25105"/>
                  </a:lnTo>
                  <a:lnTo>
                    <a:pt x="75315" y="24593"/>
                  </a:lnTo>
                  <a:lnTo>
                    <a:pt x="76682" y="24593"/>
                  </a:lnTo>
                  <a:lnTo>
                    <a:pt x="78048" y="24422"/>
                  </a:lnTo>
                  <a:close/>
                  <a:moveTo>
                    <a:pt x="63360" y="23056"/>
                  </a:moveTo>
                  <a:lnTo>
                    <a:pt x="63190" y="23397"/>
                  </a:lnTo>
                  <a:lnTo>
                    <a:pt x="63360" y="23568"/>
                  </a:lnTo>
                  <a:lnTo>
                    <a:pt x="63360" y="23739"/>
                  </a:lnTo>
                  <a:lnTo>
                    <a:pt x="63531" y="23739"/>
                  </a:lnTo>
                  <a:lnTo>
                    <a:pt x="63702" y="23568"/>
                  </a:lnTo>
                  <a:lnTo>
                    <a:pt x="63873" y="23227"/>
                  </a:lnTo>
                  <a:lnTo>
                    <a:pt x="64556" y="23397"/>
                  </a:lnTo>
                  <a:lnTo>
                    <a:pt x="64556" y="23739"/>
                  </a:lnTo>
                  <a:lnTo>
                    <a:pt x="64898" y="24081"/>
                  </a:lnTo>
                  <a:lnTo>
                    <a:pt x="65239" y="24081"/>
                  </a:lnTo>
                  <a:lnTo>
                    <a:pt x="66093" y="25276"/>
                  </a:lnTo>
                  <a:lnTo>
                    <a:pt x="67288" y="26130"/>
                  </a:lnTo>
                  <a:lnTo>
                    <a:pt x="67288" y="26130"/>
                  </a:lnTo>
                  <a:lnTo>
                    <a:pt x="64214" y="25447"/>
                  </a:lnTo>
                  <a:lnTo>
                    <a:pt x="62677" y="25105"/>
                  </a:lnTo>
                  <a:lnTo>
                    <a:pt x="62677" y="24934"/>
                  </a:lnTo>
                  <a:lnTo>
                    <a:pt x="62507" y="24764"/>
                  </a:lnTo>
                  <a:lnTo>
                    <a:pt x="62336" y="24764"/>
                  </a:lnTo>
                  <a:lnTo>
                    <a:pt x="62336" y="24934"/>
                  </a:lnTo>
                  <a:lnTo>
                    <a:pt x="62336" y="25105"/>
                  </a:lnTo>
                  <a:lnTo>
                    <a:pt x="62165" y="25105"/>
                  </a:lnTo>
                  <a:lnTo>
                    <a:pt x="62165" y="24934"/>
                  </a:lnTo>
                  <a:lnTo>
                    <a:pt x="63360" y="23056"/>
                  </a:lnTo>
                  <a:close/>
                  <a:moveTo>
                    <a:pt x="83513" y="19640"/>
                  </a:moveTo>
                  <a:lnTo>
                    <a:pt x="83171" y="22714"/>
                  </a:lnTo>
                  <a:lnTo>
                    <a:pt x="82488" y="25959"/>
                  </a:lnTo>
                  <a:lnTo>
                    <a:pt x="81976" y="26130"/>
                  </a:lnTo>
                  <a:lnTo>
                    <a:pt x="81634" y="26471"/>
                  </a:lnTo>
                  <a:lnTo>
                    <a:pt x="81976" y="25276"/>
                  </a:lnTo>
                  <a:lnTo>
                    <a:pt x="82317" y="23910"/>
                  </a:lnTo>
                  <a:lnTo>
                    <a:pt x="82488" y="22373"/>
                  </a:lnTo>
                  <a:lnTo>
                    <a:pt x="82488" y="21006"/>
                  </a:lnTo>
                  <a:lnTo>
                    <a:pt x="83513" y="19640"/>
                  </a:lnTo>
                  <a:close/>
                  <a:moveTo>
                    <a:pt x="65581" y="23739"/>
                  </a:moveTo>
                  <a:lnTo>
                    <a:pt x="65922" y="23910"/>
                  </a:lnTo>
                  <a:lnTo>
                    <a:pt x="66093" y="24081"/>
                  </a:lnTo>
                  <a:lnTo>
                    <a:pt x="66435" y="24081"/>
                  </a:lnTo>
                  <a:lnTo>
                    <a:pt x="68142" y="24251"/>
                  </a:lnTo>
                  <a:lnTo>
                    <a:pt x="70192" y="24422"/>
                  </a:lnTo>
                  <a:lnTo>
                    <a:pt x="71729" y="24593"/>
                  </a:lnTo>
                  <a:lnTo>
                    <a:pt x="74120" y="24593"/>
                  </a:lnTo>
                  <a:lnTo>
                    <a:pt x="75315" y="25276"/>
                  </a:lnTo>
                  <a:lnTo>
                    <a:pt x="76511" y="26130"/>
                  </a:lnTo>
                  <a:lnTo>
                    <a:pt x="75486" y="27155"/>
                  </a:lnTo>
                  <a:lnTo>
                    <a:pt x="72241" y="26813"/>
                  </a:lnTo>
                  <a:lnTo>
                    <a:pt x="68826" y="26471"/>
                  </a:lnTo>
                  <a:lnTo>
                    <a:pt x="67118" y="25447"/>
                  </a:lnTo>
                  <a:lnTo>
                    <a:pt x="65581" y="23910"/>
                  </a:lnTo>
                  <a:lnTo>
                    <a:pt x="65581" y="23739"/>
                  </a:lnTo>
                  <a:close/>
                  <a:moveTo>
                    <a:pt x="64385" y="16737"/>
                  </a:moveTo>
                  <a:lnTo>
                    <a:pt x="64385" y="16908"/>
                  </a:lnTo>
                  <a:lnTo>
                    <a:pt x="64385" y="18786"/>
                  </a:lnTo>
                  <a:lnTo>
                    <a:pt x="63873" y="20665"/>
                  </a:lnTo>
                  <a:lnTo>
                    <a:pt x="63190" y="22543"/>
                  </a:lnTo>
                  <a:lnTo>
                    <a:pt x="63190" y="22714"/>
                  </a:lnTo>
                  <a:lnTo>
                    <a:pt x="62507" y="23910"/>
                  </a:lnTo>
                  <a:lnTo>
                    <a:pt x="61653" y="24934"/>
                  </a:lnTo>
                  <a:lnTo>
                    <a:pt x="61653" y="25105"/>
                  </a:lnTo>
                  <a:lnTo>
                    <a:pt x="61823" y="25276"/>
                  </a:lnTo>
                  <a:lnTo>
                    <a:pt x="62165" y="25447"/>
                  </a:lnTo>
                  <a:lnTo>
                    <a:pt x="62336" y="25447"/>
                  </a:lnTo>
                  <a:lnTo>
                    <a:pt x="64044" y="25788"/>
                  </a:lnTo>
                  <a:lnTo>
                    <a:pt x="67972" y="26642"/>
                  </a:lnTo>
                  <a:lnTo>
                    <a:pt x="68313" y="26642"/>
                  </a:lnTo>
                  <a:lnTo>
                    <a:pt x="68313" y="26471"/>
                  </a:lnTo>
                  <a:lnTo>
                    <a:pt x="68655" y="26813"/>
                  </a:lnTo>
                  <a:lnTo>
                    <a:pt x="72070" y="27155"/>
                  </a:lnTo>
                  <a:lnTo>
                    <a:pt x="75657" y="27496"/>
                  </a:lnTo>
                  <a:lnTo>
                    <a:pt x="76852" y="26301"/>
                  </a:lnTo>
                  <a:lnTo>
                    <a:pt x="76852" y="26130"/>
                  </a:lnTo>
                  <a:lnTo>
                    <a:pt x="77023" y="26130"/>
                  </a:lnTo>
                  <a:lnTo>
                    <a:pt x="77023" y="25959"/>
                  </a:lnTo>
                  <a:lnTo>
                    <a:pt x="77535" y="25618"/>
                  </a:lnTo>
                  <a:lnTo>
                    <a:pt x="78560" y="24251"/>
                  </a:lnTo>
                  <a:lnTo>
                    <a:pt x="78560" y="24081"/>
                  </a:lnTo>
                  <a:lnTo>
                    <a:pt x="78389" y="24081"/>
                  </a:lnTo>
                  <a:lnTo>
                    <a:pt x="76682" y="24251"/>
                  </a:lnTo>
                  <a:lnTo>
                    <a:pt x="74632" y="24251"/>
                  </a:lnTo>
                  <a:lnTo>
                    <a:pt x="74461" y="24422"/>
                  </a:lnTo>
                  <a:lnTo>
                    <a:pt x="74291" y="24251"/>
                  </a:lnTo>
                  <a:lnTo>
                    <a:pt x="71729" y="24251"/>
                  </a:lnTo>
                  <a:lnTo>
                    <a:pt x="70192" y="24081"/>
                  </a:lnTo>
                  <a:lnTo>
                    <a:pt x="68142" y="23910"/>
                  </a:lnTo>
                  <a:lnTo>
                    <a:pt x="66435" y="23568"/>
                  </a:lnTo>
                  <a:lnTo>
                    <a:pt x="66264" y="23739"/>
                  </a:lnTo>
                  <a:lnTo>
                    <a:pt x="66264" y="23568"/>
                  </a:lnTo>
                  <a:lnTo>
                    <a:pt x="66093" y="23568"/>
                  </a:lnTo>
                  <a:lnTo>
                    <a:pt x="65581" y="23397"/>
                  </a:lnTo>
                  <a:lnTo>
                    <a:pt x="65239" y="23568"/>
                  </a:lnTo>
                  <a:lnTo>
                    <a:pt x="65239" y="23739"/>
                  </a:lnTo>
                  <a:lnTo>
                    <a:pt x="65068" y="23739"/>
                  </a:lnTo>
                  <a:lnTo>
                    <a:pt x="64898" y="23568"/>
                  </a:lnTo>
                  <a:lnTo>
                    <a:pt x="64898" y="23397"/>
                  </a:lnTo>
                  <a:lnTo>
                    <a:pt x="64727" y="23227"/>
                  </a:lnTo>
                  <a:lnTo>
                    <a:pt x="64214" y="22885"/>
                  </a:lnTo>
                  <a:lnTo>
                    <a:pt x="64727" y="23056"/>
                  </a:lnTo>
                  <a:lnTo>
                    <a:pt x="64898" y="23056"/>
                  </a:lnTo>
                  <a:lnTo>
                    <a:pt x="65068" y="22543"/>
                  </a:lnTo>
                  <a:lnTo>
                    <a:pt x="65196" y="22287"/>
                  </a:lnTo>
                  <a:lnTo>
                    <a:pt x="65196" y="22287"/>
                  </a:lnTo>
                  <a:lnTo>
                    <a:pt x="65068" y="23056"/>
                  </a:lnTo>
                  <a:lnTo>
                    <a:pt x="65239" y="23227"/>
                  </a:lnTo>
                  <a:lnTo>
                    <a:pt x="65581" y="23227"/>
                  </a:lnTo>
                  <a:lnTo>
                    <a:pt x="65922" y="23397"/>
                  </a:lnTo>
                  <a:lnTo>
                    <a:pt x="66264" y="23397"/>
                  </a:lnTo>
                  <a:lnTo>
                    <a:pt x="66264" y="23227"/>
                  </a:lnTo>
                  <a:lnTo>
                    <a:pt x="66435" y="23397"/>
                  </a:lnTo>
                  <a:lnTo>
                    <a:pt x="66947" y="23397"/>
                  </a:lnTo>
                  <a:lnTo>
                    <a:pt x="67118" y="23568"/>
                  </a:lnTo>
                  <a:lnTo>
                    <a:pt x="69509" y="23739"/>
                  </a:lnTo>
                  <a:lnTo>
                    <a:pt x="70875" y="23739"/>
                  </a:lnTo>
                  <a:lnTo>
                    <a:pt x="71046" y="23568"/>
                  </a:lnTo>
                  <a:lnTo>
                    <a:pt x="71046" y="23397"/>
                  </a:lnTo>
                  <a:lnTo>
                    <a:pt x="70021" y="22373"/>
                  </a:lnTo>
                  <a:lnTo>
                    <a:pt x="69509" y="21860"/>
                  </a:lnTo>
                  <a:lnTo>
                    <a:pt x="66093" y="18445"/>
                  </a:lnTo>
                  <a:lnTo>
                    <a:pt x="65751" y="17932"/>
                  </a:lnTo>
                  <a:lnTo>
                    <a:pt x="64727" y="16908"/>
                  </a:lnTo>
                  <a:lnTo>
                    <a:pt x="64385" y="16737"/>
                  </a:lnTo>
                  <a:close/>
                  <a:moveTo>
                    <a:pt x="66605" y="27155"/>
                  </a:moveTo>
                  <a:lnTo>
                    <a:pt x="66435" y="27667"/>
                  </a:lnTo>
                  <a:lnTo>
                    <a:pt x="66264" y="28009"/>
                  </a:lnTo>
                  <a:lnTo>
                    <a:pt x="66435" y="27155"/>
                  </a:lnTo>
                  <a:close/>
                  <a:moveTo>
                    <a:pt x="81976" y="21519"/>
                  </a:moveTo>
                  <a:lnTo>
                    <a:pt x="81805" y="22714"/>
                  </a:lnTo>
                  <a:lnTo>
                    <a:pt x="81634" y="23910"/>
                  </a:lnTo>
                  <a:lnTo>
                    <a:pt x="80951" y="26130"/>
                  </a:lnTo>
                  <a:lnTo>
                    <a:pt x="80609" y="27325"/>
                  </a:lnTo>
                  <a:lnTo>
                    <a:pt x="80097" y="27667"/>
                  </a:lnTo>
                  <a:lnTo>
                    <a:pt x="79585" y="28009"/>
                  </a:lnTo>
                  <a:lnTo>
                    <a:pt x="79926" y="27325"/>
                  </a:lnTo>
                  <a:lnTo>
                    <a:pt x="80439" y="25276"/>
                  </a:lnTo>
                  <a:lnTo>
                    <a:pt x="80609" y="23056"/>
                  </a:lnTo>
                  <a:lnTo>
                    <a:pt x="81976" y="21519"/>
                  </a:lnTo>
                  <a:close/>
                  <a:moveTo>
                    <a:pt x="66093" y="27325"/>
                  </a:moveTo>
                  <a:lnTo>
                    <a:pt x="65857" y="28114"/>
                  </a:lnTo>
                  <a:lnTo>
                    <a:pt x="65751" y="28009"/>
                  </a:lnTo>
                  <a:lnTo>
                    <a:pt x="66093" y="27325"/>
                  </a:lnTo>
                  <a:close/>
                  <a:moveTo>
                    <a:pt x="79585" y="27155"/>
                  </a:moveTo>
                  <a:lnTo>
                    <a:pt x="79585" y="27325"/>
                  </a:lnTo>
                  <a:lnTo>
                    <a:pt x="79175" y="28282"/>
                  </a:lnTo>
                  <a:lnTo>
                    <a:pt x="79585" y="27155"/>
                  </a:lnTo>
                  <a:close/>
                  <a:moveTo>
                    <a:pt x="67118" y="27325"/>
                  </a:moveTo>
                  <a:lnTo>
                    <a:pt x="67801" y="27496"/>
                  </a:lnTo>
                  <a:lnTo>
                    <a:pt x="66947" y="28350"/>
                  </a:lnTo>
                  <a:lnTo>
                    <a:pt x="66947" y="28179"/>
                  </a:lnTo>
                  <a:lnTo>
                    <a:pt x="67118" y="27325"/>
                  </a:lnTo>
                  <a:close/>
                  <a:moveTo>
                    <a:pt x="68655" y="27667"/>
                  </a:moveTo>
                  <a:lnTo>
                    <a:pt x="69850" y="27838"/>
                  </a:lnTo>
                  <a:lnTo>
                    <a:pt x="68655" y="28521"/>
                  </a:lnTo>
                  <a:lnTo>
                    <a:pt x="68655" y="27667"/>
                  </a:lnTo>
                  <a:close/>
                  <a:moveTo>
                    <a:pt x="53797" y="20323"/>
                  </a:moveTo>
                  <a:lnTo>
                    <a:pt x="53797" y="20494"/>
                  </a:lnTo>
                  <a:lnTo>
                    <a:pt x="53626" y="20836"/>
                  </a:lnTo>
                  <a:lnTo>
                    <a:pt x="53284" y="21006"/>
                  </a:lnTo>
                  <a:lnTo>
                    <a:pt x="53284" y="21177"/>
                  </a:lnTo>
                  <a:lnTo>
                    <a:pt x="53284" y="21348"/>
                  </a:lnTo>
                  <a:lnTo>
                    <a:pt x="52943" y="21519"/>
                  </a:lnTo>
                  <a:lnTo>
                    <a:pt x="52772" y="21690"/>
                  </a:lnTo>
                  <a:lnTo>
                    <a:pt x="51064" y="23568"/>
                  </a:lnTo>
                  <a:lnTo>
                    <a:pt x="49186" y="25276"/>
                  </a:lnTo>
                  <a:lnTo>
                    <a:pt x="49186" y="25105"/>
                  </a:lnTo>
                  <a:lnTo>
                    <a:pt x="49015" y="25105"/>
                  </a:lnTo>
                  <a:lnTo>
                    <a:pt x="48161" y="25618"/>
                  </a:lnTo>
                  <a:lnTo>
                    <a:pt x="45941" y="26984"/>
                  </a:lnTo>
                  <a:lnTo>
                    <a:pt x="43379" y="28009"/>
                  </a:lnTo>
                  <a:lnTo>
                    <a:pt x="40817" y="28862"/>
                  </a:lnTo>
                  <a:lnTo>
                    <a:pt x="38255" y="29375"/>
                  </a:lnTo>
                  <a:lnTo>
                    <a:pt x="38085" y="29546"/>
                  </a:lnTo>
                  <a:lnTo>
                    <a:pt x="37914" y="29546"/>
                  </a:lnTo>
                  <a:lnTo>
                    <a:pt x="36035" y="29716"/>
                  </a:lnTo>
                  <a:lnTo>
                    <a:pt x="34157" y="29716"/>
                  </a:lnTo>
                  <a:lnTo>
                    <a:pt x="37060" y="29375"/>
                  </a:lnTo>
                  <a:lnTo>
                    <a:pt x="39793" y="28862"/>
                  </a:lnTo>
                  <a:lnTo>
                    <a:pt x="42525" y="28009"/>
                  </a:lnTo>
                  <a:lnTo>
                    <a:pt x="45087" y="26984"/>
                  </a:lnTo>
                  <a:lnTo>
                    <a:pt x="47478" y="25618"/>
                  </a:lnTo>
                  <a:lnTo>
                    <a:pt x="49698" y="24081"/>
                  </a:lnTo>
                  <a:lnTo>
                    <a:pt x="51747" y="22373"/>
                  </a:lnTo>
                  <a:lnTo>
                    <a:pt x="53797" y="20323"/>
                  </a:lnTo>
                  <a:close/>
                  <a:moveTo>
                    <a:pt x="68142" y="28009"/>
                  </a:moveTo>
                  <a:lnTo>
                    <a:pt x="68142" y="28350"/>
                  </a:lnTo>
                  <a:lnTo>
                    <a:pt x="68142" y="28692"/>
                  </a:lnTo>
                  <a:lnTo>
                    <a:pt x="68142" y="28862"/>
                  </a:lnTo>
                  <a:lnTo>
                    <a:pt x="66605" y="29887"/>
                  </a:lnTo>
                  <a:lnTo>
                    <a:pt x="67118" y="29204"/>
                  </a:lnTo>
                  <a:lnTo>
                    <a:pt x="67630" y="28521"/>
                  </a:lnTo>
                  <a:lnTo>
                    <a:pt x="67972" y="28179"/>
                  </a:lnTo>
                  <a:lnTo>
                    <a:pt x="68142" y="28009"/>
                  </a:lnTo>
                  <a:close/>
                  <a:moveTo>
                    <a:pt x="80097" y="23739"/>
                  </a:moveTo>
                  <a:lnTo>
                    <a:pt x="79585" y="26130"/>
                  </a:lnTo>
                  <a:lnTo>
                    <a:pt x="78560" y="28862"/>
                  </a:lnTo>
                  <a:lnTo>
                    <a:pt x="77023" y="29887"/>
                  </a:lnTo>
                  <a:lnTo>
                    <a:pt x="77023" y="29716"/>
                  </a:lnTo>
                  <a:lnTo>
                    <a:pt x="77194" y="29033"/>
                  </a:lnTo>
                  <a:lnTo>
                    <a:pt x="78048" y="26813"/>
                  </a:lnTo>
                  <a:lnTo>
                    <a:pt x="78048" y="26471"/>
                  </a:lnTo>
                  <a:lnTo>
                    <a:pt x="77877" y="26301"/>
                  </a:lnTo>
                  <a:lnTo>
                    <a:pt x="78048" y="26130"/>
                  </a:lnTo>
                  <a:lnTo>
                    <a:pt x="80097" y="23739"/>
                  </a:lnTo>
                  <a:close/>
                  <a:moveTo>
                    <a:pt x="82488" y="28009"/>
                  </a:moveTo>
                  <a:lnTo>
                    <a:pt x="81805" y="28521"/>
                  </a:lnTo>
                  <a:lnTo>
                    <a:pt x="79813" y="30015"/>
                  </a:lnTo>
                  <a:lnTo>
                    <a:pt x="81122" y="29033"/>
                  </a:lnTo>
                  <a:lnTo>
                    <a:pt x="82488" y="28009"/>
                  </a:lnTo>
                  <a:close/>
                  <a:moveTo>
                    <a:pt x="66093" y="30058"/>
                  </a:moveTo>
                  <a:lnTo>
                    <a:pt x="66264" y="30229"/>
                  </a:lnTo>
                  <a:lnTo>
                    <a:pt x="65922" y="30399"/>
                  </a:lnTo>
                  <a:lnTo>
                    <a:pt x="66093" y="30058"/>
                  </a:lnTo>
                  <a:close/>
                  <a:moveTo>
                    <a:pt x="20665" y="27155"/>
                  </a:moveTo>
                  <a:lnTo>
                    <a:pt x="22373" y="28179"/>
                  </a:lnTo>
                  <a:lnTo>
                    <a:pt x="24251" y="29033"/>
                  </a:lnTo>
                  <a:lnTo>
                    <a:pt x="26301" y="29887"/>
                  </a:lnTo>
                  <a:lnTo>
                    <a:pt x="28350" y="30399"/>
                  </a:lnTo>
                  <a:lnTo>
                    <a:pt x="30741" y="30570"/>
                  </a:lnTo>
                  <a:lnTo>
                    <a:pt x="33132" y="30570"/>
                  </a:lnTo>
                  <a:lnTo>
                    <a:pt x="35352" y="30229"/>
                  </a:lnTo>
                  <a:lnTo>
                    <a:pt x="37572" y="29887"/>
                  </a:lnTo>
                  <a:lnTo>
                    <a:pt x="35181" y="30399"/>
                  </a:lnTo>
                  <a:lnTo>
                    <a:pt x="32790" y="30741"/>
                  </a:lnTo>
                  <a:lnTo>
                    <a:pt x="30570" y="30741"/>
                  </a:lnTo>
                  <a:lnTo>
                    <a:pt x="28350" y="30570"/>
                  </a:lnTo>
                  <a:lnTo>
                    <a:pt x="26301" y="30058"/>
                  </a:lnTo>
                  <a:lnTo>
                    <a:pt x="24422" y="29375"/>
                  </a:lnTo>
                  <a:lnTo>
                    <a:pt x="22544" y="28350"/>
                  </a:lnTo>
                  <a:lnTo>
                    <a:pt x="20665" y="27155"/>
                  </a:lnTo>
                  <a:close/>
                  <a:moveTo>
                    <a:pt x="66669" y="27859"/>
                  </a:moveTo>
                  <a:lnTo>
                    <a:pt x="66605" y="28179"/>
                  </a:lnTo>
                  <a:lnTo>
                    <a:pt x="66435" y="28862"/>
                  </a:lnTo>
                  <a:lnTo>
                    <a:pt x="66605" y="29033"/>
                  </a:lnTo>
                  <a:lnTo>
                    <a:pt x="66776" y="29033"/>
                  </a:lnTo>
                  <a:lnTo>
                    <a:pt x="66264" y="29716"/>
                  </a:lnTo>
                  <a:lnTo>
                    <a:pt x="66264" y="29546"/>
                  </a:lnTo>
                  <a:lnTo>
                    <a:pt x="66435" y="29375"/>
                  </a:lnTo>
                  <a:lnTo>
                    <a:pt x="66264" y="29204"/>
                  </a:lnTo>
                  <a:lnTo>
                    <a:pt x="66093" y="29204"/>
                  </a:lnTo>
                  <a:lnTo>
                    <a:pt x="65751" y="29716"/>
                  </a:lnTo>
                  <a:lnTo>
                    <a:pt x="65239" y="30741"/>
                  </a:lnTo>
                  <a:lnTo>
                    <a:pt x="65239" y="30399"/>
                  </a:lnTo>
                  <a:lnTo>
                    <a:pt x="65751" y="28179"/>
                  </a:lnTo>
                  <a:lnTo>
                    <a:pt x="65837" y="28179"/>
                  </a:lnTo>
                  <a:lnTo>
                    <a:pt x="65581" y="29033"/>
                  </a:lnTo>
                  <a:lnTo>
                    <a:pt x="65751" y="29375"/>
                  </a:lnTo>
                  <a:lnTo>
                    <a:pt x="65922" y="29204"/>
                  </a:lnTo>
                  <a:lnTo>
                    <a:pt x="66669" y="27859"/>
                  </a:lnTo>
                  <a:close/>
                  <a:moveTo>
                    <a:pt x="76852" y="27325"/>
                  </a:moveTo>
                  <a:lnTo>
                    <a:pt x="76340" y="28692"/>
                  </a:lnTo>
                  <a:lnTo>
                    <a:pt x="76340" y="29033"/>
                  </a:lnTo>
                  <a:lnTo>
                    <a:pt x="75998" y="29887"/>
                  </a:lnTo>
                  <a:lnTo>
                    <a:pt x="75998" y="30570"/>
                  </a:lnTo>
                  <a:lnTo>
                    <a:pt x="74803" y="31424"/>
                  </a:lnTo>
                  <a:lnTo>
                    <a:pt x="74803" y="30741"/>
                  </a:lnTo>
                  <a:lnTo>
                    <a:pt x="74803" y="30058"/>
                  </a:lnTo>
                  <a:lnTo>
                    <a:pt x="74803" y="29887"/>
                  </a:lnTo>
                  <a:lnTo>
                    <a:pt x="74632" y="29716"/>
                  </a:lnTo>
                  <a:lnTo>
                    <a:pt x="74461" y="29716"/>
                  </a:lnTo>
                  <a:lnTo>
                    <a:pt x="76852" y="27325"/>
                  </a:lnTo>
                  <a:close/>
                  <a:moveTo>
                    <a:pt x="60799" y="28350"/>
                  </a:moveTo>
                  <a:lnTo>
                    <a:pt x="60286" y="31083"/>
                  </a:lnTo>
                  <a:lnTo>
                    <a:pt x="60116" y="32449"/>
                  </a:lnTo>
                  <a:lnTo>
                    <a:pt x="60286" y="30570"/>
                  </a:lnTo>
                  <a:lnTo>
                    <a:pt x="60628" y="28692"/>
                  </a:lnTo>
                  <a:lnTo>
                    <a:pt x="60799" y="28350"/>
                  </a:lnTo>
                  <a:close/>
                  <a:moveTo>
                    <a:pt x="46111" y="4270"/>
                  </a:moveTo>
                  <a:lnTo>
                    <a:pt x="48332" y="4611"/>
                  </a:lnTo>
                  <a:lnTo>
                    <a:pt x="48673" y="4782"/>
                  </a:lnTo>
                  <a:lnTo>
                    <a:pt x="48844" y="4953"/>
                  </a:lnTo>
                  <a:lnTo>
                    <a:pt x="49015" y="4953"/>
                  </a:lnTo>
                  <a:lnTo>
                    <a:pt x="49356" y="4782"/>
                  </a:lnTo>
                  <a:lnTo>
                    <a:pt x="51235" y="5294"/>
                  </a:lnTo>
                  <a:lnTo>
                    <a:pt x="53114" y="5807"/>
                  </a:lnTo>
                  <a:lnTo>
                    <a:pt x="54821" y="6661"/>
                  </a:lnTo>
                  <a:lnTo>
                    <a:pt x="56358" y="7685"/>
                  </a:lnTo>
                  <a:lnTo>
                    <a:pt x="57895" y="8710"/>
                  </a:lnTo>
                  <a:lnTo>
                    <a:pt x="59262" y="9906"/>
                  </a:lnTo>
                  <a:lnTo>
                    <a:pt x="60457" y="11101"/>
                  </a:lnTo>
                  <a:lnTo>
                    <a:pt x="61653" y="12638"/>
                  </a:lnTo>
                  <a:lnTo>
                    <a:pt x="62165" y="14004"/>
                  </a:lnTo>
                  <a:lnTo>
                    <a:pt x="63019" y="15371"/>
                  </a:lnTo>
                  <a:lnTo>
                    <a:pt x="63531" y="17249"/>
                  </a:lnTo>
                  <a:lnTo>
                    <a:pt x="63531" y="18957"/>
                  </a:lnTo>
                  <a:lnTo>
                    <a:pt x="63190" y="20665"/>
                  </a:lnTo>
                  <a:lnTo>
                    <a:pt x="62336" y="22202"/>
                  </a:lnTo>
                  <a:lnTo>
                    <a:pt x="61653" y="23227"/>
                  </a:lnTo>
                  <a:lnTo>
                    <a:pt x="60799" y="24251"/>
                  </a:lnTo>
                  <a:lnTo>
                    <a:pt x="59945" y="25276"/>
                  </a:lnTo>
                  <a:lnTo>
                    <a:pt x="58920" y="26130"/>
                  </a:lnTo>
                  <a:lnTo>
                    <a:pt x="56700" y="27838"/>
                  </a:lnTo>
                  <a:lnTo>
                    <a:pt x="54138" y="29204"/>
                  </a:lnTo>
                  <a:lnTo>
                    <a:pt x="51406" y="30570"/>
                  </a:lnTo>
                  <a:lnTo>
                    <a:pt x="48844" y="31595"/>
                  </a:lnTo>
                  <a:lnTo>
                    <a:pt x="46282" y="32278"/>
                  </a:lnTo>
                  <a:lnTo>
                    <a:pt x="44062" y="32961"/>
                  </a:lnTo>
                  <a:lnTo>
                    <a:pt x="43037" y="33132"/>
                  </a:lnTo>
                  <a:lnTo>
                    <a:pt x="42867" y="32961"/>
                  </a:lnTo>
                  <a:lnTo>
                    <a:pt x="42696" y="32790"/>
                  </a:lnTo>
                  <a:lnTo>
                    <a:pt x="39622" y="33303"/>
                  </a:lnTo>
                  <a:lnTo>
                    <a:pt x="36548" y="33474"/>
                  </a:lnTo>
                  <a:lnTo>
                    <a:pt x="33815" y="33644"/>
                  </a:lnTo>
                  <a:lnTo>
                    <a:pt x="31253" y="33474"/>
                  </a:lnTo>
                  <a:lnTo>
                    <a:pt x="28692" y="33132"/>
                  </a:lnTo>
                  <a:lnTo>
                    <a:pt x="26301" y="32620"/>
                  </a:lnTo>
                  <a:lnTo>
                    <a:pt x="24081" y="31766"/>
                  </a:lnTo>
                  <a:lnTo>
                    <a:pt x="21860" y="30741"/>
                  </a:lnTo>
                  <a:lnTo>
                    <a:pt x="21348" y="30058"/>
                  </a:lnTo>
                  <a:lnTo>
                    <a:pt x="21006" y="29204"/>
                  </a:lnTo>
                  <a:lnTo>
                    <a:pt x="20665" y="28179"/>
                  </a:lnTo>
                  <a:lnTo>
                    <a:pt x="20323" y="27155"/>
                  </a:lnTo>
                  <a:lnTo>
                    <a:pt x="22202" y="28521"/>
                  </a:lnTo>
                  <a:lnTo>
                    <a:pt x="24251" y="29716"/>
                  </a:lnTo>
                  <a:lnTo>
                    <a:pt x="26301" y="30399"/>
                  </a:lnTo>
                  <a:lnTo>
                    <a:pt x="28692" y="30912"/>
                  </a:lnTo>
                  <a:lnTo>
                    <a:pt x="30912" y="31083"/>
                  </a:lnTo>
                  <a:lnTo>
                    <a:pt x="33303" y="31083"/>
                  </a:lnTo>
                  <a:lnTo>
                    <a:pt x="35865" y="30741"/>
                  </a:lnTo>
                  <a:lnTo>
                    <a:pt x="38426" y="30058"/>
                  </a:lnTo>
                  <a:lnTo>
                    <a:pt x="38426" y="29887"/>
                  </a:lnTo>
                  <a:lnTo>
                    <a:pt x="38597" y="29716"/>
                  </a:lnTo>
                  <a:lnTo>
                    <a:pt x="40988" y="29204"/>
                  </a:lnTo>
                  <a:lnTo>
                    <a:pt x="43208" y="28521"/>
                  </a:lnTo>
                  <a:lnTo>
                    <a:pt x="45428" y="27667"/>
                  </a:lnTo>
                  <a:lnTo>
                    <a:pt x="47649" y="26471"/>
                  </a:lnTo>
                  <a:lnTo>
                    <a:pt x="47649" y="26471"/>
                  </a:lnTo>
                  <a:lnTo>
                    <a:pt x="45428" y="28179"/>
                  </a:lnTo>
                  <a:lnTo>
                    <a:pt x="43379" y="29887"/>
                  </a:lnTo>
                  <a:lnTo>
                    <a:pt x="43208" y="30058"/>
                  </a:lnTo>
                  <a:lnTo>
                    <a:pt x="43208" y="30229"/>
                  </a:lnTo>
                  <a:lnTo>
                    <a:pt x="43550" y="30229"/>
                  </a:lnTo>
                  <a:lnTo>
                    <a:pt x="46111" y="28350"/>
                  </a:lnTo>
                  <a:lnTo>
                    <a:pt x="48502" y="26471"/>
                  </a:lnTo>
                  <a:lnTo>
                    <a:pt x="50893" y="24251"/>
                  </a:lnTo>
                  <a:lnTo>
                    <a:pt x="53114" y="21860"/>
                  </a:lnTo>
                  <a:lnTo>
                    <a:pt x="53455" y="21690"/>
                  </a:lnTo>
                  <a:lnTo>
                    <a:pt x="53626" y="21348"/>
                  </a:lnTo>
                  <a:lnTo>
                    <a:pt x="53626" y="21177"/>
                  </a:lnTo>
                  <a:lnTo>
                    <a:pt x="53797" y="21006"/>
                  </a:lnTo>
                  <a:lnTo>
                    <a:pt x="54138" y="20665"/>
                  </a:lnTo>
                  <a:lnTo>
                    <a:pt x="54309" y="20323"/>
                  </a:lnTo>
                  <a:lnTo>
                    <a:pt x="54138" y="20153"/>
                  </a:lnTo>
                  <a:lnTo>
                    <a:pt x="53797" y="19982"/>
                  </a:lnTo>
                  <a:lnTo>
                    <a:pt x="53455" y="20153"/>
                  </a:lnTo>
                  <a:lnTo>
                    <a:pt x="51406" y="22202"/>
                  </a:lnTo>
                  <a:lnTo>
                    <a:pt x="49186" y="24081"/>
                  </a:lnTo>
                  <a:lnTo>
                    <a:pt x="46795" y="25618"/>
                  </a:lnTo>
                  <a:lnTo>
                    <a:pt x="44233" y="26984"/>
                  </a:lnTo>
                  <a:lnTo>
                    <a:pt x="41330" y="28009"/>
                  </a:lnTo>
                  <a:lnTo>
                    <a:pt x="38597" y="28862"/>
                  </a:lnTo>
                  <a:lnTo>
                    <a:pt x="35523" y="29204"/>
                  </a:lnTo>
                  <a:lnTo>
                    <a:pt x="32449" y="29375"/>
                  </a:lnTo>
                  <a:lnTo>
                    <a:pt x="32107" y="29546"/>
                  </a:lnTo>
                  <a:lnTo>
                    <a:pt x="32107" y="29716"/>
                  </a:lnTo>
                  <a:lnTo>
                    <a:pt x="32107" y="29887"/>
                  </a:lnTo>
                  <a:lnTo>
                    <a:pt x="32278" y="30058"/>
                  </a:lnTo>
                  <a:lnTo>
                    <a:pt x="34157" y="30058"/>
                  </a:lnTo>
                  <a:lnTo>
                    <a:pt x="31253" y="30229"/>
                  </a:lnTo>
                  <a:lnTo>
                    <a:pt x="29887" y="30229"/>
                  </a:lnTo>
                  <a:lnTo>
                    <a:pt x="28350" y="30058"/>
                  </a:lnTo>
                  <a:lnTo>
                    <a:pt x="26130" y="29546"/>
                  </a:lnTo>
                  <a:lnTo>
                    <a:pt x="24081" y="28692"/>
                  </a:lnTo>
                  <a:lnTo>
                    <a:pt x="22031" y="27496"/>
                  </a:lnTo>
                  <a:lnTo>
                    <a:pt x="20323" y="26301"/>
                  </a:lnTo>
                  <a:lnTo>
                    <a:pt x="20153" y="25788"/>
                  </a:lnTo>
                  <a:lnTo>
                    <a:pt x="20323" y="23910"/>
                  </a:lnTo>
                  <a:lnTo>
                    <a:pt x="20665" y="21860"/>
                  </a:lnTo>
                  <a:lnTo>
                    <a:pt x="21348" y="19982"/>
                  </a:lnTo>
                  <a:lnTo>
                    <a:pt x="22202" y="18274"/>
                  </a:lnTo>
                  <a:lnTo>
                    <a:pt x="23056" y="16395"/>
                  </a:lnTo>
                  <a:lnTo>
                    <a:pt x="24251" y="14858"/>
                  </a:lnTo>
                  <a:lnTo>
                    <a:pt x="26472" y="11955"/>
                  </a:lnTo>
                  <a:lnTo>
                    <a:pt x="27838" y="10418"/>
                  </a:lnTo>
                  <a:lnTo>
                    <a:pt x="29375" y="9052"/>
                  </a:lnTo>
                  <a:lnTo>
                    <a:pt x="30912" y="7856"/>
                  </a:lnTo>
                  <a:lnTo>
                    <a:pt x="32620" y="6661"/>
                  </a:lnTo>
                  <a:lnTo>
                    <a:pt x="34498" y="5807"/>
                  </a:lnTo>
                  <a:lnTo>
                    <a:pt x="36377" y="5124"/>
                  </a:lnTo>
                  <a:lnTo>
                    <a:pt x="38255" y="4611"/>
                  </a:lnTo>
                  <a:lnTo>
                    <a:pt x="40134" y="4270"/>
                  </a:lnTo>
                  <a:lnTo>
                    <a:pt x="39793" y="4441"/>
                  </a:lnTo>
                  <a:lnTo>
                    <a:pt x="39622" y="4611"/>
                  </a:lnTo>
                  <a:lnTo>
                    <a:pt x="39622" y="4953"/>
                  </a:lnTo>
                  <a:lnTo>
                    <a:pt x="39793" y="5294"/>
                  </a:lnTo>
                  <a:lnTo>
                    <a:pt x="40134" y="5294"/>
                  </a:lnTo>
                  <a:lnTo>
                    <a:pt x="42013" y="4611"/>
                  </a:lnTo>
                  <a:lnTo>
                    <a:pt x="44062" y="4441"/>
                  </a:lnTo>
                  <a:lnTo>
                    <a:pt x="46111" y="4270"/>
                  </a:lnTo>
                  <a:close/>
                  <a:moveTo>
                    <a:pt x="54821" y="34327"/>
                  </a:moveTo>
                  <a:lnTo>
                    <a:pt x="54821" y="34498"/>
                  </a:lnTo>
                  <a:lnTo>
                    <a:pt x="54651" y="34669"/>
                  </a:lnTo>
                  <a:lnTo>
                    <a:pt x="54821" y="34327"/>
                  </a:lnTo>
                  <a:close/>
                  <a:moveTo>
                    <a:pt x="41330" y="34669"/>
                  </a:moveTo>
                  <a:lnTo>
                    <a:pt x="41159" y="34840"/>
                  </a:lnTo>
                  <a:lnTo>
                    <a:pt x="40988" y="35011"/>
                  </a:lnTo>
                  <a:lnTo>
                    <a:pt x="40817" y="35011"/>
                  </a:lnTo>
                  <a:lnTo>
                    <a:pt x="40817" y="34840"/>
                  </a:lnTo>
                  <a:lnTo>
                    <a:pt x="40988" y="34669"/>
                  </a:lnTo>
                  <a:close/>
                  <a:moveTo>
                    <a:pt x="43208" y="34327"/>
                  </a:moveTo>
                  <a:lnTo>
                    <a:pt x="43037" y="34840"/>
                  </a:lnTo>
                  <a:lnTo>
                    <a:pt x="43037" y="35181"/>
                  </a:lnTo>
                  <a:lnTo>
                    <a:pt x="41842" y="35011"/>
                  </a:lnTo>
                  <a:lnTo>
                    <a:pt x="42354" y="34498"/>
                  </a:lnTo>
                  <a:lnTo>
                    <a:pt x="43208" y="34327"/>
                  </a:lnTo>
                  <a:close/>
                  <a:moveTo>
                    <a:pt x="59561" y="27795"/>
                  </a:moveTo>
                  <a:lnTo>
                    <a:pt x="59432" y="29204"/>
                  </a:lnTo>
                  <a:lnTo>
                    <a:pt x="58920" y="31253"/>
                  </a:lnTo>
                  <a:lnTo>
                    <a:pt x="58237" y="33303"/>
                  </a:lnTo>
                  <a:lnTo>
                    <a:pt x="57212" y="35181"/>
                  </a:lnTo>
                  <a:lnTo>
                    <a:pt x="57725" y="33474"/>
                  </a:lnTo>
                  <a:lnTo>
                    <a:pt x="58408" y="31937"/>
                  </a:lnTo>
                  <a:lnTo>
                    <a:pt x="59091" y="29716"/>
                  </a:lnTo>
                  <a:lnTo>
                    <a:pt x="59432" y="28692"/>
                  </a:lnTo>
                  <a:lnTo>
                    <a:pt x="59561" y="27795"/>
                  </a:lnTo>
                  <a:close/>
                  <a:moveTo>
                    <a:pt x="61653" y="25618"/>
                  </a:moveTo>
                  <a:lnTo>
                    <a:pt x="62165" y="25959"/>
                  </a:lnTo>
                  <a:lnTo>
                    <a:pt x="61823" y="27496"/>
                  </a:lnTo>
                  <a:lnTo>
                    <a:pt x="61311" y="29204"/>
                  </a:lnTo>
                  <a:lnTo>
                    <a:pt x="60799" y="30912"/>
                  </a:lnTo>
                  <a:lnTo>
                    <a:pt x="60457" y="32790"/>
                  </a:lnTo>
                  <a:lnTo>
                    <a:pt x="60457" y="32961"/>
                  </a:lnTo>
                  <a:lnTo>
                    <a:pt x="60628" y="33132"/>
                  </a:lnTo>
                  <a:lnTo>
                    <a:pt x="60799" y="33132"/>
                  </a:lnTo>
                  <a:lnTo>
                    <a:pt x="60970" y="32961"/>
                  </a:lnTo>
                  <a:lnTo>
                    <a:pt x="61311" y="32449"/>
                  </a:lnTo>
                  <a:lnTo>
                    <a:pt x="61994" y="31595"/>
                  </a:lnTo>
                  <a:lnTo>
                    <a:pt x="61994" y="31424"/>
                  </a:lnTo>
                  <a:lnTo>
                    <a:pt x="61823" y="31253"/>
                  </a:lnTo>
                  <a:lnTo>
                    <a:pt x="61653" y="31253"/>
                  </a:lnTo>
                  <a:lnTo>
                    <a:pt x="61482" y="31595"/>
                  </a:lnTo>
                  <a:lnTo>
                    <a:pt x="61140" y="31937"/>
                  </a:lnTo>
                  <a:lnTo>
                    <a:pt x="61653" y="29716"/>
                  </a:lnTo>
                  <a:lnTo>
                    <a:pt x="62165" y="27838"/>
                  </a:lnTo>
                  <a:lnTo>
                    <a:pt x="62507" y="25959"/>
                  </a:lnTo>
                  <a:lnTo>
                    <a:pt x="65751" y="26984"/>
                  </a:lnTo>
                  <a:lnTo>
                    <a:pt x="65239" y="28350"/>
                  </a:lnTo>
                  <a:lnTo>
                    <a:pt x="64556" y="29546"/>
                  </a:lnTo>
                  <a:lnTo>
                    <a:pt x="64214" y="30058"/>
                  </a:lnTo>
                  <a:lnTo>
                    <a:pt x="64214" y="30058"/>
                  </a:lnTo>
                  <a:lnTo>
                    <a:pt x="64385" y="29546"/>
                  </a:lnTo>
                  <a:lnTo>
                    <a:pt x="64385" y="29375"/>
                  </a:lnTo>
                  <a:lnTo>
                    <a:pt x="64385" y="29204"/>
                  </a:lnTo>
                  <a:lnTo>
                    <a:pt x="64044" y="29204"/>
                  </a:lnTo>
                  <a:lnTo>
                    <a:pt x="63702" y="29716"/>
                  </a:lnTo>
                  <a:lnTo>
                    <a:pt x="63531" y="30399"/>
                  </a:lnTo>
                  <a:lnTo>
                    <a:pt x="63190" y="30912"/>
                  </a:lnTo>
                  <a:lnTo>
                    <a:pt x="63190" y="31083"/>
                  </a:lnTo>
                  <a:lnTo>
                    <a:pt x="63360" y="31253"/>
                  </a:lnTo>
                  <a:lnTo>
                    <a:pt x="63531" y="31424"/>
                  </a:lnTo>
                  <a:lnTo>
                    <a:pt x="63702" y="31253"/>
                  </a:lnTo>
                  <a:lnTo>
                    <a:pt x="64385" y="30570"/>
                  </a:lnTo>
                  <a:lnTo>
                    <a:pt x="65068" y="29887"/>
                  </a:lnTo>
                  <a:lnTo>
                    <a:pt x="64898" y="30229"/>
                  </a:lnTo>
                  <a:lnTo>
                    <a:pt x="64898" y="30570"/>
                  </a:lnTo>
                  <a:lnTo>
                    <a:pt x="65068" y="30912"/>
                  </a:lnTo>
                  <a:lnTo>
                    <a:pt x="63019" y="32278"/>
                  </a:lnTo>
                  <a:lnTo>
                    <a:pt x="60286" y="33815"/>
                  </a:lnTo>
                  <a:lnTo>
                    <a:pt x="57725" y="35181"/>
                  </a:lnTo>
                  <a:lnTo>
                    <a:pt x="58579" y="33303"/>
                  </a:lnTo>
                  <a:lnTo>
                    <a:pt x="59262" y="31253"/>
                  </a:lnTo>
                  <a:lnTo>
                    <a:pt x="59774" y="29204"/>
                  </a:lnTo>
                  <a:lnTo>
                    <a:pt x="59945" y="27325"/>
                  </a:lnTo>
                  <a:lnTo>
                    <a:pt x="60628" y="26642"/>
                  </a:lnTo>
                  <a:lnTo>
                    <a:pt x="60286" y="28692"/>
                  </a:lnTo>
                  <a:lnTo>
                    <a:pt x="59945" y="31083"/>
                  </a:lnTo>
                  <a:lnTo>
                    <a:pt x="59774" y="32278"/>
                  </a:lnTo>
                  <a:lnTo>
                    <a:pt x="59774" y="33474"/>
                  </a:lnTo>
                  <a:lnTo>
                    <a:pt x="59945" y="33644"/>
                  </a:lnTo>
                  <a:lnTo>
                    <a:pt x="60116" y="33815"/>
                  </a:lnTo>
                  <a:lnTo>
                    <a:pt x="60286" y="33644"/>
                  </a:lnTo>
                  <a:lnTo>
                    <a:pt x="60286" y="33474"/>
                  </a:lnTo>
                  <a:lnTo>
                    <a:pt x="60628" y="31083"/>
                  </a:lnTo>
                  <a:lnTo>
                    <a:pt x="60970" y="28521"/>
                  </a:lnTo>
                  <a:lnTo>
                    <a:pt x="61311" y="25959"/>
                  </a:lnTo>
                  <a:lnTo>
                    <a:pt x="61653" y="25618"/>
                  </a:lnTo>
                  <a:close/>
                  <a:moveTo>
                    <a:pt x="44404" y="34157"/>
                  </a:moveTo>
                  <a:lnTo>
                    <a:pt x="44233" y="35352"/>
                  </a:lnTo>
                  <a:lnTo>
                    <a:pt x="43550" y="35352"/>
                  </a:lnTo>
                  <a:lnTo>
                    <a:pt x="43721" y="34498"/>
                  </a:lnTo>
                  <a:lnTo>
                    <a:pt x="43721" y="34327"/>
                  </a:lnTo>
                  <a:lnTo>
                    <a:pt x="44404" y="34157"/>
                  </a:lnTo>
                  <a:close/>
                  <a:moveTo>
                    <a:pt x="45941" y="33815"/>
                  </a:moveTo>
                  <a:lnTo>
                    <a:pt x="45770" y="34669"/>
                  </a:lnTo>
                  <a:lnTo>
                    <a:pt x="45599" y="35694"/>
                  </a:lnTo>
                  <a:lnTo>
                    <a:pt x="44745" y="35523"/>
                  </a:lnTo>
                  <a:lnTo>
                    <a:pt x="44916" y="33986"/>
                  </a:lnTo>
                  <a:lnTo>
                    <a:pt x="45941" y="33815"/>
                  </a:lnTo>
                  <a:close/>
                  <a:moveTo>
                    <a:pt x="40476" y="34840"/>
                  </a:moveTo>
                  <a:lnTo>
                    <a:pt x="40476" y="35011"/>
                  </a:lnTo>
                  <a:lnTo>
                    <a:pt x="38939" y="35011"/>
                  </a:lnTo>
                  <a:lnTo>
                    <a:pt x="37402" y="35352"/>
                  </a:lnTo>
                  <a:lnTo>
                    <a:pt x="36035" y="35694"/>
                  </a:lnTo>
                  <a:lnTo>
                    <a:pt x="34669" y="36206"/>
                  </a:lnTo>
                  <a:lnTo>
                    <a:pt x="34669" y="35352"/>
                  </a:lnTo>
                  <a:lnTo>
                    <a:pt x="38597" y="35011"/>
                  </a:lnTo>
                  <a:lnTo>
                    <a:pt x="40476" y="34840"/>
                  </a:lnTo>
                  <a:close/>
                  <a:moveTo>
                    <a:pt x="54138" y="31424"/>
                  </a:moveTo>
                  <a:lnTo>
                    <a:pt x="52772" y="35352"/>
                  </a:lnTo>
                  <a:lnTo>
                    <a:pt x="52943" y="35523"/>
                  </a:lnTo>
                  <a:lnTo>
                    <a:pt x="52494" y="36270"/>
                  </a:lnTo>
                  <a:lnTo>
                    <a:pt x="52430" y="36206"/>
                  </a:lnTo>
                  <a:lnTo>
                    <a:pt x="53114" y="34157"/>
                  </a:lnTo>
                  <a:lnTo>
                    <a:pt x="53797" y="32107"/>
                  </a:lnTo>
                  <a:lnTo>
                    <a:pt x="54138" y="31424"/>
                  </a:lnTo>
                  <a:close/>
                  <a:moveTo>
                    <a:pt x="49015" y="32961"/>
                  </a:moveTo>
                  <a:lnTo>
                    <a:pt x="48844" y="34498"/>
                  </a:lnTo>
                  <a:lnTo>
                    <a:pt x="48332" y="36035"/>
                  </a:lnTo>
                  <a:lnTo>
                    <a:pt x="48161" y="36377"/>
                  </a:lnTo>
                  <a:lnTo>
                    <a:pt x="47649" y="36377"/>
                  </a:lnTo>
                  <a:lnTo>
                    <a:pt x="47819" y="35352"/>
                  </a:lnTo>
                  <a:lnTo>
                    <a:pt x="48161" y="33986"/>
                  </a:lnTo>
                  <a:lnTo>
                    <a:pt x="48161" y="33815"/>
                  </a:lnTo>
                  <a:lnTo>
                    <a:pt x="47990" y="33644"/>
                  </a:lnTo>
                  <a:lnTo>
                    <a:pt x="47819" y="33644"/>
                  </a:lnTo>
                  <a:lnTo>
                    <a:pt x="47649" y="33815"/>
                  </a:lnTo>
                  <a:lnTo>
                    <a:pt x="47478" y="34327"/>
                  </a:lnTo>
                  <a:lnTo>
                    <a:pt x="46965" y="36035"/>
                  </a:lnTo>
                  <a:lnTo>
                    <a:pt x="46282" y="35865"/>
                  </a:lnTo>
                  <a:lnTo>
                    <a:pt x="46282" y="35694"/>
                  </a:lnTo>
                  <a:lnTo>
                    <a:pt x="46282" y="34840"/>
                  </a:lnTo>
                  <a:lnTo>
                    <a:pt x="46453" y="33986"/>
                  </a:lnTo>
                  <a:lnTo>
                    <a:pt x="46282" y="33644"/>
                  </a:lnTo>
                  <a:lnTo>
                    <a:pt x="49015" y="32961"/>
                  </a:lnTo>
                  <a:close/>
                  <a:moveTo>
                    <a:pt x="34157" y="35523"/>
                  </a:moveTo>
                  <a:lnTo>
                    <a:pt x="33986" y="36548"/>
                  </a:lnTo>
                  <a:lnTo>
                    <a:pt x="33815" y="36548"/>
                  </a:lnTo>
                  <a:lnTo>
                    <a:pt x="33644" y="36889"/>
                  </a:lnTo>
                  <a:lnTo>
                    <a:pt x="33132" y="37060"/>
                  </a:lnTo>
                  <a:lnTo>
                    <a:pt x="33303" y="36718"/>
                  </a:lnTo>
                  <a:lnTo>
                    <a:pt x="33474" y="35523"/>
                  </a:lnTo>
                  <a:close/>
                  <a:moveTo>
                    <a:pt x="33132" y="35352"/>
                  </a:moveTo>
                  <a:lnTo>
                    <a:pt x="32961" y="36718"/>
                  </a:lnTo>
                  <a:lnTo>
                    <a:pt x="32790" y="37231"/>
                  </a:lnTo>
                  <a:lnTo>
                    <a:pt x="32790" y="36718"/>
                  </a:lnTo>
                  <a:lnTo>
                    <a:pt x="33132" y="35352"/>
                  </a:lnTo>
                  <a:close/>
                  <a:moveTo>
                    <a:pt x="51918" y="32107"/>
                  </a:moveTo>
                  <a:lnTo>
                    <a:pt x="51064" y="34498"/>
                  </a:lnTo>
                  <a:lnTo>
                    <a:pt x="50039" y="37231"/>
                  </a:lnTo>
                  <a:lnTo>
                    <a:pt x="48673" y="36718"/>
                  </a:lnTo>
                  <a:lnTo>
                    <a:pt x="49186" y="34669"/>
                  </a:lnTo>
                  <a:lnTo>
                    <a:pt x="49527" y="32790"/>
                  </a:lnTo>
                  <a:lnTo>
                    <a:pt x="51918" y="32107"/>
                  </a:lnTo>
                  <a:close/>
                  <a:moveTo>
                    <a:pt x="59262" y="28009"/>
                  </a:moveTo>
                  <a:lnTo>
                    <a:pt x="58749" y="29887"/>
                  </a:lnTo>
                  <a:lnTo>
                    <a:pt x="58066" y="31766"/>
                  </a:lnTo>
                  <a:lnTo>
                    <a:pt x="57383" y="33474"/>
                  </a:lnTo>
                  <a:lnTo>
                    <a:pt x="56871" y="35181"/>
                  </a:lnTo>
                  <a:lnTo>
                    <a:pt x="57042" y="35523"/>
                  </a:lnTo>
                  <a:lnTo>
                    <a:pt x="54309" y="36718"/>
                  </a:lnTo>
                  <a:lnTo>
                    <a:pt x="51577" y="37743"/>
                  </a:lnTo>
                  <a:lnTo>
                    <a:pt x="51064" y="37572"/>
                  </a:lnTo>
                  <a:lnTo>
                    <a:pt x="51577" y="37060"/>
                  </a:lnTo>
                  <a:lnTo>
                    <a:pt x="51577" y="36889"/>
                  </a:lnTo>
                  <a:lnTo>
                    <a:pt x="51406" y="36718"/>
                  </a:lnTo>
                  <a:lnTo>
                    <a:pt x="51235" y="36718"/>
                  </a:lnTo>
                  <a:lnTo>
                    <a:pt x="51064" y="37060"/>
                  </a:lnTo>
                  <a:lnTo>
                    <a:pt x="51918" y="34498"/>
                  </a:lnTo>
                  <a:lnTo>
                    <a:pt x="52601" y="31766"/>
                  </a:lnTo>
                  <a:lnTo>
                    <a:pt x="53967" y="31253"/>
                  </a:lnTo>
                  <a:lnTo>
                    <a:pt x="53455" y="32107"/>
                  </a:lnTo>
                  <a:lnTo>
                    <a:pt x="52772" y="34157"/>
                  </a:lnTo>
                  <a:lnTo>
                    <a:pt x="52089" y="36206"/>
                  </a:lnTo>
                  <a:lnTo>
                    <a:pt x="52089" y="36377"/>
                  </a:lnTo>
                  <a:lnTo>
                    <a:pt x="52260" y="36548"/>
                  </a:lnTo>
                  <a:lnTo>
                    <a:pt x="52601" y="36718"/>
                  </a:lnTo>
                  <a:lnTo>
                    <a:pt x="52772" y="36548"/>
                  </a:lnTo>
                  <a:lnTo>
                    <a:pt x="53284" y="35694"/>
                  </a:lnTo>
                  <a:lnTo>
                    <a:pt x="53967" y="34669"/>
                  </a:lnTo>
                  <a:lnTo>
                    <a:pt x="53967" y="34498"/>
                  </a:lnTo>
                  <a:lnTo>
                    <a:pt x="53967" y="34327"/>
                  </a:lnTo>
                  <a:lnTo>
                    <a:pt x="53626" y="34327"/>
                  </a:lnTo>
                  <a:lnTo>
                    <a:pt x="53455" y="34669"/>
                  </a:lnTo>
                  <a:lnTo>
                    <a:pt x="54651" y="30741"/>
                  </a:lnTo>
                  <a:lnTo>
                    <a:pt x="56017" y="30058"/>
                  </a:lnTo>
                  <a:lnTo>
                    <a:pt x="55505" y="31424"/>
                  </a:lnTo>
                  <a:lnTo>
                    <a:pt x="54821" y="33303"/>
                  </a:lnTo>
                  <a:lnTo>
                    <a:pt x="54138" y="35181"/>
                  </a:lnTo>
                  <a:lnTo>
                    <a:pt x="54138" y="35352"/>
                  </a:lnTo>
                  <a:lnTo>
                    <a:pt x="54309" y="35523"/>
                  </a:lnTo>
                  <a:lnTo>
                    <a:pt x="54651" y="35523"/>
                  </a:lnTo>
                  <a:lnTo>
                    <a:pt x="54821" y="35352"/>
                  </a:lnTo>
                  <a:lnTo>
                    <a:pt x="54821" y="35181"/>
                  </a:lnTo>
                  <a:lnTo>
                    <a:pt x="54821" y="35011"/>
                  </a:lnTo>
                  <a:lnTo>
                    <a:pt x="55334" y="34327"/>
                  </a:lnTo>
                  <a:lnTo>
                    <a:pt x="55505" y="34157"/>
                  </a:lnTo>
                  <a:lnTo>
                    <a:pt x="55334" y="33986"/>
                  </a:lnTo>
                  <a:lnTo>
                    <a:pt x="55846" y="32449"/>
                  </a:lnTo>
                  <a:lnTo>
                    <a:pt x="56700" y="29716"/>
                  </a:lnTo>
                  <a:lnTo>
                    <a:pt x="57725" y="29204"/>
                  </a:lnTo>
                  <a:lnTo>
                    <a:pt x="57725" y="29204"/>
                  </a:lnTo>
                  <a:lnTo>
                    <a:pt x="56529" y="31766"/>
                  </a:lnTo>
                  <a:lnTo>
                    <a:pt x="56188" y="32790"/>
                  </a:lnTo>
                  <a:lnTo>
                    <a:pt x="56017" y="33132"/>
                  </a:lnTo>
                  <a:lnTo>
                    <a:pt x="55334" y="34669"/>
                  </a:lnTo>
                  <a:lnTo>
                    <a:pt x="55163" y="35352"/>
                  </a:lnTo>
                  <a:lnTo>
                    <a:pt x="55334" y="35694"/>
                  </a:lnTo>
                  <a:lnTo>
                    <a:pt x="55505" y="35865"/>
                  </a:lnTo>
                  <a:lnTo>
                    <a:pt x="55675" y="35865"/>
                  </a:lnTo>
                  <a:lnTo>
                    <a:pt x="55675" y="35694"/>
                  </a:lnTo>
                  <a:lnTo>
                    <a:pt x="55846" y="35523"/>
                  </a:lnTo>
                  <a:lnTo>
                    <a:pt x="55846" y="35011"/>
                  </a:lnTo>
                  <a:lnTo>
                    <a:pt x="56017" y="34327"/>
                  </a:lnTo>
                  <a:lnTo>
                    <a:pt x="56700" y="32961"/>
                  </a:lnTo>
                  <a:lnTo>
                    <a:pt x="57042" y="32107"/>
                  </a:lnTo>
                  <a:lnTo>
                    <a:pt x="57212" y="31424"/>
                  </a:lnTo>
                  <a:lnTo>
                    <a:pt x="57895" y="30058"/>
                  </a:lnTo>
                  <a:lnTo>
                    <a:pt x="58237" y="28692"/>
                  </a:lnTo>
                  <a:lnTo>
                    <a:pt x="59262" y="28009"/>
                  </a:lnTo>
                  <a:close/>
                  <a:moveTo>
                    <a:pt x="32620" y="35523"/>
                  </a:moveTo>
                  <a:lnTo>
                    <a:pt x="32449" y="36548"/>
                  </a:lnTo>
                  <a:lnTo>
                    <a:pt x="32449" y="36718"/>
                  </a:lnTo>
                  <a:lnTo>
                    <a:pt x="32449" y="37402"/>
                  </a:lnTo>
                  <a:lnTo>
                    <a:pt x="31253" y="37914"/>
                  </a:lnTo>
                  <a:lnTo>
                    <a:pt x="31253" y="37743"/>
                  </a:lnTo>
                  <a:lnTo>
                    <a:pt x="31253" y="37231"/>
                  </a:lnTo>
                  <a:lnTo>
                    <a:pt x="31595" y="35694"/>
                  </a:lnTo>
                  <a:lnTo>
                    <a:pt x="31595" y="35523"/>
                  </a:lnTo>
                  <a:close/>
                  <a:moveTo>
                    <a:pt x="29204" y="36718"/>
                  </a:moveTo>
                  <a:lnTo>
                    <a:pt x="29204" y="36889"/>
                  </a:lnTo>
                  <a:lnTo>
                    <a:pt x="29204" y="37231"/>
                  </a:lnTo>
                  <a:lnTo>
                    <a:pt x="29204" y="37572"/>
                  </a:lnTo>
                  <a:lnTo>
                    <a:pt x="29033" y="38085"/>
                  </a:lnTo>
                  <a:lnTo>
                    <a:pt x="29033" y="37914"/>
                  </a:lnTo>
                  <a:lnTo>
                    <a:pt x="29033" y="37743"/>
                  </a:lnTo>
                  <a:lnTo>
                    <a:pt x="29204" y="36718"/>
                  </a:lnTo>
                  <a:close/>
                  <a:moveTo>
                    <a:pt x="24081" y="35011"/>
                  </a:moveTo>
                  <a:lnTo>
                    <a:pt x="20494" y="37231"/>
                  </a:lnTo>
                  <a:lnTo>
                    <a:pt x="18957" y="38255"/>
                  </a:lnTo>
                  <a:lnTo>
                    <a:pt x="18786" y="38426"/>
                  </a:lnTo>
                  <a:lnTo>
                    <a:pt x="18684" y="38426"/>
                  </a:lnTo>
                  <a:lnTo>
                    <a:pt x="19640" y="37743"/>
                  </a:lnTo>
                  <a:lnTo>
                    <a:pt x="21860" y="36377"/>
                  </a:lnTo>
                  <a:lnTo>
                    <a:pt x="24081" y="35011"/>
                  </a:lnTo>
                  <a:close/>
                  <a:moveTo>
                    <a:pt x="27838" y="36718"/>
                  </a:moveTo>
                  <a:lnTo>
                    <a:pt x="27496" y="38939"/>
                  </a:lnTo>
                  <a:lnTo>
                    <a:pt x="26984" y="41159"/>
                  </a:lnTo>
                  <a:lnTo>
                    <a:pt x="27155" y="39109"/>
                  </a:lnTo>
                  <a:lnTo>
                    <a:pt x="27667" y="37231"/>
                  </a:lnTo>
                  <a:lnTo>
                    <a:pt x="27838" y="36718"/>
                  </a:lnTo>
                  <a:close/>
                  <a:moveTo>
                    <a:pt x="93760" y="39109"/>
                  </a:moveTo>
                  <a:lnTo>
                    <a:pt x="94614" y="39622"/>
                  </a:lnTo>
                  <a:lnTo>
                    <a:pt x="95468" y="40305"/>
                  </a:lnTo>
                  <a:lnTo>
                    <a:pt x="95297" y="40817"/>
                  </a:lnTo>
                  <a:lnTo>
                    <a:pt x="95126" y="41159"/>
                  </a:lnTo>
                  <a:lnTo>
                    <a:pt x="94955" y="41159"/>
                  </a:lnTo>
                  <a:lnTo>
                    <a:pt x="94784" y="40476"/>
                  </a:lnTo>
                  <a:lnTo>
                    <a:pt x="93931" y="39451"/>
                  </a:lnTo>
                  <a:lnTo>
                    <a:pt x="93760" y="39109"/>
                  </a:lnTo>
                  <a:close/>
                  <a:moveTo>
                    <a:pt x="29033" y="35352"/>
                  </a:moveTo>
                  <a:lnTo>
                    <a:pt x="28862" y="36377"/>
                  </a:lnTo>
                  <a:lnTo>
                    <a:pt x="28862" y="36718"/>
                  </a:lnTo>
                  <a:lnTo>
                    <a:pt x="28692" y="37743"/>
                  </a:lnTo>
                  <a:lnTo>
                    <a:pt x="28692" y="38085"/>
                  </a:lnTo>
                  <a:lnTo>
                    <a:pt x="28692" y="38255"/>
                  </a:lnTo>
                  <a:lnTo>
                    <a:pt x="28692" y="38597"/>
                  </a:lnTo>
                  <a:lnTo>
                    <a:pt x="28862" y="38768"/>
                  </a:lnTo>
                  <a:lnTo>
                    <a:pt x="29033" y="38768"/>
                  </a:lnTo>
                  <a:lnTo>
                    <a:pt x="29375" y="38597"/>
                  </a:lnTo>
                  <a:lnTo>
                    <a:pt x="29375" y="38255"/>
                  </a:lnTo>
                  <a:lnTo>
                    <a:pt x="29546" y="37572"/>
                  </a:lnTo>
                  <a:lnTo>
                    <a:pt x="29546" y="37402"/>
                  </a:lnTo>
                  <a:lnTo>
                    <a:pt x="29546" y="36889"/>
                  </a:lnTo>
                  <a:lnTo>
                    <a:pt x="29716" y="35523"/>
                  </a:lnTo>
                  <a:lnTo>
                    <a:pt x="31083" y="35523"/>
                  </a:lnTo>
                  <a:lnTo>
                    <a:pt x="30912" y="36718"/>
                  </a:lnTo>
                  <a:lnTo>
                    <a:pt x="30741" y="37572"/>
                  </a:lnTo>
                  <a:lnTo>
                    <a:pt x="30741" y="38255"/>
                  </a:lnTo>
                  <a:lnTo>
                    <a:pt x="28862" y="39793"/>
                  </a:lnTo>
                  <a:lnTo>
                    <a:pt x="27155" y="41671"/>
                  </a:lnTo>
                  <a:lnTo>
                    <a:pt x="27155" y="41500"/>
                  </a:lnTo>
                  <a:lnTo>
                    <a:pt x="27838" y="38426"/>
                  </a:lnTo>
                  <a:lnTo>
                    <a:pt x="28350" y="35352"/>
                  </a:lnTo>
                  <a:close/>
                  <a:moveTo>
                    <a:pt x="75828" y="33132"/>
                  </a:moveTo>
                  <a:lnTo>
                    <a:pt x="71387" y="36889"/>
                  </a:lnTo>
                  <a:lnTo>
                    <a:pt x="67801" y="39451"/>
                  </a:lnTo>
                  <a:lnTo>
                    <a:pt x="64214" y="41842"/>
                  </a:lnTo>
                  <a:lnTo>
                    <a:pt x="66093" y="40134"/>
                  </a:lnTo>
                  <a:lnTo>
                    <a:pt x="67118" y="39109"/>
                  </a:lnTo>
                  <a:lnTo>
                    <a:pt x="67630" y="38597"/>
                  </a:lnTo>
                  <a:lnTo>
                    <a:pt x="70704" y="36718"/>
                  </a:lnTo>
                  <a:lnTo>
                    <a:pt x="74120" y="34157"/>
                  </a:lnTo>
                  <a:lnTo>
                    <a:pt x="74461" y="34157"/>
                  </a:lnTo>
                  <a:lnTo>
                    <a:pt x="75828" y="33132"/>
                  </a:lnTo>
                  <a:close/>
                  <a:moveTo>
                    <a:pt x="74461" y="28179"/>
                  </a:moveTo>
                  <a:lnTo>
                    <a:pt x="72754" y="29716"/>
                  </a:lnTo>
                  <a:lnTo>
                    <a:pt x="70875" y="31253"/>
                  </a:lnTo>
                  <a:lnTo>
                    <a:pt x="66605" y="34669"/>
                  </a:lnTo>
                  <a:lnTo>
                    <a:pt x="64385" y="36206"/>
                  </a:lnTo>
                  <a:lnTo>
                    <a:pt x="62165" y="37914"/>
                  </a:lnTo>
                  <a:lnTo>
                    <a:pt x="60116" y="39793"/>
                  </a:lnTo>
                  <a:lnTo>
                    <a:pt x="59262" y="40817"/>
                  </a:lnTo>
                  <a:lnTo>
                    <a:pt x="58408" y="42013"/>
                  </a:lnTo>
                  <a:lnTo>
                    <a:pt x="56188" y="40305"/>
                  </a:lnTo>
                  <a:lnTo>
                    <a:pt x="53626" y="38768"/>
                  </a:lnTo>
                  <a:lnTo>
                    <a:pt x="52430" y="38255"/>
                  </a:lnTo>
                  <a:lnTo>
                    <a:pt x="53626" y="37914"/>
                  </a:lnTo>
                  <a:lnTo>
                    <a:pt x="54821" y="37572"/>
                  </a:lnTo>
                  <a:lnTo>
                    <a:pt x="57212" y="36718"/>
                  </a:lnTo>
                  <a:lnTo>
                    <a:pt x="59432" y="35523"/>
                  </a:lnTo>
                  <a:lnTo>
                    <a:pt x="61653" y="34327"/>
                  </a:lnTo>
                  <a:lnTo>
                    <a:pt x="62165" y="34157"/>
                  </a:lnTo>
                  <a:lnTo>
                    <a:pt x="63873" y="33132"/>
                  </a:lnTo>
                  <a:lnTo>
                    <a:pt x="67972" y="30741"/>
                  </a:lnTo>
                  <a:lnTo>
                    <a:pt x="70021" y="29546"/>
                  </a:lnTo>
                  <a:lnTo>
                    <a:pt x="71729" y="28179"/>
                  </a:lnTo>
                  <a:close/>
                  <a:moveTo>
                    <a:pt x="95980" y="40646"/>
                  </a:moveTo>
                  <a:lnTo>
                    <a:pt x="96151" y="40817"/>
                  </a:lnTo>
                  <a:lnTo>
                    <a:pt x="96151" y="42013"/>
                  </a:lnTo>
                  <a:lnTo>
                    <a:pt x="95638" y="41500"/>
                  </a:lnTo>
                  <a:lnTo>
                    <a:pt x="95980" y="40646"/>
                  </a:lnTo>
                  <a:close/>
                  <a:moveTo>
                    <a:pt x="49015" y="342"/>
                  </a:moveTo>
                  <a:lnTo>
                    <a:pt x="50039" y="513"/>
                  </a:lnTo>
                  <a:lnTo>
                    <a:pt x="50893" y="854"/>
                  </a:lnTo>
                  <a:lnTo>
                    <a:pt x="52260" y="1708"/>
                  </a:lnTo>
                  <a:lnTo>
                    <a:pt x="53797" y="2733"/>
                  </a:lnTo>
                  <a:lnTo>
                    <a:pt x="56358" y="4782"/>
                  </a:lnTo>
                  <a:lnTo>
                    <a:pt x="57212" y="5636"/>
                  </a:lnTo>
                  <a:lnTo>
                    <a:pt x="58749" y="6832"/>
                  </a:lnTo>
                  <a:lnTo>
                    <a:pt x="59432" y="7515"/>
                  </a:lnTo>
                  <a:lnTo>
                    <a:pt x="59774" y="8198"/>
                  </a:lnTo>
                  <a:lnTo>
                    <a:pt x="59774" y="8369"/>
                  </a:lnTo>
                  <a:lnTo>
                    <a:pt x="59603" y="8539"/>
                  </a:lnTo>
                  <a:lnTo>
                    <a:pt x="59603" y="8710"/>
                  </a:lnTo>
                  <a:lnTo>
                    <a:pt x="61140" y="10076"/>
                  </a:lnTo>
                  <a:lnTo>
                    <a:pt x="62507" y="11784"/>
                  </a:lnTo>
                  <a:lnTo>
                    <a:pt x="63360" y="13492"/>
                  </a:lnTo>
                  <a:lnTo>
                    <a:pt x="64044" y="15200"/>
                  </a:lnTo>
                  <a:lnTo>
                    <a:pt x="65239" y="16737"/>
                  </a:lnTo>
                  <a:lnTo>
                    <a:pt x="66776" y="18445"/>
                  </a:lnTo>
                  <a:lnTo>
                    <a:pt x="66947" y="18445"/>
                  </a:lnTo>
                  <a:lnTo>
                    <a:pt x="68826" y="17932"/>
                  </a:lnTo>
                  <a:lnTo>
                    <a:pt x="70704" y="17591"/>
                  </a:lnTo>
                  <a:lnTo>
                    <a:pt x="74974" y="17591"/>
                  </a:lnTo>
                  <a:lnTo>
                    <a:pt x="77023" y="17420"/>
                  </a:lnTo>
                  <a:lnTo>
                    <a:pt x="79072" y="17249"/>
                  </a:lnTo>
                  <a:lnTo>
                    <a:pt x="81463" y="17078"/>
                  </a:lnTo>
                  <a:lnTo>
                    <a:pt x="83854" y="17078"/>
                  </a:lnTo>
                  <a:lnTo>
                    <a:pt x="84025" y="17249"/>
                  </a:lnTo>
                  <a:lnTo>
                    <a:pt x="84025" y="17420"/>
                  </a:lnTo>
                  <a:lnTo>
                    <a:pt x="83684" y="17420"/>
                  </a:lnTo>
                  <a:lnTo>
                    <a:pt x="82317" y="17932"/>
                  </a:lnTo>
                  <a:lnTo>
                    <a:pt x="80609" y="18274"/>
                  </a:lnTo>
                  <a:lnTo>
                    <a:pt x="78902" y="18274"/>
                  </a:lnTo>
                  <a:lnTo>
                    <a:pt x="77194" y="18103"/>
                  </a:lnTo>
                  <a:lnTo>
                    <a:pt x="75998" y="18103"/>
                  </a:lnTo>
                  <a:lnTo>
                    <a:pt x="71900" y="18274"/>
                  </a:lnTo>
                  <a:lnTo>
                    <a:pt x="67288" y="18445"/>
                  </a:lnTo>
                  <a:lnTo>
                    <a:pt x="67288" y="18615"/>
                  </a:lnTo>
                  <a:lnTo>
                    <a:pt x="67288" y="18786"/>
                  </a:lnTo>
                  <a:lnTo>
                    <a:pt x="67459" y="18957"/>
                  </a:lnTo>
                  <a:lnTo>
                    <a:pt x="67801" y="19299"/>
                  </a:lnTo>
                  <a:lnTo>
                    <a:pt x="70704" y="22031"/>
                  </a:lnTo>
                  <a:lnTo>
                    <a:pt x="71046" y="22373"/>
                  </a:lnTo>
                  <a:lnTo>
                    <a:pt x="71729" y="23056"/>
                  </a:lnTo>
                  <a:lnTo>
                    <a:pt x="72241" y="23568"/>
                  </a:lnTo>
                  <a:lnTo>
                    <a:pt x="72412" y="23739"/>
                  </a:lnTo>
                  <a:lnTo>
                    <a:pt x="73949" y="23568"/>
                  </a:lnTo>
                  <a:lnTo>
                    <a:pt x="77706" y="23568"/>
                  </a:lnTo>
                  <a:lnTo>
                    <a:pt x="78902" y="23739"/>
                  </a:lnTo>
                  <a:lnTo>
                    <a:pt x="79072" y="23739"/>
                  </a:lnTo>
                  <a:lnTo>
                    <a:pt x="80268" y="22373"/>
                  </a:lnTo>
                  <a:lnTo>
                    <a:pt x="84025" y="18103"/>
                  </a:lnTo>
                  <a:lnTo>
                    <a:pt x="84025" y="17932"/>
                  </a:lnTo>
                  <a:lnTo>
                    <a:pt x="86075" y="15883"/>
                  </a:lnTo>
                  <a:lnTo>
                    <a:pt x="87782" y="14175"/>
                  </a:lnTo>
                  <a:lnTo>
                    <a:pt x="91198" y="11272"/>
                  </a:lnTo>
                  <a:lnTo>
                    <a:pt x="92906" y="9735"/>
                  </a:lnTo>
                  <a:lnTo>
                    <a:pt x="94784" y="8198"/>
                  </a:lnTo>
                  <a:lnTo>
                    <a:pt x="96321" y="6490"/>
                  </a:lnTo>
                  <a:lnTo>
                    <a:pt x="97859" y="4611"/>
                  </a:lnTo>
                  <a:lnTo>
                    <a:pt x="98029" y="4611"/>
                  </a:lnTo>
                  <a:lnTo>
                    <a:pt x="98200" y="4782"/>
                  </a:lnTo>
                  <a:lnTo>
                    <a:pt x="98371" y="4953"/>
                  </a:lnTo>
                  <a:lnTo>
                    <a:pt x="97859" y="4953"/>
                  </a:lnTo>
                  <a:lnTo>
                    <a:pt x="96663" y="6832"/>
                  </a:lnTo>
                  <a:lnTo>
                    <a:pt x="95126" y="8369"/>
                  </a:lnTo>
                  <a:lnTo>
                    <a:pt x="93418" y="9906"/>
                  </a:lnTo>
                  <a:lnTo>
                    <a:pt x="91540" y="11272"/>
                  </a:lnTo>
                  <a:lnTo>
                    <a:pt x="89149" y="13321"/>
                  </a:lnTo>
                  <a:lnTo>
                    <a:pt x="86758" y="15541"/>
                  </a:lnTo>
                  <a:lnTo>
                    <a:pt x="86587" y="15712"/>
                  </a:lnTo>
                  <a:lnTo>
                    <a:pt x="86587" y="15883"/>
                  </a:lnTo>
                  <a:lnTo>
                    <a:pt x="86587" y="16054"/>
                  </a:lnTo>
                  <a:lnTo>
                    <a:pt x="86416" y="16054"/>
                  </a:lnTo>
                  <a:lnTo>
                    <a:pt x="83854" y="18786"/>
                  </a:lnTo>
                  <a:lnTo>
                    <a:pt x="83854" y="18957"/>
                  </a:lnTo>
                  <a:lnTo>
                    <a:pt x="83684" y="18957"/>
                  </a:lnTo>
                  <a:lnTo>
                    <a:pt x="82147" y="20836"/>
                  </a:lnTo>
                  <a:lnTo>
                    <a:pt x="81976" y="21006"/>
                  </a:lnTo>
                  <a:lnTo>
                    <a:pt x="80268" y="22885"/>
                  </a:lnTo>
                  <a:lnTo>
                    <a:pt x="80268" y="23056"/>
                  </a:lnTo>
                  <a:lnTo>
                    <a:pt x="77706" y="25788"/>
                  </a:lnTo>
                  <a:lnTo>
                    <a:pt x="75657" y="28179"/>
                  </a:lnTo>
                  <a:lnTo>
                    <a:pt x="73266" y="30399"/>
                  </a:lnTo>
                  <a:lnTo>
                    <a:pt x="70875" y="32449"/>
                  </a:lnTo>
                  <a:lnTo>
                    <a:pt x="68313" y="34327"/>
                  </a:lnTo>
                  <a:lnTo>
                    <a:pt x="68142" y="34327"/>
                  </a:lnTo>
                  <a:lnTo>
                    <a:pt x="65581" y="36206"/>
                  </a:lnTo>
                  <a:lnTo>
                    <a:pt x="63190" y="38085"/>
                  </a:lnTo>
                  <a:lnTo>
                    <a:pt x="60799" y="40134"/>
                  </a:lnTo>
                  <a:lnTo>
                    <a:pt x="58579" y="42354"/>
                  </a:lnTo>
                  <a:lnTo>
                    <a:pt x="58579" y="42354"/>
                  </a:lnTo>
                  <a:lnTo>
                    <a:pt x="59432" y="41159"/>
                  </a:lnTo>
                  <a:lnTo>
                    <a:pt x="60286" y="40134"/>
                  </a:lnTo>
                  <a:lnTo>
                    <a:pt x="62336" y="38255"/>
                  </a:lnTo>
                  <a:lnTo>
                    <a:pt x="64556" y="36548"/>
                  </a:lnTo>
                  <a:lnTo>
                    <a:pt x="66776" y="34840"/>
                  </a:lnTo>
                  <a:lnTo>
                    <a:pt x="69167" y="33132"/>
                  </a:lnTo>
                  <a:lnTo>
                    <a:pt x="71387" y="31424"/>
                  </a:lnTo>
                  <a:lnTo>
                    <a:pt x="73266" y="29716"/>
                  </a:lnTo>
                  <a:lnTo>
                    <a:pt x="75144" y="28179"/>
                  </a:lnTo>
                  <a:lnTo>
                    <a:pt x="75144" y="27838"/>
                  </a:lnTo>
                  <a:lnTo>
                    <a:pt x="71558" y="27838"/>
                  </a:lnTo>
                  <a:lnTo>
                    <a:pt x="69850" y="29204"/>
                  </a:lnTo>
                  <a:lnTo>
                    <a:pt x="67801" y="30399"/>
                  </a:lnTo>
                  <a:lnTo>
                    <a:pt x="63702" y="32790"/>
                  </a:lnTo>
                  <a:lnTo>
                    <a:pt x="61994" y="33815"/>
                  </a:lnTo>
                  <a:lnTo>
                    <a:pt x="61482" y="34157"/>
                  </a:lnTo>
                  <a:lnTo>
                    <a:pt x="59262" y="35352"/>
                  </a:lnTo>
                  <a:lnTo>
                    <a:pt x="57042" y="36377"/>
                  </a:lnTo>
                  <a:lnTo>
                    <a:pt x="54651" y="37402"/>
                  </a:lnTo>
                  <a:lnTo>
                    <a:pt x="53455" y="37572"/>
                  </a:lnTo>
                  <a:lnTo>
                    <a:pt x="52260" y="37914"/>
                  </a:lnTo>
                  <a:lnTo>
                    <a:pt x="52260" y="37914"/>
                  </a:lnTo>
                  <a:lnTo>
                    <a:pt x="54821" y="36889"/>
                  </a:lnTo>
                  <a:lnTo>
                    <a:pt x="57554" y="35694"/>
                  </a:lnTo>
                  <a:lnTo>
                    <a:pt x="60286" y="34157"/>
                  </a:lnTo>
                  <a:lnTo>
                    <a:pt x="63190" y="32620"/>
                  </a:lnTo>
                  <a:lnTo>
                    <a:pt x="65239" y="31253"/>
                  </a:lnTo>
                  <a:lnTo>
                    <a:pt x="65239" y="31424"/>
                  </a:lnTo>
                  <a:lnTo>
                    <a:pt x="65410" y="31424"/>
                  </a:lnTo>
                  <a:lnTo>
                    <a:pt x="65581" y="31253"/>
                  </a:lnTo>
                  <a:lnTo>
                    <a:pt x="65581" y="31083"/>
                  </a:lnTo>
                  <a:lnTo>
                    <a:pt x="65751" y="30912"/>
                  </a:lnTo>
                  <a:lnTo>
                    <a:pt x="68142" y="29375"/>
                  </a:lnTo>
                  <a:lnTo>
                    <a:pt x="70533" y="28009"/>
                  </a:lnTo>
                  <a:lnTo>
                    <a:pt x="70533" y="27838"/>
                  </a:lnTo>
                  <a:lnTo>
                    <a:pt x="70363" y="27667"/>
                  </a:lnTo>
                  <a:lnTo>
                    <a:pt x="68484" y="27325"/>
                  </a:lnTo>
                  <a:lnTo>
                    <a:pt x="68142" y="27325"/>
                  </a:lnTo>
                  <a:lnTo>
                    <a:pt x="67118" y="26984"/>
                  </a:lnTo>
                  <a:lnTo>
                    <a:pt x="66947" y="27155"/>
                  </a:lnTo>
                  <a:lnTo>
                    <a:pt x="66947" y="26984"/>
                  </a:lnTo>
                  <a:lnTo>
                    <a:pt x="66605" y="26984"/>
                  </a:lnTo>
                  <a:lnTo>
                    <a:pt x="66264" y="26813"/>
                  </a:lnTo>
                  <a:lnTo>
                    <a:pt x="66093" y="26813"/>
                  </a:lnTo>
                  <a:lnTo>
                    <a:pt x="62507" y="25618"/>
                  </a:lnTo>
                  <a:lnTo>
                    <a:pt x="62336" y="25618"/>
                  </a:lnTo>
                  <a:lnTo>
                    <a:pt x="61653" y="25276"/>
                  </a:lnTo>
                  <a:lnTo>
                    <a:pt x="61482" y="25276"/>
                  </a:lnTo>
                  <a:lnTo>
                    <a:pt x="61140" y="25618"/>
                  </a:lnTo>
                  <a:lnTo>
                    <a:pt x="60970" y="25788"/>
                  </a:lnTo>
                  <a:lnTo>
                    <a:pt x="60970" y="25959"/>
                  </a:lnTo>
                  <a:lnTo>
                    <a:pt x="60799" y="25959"/>
                  </a:lnTo>
                  <a:lnTo>
                    <a:pt x="59774" y="2715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603" y="27325"/>
                  </a:lnTo>
                  <a:lnTo>
                    <a:pt x="59432" y="27496"/>
                  </a:lnTo>
                  <a:lnTo>
                    <a:pt x="58066" y="28521"/>
                  </a:lnTo>
                  <a:lnTo>
                    <a:pt x="57895" y="28521"/>
                  </a:lnTo>
                  <a:lnTo>
                    <a:pt x="56529" y="29375"/>
                  </a:lnTo>
                  <a:lnTo>
                    <a:pt x="56529" y="29546"/>
                  </a:lnTo>
                  <a:lnTo>
                    <a:pt x="56188" y="29546"/>
                  </a:lnTo>
                  <a:lnTo>
                    <a:pt x="54480" y="30570"/>
                  </a:lnTo>
                  <a:lnTo>
                    <a:pt x="54309" y="30741"/>
                  </a:lnTo>
                  <a:lnTo>
                    <a:pt x="54138" y="30741"/>
                  </a:lnTo>
                  <a:lnTo>
                    <a:pt x="52260" y="31424"/>
                  </a:lnTo>
                  <a:lnTo>
                    <a:pt x="52260" y="31595"/>
                  </a:lnTo>
                  <a:lnTo>
                    <a:pt x="52089" y="31595"/>
                  </a:lnTo>
                  <a:lnTo>
                    <a:pt x="49356" y="32620"/>
                  </a:lnTo>
                  <a:lnTo>
                    <a:pt x="49186" y="32620"/>
                  </a:lnTo>
                  <a:lnTo>
                    <a:pt x="46965" y="33132"/>
                  </a:lnTo>
                  <a:lnTo>
                    <a:pt x="44745" y="33644"/>
                  </a:lnTo>
                  <a:lnTo>
                    <a:pt x="44745" y="33815"/>
                  </a:lnTo>
                  <a:lnTo>
                    <a:pt x="44574" y="33815"/>
                  </a:lnTo>
                  <a:lnTo>
                    <a:pt x="43550" y="33986"/>
                  </a:lnTo>
                  <a:lnTo>
                    <a:pt x="43379" y="33986"/>
                  </a:lnTo>
                  <a:lnTo>
                    <a:pt x="42183" y="34157"/>
                  </a:lnTo>
                  <a:lnTo>
                    <a:pt x="42183" y="34327"/>
                  </a:lnTo>
                  <a:lnTo>
                    <a:pt x="42013" y="34157"/>
                  </a:lnTo>
                  <a:lnTo>
                    <a:pt x="40988" y="34327"/>
                  </a:lnTo>
                  <a:lnTo>
                    <a:pt x="40817" y="34327"/>
                  </a:lnTo>
                  <a:lnTo>
                    <a:pt x="38597" y="34669"/>
                  </a:lnTo>
                  <a:lnTo>
                    <a:pt x="34498" y="35011"/>
                  </a:lnTo>
                  <a:lnTo>
                    <a:pt x="34498" y="35181"/>
                  </a:lnTo>
                  <a:lnTo>
                    <a:pt x="33303" y="35181"/>
                  </a:lnTo>
                  <a:lnTo>
                    <a:pt x="33132" y="35352"/>
                  </a:lnTo>
                  <a:lnTo>
                    <a:pt x="32961" y="35181"/>
                  </a:lnTo>
                  <a:lnTo>
                    <a:pt x="29546" y="35181"/>
                  </a:lnTo>
                  <a:lnTo>
                    <a:pt x="29375" y="35011"/>
                  </a:lnTo>
                  <a:lnTo>
                    <a:pt x="28009" y="35011"/>
                  </a:lnTo>
                  <a:lnTo>
                    <a:pt x="26472" y="34669"/>
                  </a:lnTo>
                  <a:lnTo>
                    <a:pt x="26301" y="34669"/>
                  </a:lnTo>
                  <a:lnTo>
                    <a:pt x="26301" y="34498"/>
                  </a:lnTo>
                  <a:lnTo>
                    <a:pt x="25447" y="34327"/>
                  </a:lnTo>
                  <a:lnTo>
                    <a:pt x="25276" y="34327"/>
                  </a:lnTo>
                  <a:lnTo>
                    <a:pt x="25105" y="34498"/>
                  </a:lnTo>
                  <a:lnTo>
                    <a:pt x="24934" y="34498"/>
                  </a:lnTo>
                  <a:lnTo>
                    <a:pt x="24764" y="34669"/>
                  </a:lnTo>
                  <a:lnTo>
                    <a:pt x="24764" y="34840"/>
                  </a:lnTo>
                  <a:lnTo>
                    <a:pt x="24593" y="34669"/>
                  </a:lnTo>
                  <a:lnTo>
                    <a:pt x="24764" y="34669"/>
                  </a:lnTo>
                  <a:lnTo>
                    <a:pt x="24764" y="34498"/>
                  </a:lnTo>
                  <a:lnTo>
                    <a:pt x="24764" y="34157"/>
                  </a:lnTo>
                  <a:lnTo>
                    <a:pt x="24764" y="33986"/>
                  </a:lnTo>
                  <a:lnTo>
                    <a:pt x="23910" y="33474"/>
                  </a:lnTo>
                  <a:lnTo>
                    <a:pt x="22885" y="32961"/>
                  </a:lnTo>
                  <a:lnTo>
                    <a:pt x="22202" y="32278"/>
                  </a:lnTo>
                  <a:lnTo>
                    <a:pt x="21348" y="31424"/>
                  </a:lnTo>
                  <a:lnTo>
                    <a:pt x="20836" y="30399"/>
                  </a:lnTo>
                  <a:lnTo>
                    <a:pt x="20323" y="29546"/>
                  </a:lnTo>
                  <a:lnTo>
                    <a:pt x="19982" y="28350"/>
                  </a:lnTo>
                  <a:lnTo>
                    <a:pt x="19640" y="27325"/>
                  </a:lnTo>
                  <a:lnTo>
                    <a:pt x="19640" y="26130"/>
                  </a:lnTo>
                  <a:lnTo>
                    <a:pt x="19469" y="25959"/>
                  </a:lnTo>
                  <a:lnTo>
                    <a:pt x="19640" y="24251"/>
                  </a:lnTo>
                  <a:lnTo>
                    <a:pt x="19982" y="22714"/>
                  </a:lnTo>
                  <a:lnTo>
                    <a:pt x="20494" y="20665"/>
                  </a:lnTo>
                  <a:lnTo>
                    <a:pt x="21177" y="18957"/>
                  </a:lnTo>
                  <a:lnTo>
                    <a:pt x="21860" y="17249"/>
                  </a:lnTo>
                  <a:lnTo>
                    <a:pt x="22714" y="15712"/>
                  </a:lnTo>
                  <a:lnTo>
                    <a:pt x="23739" y="14175"/>
                  </a:lnTo>
                  <a:lnTo>
                    <a:pt x="24764" y="12809"/>
                  </a:lnTo>
                  <a:lnTo>
                    <a:pt x="25959" y="11443"/>
                  </a:lnTo>
                  <a:lnTo>
                    <a:pt x="26984" y="10247"/>
                  </a:lnTo>
                  <a:lnTo>
                    <a:pt x="28350" y="9222"/>
                  </a:lnTo>
                  <a:lnTo>
                    <a:pt x="29546" y="8198"/>
                  </a:lnTo>
                  <a:lnTo>
                    <a:pt x="30912" y="7344"/>
                  </a:lnTo>
                  <a:lnTo>
                    <a:pt x="32107" y="6490"/>
                  </a:lnTo>
                  <a:lnTo>
                    <a:pt x="33269" y="6012"/>
                  </a:lnTo>
                  <a:lnTo>
                    <a:pt x="33269" y="6012"/>
                  </a:lnTo>
                  <a:lnTo>
                    <a:pt x="32961" y="6148"/>
                  </a:lnTo>
                  <a:lnTo>
                    <a:pt x="31424" y="7002"/>
                  </a:lnTo>
                  <a:lnTo>
                    <a:pt x="30058" y="8027"/>
                  </a:lnTo>
                  <a:lnTo>
                    <a:pt x="28692" y="9052"/>
                  </a:lnTo>
                  <a:lnTo>
                    <a:pt x="27325" y="10418"/>
                  </a:lnTo>
                  <a:lnTo>
                    <a:pt x="26130" y="11613"/>
                  </a:lnTo>
                  <a:lnTo>
                    <a:pt x="23910" y="14688"/>
                  </a:lnTo>
                  <a:lnTo>
                    <a:pt x="22714" y="16225"/>
                  </a:lnTo>
                  <a:lnTo>
                    <a:pt x="21860" y="18103"/>
                  </a:lnTo>
                  <a:lnTo>
                    <a:pt x="21006" y="19982"/>
                  </a:lnTo>
                  <a:lnTo>
                    <a:pt x="20323" y="21860"/>
                  </a:lnTo>
                  <a:lnTo>
                    <a:pt x="19982" y="23910"/>
                  </a:lnTo>
                  <a:lnTo>
                    <a:pt x="19811" y="25788"/>
                  </a:lnTo>
                  <a:lnTo>
                    <a:pt x="19982" y="26471"/>
                  </a:lnTo>
                  <a:lnTo>
                    <a:pt x="19982" y="26642"/>
                  </a:lnTo>
                  <a:lnTo>
                    <a:pt x="19982" y="26813"/>
                  </a:lnTo>
                  <a:lnTo>
                    <a:pt x="20153" y="28009"/>
                  </a:lnTo>
                  <a:lnTo>
                    <a:pt x="20494" y="29204"/>
                  </a:lnTo>
                  <a:lnTo>
                    <a:pt x="21006" y="30229"/>
                  </a:lnTo>
                  <a:lnTo>
                    <a:pt x="21690" y="31083"/>
                  </a:lnTo>
                  <a:lnTo>
                    <a:pt x="22373" y="31424"/>
                  </a:lnTo>
                  <a:lnTo>
                    <a:pt x="22373" y="31766"/>
                  </a:lnTo>
                  <a:lnTo>
                    <a:pt x="23056" y="32449"/>
                  </a:lnTo>
                  <a:lnTo>
                    <a:pt x="23910" y="32961"/>
                  </a:lnTo>
                  <a:lnTo>
                    <a:pt x="24934" y="33474"/>
                  </a:lnTo>
                  <a:lnTo>
                    <a:pt x="26130" y="33815"/>
                  </a:lnTo>
                  <a:lnTo>
                    <a:pt x="27325" y="34157"/>
                  </a:lnTo>
                  <a:lnTo>
                    <a:pt x="28692" y="34498"/>
                  </a:lnTo>
                  <a:lnTo>
                    <a:pt x="31595" y="34669"/>
                  </a:lnTo>
                  <a:lnTo>
                    <a:pt x="31766" y="34669"/>
                  </a:lnTo>
                  <a:lnTo>
                    <a:pt x="31766" y="34498"/>
                  </a:lnTo>
                  <a:lnTo>
                    <a:pt x="31595" y="34327"/>
                  </a:lnTo>
                  <a:lnTo>
                    <a:pt x="29204" y="33986"/>
                  </a:lnTo>
                  <a:lnTo>
                    <a:pt x="26813" y="33303"/>
                  </a:lnTo>
                  <a:lnTo>
                    <a:pt x="24593" y="32620"/>
                  </a:lnTo>
                  <a:lnTo>
                    <a:pt x="22714" y="31595"/>
                  </a:lnTo>
                  <a:lnTo>
                    <a:pt x="24764" y="32449"/>
                  </a:lnTo>
                  <a:lnTo>
                    <a:pt x="26984" y="33132"/>
                  </a:lnTo>
                  <a:lnTo>
                    <a:pt x="29204" y="33474"/>
                  </a:lnTo>
                  <a:lnTo>
                    <a:pt x="31595" y="33815"/>
                  </a:lnTo>
                  <a:lnTo>
                    <a:pt x="34157" y="33986"/>
                  </a:lnTo>
                  <a:lnTo>
                    <a:pt x="36718" y="33815"/>
                  </a:lnTo>
                  <a:lnTo>
                    <a:pt x="39622" y="33644"/>
                  </a:lnTo>
                  <a:lnTo>
                    <a:pt x="42525" y="33303"/>
                  </a:lnTo>
                  <a:lnTo>
                    <a:pt x="42525" y="33474"/>
                  </a:lnTo>
                  <a:lnTo>
                    <a:pt x="42696" y="33474"/>
                  </a:lnTo>
                  <a:lnTo>
                    <a:pt x="44062" y="33303"/>
                  </a:lnTo>
                  <a:lnTo>
                    <a:pt x="46624" y="32620"/>
                  </a:lnTo>
                  <a:lnTo>
                    <a:pt x="49186" y="31766"/>
                  </a:lnTo>
                  <a:lnTo>
                    <a:pt x="51747" y="30741"/>
                  </a:lnTo>
                  <a:lnTo>
                    <a:pt x="54309" y="29546"/>
                  </a:lnTo>
                  <a:lnTo>
                    <a:pt x="57042" y="28009"/>
                  </a:lnTo>
                  <a:lnTo>
                    <a:pt x="59432" y="26130"/>
                  </a:lnTo>
                  <a:lnTo>
                    <a:pt x="61311" y="24422"/>
                  </a:lnTo>
                  <a:lnTo>
                    <a:pt x="61994" y="23397"/>
                  </a:lnTo>
                  <a:lnTo>
                    <a:pt x="62677" y="22373"/>
                  </a:lnTo>
                  <a:lnTo>
                    <a:pt x="63360" y="20665"/>
                  </a:lnTo>
                  <a:lnTo>
                    <a:pt x="63873" y="18957"/>
                  </a:lnTo>
                  <a:lnTo>
                    <a:pt x="63873" y="17078"/>
                  </a:lnTo>
                  <a:lnTo>
                    <a:pt x="63360" y="15371"/>
                  </a:lnTo>
                  <a:lnTo>
                    <a:pt x="63360" y="15200"/>
                  </a:lnTo>
                  <a:lnTo>
                    <a:pt x="62507" y="13834"/>
                  </a:lnTo>
                  <a:lnTo>
                    <a:pt x="61994" y="12467"/>
                  </a:lnTo>
                  <a:lnTo>
                    <a:pt x="61823" y="12467"/>
                  </a:lnTo>
                  <a:lnTo>
                    <a:pt x="60799" y="10930"/>
                  </a:lnTo>
                  <a:lnTo>
                    <a:pt x="59603" y="9564"/>
                  </a:lnTo>
                  <a:lnTo>
                    <a:pt x="58066" y="8369"/>
                  </a:lnTo>
                  <a:lnTo>
                    <a:pt x="56529" y="7344"/>
                  </a:lnTo>
                  <a:lnTo>
                    <a:pt x="54821" y="6319"/>
                  </a:lnTo>
                  <a:lnTo>
                    <a:pt x="53114" y="5465"/>
                  </a:lnTo>
                  <a:lnTo>
                    <a:pt x="51235" y="4782"/>
                  </a:lnTo>
                  <a:lnTo>
                    <a:pt x="49356" y="4441"/>
                  </a:lnTo>
                  <a:lnTo>
                    <a:pt x="49186" y="4441"/>
                  </a:lnTo>
                  <a:lnTo>
                    <a:pt x="49015" y="4611"/>
                  </a:lnTo>
                  <a:lnTo>
                    <a:pt x="48844" y="4611"/>
                  </a:lnTo>
                  <a:lnTo>
                    <a:pt x="48502" y="4270"/>
                  </a:lnTo>
                  <a:lnTo>
                    <a:pt x="46282" y="3928"/>
                  </a:lnTo>
                  <a:lnTo>
                    <a:pt x="44062" y="4099"/>
                  </a:lnTo>
                  <a:lnTo>
                    <a:pt x="42013" y="4270"/>
                  </a:lnTo>
                  <a:lnTo>
                    <a:pt x="39963" y="4953"/>
                  </a:lnTo>
                  <a:lnTo>
                    <a:pt x="39963" y="4782"/>
                  </a:lnTo>
                  <a:lnTo>
                    <a:pt x="41500" y="4099"/>
                  </a:lnTo>
                  <a:lnTo>
                    <a:pt x="41671" y="3928"/>
                  </a:lnTo>
                  <a:lnTo>
                    <a:pt x="42183" y="3928"/>
                  </a:lnTo>
                  <a:lnTo>
                    <a:pt x="43379" y="3587"/>
                  </a:lnTo>
                  <a:lnTo>
                    <a:pt x="44745" y="3416"/>
                  </a:lnTo>
                  <a:lnTo>
                    <a:pt x="46111" y="3416"/>
                  </a:lnTo>
                  <a:lnTo>
                    <a:pt x="47478" y="3587"/>
                  </a:lnTo>
                  <a:lnTo>
                    <a:pt x="47649" y="3416"/>
                  </a:lnTo>
                  <a:lnTo>
                    <a:pt x="47649" y="3245"/>
                  </a:lnTo>
                  <a:lnTo>
                    <a:pt x="47307" y="2562"/>
                  </a:lnTo>
                  <a:lnTo>
                    <a:pt x="47136" y="2050"/>
                  </a:lnTo>
                  <a:lnTo>
                    <a:pt x="47136" y="1537"/>
                  </a:lnTo>
                  <a:lnTo>
                    <a:pt x="47307" y="1196"/>
                  </a:lnTo>
                  <a:lnTo>
                    <a:pt x="47649" y="854"/>
                  </a:lnTo>
                  <a:lnTo>
                    <a:pt x="47990" y="513"/>
                  </a:lnTo>
                  <a:lnTo>
                    <a:pt x="48502" y="342"/>
                  </a:lnTo>
                  <a:close/>
                  <a:moveTo>
                    <a:pt x="74291" y="29887"/>
                  </a:moveTo>
                  <a:lnTo>
                    <a:pt x="74291" y="30058"/>
                  </a:lnTo>
                  <a:lnTo>
                    <a:pt x="73949" y="31424"/>
                  </a:lnTo>
                  <a:lnTo>
                    <a:pt x="73607" y="31937"/>
                  </a:lnTo>
                  <a:lnTo>
                    <a:pt x="73437" y="32278"/>
                  </a:lnTo>
                  <a:lnTo>
                    <a:pt x="71729" y="33303"/>
                  </a:lnTo>
                  <a:lnTo>
                    <a:pt x="68484" y="35352"/>
                  </a:lnTo>
                  <a:lnTo>
                    <a:pt x="65239" y="37402"/>
                  </a:lnTo>
                  <a:lnTo>
                    <a:pt x="62165" y="39793"/>
                  </a:lnTo>
                  <a:lnTo>
                    <a:pt x="60628" y="41159"/>
                  </a:lnTo>
                  <a:lnTo>
                    <a:pt x="59262" y="42525"/>
                  </a:lnTo>
                  <a:lnTo>
                    <a:pt x="59262" y="42696"/>
                  </a:lnTo>
                  <a:lnTo>
                    <a:pt x="59091" y="42525"/>
                  </a:lnTo>
                  <a:lnTo>
                    <a:pt x="61140" y="40305"/>
                  </a:lnTo>
                  <a:lnTo>
                    <a:pt x="63531" y="38255"/>
                  </a:lnTo>
                  <a:lnTo>
                    <a:pt x="65922" y="36377"/>
                  </a:lnTo>
                  <a:lnTo>
                    <a:pt x="68313" y="34669"/>
                  </a:lnTo>
                  <a:lnTo>
                    <a:pt x="68484" y="34669"/>
                  </a:lnTo>
                  <a:lnTo>
                    <a:pt x="71558" y="32278"/>
                  </a:lnTo>
                  <a:lnTo>
                    <a:pt x="74291" y="29887"/>
                  </a:lnTo>
                  <a:close/>
                  <a:moveTo>
                    <a:pt x="96492" y="41159"/>
                  </a:moveTo>
                  <a:lnTo>
                    <a:pt x="97517" y="42183"/>
                  </a:lnTo>
                  <a:lnTo>
                    <a:pt x="97517" y="42354"/>
                  </a:lnTo>
                  <a:lnTo>
                    <a:pt x="97346" y="42354"/>
                  </a:lnTo>
                  <a:lnTo>
                    <a:pt x="97175" y="42525"/>
                  </a:lnTo>
                  <a:lnTo>
                    <a:pt x="97005" y="43037"/>
                  </a:lnTo>
                  <a:lnTo>
                    <a:pt x="96663" y="42525"/>
                  </a:lnTo>
                  <a:lnTo>
                    <a:pt x="96492" y="41159"/>
                  </a:lnTo>
                  <a:close/>
                  <a:moveTo>
                    <a:pt x="26642" y="35011"/>
                  </a:moveTo>
                  <a:lnTo>
                    <a:pt x="27838" y="35181"/>
                  </a:lnTo>
                  <a:lnTo>
                    <a:pt x="27325" y="37060"/>
                  </a:lnTo>
                  <a:lnTo>
                    <a:pt x="26813" y="39280"/>
                  </a:lnTo>
                  <a:lnTo>
                    <a:pt x="26642" y="40305"/>
                  </a:lnTo>
                  <a:lnTo>
                    <a:pt x="26472" y="41500"/>
                  </a:lnTo>
                  <a:lnTo>
                    <a:pt x="26642" y="41671"/>
                  </a:lnTo>
                  <a:lnTo>
                    <a:pt x="26984" y="41671"/>
                  </a:lnTo>
                  <a:lnTo>
                    <a:pt x="25618" y="43550"/>
                  </a:lnTo>
                  <a:lnTo>
                    <a:pt x="25618" y="42696"/>
                  </a:lnTo>
                  <a:lnTo>
                    <a:pt x="25788" y="42183"/>
                  </a:lnTo>
                  <a:lnTo>
                    <a:pt x="26130" y="40476"/>
                  </a:lnTo>
                  <a:lnTo>
                    <a:pt x="26472" y="38939"/>
                  </a:lnTo>
                  <a:lnTo>
                    <a:pt x="26472" y="38768"/>
                  </a:lnTo>
                  <a:lnTo>
                    <a:pt x="26813" y="36889"/>
                  </a:lnTo>
                  <a:lnTo>
                    <a:pt x="26813" y="35865"/>
                  </a:lnTo>
                  <a:lnTo>
                    <a:pt x="26642" y="35011"/>
                  </a:lnTo>
                  <a:close/>
                  <a:moveTo>
                    <a:pt x="97517" y="42867"/>
                  </a:moveTo>
                  <a:lnTo>
                    <a:pt x="97517" y="43550"/>
                  </a:lnTo>
                  <a:lnTo>
                    <a:pt x="97346" y="43379"/>
                  </a:lnTo>
                  <a:lnTo>
                    <a:pt x="97517" y="42867"/>
                  </a:lnTo>
                  <a:close/>
                  <a:moveTo>
                    <a:pt x="26472" y="35865"/>
                  </a:moveTo>
                  <a:lnTo>
                    <a:pt x="26472" y="37231"/>
                  </a:lnTo>
                  <a:lnTo>
                    <a:pt x="26130" y="38597"/>
                  </a:lnTo>
                  <a:lnTo>
                    <a:pt x="26130" y="38768"/>
                  </a:lnTo>
                  <a:lnTo>
                    <a:pt x="25788" y="40476"/>
                  </a:lnTo>
                  <a:lnTo>
                    <a:pt x="25447" y="42183"/>
                  </a:lnTo>
                  <a:lnTo>
                    <a:pt x="25276" y="42696"/>
                  </a:lnTo>
                  <a:lnTo>
                    <a:pt x="25105" y="43721"/>
                  </a:lnTo>
                  <a:lnTo>
                    <a:pt x="25105" y="43037"/>
                  </a:lnTo>
                  <a:lnTo>
                    <a:pt x="25105" y="42354"/>
                  </a:lnTo>
                  <a:lnTo>
                    <a:pt x="25618" y="40817"/>
                  </a:lnTo>
                  <a:lnTo>
                    <a:pt x="25788" y="39793"/>
                  </a:lnTo>
                  <a:lnTo>
                    <a:pt x="25959" y="39280"/>
                  </a:lnTo>
                  <a:lnTo>
                    <a:pt x="26301" y="37572"/>
                  </a:lnTo>
                  <a:lnTo>
                    <a:pt x="26472" y="35865"/>
                  </a:lnTo>
                  <a:close/>
                  <a:moveTo>
                    <a:pt x="65068" y="39451"/>
                  </a:moveTo>
                  <a:lnTo>
                    <a:pt x="63531" y="40817"/>
                  </a:lnTo>
                  <a:lnTo>
                    <a:pt x="62165" y="42183"/>
                  </a:lnTo>
                  <a:lnTo>
                    <a:pt x="61994" y="42525"/>
                  </a:lnTo>
                  <a:lnTo>
                    <a:pt x="62165" y="42696"/>
                  </a:lnTo>
                  <a:lnTo>
                    <a:pt x="62336" y="42867"/>
                  </a:lnTo>
                  <a:lnTo>
                    <a:pt x="61823" y="43208"/>
                  </a:lnTo>
                  <a:lnTo>
                    <a:pt x="60628" y="44062"/>
                  </a:lnTo>
                  <a:lnTo>
                    <a:pt x="59945" y="43379"/>
                  </a:lnTo>
                  <a:lnTo>
                    <a:pt x="59945" y="43208"/>
                  </a:lnTo>
                  <a:lnTo>
                    <a:pt x="62507" y="41330"/>
                  </a:lnTo>
                  <a:lnTo>
                    <a:pt x="65068" y="39451"/>
                  </a:lnTo>
                  <a:close/>
                  <a:moveTo>
                    <a:pt x="93589" y="39963"/>
                  </a:moveTo>
                  <a:lnTo>
                    <a:pt x="94955" y="42013"/>
                  </a:lnTo>
                  <a:lnTo>
                    <a:pt x="93931" y="44062"/>
                  </a:lnTo>
                  <a:lnTo>
                    <a:pt x="93077" y="41842"/>
                  </a:lnTo>
                  <a:lnTo>
                    <a:pt x="93589" y="39963"/>
                  </a:lnTo>
                  <a:close/>
                  <a:moveTo>
                    <a:pt x="96663" y="43721"/>
                  </a:moveTo>
                  <a:lnTo>
                    <a:pt x="96834" y="43891"/>
                  </a:lnTo>
                  <a:lnTo>
                    <a:pt x="96834" y="44062"/>
                  </a:lnTo>
                  <a:lnTo>
                    <a:pt x="96663" y="43721"/>
                  </a:lnTo>
                  <a:close/>
                  <a:moveTo>
                    <a:pt x="95297" y="41500"/>
                  </a:moveTo>
                  <a:lnTo>
                    <a:pt x="95297" y="41671"/>
                  </a:lnTo>
                  <a:lnTo>
                    <a:pt x="95980" y="42354"/>
                  </a:lnTo>
                  <a:lnTo>
                    <a:pt x="96151" y="42525"/>
                  </a:lnTo>
                  <a:lnTo>
                    <a:pt x="96321" y="42696"/>
                  </a:lnTo>
                  <a:lnTo>
                    <a:pt x="96492" y="42867"/>
                  </a:lnTo>
                  <a:lnTo>
                    <a:pt x="96321" y="42867"/>
                  </a:lnTo>
                  <a:lnTo>
                    <a:pt x="96321" y="43037"/>
                  </a:lnTo>
                  <a:lnTo>
                    <a:pt x="96151" y="43379"/>
                  </a:lnTo>
                  <a:lnTo>
                    <a:pt x="96321" y="43379"/>
                  </a:lnTo>
                  <a:lnTo>
                    <a:pt x="96492" y="44404"/>
                  </a:lnTo>
                  <a:lnTo>
                    <a:pt x="95297" y="42013"/>
                  </a:lnTo>
                  <a:lnTo>
                    <a:pt x="95297" y="41842"/>
                  </a:lnTo>
                  <a:lnTo>
                    <a:pt x="94955" y="41500"/>
                  </a:lnTo>
                  <a:close/>
                  <a:moveTo>
                    <a:pt x="94101" y="44745"/>
                  </a:moveTo>
                  <a:lnTo>
                    <a:pt x="93931" y="44916"/>
                  </a:lnTo>
                  <a:lnTo>
                    <a:pt x="93931" y="44745"/>
                  </a:lnTo>
                  <a:close/>
                  <a:moveTo>
                    <a:pt x="97859" y="42525"/>
                  </a:moveTo>
                  <a:lnTo>
                    <a:pt x="98542" y="43379"/>
                  </a:lnTo>
                  <a:lnTo>
                    <a:pt x="98712" y="45087"/>
                  </a:lnTo>
                  <a:lnTo>
                    <a:pt x="98712" y="45087"/>
                  </a:lnTo>
                  <a:lnTo>
                    <a:pt x="98029" y="44062"/>
                  </a:lnTo>
                  <a:lnTo>
                    <a:pt x="97859" y="42525"/>
                  </a:lnTo>
                  <a:close/>
                  <a:moveTo>
                    <a:pt x="96663" y="44574"/>
                  </a:moveTo>
                  <a:lnTo>
                    <a:pt x="96663" y="44745"/>
                  </a:lnTo>
                  <a:lnTo>
                    <a:pt x="96794" y="45087"/>
                  </a:lnTo>
                  <a:lnTo>
                    <a:pt x="96663" y="45087"/>
                  </a:lnTo>
                  <a:lnTo>
                    <a:pt x="96663" y="44916"/>
                  </a:lnTo>
                  <a:lnTo>
                    <a:pt x="96492" y="44574"/>
                  </a:lnTo>
                  <a:close/>
                  <a:moveTo>
                    <a:pt x="93931" y="45087"/>
                  </a:moveTo>
                  <a:lnTo>
                    <a:pt x="94101" y="45258"/>
                  </a:lnTo>
                  <a:lnTo>
                    <a:pt x="93931" y="45258"/>
                  </a:lnTo>
                  <a:lnTo>
                    <a:pt x="93931" y="45087"/>
                  </a:lnTo>
                  <a:close/>
                  <a:moveTo>
                    <a:pt x="99566" y="44745"/>
                  </a:moveTo>
                  <a:lnTo>
                    <a:pt x="99566" y="44916"/>
                  </a:lnTo>
                  <a:lnTo>
                    <a:pt x="99566" y="45428"/>
                  </a:lnTo>
                  <a:lnTo>
                    <a:pt x="99396" y="44916"/>
                  </a:lnTo>
                  <a:lnTo>
                    <a:pt x="99566" y="44745"/>
                  </a:lnTo>
                  <a:close/>
                  <a:moveTo>
                    <a:pt x="96834" y="45189"/>
                  </a:moveTo>
                  <a:lnTo>
                    <a:pt x="96948" y="45485"/>
                  </a:lnTo>
                  <a:lnTo>
                    <a:pt x="96834" y="45258"/>
                  </a:lnTo>
                  <a:lnTo>
                    <a:pt x="96834" y="45189"/>
                  </a:lnTo>
                  <a:close/>
                  <a:moveTo>
                    <a:pt x="15883" y="43037"/>
                  </a:moveTo>
                  <a:lnTo>
                    <a:pt x="15371" y="45599"/>
                  </a:lnTo>
                  <a:lnTo>
                    <a:pt x="15371" y="45258"/>
                  </a:lnTo>
                  <a:lnTo>
                    <a:pt x="15883" y="43037"/>
                  </a:lnTo>
                  <a:close/>
                  <a:moveTo>
                    <a:pt x="97175" y="44233"/>
                  </a:moveTo>
                  <a:lnTo>
                    <a:pt x="97517" y="44745"/>
                  </a:lnTo>
                  <a:lnTo>
                    <a:pt x="97517" y="45770"/>
                  </a:lnTo>
                  <a:lnTo>
                    <a:pt x="97005" y="44574"/>
                  </a:lnTo>
                  <a:lnTo>
                    <a:pt x="97175" y="44233"/>
                  </a:lnTo>
                  <a:close/>
                  <a:moveTo>
                    <a:pt x="25447" y="34669"/>
                  </a:moveTo>
                  <a:lnTo>
                    <a:pt x="25959" y="34840"/>
                  </a:lnTo>
                  <a:lnTo>
                    <a:pt x="26130" y="35865"/>
                  </a:lnTo>
                  <a:lnTo>
                    <a:pt x="25959" y="37060"/>
                  </a:lnTo>
                  <a:lnTo>
                    <a:pt x="25618" y="39280"/>
                  </a:lnTo>
                  <a:lnTo>
                    <a:pt x="25447" y="39793"/>
                  </a:lnTo>
                  <a:lnTo>
                    <a:pt x="25276" y="40646"/>
                  </a:lnTo>
                  <a:lnTo>
                    <a:pt x="24764" y="42354"/>
                  </a:lnTo>
                  <a:lnTo>
                    <a:pt x="24764" y="43208"/>
                  </a:lnTo>
                  <a:lnTo>
                    <a:pt x="24934" y="44062"/>
                  </a:lnTo>
                  <a:lnTo>
                    <a:pt x="25105" y="44233"/>
                  </a:lnTo>
                  <a:lnTo>
                    <a:pt x="24081" y="45599"/>
                  </a:lnTo>
                  <a:lnTo>
                    <a:pt x="23739" y="45770"/>
                  </a:lnTo>
                  <a:lnTo>
                    <a:pt x="23397" y="46282"/>
                  </a:lnTo>
                  <a:lnTo>
                    <a:pt x="23397" y="46282"/>
                  </a:lnTo>
                  <a:lnTo>
                    <a:pt x="23910" y="44745"/>
                  </a:lnTo>
                  <a:lnTo>
                    <a:pt x="24081" y="43208"/>
                  </a:lnTo>
                  <a:lnTo>
                    <a:pt x="24422" y="41842"/>
                  </a:lnTo>
                  <a:lnTo>
                    <a:pt x="24934" y="38597"/>
                  </a:lnTo>
                  <a:lnTo>
                    <a:pt x="25105" y="36718"/>
                  </a:lnTo>
                  <a:lnTo>
                    <a:pt x="25105" y="34840"/>
                  </a:lnTo>
                  <a:lnTo>
                    <a:pt x="25276" y="34669"/>
                  </a:lnTo>
                  <a:close/>
                  <a:moveTo>
                    <a:pt x="18445" y="42525"/>
                  </a:moveTo>
                  <a:lnTo>
                    <a:pt x="17762" y="45428"/>
                  </a:lnTo>
                  <a:lnTo>
                    <a:pt x="17420" y="46624"/>
                  </a:lnTo>
                  <a:lnTo>
                    <a:pt x="18445" y="42525"/>
                  </a:lnTo>
                  <a:close/>
                  <a:moveTo>
                    <a:pt x="98029" y="45258"/>
                  </a:moveTo>
                  <a:lnTo>
                    <a:pt x="98542" y="45941"/>
                  </a:lnTo>
                  <a:lnTo>
                    <a:pt x="98542" y="46111"/>
                  </a:lnTo>
                  <a:lnTo>
                    <a:pt x="97859" y="46795"/>
                  </a:lnTo>
                  <a:lnTo>
                    <a:pt x="97688" y="46111"/>
                  </a:lnTo>
                  <a:lnTo>
                    <a:pt x="97859" y="46111"/>
                  </a:lnTo>
                  <a:lnTo>
                    <a:pt x="98029" y="45941"/>
                  </a:lnTo>
                  <a:lnTo>
                    <a:pt x="98029" y="45258"/>
                  </a:lnTo>
                  <a:close/>
                  <a:moveTo>
                    <a:pt x="63360" y="43208"/>
                  </a:moveTo>
                  <a:lnTo>
                    <a:pt x="63360" y="44916"/>
                  </a:lnTo>
                  <a:lnTo>
                    <a:pt x="63190" y="45599"/>
                  </a:lnTo>
                  <a:lnTo>
                    <a:pt x="63190" y="46453"/>
                  </a:lnTo>
                  <a:lnTo>
                    <a:pt x="63019" y="47307"/>
                  </a:lnTo>
                  <a:lnTo>
                    <a:pt x="62165" y="45770"/>
                  </a:lnTo>
                  <a:lnTo>
                    <a:pt x="60970" y="44404"/>
                  </a:lnTo>
                  <a:lnTo>
                    <a:pt x="63360" y="43208"/>
                  </a:lnTo>
                  <a:close/>
                  <a:moveTo>
                    <a:pt x="95297" y="42525"/>
                  </a:moveTo>
                  <a:lnTo>
                    <a:pt x="96151" y="44574"/>
                  </a:lnTo>
                  <a:lnTo>
                    <a:pt x="96151" y="44745"/>
                  </a:lnTo>
                  <a:lnTo>
                    <a:pt x="96321" y="44745"/>
                  </a:lnTo>
                  <a:lnTo>
                    <a:pt x="96321" y="45087"/>
                  </a:lnTo>
                  <a:lnTo>
                    <a:pt x="95809" y="46453"/>
                  </a:lnTo>
                  <a:lnTo>
                    <a:pt x="95126" y="47649"/>
                  </a:lnTo>
                  <a:lnTo>
                    <a:pt x="94272" y="44916"/>
                  </a:lnTo>
                  <a:lnTo>
                    <a:pt x="95297" y="42525"/>
                  </a:lnTo>
                  <a:close/>
                  <a:moveTo>
                    <a:pt x="100079" y="45428"/>
                  </a:moveTo>
                  <a:lnTo>
                    <a:pt x="100933" y="47136"/>
                  </a:lnTo>
                  <a:lnTo>
                    <a:pt x="100762" y="47478"/>
                  </a:lnTo>
                  <a:lnTo>
                    <a:pt x="100591" y="47649"/>
                  </a:lnTo>
                  <a:lnTo>
                    <a:pt x="100420" y="47478"/>
                  </a:lnTo>
                  <a:lnTo>
                    <a:pt x="99908" y="46795"/>
                  </a:lnTo>
                  <a:lnTo>
                    <a:pt x="99908" y="46624"/>
                  </a:lnTo>
                  <a:lnTo>
                    <a:pt x="100079" y="45428"/>
                  </a:lnTo>
                  <a:close/>
                  <a:moveTo>
                    <a:pt x="93077" y="40476"/>
                  </a:moveTo>
                  <a:lnTo>
                    <a:pt x="92735" y="41842"/>
                  </a:lnTo>
                  <a:lnTo>
                    <a:pt x="92735" y="42013"/>
                  </a:lnTo>
                  <a:lnTo>
                    <a:pt x="92564" y="42183"/>
                  </a:lnTo>
                  <a:lnTo>
                    <a:pt x="91369" y="45258"/>
                  </a:lnTo>
                  <a:lnTo>
                    <a:pt x="89832" y="48332"/>
                  </a:lnTo>
                  <a:lnTo>
                    <a:pt x="90515" y="46624"/>
                  </a:lnTo>
                  <a:lnTo>
                    <a:pt x="91369" y="44745"/>
                  </a:lnTo>
                  <a:lnTo>
                    <a:pt x="92735" y="41671"/>
                  </a:lnTo>
                  <a:lnTo>
                    <a:pt x="92564" y="41671"/>
                  </a:lnTo>
                  <a:lnTo>
                    <a:pt x="92564" y="41500"/>
                  </a:lnTo>
                  <a:lnTo>
                    <a:pt x="92735" y="41500"/>
                  </a:lnTo>
                  <a:lnTo>
                    <a:pt x="93077" y="40476"/>
                  </a:lnTo>
                  <a:close/>
                  <a:moveTo>
                    <a:pt x="22202" y="39622"/>
                  </a:moveTo>
                  <a:lnTo>
                    <a:pt x="21348" y="44062"/>
                  </a:lnTo>
                  <a:lnTo>
                    <a:pt x="20665" y="48673"/>
                  </a:lnTo>
                  <a:lnTo>
                    <a:pt x="20665" y="46453"/>
                  </a:lnTo>
                  <a:lnTo>
                    <a:pt x="21006" y="44062"/>
                  </a:lnTo>
                  <a:lnTo>
                    <a:pt x="21519" y="41842"/>
                  </a:lnTo>
                  <a:lnTo>
                    <a:pt x="22202" y="39622"/>
                  </a:lnTo>
                  <a:close/>
                  <a:moveTo>
                    <a:pt x="94101" y="45599"/>
                  </a:moveTo>
                  <a:lnTo>
                    <a:pt x="94784" y="48161"/>
                  </a:lnTo>
                  <a:lnTo>
                    <a:pt x="94784" y="48332"/>
                  </a:lnTo>
                  <a:lnTo>
                    <a:pt x="94870" y="48759"/>
                  </a:lnTo>
                  <a:lnTo>
                    <a:pt x="94870" y="48759"/>
                  </a:lnTo>
                  <a:lnTo>
                    <a:pt x="94784" y="48673"/>
                  </a:lnTo>
                  <a:lnTo>
                    <a:pt x="94101" y="45599"/>
                  </a:lnTo>
                  <a:close/>
                  <a:moveTo>
                    <a:pt x="98542" y="46795"/>
                  </a:moveTo>
                  <a:lnTo>
                    <a:pt x="98883" y="48161"/>
                  </a:lnTo>
                  <a:lnTo>
                    <a:pt x="98542" y="48844"/>
                  </a:lnTo>
                  <a:lnTo>
                    <a:pt x="98029" y="47307"/>
                  </a:lnTo>
                  <a:lnTo>
                    <a:pt x="98200" y="47136"/>
                  </a:lnTo>
                  <a:lnTo>
                    <a:pt x="98542" y="46795"/>
                  </a:lnTo>
                  <a:close/>
                  <a:moveTo>
                    <a:pt x="101274" y="47819"/>
                  </a:moveTo>
                  <a:lnTo>
                    <a:pt x="101616" y="48844"/>
                  </a:lnTo>
                  <a:lnTo>
                    <a:pt x="101616" y="49015"/>
                  </a:lnTo>
                  <a:lnTo>
                    <a:pt x="101103" y="47990"/>
                  </a:lnTo>
                  <a:lnTo>
                    <a:pt x="101274" y="47819"/>
                  </a:lnTo>
                  <a:close/>
                  <a:moveTo>
                    <a:pt x="15029" y="47307"/>
                  </a:moveTo>
                  <a:lnTo>
                    <a:pt x="15029" y="48161"/>
                  </a:lnTo>
                  <a:lnTo>
                    <a:pt x="14858" y="49186"/>
                  </a:lnTo>
                  <a:lnTo>
                    <a:pt x="14688" y="49698"/>
                  </a:lnTo>
                  <a:lnTo>
                    <a:pt x="14688" y="49186"/>
                  </a:lnTo>
                  <a:lnTo>
                    <a:pt x="15029" y="47307"/>
                  </a:lnTo>
                  <a:close/>
                  <a:moveTo>
                    <a:pt x="66093" y="41671"/>
                  </a:moveTo>
                  <a:lnTo>
                    <a:pt x="65751" y="42183"/>
                  </a:lnTo>
                  <a:lnTo>
                    <a:pt x="65581" y="42867"/>
                  </a:lnTo>
                  <a:lnTo>
                    <a:pt x="65410" y="44404"/>
                  </a:lnTo>
                  <a:lnTo>
                    <a:pt x="65239" y="45599"/>
                  </a:lnTo>
                  <a:lnTo>
                    <a:pt x="64556" y="48673"/>
                  </a:lnTo>
                  <a:lnTo>
                    <a:pt x="64214" y="49698"/>
                  </a:lnTo>
                  <a:lnTo>
                    <a:pt x="63702" y="48502"/>
                  </a:lnTo>
                  <a:lnTo>
                    <a:pt x="63873" y="48161"/>
                  </a:lnTo>
                  <a:lnTo>
                    <a:pt x="64044" y="47649"/>
                  </a:lnTo>
                  <a:lnTo>
                    <a:pt x="64214" y="47136"/>
                  </a:lnTo>
                  <a:lnTo>
                    <a:pt x="64385" y="46111"/>
                  </a:lnTo>
                  <a:lnTo>
                    <a:pt x="64385" y="45770"/>
                  </a:lnTo>
                  <a:lnTo>
                    <a:pt x="64385" y="44062"/>
                  </a:lnTo>
                  <a:lnTo>
                    <a:pt x="64214" y="42867"/>
                  </a:lnTo>
                  <a:lnTo>
                    <a:pt x="64214" y="42696"/>
                  </a:lnTo>
                  <a:lnTo>
                    <a:pt x="66093" y="41671"/>
                  </a:lnTo>
                  <a:close/>
                  <a:moveTo>
                    <a:pt x="99054" y="49015"/>
                  </a:moveTo>
                  <a:lnTo>
                    <a:pt x="99225" y="49869"/>
                  </a:lnTo>
                  <a:lnTo>
                    <a:pt x="99054" y="49869"/>
                  </a:lnTo>
                  <a:lnTo>
                    <a:pt x="98883" y="50039"/>
                  </a:lnTo>
                  <a:lnTo>
                    <a:pt x="98712" y="49527"/>
                  </a:lnTo>
                  <a:lnTo>
                    <a:pt x="99054" y="49015"/>
                  </a:lnTo>
                  <a:close/>
                  <a:moveTo>
                    <a:pt x="100933" y="49015"/>
                  </a:moveTo>
                  <a:lnTo>
                    <a:pt x="101274" y="50039"/>
                  </a:lnTo>
                  <a:lnTo>
                    <a:pt x="101274" y="50210"/>
                  </a:lnTo>
                  <a:lnTo>
                    <a:pt x="100933" y="49015"/>
                  </a:lnTo>
                  <a:close/>
                  <a:moveTo>
                    <a:pt x="24422" y="35181"/>
                  </a:moveTo>
                  <a:lnTo>
                    <a:pt x="24081" y="38255"/>
                  </a:lnTo>
                  <a:lnTo>
                    <a:pt x="23568" y="41671"/>
                  </a:lnTo>
                  <a:lnTo>
                    <a:pt x="22885" y="43891"/>
                  </a:lnTo>
                  <a:lnTo>
                    <a:pt x="22373" y="45941"/>
                  </a:lnTo>
                  <a:lnTo>
                    <a:pt x="22202" y="46965"/>
                  </a:lnTo>
                  <a:lnTo>
                    <a:pt x="22031" y="47990"/>
                  </a:lnTo>
                  <a:lnTo>
                    <a:pt x="22031" y="48161"/>
                  </a:lnTo>
                  <a:lnTo>
                    <a:pt x="21860" y="48332"/>
                  </a:lnTo>
                  <a:lnTo>
                    <a:pt x="21006" y="48844"/>
                  </a:lnTo>
                  <a:lnTo>
                    <a:pt x="21860" y="43037"/>
                  </a:lnTo>
                  <a:lnTo>
                    <a:pt x="22373" y="40134"/>
                  </a:lnTo>
                  <a:lnTo>
                    <a:pt x="22885" y="37402"/>
                  </a:lnTo>
                  <a:lnTo>
                    <a:pt x="22885" y="37231"/>
                  </a:lnTo>
                  <a:lnTo>
                    <a:pt x="22714" y="37060"/>
                  </a:lnTo>
                  <a:lnTo>
                    <a:pt x="22544" y="37060"/>
                  </a:lnTo>
                  <a:lnTo>
                    <a:pt x="22373" y="37231"/>
                  </a:lnTo>
                  <a:lnTo>
                    <a:pt x="22373" y="37402"/>
                  </a:lnTo>
                  <a:lnTo>
                    <a:pt x="21519" y="40305"/>
                  </a:lnTo>
                  <a:lnTo>
                    <a:pt x="20836" y="43208"/>
                  </a:lnTo>
                  <a:lnTo>
                    <a:pt x="20323" y="46111"/>
                  </a:lnTo>
                  <a:lnTo>
                    <a:pt x="20323" y="47649"/>
                  </a:lnTo>
                  <a:lnTo>
                    <a:pt x="20323" y="49186"/>
                  </a:lnTo>
                  <a:lnTo>
                    <a:pt x="19128" y="49869"/>
                  </a:lnTo>
                  <a:lnTo>
                    <a:pt x="18445" y="50381"/>
                  </a:lnTo>
                  <a:lnTo>
                    <a:pt x="18445" y="50381"/>
                  </a:lnTo>
                  <a:lnTo>
                    <a:pt x="18957" y="47990"/>
                  </a:lnTo>
                  <a:lnTo>
                    <a:pt x="18957" y="47478"/>
                  </a:lnTo>
                  <a:lnTo>
                    <a:pt x="19640" y="44574"/>
                  </a:lnTo>
                  <a:lnTo>
                    <a:pt x="20323" y="40988"/>
                  </a:lnTo>
                  <a:lnTo>
                    <a:pt x="20836" y="37402"/>
                  </a:lnTo>
                  <a:lnTo>
                    <a:pt x="24422" y="35181"/>
                  </a:lnTo>
                  <a:close/>
                  <a:moveTo>
                    <a:pt x="17420" y="46624"/>
                  </a:moveTo>
                  <a:lnTo>
                    <a:pt x="16737" y="49015"/>
                  </a:lnTo>
                  <a:lnTo>
                    <a:pt x="16566" y="50039"/>
                  </a:lnTo>
                  <a:lnTo>
                    <a:pt x="16566" y="50210"/>
                  </a:lnTo>
                  <a:lnTo>
                    <a:pt x="16054" y="50723"/>
                  </a:lnTo>
                  <a:lnTo>
                    <a:pt x="16225" y="50381"/>
                  </a:lnTo>
                  <a:lnTo>
                    <a:pt x="17420" y="46624"/>
                  </a:lnTo>
                  <a:close/>
                  <a:moveTo>
                    <a:pt x="101616" y="51064"/>
                  </a:moveTo>
                  <a:lnTo>
                    <a:pt x="101616" y="51235"/>
                  </a:lnTo>
                  <a:lnTo>
                    <a:pt x="101445" y="51406"/>
                  </a:lnTo>
                  <a:lnTo>
                    <a:pt x="101445" y="51235"/>
                  </a:lnTo>
                  <a:lnTo>
                    <a:pt x="101616" y="51064"/>
                  </a:lnTo>
                  <a:close/>
                  <a:moveTo>
                    <a:pt x="14346" y="42354"/>
                  </a:moveTo>
                  <a:lnTo>
                    <a:pt x="14346" y="43721"/>
                  </a:lnTo>
                  <a:lnTo>
                    <a:pt x="14175" y="45087"/>
                  </a:lnTo>
                  <a:lnTo>
                    <a:pt x="14004" y="46624"/>
                  </a:lnTo>
                  <a:lnTo>
                    <a:pt x="13663" y="47990"/>
                  </a:lnTo>
                  <a:lnTo>
                    <a:pt x="13151" y="49356"/>
                  </a:lnTo>
                  <a:lnTo>
                    <a:pt x="12638" y="50723"/>
                  </a:lnTo>
                  <a:lnTo>
                    <a:pt x="12126" y="51747"/>
                  </a:lnTo>
                  <a:lnTo>
                    <a:pt x="12297" y="51064"/>
                  </a:lnTo>
                  <a:lnTo>
                    <a:pt x="13151" y="49356"/>
                  </a:lnTo>
                  <a:lnTo>
                    <a:pt x="13663" y="47307"/>
                  </a:lnTo>
                  <a:lnTo>
                    <a:pt x="14175" y="44745"/>
                  </a:lnTo>
                  <a:lnTo>
                    <a:pt x="14346" y="42354"/>
                  </a:lnTo>
                  <a:close/>
                  <a:moveTo>
                    <a:pt x="101957" y="49869"/>
                  </a:moveTo>
                  <a:lnTo>
                    <a:pt x="101957" y="50210"/>
                  </a:lnTo>
                  <a:lnTo>
                    <a:pt x="102299" y="51918"/>
                  </a:lnTo>
                  <a:lnTo>
                    <a:pt x="101786" y="50039"/>
                  </a:lnTo>
                  <a:lnTo>
                    <a:pt x="101957" y="49869"/>
                  </a:lnTo>
                  <a:close/>
                  <a:moveTo>
                    <a:pt x="11955" y="47136"/>
                  </a:moveTo>
                  <a:lnTo>
                    <a:pt x="11101" y="49698"/>
                  </a:lnTo>
                  <a:lnTo>
                    <a:pt x="11101" y="49869"/>
                  </a:lnTo>
                  <a:lnTo>
                    <a:pt x="10930" y="50039"/>
                  </a:lnTo>
                  <a:lnTo>
                    <a:pt x="10247" y="51747"/>
                  </a:lnTo>
                  <a:lnTo>
                    <a:pt x="9741" y="52658"/>
                  </a:lnTo>
                  <a:lnTo>
                    <a:pt x="9741" y="52658"/>
                  </a:lnTo>
                  <a:lnTo>
                    <a:pt x="10760" y="50039"/>
                  </a:lnTo>
                  <a:lnTo>
                    <a:pt x="11955" y="47136"/>
                  </a:lnTo>
                  <a:close/>
                  <a:moveTo>
                    <a:pt x="97021" y="45676"/>
                  </a:moveTo>
                  <a:lnTo>
                    <a:pt x="97517" y="46965"/>
                  </a:lnTo>
                  <a:lnTo>
                    <a:pt x="98371" y="49356"/>
                  </a:lnTo>
                  <a:lnTo>
                    <a:pt x="98371" y="49527"/>
                  </a:lnTo>
                  <a:lnTo>
                    <a:pt x="98712" y="50893"/>
                  </a:lnTo>
                  <a:lnTo>
                    <a:pt x="98883" y="51064"/>
                  </a:lnTo>
                  <a:lnTo>
                    <a:pt x="98883" y="51406"/>
                  </a:lnTo>
                  <a:lnTo>
                    <a:pt x="98883" y="51577"/>
                  </a:lnTo>
                  <a:lnTo>
                    <a:pt x="99225" y="52943"/>
                  </a:lnTo>
                  <a:lnTo>
                    <a:pt x="99054" y="52430"/>
                  </a:lnTo>
                  <a:lnTo>
                    <a:pt x="99054" y="52260"/>
                  </a:lnTo>
                  <a:lnTo>
                    <a:pt x="98883" y="52089"/>
                  </a:lnTo>
                  <a:lnTo>
                    <a:pt x="98883" y="51918"/>
                  </a:lnTo>
                  <a:lnTo>
                    <a:pt x="98883" y="51747"/>
                  </a:lnTo>
                  <a:lnTo>
                    <a:pt x="98542" y="50552"/>
                  </a:lnTo>
                  <a:lnTo>
                    <a:pt x="98371" y="49869"/>
                  </a:lnTo>
                  <a:lnTo>
                    <a:pt x="97859" y="47990"/>
                  </a:lnTo>
                  <a:lnTo>
                    <a:pt x="97517" y="47990"/>
                  </a:lnTo>
                  <a:lnTo>
                    <a:pt x="97021" y="45676"/>
                  </a:lnTo>
                  <a:close/>
                  <a:moveTo>
                    <a:pt x="99396" y="51406"/>
                  </a:moveTo>
                  <a:lnTo>
                    <a:pt x="99566" y="52943"/>
                  </a:lnTo>
                  <a:lnTo>
                    <a:pt x="99225" y="51577"/>
                  </a:lnTo>
                  <a:lnTo>
                    <a:pt x="99396" y="51406"/>
                  </a:lnTo>
                  <a:close/>
                  <a:moveTo>
                    <a:pt x="20323" y="37743"/>
                  </a:moveTo>
                  <a:lnTo>
                    <a:pt x="19128" y="43550"/>
                  </a:lnTo>
                  <a:lnTo>
                    <a:pt x="18445" y="47136"/>
                  </a:lnTo>
                  <a:lnTo>
                    <a:pt x="17762" y="50723"/>
                  </a:lnTo>
                  <a:lnTo>
                    <a:pt x="17078" y="51064"/>
                  </a:lnTo>
                  <a:lnTo>
                    <a:pt x="14517" y="52260"/>
                  </a:lnTo>
                  <a:lnTo>
                    <a:pt x="11784" y="53114"/>
                  </a:lnTo>
                  <a:lnTo>
                    <a:pt x="12467" y="51918"/>
                  </a:lnTo>
                  <a:lnTo>
                    <a:pt x="13151" y="50381"/>
                  </a:lnTo>
                  <a:lnTo>
                    <a:pt x="13663" y="49015"/>
                  </a:lnTo>
                  <a:lnTo>
                    <a:pt x="14175" y="47478"/>
                  </a:lnTo>
                  <a:lnTo>
                    <a:pt x="14517" y="45941"/>
                  </a:lnTo>
                  <a:lnTo>
                    <a:pt x="14688" y="44404"/>
                  </a:lnTo>
                  <a:lnTo>
                    <a:pt x="14688" y="42867"/>
                  </a:lnTo>
                  <a:lnTo>
                    <a:pt x="14688" y="41330"/>
                  </a:lnTo>
                  <a:lnTo>
                    <a:pt x="15712" y="40646"/>
                  </a:lnTo>
                  <a:lnTo>
                    <a:pt x="15883" y="40646"/>
                  </a:lnTo>
                  <a:lnTo>
                    <a:pt x="15541" y="42867"/>
                  </a:lnTo>
                  <a:lnTo>
                    <a:pt x="15029" y="45087"/>
                  </a:lnTo>
                  <a:lnTo>
                    <a:pt x="15029" y="45770"/>
                  </a:lnTo>
                  <a:lnTo>
                    <a:pt x="14688" y="47307"/>
                  </a:lnTo>
                  <a:lnTo>
                    <a:pt x="14346" y="49015"/>
                  </a:lnTo>
                  <a:lnTo>
                    <a:pt x="14346" y="49527"/>
                  </a:lnTo>
                  <a:lnTo>
                    <a:pt x="14175" y="50552"/>
                  </a:lnTo>
                  <a:lnTo>
                    <a:pt x="14004" y="51064"/>
                  </a:lnTo>
                  <a:lnTo>
                    <a:pt x="14004" y="51406"/>
                  </a:lnTo>
                  <a:lnTo>
                    <a:pt x="13834" y="51406"/>
                  </a:lnTo>
                  <a:lnTo>
                    <a:pt x="13834" y="51577"/>
                  </a:lnTo>
                  <a:lnTo>
                    <a:pt x="14004" y="51747"/>
                  </a:lnTo>
                  <a:lnTo>
                    <a:pt x="14175" y="51747"/>
                  </a:lnTo>
                  <a:lnTo>
                    <a:pt x="14688" y="51064"/>
                  </a:lnTo>
                  <a:lnTo>
                    <a:pt x="15029" y="50210"/>
                  </a:lnTo>
                  <a:lnTo>
                    <a:pt x="15371" y="48161"/>
                  </a:lnTo>
                  <a:lnTo>
                    <a:pt x="15371" y="47307"/>
                  </a:lnTo>
                  <a:lnTo>
                    <a:pt x="16054" y="43721"/>
                  </a:lnTo>
                  <a:lnTo>
                    <a:pt x="16225" y="42013"/>
                  </a:lnTo>
                  <a:lnTo>
                    <a:pt x="16395" y="40305"/>
                  </a:lnTo>
                  <a:lnTo>
                    <a:pt x="18616" y="38768"/>
                  </a:lnTo>
                  <a:lnTo>
                    <a:pt x="18616" y="38768"/>
                  </a:lnTo>
                  <a:lnTo>
                    <a:pt x="18274" y="41842"/>
                  </a:lnTo>
                  <a:lnTo>
                    <a:pt x="17591" y="44745"/>
                  </a:lnTo>
                  <a:lnTo>
                    <a:pt x="16737" y="47478"/>
                  </a:lnTo>
                  <a:lnTo>
                    <a:pt x="15883" y="50381"/>
                  </a:lnTo>
                  <a:lnTo>
                    <a:pt x="15883" y="50723"/>
                  </a:lnTo>
                  <a:lnTo>
                    <a:pt x="15883" y="50893"/>
                  </a:lnTo>
                  <a:lnTo>
                    <a:pt x="15883" y="51064"/>
                  </a:lnTo>
                  <a:lnTo>
                    <a:pt x="16225" y="51235"/>
                  </a:lnTo>
                  <a:lnTo>
                    <a:pt x="16395" y="51064"/>
                  </a:lnTo>
                  <a:lnTo>
                    <a:pt x="17078" y="50210"/>
                  </a:lnTo>
                  <a:lnTo>
                    <a:pt x="17762" y="49186"/>
                  </a:lnTo>
                  <a:lnTo>
                    <a:pt x="17762" y="49015"/>
                  </a:lnTo>
                  <a:lnTo>
                    <a:pt x="17591" y="48844"/>
                  </a:lnTo>
                  <a:lnTo>
                    <a:pt x="17420" y="48844"/>
                  </a:lnTo>
                  <a:lnTo>
                    <a:pt x="17249" y="49015"/>
                  </a:lnTo>
                  <a:lnTo>
                    <a:pt x="17078" y="49186"/>
                  </a:lnTo>
                  <a:lnTo>
                    <a:pt x="17078" y="49186"/>
                  </a:lnTo>
                  <a:lnTo>
                    <a:pt x="18103" y="45599"/>
                  </a:lnTo>
                  <a:lnTo>
                    <a:pt x="18616" y="43721"/>
                  </a:lnTo>
                  <a:lnTo>
                    <a:pt x="18957" y="42013"/>
                  </a:lnTo>
                  <a:lnTo>
                    <a:pt x="19128" y="40305"/>
                  </a:lnTo>
                  <a:lnTo>
                    <a:pt x="19128" y="38426"/>
                  </a:lnTo>
                  <a:lnTo>
                    <a:pt x="20323" y="37743"/>
                  </a:lnTo>
                  <a:close/>
                  <a:moveTo>
                    <a:pt x="96663" y="45599"/>
                  </a:moveTo>
                  <a:lnTo>
                    <a:pt x="96663" y="45770"/>
                  </a:lnTo>
                  <a:lnTo>
                    <a:pt x="97688" y="51064"/>
                  </a:lnTo>
                  <a:lnTo>
                    <a:pt x="95809" y="53114"/>
                  </a:lnTo>
                  <a:lnTo>
                    <a:pt x="95638" y="50723"/>
                  </a:lnTo>
                  <a:lnTo>
                    <a:pt x="95126" y="48332"/>
                  </a:lnTo>
                  <a:lnTo>
                    <a:pt x="95980" y="46965"/>
                  </a:lnTo>
                  <a:lnTo>
                    <a:pt x="96663" y="45599"/>
                  </a:lnTo>
                  <a:close/>
                  <a:moveTo>
                    <a:pt x="11662" y="52601"/>
                  </a:moveTo>
                  <a:lnTo>
                    <a:pt x="11272" y="53284"/>
                  </a:lnTo>
                  <a:lnTo>
                    <a:pt x="11613" y="52601"/>
                  </a:lnTo>
                  <a:close/>
                  <a:moveTo>
                    <a:pt x="101786" y="52260"/>
                  </a:moveTo>
                  <a:lnTo>
                    <a:pt x="101957" y="53455"/>
                  </a:lnTo>
                  <a:lnTo>
                    <a:pt x="101616" y="52601"/>
                  </a:lnTo>
                  <a:lnTo>
                    <a:pt x="101786" y="52260"/>
                  </a:lnTo>
                  <a:close/>
                  <a:moveTo>
                    <a:pt x="98883" y="52772"/>
                  </a:moveTo>
                  <a:lnTo>
                    <a:pt x="99225" y="53967"/>
                  </a:lnTo>
                  <a:lnTo>
                    <a:pt x="99054" y="54309"/>
                  </a:lnTo>
                  <a:lnTo>
                    <a:pt x="98883" y="54480"/>
                  </a:lnTo>
                  <a:lnTo>
                    <a:pt x="98712" y="53114"/>
                  </a:lnTo>
                  <a:lnTo>
                    <a:pt x="98883" y="52772"/>
                  </a:lnTo>
                  <a:close/>
                  <a:moveTo>
                    <a:pt x="14175" y="41842"/>
                  </a:moveTo>
                  <a:lnTo>
                    <a:pt x="13834" y="44574"/>
                  </a:lnTo>
                  <a:lnTo>
                    <a:pt x="13321" y="47136"/>
                  </a:lnTo>
                  <a:lnTo>
                    <a:pt x="12809" y="49186"/>
                  </a:lnTo>
                  <a:lnTo>
                    <a:pt x="11955" y="51064"/>
                  </a:lnTo>
                  <a:lnTo>
                    <a:pt x="11784" y="51577"/>
                  </a:lnTo>
                  <a:lnTo>
                    <a:pt x="11443" y="52430"/>
                  </a:lnTo>
                  <a:lnTo>
                    <a:pt x="10930" y="53114"/>
                  </a:lnTo>
                  <a:lnTo>
                    <a:pt x="10930" y="53284"/>
                  </a:lnTo>
                  <a:lnTo>
                    <a:pt x="11101" y="53455"/>
                  </a:lnTo>
                  <a:lnTo>
                    <a:pt x="9393" y="53797"/>
                  </a:lnTo>
                  <a:lnTo>
                    <a:pt x="10418" y="52089"/>
                  </a:lnTo>
                  <a:lnTo>
                    <a:pt x="11272" y="50210"/>
                  </a:lnTo>
                  <a:lnTo>
                    <a:pt x="11443" y="49869"/>
                  </a:lnTo>
                  <a:lnTo>
                    <a:pt x="11443" y="49698"/>
                  </a:lnTo>
                  <a:lnTo>
                    <a:pt x="12809" y="45599"/>
                  </a:lnTo>
                  <a:lnTo>
                    <a:pt x="13492" y="42867"/>
                  </a:lnTo>
                  <a:lnTo>
                    <a:pt x="13492" y="42696"/>
                  </a:lnTo>
                  <a:lnTo>
                    <a:pt x="13151" y="42696"/>
                  </a:lnTo>
                  <a:lnTo>
                    <a:pt x="11955" y="46282"/>
                  </a:lnTo>
                  <a:lnTo>
                    <a:pt x="10589" y="50039"/>
                  </a:lnTo>
                  <a:lnTo>
                    <a:pt x="9223" y="52943"/>
                  </a:lnTo>
                  <a:lnTo>
                    <a:pt x="9052" y="53284"/>
                  </a:lnTo>
                  <a:lnTo>
                    <a:pt x="8881" y="53455"/>
                  </a:lnTo>
                  <a:lnTo>
                    <a:pt x="8710" y="53967"/>
                  </a:lnTo>
                  <a:lnTo>
                    <a:pt x="5978" y="54651"/>
                  </a:lnTo>
                  <a:lnTo>
                    <a:pt x="3245" y="55163"/>
                  </a:lnTo>
                  <a:lnTo>
                    <a:pt x="2904" y="55163"/>
                  </a:lnTo>
                  <a:lnTo>
                    <a:pt x="3757" y="53284"/>
                  </a:lnTo>
                  <a:lnTo>
                    <a:pt x="4270" y="52089"/>
                  </a:lnTo>
                  <a:lnTo>
                    <a:pt x="5636" y="49869"/>
                  </a:lnTo>
                  <a:lnTo>
                    <a:pt x="7856" y="47136"/>
                  </a:lnTo>
                  <a:lnTo>
                    <a:pt x="9223" y="45770"/>
                  </a:lnTo>
                  <a:lnTo>
                    <a:pt x="10760" y="44404"/>
                  </a:lnTo>
                  <a:lnTo>
                    <a:pt x="14175" y="41842"/>
                  </a:lnTo>
                  <a:close/>
                  <a:moveTo>
                    <a:pt x="97688" y="44233"/>
                  </a:moveTo>
                  <a:lnTo>
                    <a:pt x="98712" y="45599"/>
                  </a:lnTo>
                  <a:lnTo>
                    <a:pt x="98883" y="45770"/>
                  </a:lnTo>
                  <a:lnTo>
                    <a:pt x="99054" y="45599"/>
                  </a:lnTo>
                  <a:lnTo>
                    <a:pt x="99054" y="45428"/>
                  </a:lnTo>
                  <a:lnTo>
                    <a:pt x="99152" y="45428"/>
                  </a:lnTo>
                  <a:lnTo>
                    <a:pt x="99396" y="46282"/>
                  </a:lnTo>
                  <a:lnTo>
                    <a:pt x="99566" y="46453"/>
                  </a:lnTo>
                  <a:lnTo>
                    <a:pt x="99566" y="46624"/>
                  </a:lnTo>
                  <a:lnTo>
                    <a:pt x="99566" y="46795"/>
                  </a:lnTo>
                  <a:lnTo>
                    <a:pt x="99566" y="46965"/>
                  </a:lnTo>
                  <a:lnTo>
                    <a:pt x="100420" y="48502"/>
                  </a:lnTo>
                  <a:lnTo>
                    <a:pt x="100591" y="48673"/>
                  </a:lnTo>
                  <a:lnTo>
                    <a:pt x="101103" y="50893"/>
                  </a:lnTo>
                  <a:lnTo>
                    <a:pt x="101274" y="51064"/>
                  </a:lnTo>
                  <a:lnTo>
                    <a:pt x="101103" y="51235"/>
                  </a:lnTo>
                  <a:lnTo>
                    <a:pt x="101274" y="52260"/>
                  </a:lnTo>
                  <a:lnTo>
                    <a:pt x="101445" y="52430"/>
                  </a:lnTo>
                  <a:lnTo>
                    <a:pt x="101274" y="52601"/>
                  </a:lnTo>
                  <a:lnTo>
                    <a:pt x="101274" y="52772"/>
                  </a:lnTo>
                  <a:lnTo>
                    <a:pt x="101616" y="53284"/>
                  </a:lnTo>
                  <a:lnTo>
                    <a:pt x="101445" y="53455"/>
                  </a:lnTo>
                  <a:lnTo>
                    <a:pt x="101445" y="55163"/>
                  </a:lnTo>
                  <a:lnTo>
                    <a:pt x="101103" y="53797"/>
                  </a:lnTo>
                  <a:lnTo>
                    <a:pt x="101103" y="53626"/>
                  </a:lnTo>
                  <a:lnTo>
                    <a:pt x="100762" y="52601"/>
                  </a:lnTo>
                  <a:lnTo>
                    <a:pt x="100762" y="52430"/>
                  </a:lnTo>
                  <a:lnTo>
                    <a:pt x="100762" y="52260"/>
                  </a:lnTo>
                  <a:lnTo>
                    <a:pt x="100079" y="50039"/>
                  </a:lnTo>
                  <a:lnTo>
                    <a:pt x="100079" y="49869"/>
                  </a:lnTo>
                  <a:lnTo>
                    <a:pt x="99566" y="47649"/>
                  </a:lnTo>
                  <a:lnTo>
                    <a:pt x="99566" y="47478"/>
                  </a:lnTo>
                  <a:lnTo>
                    <a:pt x="99566" y="47307"/>
                  </a:lnTo>
                  <a:lnTo>
                    <a:pt x="99396" y="47136"/>
                  </a:lnTo>
                  <a:lnTo>
                    <a:pt x="99396" y="46795"/>
                  </a:lnTo>
                  <a:lnTo>
                    <a:pt x="99225" y="46453"/>
                  </a:lnTo>
                  <a:lnTo>
                    <a:pt x="98883" y="46453"/>
                  </a:lnTo>
                  <a:lnTo>
                    <a:pt x="98883" y="46282"/>
                  </a:lnTo>
                  <a:lnTo>
                    <a:pt x="98883" y="46111"/>
                  </a:lnTo>
                  <a:lnTo>
                    <a:pt x="98883" y="45941"/>
                  </a:lnTo>
                  <a:lnTo>
                    <a:pt x="98712" y="45770"/>
                  </a:lnTo>
                  <a:lnTo>
                    <a:pt x="97859" y="44745"/>
                  </a:lnTo>
                  <a:lnTo>
                    <a:pt x="97859" y="44574"/>
                  </a:lnTo>
                  <a:lnTo>
                    <a:pt x="97602" y="44233"/>
                  </a:lnTo>
                  <a:close/>
                  <a:moveTo>
                    <a:pt x="95126" y="50039"/>
                  </a:moveTo>
                  <a:lnTo>
                    <a:pt x="95297" y="50893"/>
                  </a:lnTo>
                  <a:lnTo>
                    <a:pt x="95468" y="53626"/>
                  </a:lnTo>
                  <a:lnTo>
                    <a:pt x="95638" y="55334"/>
                  </a:lnTo>
                  <a:lnTo>
                    <a:pt x="95468" y="53967"/>
                  </a:lnTo>
                  <a:lnTo>
                    <a:pt x="95297" y="51235"/>
                  </a:lnTo>
                  <a:lnTo>
                    <a:pt x="95126" y="50039"/>
                  </a:lnTo>
                  <a:close/>
                  <a:moveTo>
                    <a:pt x="102299" y="53284"/>
                  </a:moveTo>
                  <a:lnTo>
                    <a:pt x="102470" y="54651"/>
                  </a:lnTo>
                  <a:lnTo>
                    <a:pt x="102470" y="55334"/>
                  </a:lnTo>
                  <a:lnTo>
                    <a:pt x="102299" y="53284"/>
                  </a:lnTo>
                  <a:close/>
                  <a:moveTo>
                    <a:pt x="2733" y="53626"/>
                  </a:moveTo>
                  <a:lnTo>
                    <a:pt x="2391" y="54992"/>
                  </a:lnTo>
                  <a:lnTo>
                    <a:pt x="2391" y="55163"/>
                  </a:lnTo>
                  <a:lnTo>
                    <a:pt x="2562" y="55163"/>
                  </a:lnTo>
                  <a:lnTo>
                    <a:pt x="1196" y="55504"/>
                  </a:lnTo>
                  <a:lnTo>
                    <a:pt x="1196" y="55504"/>
                  </a:lnTo>
                  <a:lnTo>
                    <a:pt x="2733" y="53626"/>
                  </a:lnTo>
                  <a:close/>
                  <a:moveTo>
                    <a:pt x="14858" y="40817"/>
                  </a:moveTo>
                  <a:lnTo>
                    <a:pt x="14517" y="41159"/>
                  </a:lnTo>
                  <a:lnTo>
                    <a:pt x="14346" y="41330"/>
                  </a:lnTo>
                  <a:lnTo>
                    <a:pt x="14175" y="41330"/>
                  </a:lnTo>
                  <a:lnTo>
                    <a:pt x="12297" y="42696"/>
                  </a:lnTo>
                  <a:lnTo>
                    <a:pt x="10589" y="44062"/>
                  </a:lnTo>
                  <a:lnTo>
                    <a:pt x="9052" y="45428"/>
                  </a:lnTo>
                  <a:lnTo>
                    <a:pt x="7685" y="46965"/>
                  </a:lnTo>
                  <a:lnTo>
                    <a:pt x="5295" y="49698"/>
                  </a:lnTo>
                  <a:lnTo>
                    <a:pt x="3928" y="51918"/>
                  </a:lnTo>
                  <a:lnTo>
                    <a:pt x="3416" y="53284"/>
                  </a:lnTo>
                  <a:lnTo>
                    <a:pt x="2733" y="54651"/>
                  </a:lnTo>
                  <a:lnTo>
                    <a:pt x="3074" y="53626"/>
                  </a:lnTo>
                  <a:lnTo>
                    <a:pt x="3587" y="52430"/>
                  </a:lnTo>
                  <a:lnTo>
                    <a:pt x="3587" y="52260"/>
                  </a:lnTo>
                  <a:lnTo>
                    <a:pt x="3245" y="52260"/>
                  </a:lnTo>
                  <a:lnTo>
                    <a:pt x="854" y="55504"/>
                  </a:lnTo>
                  <a:lnTo>
                    <a:pt x="3074" y="51918"/>
                  </a:lnTo>
                  <a:lnTo>
                    <a:pt x="5465" y="48844"/>
                  </a:lnTo>
                  <a:lnTo>
                    <a:pt x="8027" y="46111"/>
                  </a:lnTo>
                  <a:lnTo>
                    <a:pt x="10418" y="43891"/>
                  </a:lnTo>
                  <a:lnTo>
                    <a:pt x="12467" y="42354"/>
                  </a:lnTo>
                  <a:lnTo>
                    <a:pt x="14517" y="40988"/>
                  </a:lnTo>
                  <a:lnTo>
                    <a:pt x="14688" y="40817"/>
                  </a:lnTo>
                  <a:close/>
                  <a:moveTo>
                    <a:pt x="97688" y="51577"/>
                  </a:moveTo>
                  <a:lnTo>
                    <a:pt x="98029" y="53284"/>
                  </a:lnTo>
                  <a:lnTo>
                    <a:pt x="97175" y="54480"/>
                  </a:lnTo>
                  <a:lnTo>
                    <a:pt x="95980" y="55846"/>
                  </a:lnTo>
                  <a:lnTo>
                    <a:pt x="95809" y="53626"/>
                  </a:lnTo>
                  <a:lnTo>
                    <a:pt x="97688" y="51577"/>
                  </a:lnTo>
                  <a:close/>
                  <a:moveTo>
                    <a:pt x="102470" y="55504"/>
                  </a:moveTo>
                  <a:lnTo>
                    <a:pt x="102470" y="55846"/>
                  </a:lnTo>
                  <a:lnTo>
                    <a:pt x="102299" y="55675"/>
                  </a:lnTo>
                  <a:lnTo>
                    <a:pt x="102470" y="55504"/>
                  </a:lnTo>
                  <a:close/>
                  <a:moveTo>
                    <a:pt x="99396" y="54821"/>
                  </a:moveTo>
                  <a:lnTo>
                    <a:pt x="99396" y="54992"/>
                  </a:lnTo>
                  <a:lnTo>
                    <a:pt x="99566" y="55334"/>
                  </a:lnTo>
                  <a:lnTo>
                    <a:pt x="99737" y="55504"/>
                  </a:lnTo>
                  <a:lnTo>
                    <a:pt x="99566" y="55675"/>
                  </a:lnTo>
                  <a:lnTo>
                    <a:pt x="99225" y="56017"/>
                  </a:lnTo>
                  <a:lnTo>
                    <a:pt x="99054" y="56017"/>
                  </a:lnTo>
                  <a:lnTo>
                    <a:pt x="99396" y="54821"/>
                  </a:lnTo>
                  <a:close/>
                  <a:moveTo>
                    <a:pt x="101957" y="55675"/>
                  </a:moveTo>
                  <a:lnTo>
                    <a:pt x="102128" y="55846"/>
                  </a:lnTo>
                  <a:lnTo>
                    <a:pt x="102128" y="56017"/>
                  </a:lnTo>
                  <a:lnTo>
                    <a:pt x="102128" y="56188"/>
                  </a:lnTo>
                  <a:lnTo>
                    <a:pt x="101957" y="56358"/>
                  </a:lnTo>
                  <a:lnTo>
                    <a:pt x="101957" y="55675"/>
                  </a:lnTo>
                  <a:close/>
                  <a:moveTo>
                    <a:pt x="100933" y="54309"/>
                  </a:moveTo>
                  <a:lnTo>
                    <a:pt x="101274" y="55334"/>
                  </a:lnTo>
                  <a:lnTo>
                    <a:pt x="101274" y="56529"/>
                  </a:lnTo>
                  <a:lnTo>
                    <a:pt x="100933" y="54480"/>
                  </a:lnTo>
                  <a:lnTo>
                    <a:pt x="100933" y="54309"/>
                  </a:lnTo>
                  <a:close/>
                  <a:moveTo>
                    <a:pt x="95638" y="56529"/>
                  </a:moveTo>
                  <a:lnTo>
                    <a:pt x="95638" y="56700"/>
                  </a:lnTo>
                  <a:lnTo>
                    <a:pt x="95468" y="56700"/>
                  </a:lnTo>
                  <a:lnTo>
                    <a:pt x="95638" y="56529"/>
                  </a:lnTo>
                  <a:close/>
                  <a:moveTo>
                    <a:pt x="97517" y="48502"/>
                  </a:moveTo>
                  <a:lnTo>
                    <a:pt x="97859" y="50039"/>
                  </a:lnTo>
                  <a:lnTo>
                    <a:pt x="97859" y="50210"/>
                  </a:lnTo>
                  <a:lnTo>
                    <a:pt x="98029" y="50723"/>
                  </a:lnTo>
                  <a:lnTo>
                    <a:pt x="98371" y="52430"/>
                  </a:lnTo>
                  <a:lnTo>
                    <a:pt x="98542" y="52601"/>
                  </a:lnTo>
                  <a:lnTo>
                    <a:pt x="98371" y="52943"/>
                  </a:lnTo>
                  <a:lnTo>
                    <a:pt x="98371" y="53114"/>
                  </a:lnTo>
                  <a:lnTo>
                    <a:pt x="98712" y="54821"/>
                  </a:lnTo>
                  <a:lnTo>
                    <a:pt x="98712" y="54992"/>
                  </a:lnTo>
                  <a:lnTo>
                    <a:pt x="98712" y="55334"/>
                  </a:lnTo>
                  <a:lnTo>
                    <a:pt x="98712" y="55504"/>
                  </a:lnTo>
                  <a:lnTo>
                    <a:pt x="98883" y="55675"/>
                  </a:lnTo>
                  <a:lnTo>
                    <a:pt x="98712" y="55846"/>
                  </a:lnTo>
                  <a:lnTo>
                    <a:pt x="98712" y="56017"/>
                  </a:lnTo>
                  <a:lnTo>
                    <a:pt x="98712" y="56700"/>
                  </a:lnTo>
                  <a:lnTo>
                    <a:pt x="98542" y="56529"/>
                  </a:lnTo>
                  <a:lnTo>
                    <a:pt x="98542" y="56358"/>
                  </a:lnTo>
                  <a:lnTo>
                    <a:pt x="98542" y="56188"/>
                  </a:lnTo>
                  <a:lnTo>
                    <a:pt x="98542" y="56017"/>
                  </a:lnTo>
                  <a:lnTo>
                    <a:pt x="98542" y="55334"/>
                  </a:lnTo>
                  <a:lnTo>
                    <a:pt x="98371" y="53967"/>
                  </a:lnTo>
                  <a:lnTo>
                    <a:pt x="98371" y="53797"/>
                  </a:lnTo>
                  <a:lnTo>
                    <a:pt x="98200" y="53626"/>
                  </a:lnTo>
                  <a:lnTo>
                    <a:pt x="98200" y="53284"/>
                  </a:lnTo>
                  <a:lnTo>
                    <a:pt x="98371" y="53284"/>
                  </a:lnTo>
                  <a:lnTo>
                    <a:pt x="98029" y="51235"/>
                  </a:lnTo>
                  <a:lnTo>
                    <a:pt x="98029" y="51064"/>
                  </a:lnTo>
                  <a:lnTo>
                    <a:pt x="97517" y="48502"/>
                  </a:lnTo>
                  <a:close/>
                  <a:moveTo>
                    <a:pt x="99566" y="56188"/>
                  </a:moveTo>
                  <a:lnTo>
                    <a:pt x="99396" y="58920"/>
                  </a:lnTo>
                  <a:lnTo>
                    <a:pt x="99054" y="59262"/>
                  </a:lnTo>
                  <a:lnTo>
                    <a:pt x="99054" y="56529"/>
                  </a:lnTo>
                  <a:lnTo>
                    <a:pt x="99225" y="56529"/>
                  </a:lnTo>
                  <a:lnTo>
                    <a:pt x="99566" y="56188"/>
                  </a:lnTo>
                  <a:close/>
                  <a:moveTo>
                    <a:pt x="98029" y="54309"/>
                  </a:moveTo>
                  <a:lnTo>
                    <a:pt x="98200" y="55163"/>
                  </a:lnTo>
                  <a:lnTo>
                    <a:pt x="98200" y="55334"/>
                  </a:lnTo>
                  <a:lnTo>
                    <a:pt x="97859" y="55504"/>
                  </a:lnTo>
                  <a:lnTo>
                    <a:pt x="97859" y="55675"/>
                  </a:lnTo>
                  <a:lnTo>
                    <a:pt x="97859" y="55846"/>
                  </a:lnTo>
                  <a:lnTo>
                    <a:pt x="98200" y="55846"/>
                  </a:lnTo>
                  <a:lnTo>
                    <a:pt x="98200" y="56017"/>
                  </a:lnTo>
                  <a:lnTo>
                    <a:pt x="98200" y="56188"/>
                  </a:lnTo>
                  <a:lnTo>
                    <a:pt x="97175" y="57895"/>
                  </a:lnTo>
                  <a:lnTo>
                    <a:pt x="95980" y="59432"/>
                  </a:lnTo>
                  <a:lnTo>
                    <a:pt x="95980" y="56700"/>
                  </a:lnTo>
                  <a:lnTo>
                    <a:pt x="97175" y="55504"/>
                  </a:lnTo>
                  <a:lnTo>
                    <a:pt x="98029" y="54309"/>
                  </a:lnTo>
                  <a:close/>
                  <a:moveTo>
                    <a:pt x="103153" y="57554"/>
                  </a:moveTo>
                  <a:lnTo>
                    <a:pt x="103153" y="59262"/>
                  </a:lnTo>
                  <a:lnTo>
                    <a:pt x="102811" y="59262"/>
                  </a:lnTo>
                  <a:lnTo>
                    <a:pt x="102640" y="59432"/>
                  </a:lnTo>
                  <a:lnTo>
                    <a:pt x="102640" y="58408"/>
                  </a:lnTo>
                  <a:lnTo>
                    <a:pt x="103153" y="57554"/>
                  </a:lnTo>
                  <a:close/>
                  <a:moveTo>
                    <a:pt x="99396" y="59603"/>
                  </a:moveTo>
                  <a:lnTo>
                    <a:pt x="99054" y="60116"/>
                  </a:lnTo>
                  <a:lnTo>
                    <a:pt x="99054" y="59774"/>
                  </a:lnTo>
                  <a:lnTo>
                    <a:pt x="99396" y="59603"/>
                  </a:lnTo>
                  <a:close/>
                  <a:moveTo>
                    <a:pt x="100591" y="58749"/>
                  </a:moveTo>
                  <a:lnTo>
                    <a:pt x="100591" y="59945"/>
                  </a:lnTo>
                  <a:lnTo>
                    <a:pt x="100249" y="60286"/>
                  </a:lnTo>
                  <a:lnTo>
                    <a:pt x="100249" y="60286"/>
                  </a:lnTo>
                  <a:lnTo>
                    <a:pt x="100420" y="59091"/>
                  </a:lnTo>
                  <a:lnTo>
                    <a:pt x="100591" y="58749"/>
                  </a:lnTo>
                  <a:close/>
                  <a:moveTo>
                    <a:pt x="98712" y="60116"/>
                  </a:moveTo>
                  <a:lnTo>
                    <a:pt x="98712" y="60628"/>
                  </a:lnTo>
                  <a:lnTo>
                    <a:pt x="98712" y="60799"/>
                  </a:lnTo>
                  <a:lnTo>
                    <a:pt x="98542" y="60970"/>
                  </a:lnTo>
                  <a:lnTo>
                    <a:pt x="98542" y="60970"/>
                  </a:lnTo>
                  <a:lnTo>
                    <a:pt x="98712" y="60116"/>
                  </a:lnTo>
                  <a:close/>
                  <a:moveTo>
                    <a:pt x="99225" y="60799"/>
                  </a:moveTo>
                  <a:lnTo>
                    <a:pt x="99225" y="61482"/>
                  </a:lnTo>
                  <a:lnTo>
                    <a:pt x="98712" y="61994"/>
                  </a:lnTo>
                  <a:lnTo>
                    <a:pt x="98712" y="61311"/>
                  </a:lnTo>
                  <a:lnTo>
                    <a:pt x="99225" y="60799"/>
                  </a:lnTo>
                  <a:close/>
                  <a:moveTo>
                    <a:pt x="102640" y="61823"/>
                  </a:moveTo>
                  <a:lnTo>
                    <a:pt x="102640" y="61994"/>
                  </a:lnTo>
                  <a:lnTo>
                    <a:pt x="102470" y="62165"/>
                  </a:lnTo>
                  <a:lnTo>
                    <a:pt x="102470" y="61823"/>
                  </a:lnTo>
                  <a:close/>
                  <a:moveTo>
                    <a:pt x="103153" y="62507"/>
                  </a:moveTo>
                  <a:lnTo>
                    <a:pt x="103153" y="62677"/>
                  </a:lnTo>
                  <a:lnTo>
                    <a:pt x="102982" y="62677"/>
                  </a:lnTo>
                  <a:lnTo>
                    <a:pt x="103153" y="62507"/>
                  </a:lnTo>
                  <a:close/>
                  <a:moveTo>
                    <a:pt x="99054" y="62336"/>
                  </a:moveTo>
                  <a:lnTo>
                    <a:pt x="98542" y="62848"/>
                  </a:lnTo>
                  <a:lnTo>
                    <a:pt x="98542" y="62677"/>
                  </a:lnTo>
                  <a:lnTo>
                    <a:pt x="99054" y="62336"/>
                  </a:lnTo>
                  <a:close/>
                  <a:moveTo>
                    <a:pt x="102640" y="62507"/>
                  </a:moveTo>
                  <a:lnTo>
                    <a:pt x="102640" y="62848"/>
                  </a:lnTo>
                  <a:lnTo>
                    <a:pt x="102470" y="62848"/>
                  </a:lnTo>
                  <a:lnTo>
                    <a:pt x="102640" y="62507"/>
                  </a:lnTo>
                  <a:close/>
                  <a:moveTo>
                    <a:pt x="100762" y="61140"/>
                  </a:moveTo>
                  <a:lnTo>
                    <a:pt x="100762" y="61653"/>
                  </a:lnTo>
                  <a:lnTo>
                    <a:pt x="100591" y="63019"/>
                  </a:lnTo>
                  <a:lnTo>
                    <a:pt x="99396" y="64044"/>
                  </a:lnTo>
                  <a:lnTo>
                    <a:pt x="99396" y="64044"/>
                  </a:lnTo>
                  <a:lnTo>
                    <a:pt x="100079" y="61994"/>
                  </a:lnTo>
                  <a:lnTo>
                    <a:pt x="100762" y="61140"/>
                  </a:lnTo>
                  <a:close/>
                  <a:moveTo>
                    <a:pt x="98883" y="64727"/>
                  </a:moveTo>
                  <a:lnTo>
                    <a:pt x="99054" y="64898"/>
                  </a:lnTo>
                  <a:lnTo>
                    <a:pt x="98883" y="65068"/>
                  </a:lnTo>
                  <a:lnTo>
                    <a:pt x="98883" y="64727"/>
                  </a:lnTo>
                  <a:close/>
                  <a:moveTo>
                    <a:pt x="98883" y="63019"/>
                  </a:moveTo>
                  <a:lnTo>
                    <a:pt x="98542" y="64898"/>
                  </a:lnTo>
                  <a:lnTo>
                    <a:pt x="98029" y="65410"/>
                  </a:lnTo>
                  <a:lnTo>
                    <a:pt x="98029" y="65410"/>
                  </a:lnTo>
                  <a:lnTo>
                    <a:pt x="98371" y="63531"/>
                  </a:lnTo>
                  <a:lnTo>
                    <a:pt x="98883" y="63019"/>
                  </a:lnTo>
                  <a:close/>
                  <a:moveTo>
                    <a:pt x="100933" y="63190"/>
                  </a:moveTo>
                  <a:lnTo>
                    <a:pt x="100591" y="65239"/>
                  </a:lnTo>
                  <a:lnTo>
                    <a:pt x="100591" y="65410"/>
                  </a:lnTo>
                  <a:lnTo>
                    <a:pt x="100762" y="65410"/>
                  </a:lnTo>
                  <a:lnTo>
                    <a:pt x="100451" y="65720"/>
                  </a:lnTo>
                  <a:lnTo>
                    <a:pt x="100762" y="63702"/>
                  </a:lnTo>
                  <a:lnTo>
                    <a:pt x="100762" y="63531"/>
                  </a:lnTo>
                  <a:lnTo>
                    <a:pt x="100591" y="63531"/>
                  </a:lnTo>
                  <a:lnTo>
                    <a:pt x="100420" y="63702"/>
                  </a:lnTo>
                  <a:lnTo>
                    <a:pt x="100933" y="63190"/>
                  </a:lnTo>
                  <a:close/>
                  <a:moveTo>
                    <a:pt x="102931" y="64846"/>
                  </a:moveTo>
                  <a:lnTo>
                    <a:pt x="102640" y="67459"/>
                  </a:lnTo>
                  <a:lnTo>
                    <a:pt x="102470" y="67459"/>
                  </a:lnTo>
                  <a:lnTo>
                    <a:pt x="102931" y="64846"/>
                  </a:lnTo>
                  <a:close/>
                  <a:moveTo>
                    <a:pt x="100420" y="65922"/>
                  </a:moveTo>
                  <a:lnTo>
                    <a:pt x="99908" y="67972"/>
                  </a:lnTo>
                  <a:lnTo>
                    <a:pt x="100249" y="66435"/>
                  </a:lnTo>
                  <a:lnTo>
                    <a:pt x="100079" y="66264"/>
                  </a:lnTo>
                  <a:lnTo>
                    <a:pt x="100249" y="66093"/>
                  </a:lnTo>
                  <a:lnTo>
                    <a:pt x="100420" y="65922"/>
                  </a:lnTo>
                  <a:close/>
                  <a:moveTo>
                    <a:pt x="100420" y="64214"/>
                  </a:moveTo>
                  <a:lnTo>
                    <a:pt x="100079" y="65922"/>
                  </a:lnTo>
                  <a:lnTo>
                    <a:pt x="99225" y="66776"/>
                  </a:lnTo>
                  <a:lnTo>
                    <a:pt x="99225" y="66776"/>
                  </a:lnTo>
                  <a:lnTo>
                    <a:pt x="99396" y="66093"/>
                  </a:lnTo>
                  <a:lnTo>
                    <a:pt x="99396" y="65922"/>
                  </a:lnTo>
                  <a:lnTo>
                    <a:pt x="99225" y="65751"/>
                  </a:lnTo>
                  <a:lnTo>
                    <a:pt x="99054" y="65751"/>
                  </a:lnTo>
                  <a:lnTo>
                    <a:pt x="98883" y="65922"/>
                  </a:lnTo>
                  <a:lnTo>
                    <a:pt x="98371" y="67630"/>
                  </a:lnTo>
                  <a:lnTo>
                    <a:pt x="97005" y="68826"/>
                  </a:lnTo>
                  <a:lnTo>
                    <a:pt x="97859" y="66093"/>
                  </a:lnTo>
                  <a:lnTo>
                    <a:pt x="98712" y="65581"/>
                  </a:lnTo>
                  <a:lnTo>
                    <a:pt x="99054" y="65410"/>
                  </a:lnTo>
                  <a:lnTo>
                    <a:pt x="99054" y="65239"/>
                  </a:lnTo>
                  <a:lnTo>
                    <a:pt x="100420" y="64214"/>
                  </a:lnTo>
                  <a:close/>
                  <a:moveTo>
                    <a:pt x="99396" y="69509"/>
                  </a:moveTo>
                  <a:lnTo>
                    <a:pt x="99396" y="69850"/>
                  </a:lnTo>
                  <a:lnTo>
                    <a:pt x="99225" y="69850"/>
                  </a:lnTo>
                  <a:lnTo>
                    <a:pt x="99225" y="69679"/>
                  </a:lnTo>
                  <a:lnTo>
                    <a:pt x="99396" y="69509"/>
                  </a:lnTo>
                  <a:close/>
                  <a:moveTo>
                    <a:pt x="99737" y="66947"/>
                  </a:moveTo>
                  <a:lnTo>
                    <a:pt x="99225" y="69338"/>
                  </a:lnTo>
                  <a:lnTo>
                    <a:pt x="98029" y="70533"/>
                  </a:lnTo>
                  <a:lnTo>
                    <a:pt x="99054" y="67801"/>
                  </a:lnTo>
                  <a:lnTo>
                    <a:pt x="99737" y="66947"/>
                  </a:lnTo>
                  <a:close/>
                  <a:moveTo>
                    <a:pt x="101582" y="70226"/>
                  </a:moveTo>
                  <a:lnTo>
                    <a:pt x="101445" y="70590"/>
                  </a:lnTo>
                  <a:lnTo>
                    <a:pt x="101445" y="70533"/>
                  </a:lnTo>
                  <a:lnTo>
                    <a:pt x="101445" y="70363"/>
                  </a:lnTo>
                  <a:lnTo>
                    <a:pt x="101582" y="70226"/>
                  </a:lnTo>
                  <a:close/>
                  <a:moveTo>
                    <a:pt x="101616" y="67288"/>
                  </a:moveTo>
                  <a:lnTo>
                    <a:pt x="101616" y="68484"/>
                  </a:lnTo>
                  <a:lnTo>
                    <a:pt x="101274" y="70192"/>
                  </a:lnTo>
                  <a:lnTo>
                    <a:pt x="100420" y="71046"/>
                  </a:lnTo>
                  <a:lnTo>
                    <a:pt x="101274" y="67972"/>
                  </a:lnTo>
                  <a:lnTo>
                    <a:pt x="101616" y="67288"/>
                  </a:lnTo>
                  <a:close/>
                  <a:moveTo>
                    <a:pt x="98029" y="68484"/>
                  </a:moveTo>
                  <a:lnTo>
                    <a:pt x="96834" y="71558"/>
                  </a:lnTo>
                  <a:lnTo>
                    <a:pt x="95809" y="71900"/>
                  </a:lnTo>
                  <a:lnTo>
                    <a:pt x="96834" y="69338"/>
                  </a:lnTo>
                  <a:lnTo>
                    <a:pt x="97175" y="69338"/>
                  </a:lnTo>
                  <a:lnTo>
                    <a:pt x="98029" y="68484"/>
                  </a:lnTo>
                  <a:close/>
                  <a:moveTo>
                    <a:pt x="101018" y="71729"/>
                  </a:moveTo>
                  <a:lnTo>
                    <a:pt x="100933" y="71957"/>
                  </a:lnTo>
                  <a:lnTo>
                    <a:pt x="100933" y="71900"/>
                  </a:lnTo>
                  <a:lnTo>
                    <a:pt x="101018" y="71729"/>
                  </a:lnTo>
                  <a:close/>
                  <a:moveTo>
                    <a:pt x="101786" y="70704"/>
                  </a:moveTo>
                  <a:lnTo>
                    <a:pt x="101616" y="71558"/>
                  </a:lnTo>
                  <a:lnTo>
                    <a:pt x="101445" y="72070"/>
                  </a:lnTo>
                  <a:lnTo>
                    <a:pt x="101786" y="70704"/>
                  </a:lnTo>
                  <a:close/>
                  <a:moveTo>
                    <a:pt x="100762" y="72754"/>
                  </a:moveTo>
                  <a:lnTo>
                    <a:pt x="100762" y="72924"/>
                  </a:lnTo>
                  <a:lnTo>
                    <a:pt x="100933" y="72924"/>
                  </a:lnTo>
                  <a:lnTo>
                    <a:pt x="100591" y="73095"/>
                  </a:lnTo>
                  <a:lnTo>
                    <a:pt x="100591" y="73095"/>
                  </a:lnTo>
                  <a:lnTo>
                    <a:pt x="100762" y="72754"/>
                  </a:lnTo>
                  <a:close/>
                  <a:moveTo>
                    <a:pt x="98883" y="70533"/>
                  </a:moveTo>
                  <a:lnTo>
                    <a:pt x="98200" y="72583"/>
                  </a:lnTo>
                  <a:lnTo>
                    <a:pt x="96663" y="73607"/>
                  </a:lnTo>
                  <a:lnTo>
                    <a:pt x="96663" y="73607"/>
                  </a:lnTo>
                  <a:lnTo>
                    <a:pt x="97517" y="71729"/>
                  </a:lnTo>
                  <a:lnTo>
                    <a:pt x="97688" y="71558"/>
                  </a:lnTo>
                  <a:lnTo>
                    <a:pt x="98883" y="70533"/>
                  </a:lnTo>
                  <a:close/>
                  <a:moveTo>
                    <a:pt x="100420" y="73437"/>
                  </a:moveTo>
                  <a:lnTo>
                    <a:pt x="100249" y="73778"/>
                  </a:lnTo>
                  <a:lnTo>
                    <a:pt x="100249" y="73607"/>
                  </a:lnTo>
                  <a:lnTo>
                    <a:pt x="100420" y="73437"/>
                  </a:lnTo>
                  <a:close/>
                  <a:moveTo>
                    <a:pt x="100933" y="71216"/>
                  </a:moveTo>
                  <a:lnTo>
                    <a:pt x="100762" y="71387"/>
                  </a:lnTo>
                  <a:lnTo>
                    <a:pt x="99737" y="73607"/>
                  </a:lnTo>
                  <a:lnTo>
                    <a:pt x="99054" y="74291"/>
                  </a:lnTo>
                  <a:lnTo>
                    <a:pt x="100079" y="71900"/>
                  </a:lnTo>
                  <a:lnTo>
                    <a:pt x="100933" y="71216"/>
                  </a:lnTo>
                  <a:close/>
                  <a:moveTo>
                    <a:pt x="96492" y="72241"/>
                  </a:moveTo>
                  <a:lnTo>
                    <a:pt x="94955" y="74803"/>
                  </a:lnTo>
                  <a:lnTo>
                    <a:pt x="94272" y="74974"/>
                  </a:lnTo>
                  <a:lnTo>
                    <a:pt x="95468" y="72583"/>
                  </a:lnTo>
                  <a:lnTo>
                    <a:pt x="96492" y="72241"/>
                  </a:lnTo>
                  <a:close/>
                  <a:moveTo>
                    <a:pt x="99566" y="74974"/>
                  </a:moveTo>
                  <a:lnTo>
                    <a:pt x="99566" y="75144"/>
                  </a:lnTo>
                  <a:lnTo>
                    <a:pt x="99737" y="75144"/>
                  </a:lnTo>
                  <a:lnTo>
                    <a:pt x="98542" y="76852"/>
                  </a:lnTo>
                  <a:lnTo>
                    <a:pt x="99566" y="74974"/>
                  </a:lnTo>
                  <a:close/>
                  <a:moveTo>
                    <a:pt x="98371" y="73095"/>
                  </a:moveTo>
                  <a:lnTo>
                    <a:pt x="97517" y="74974"/>
                  </a:lnTo>
                  <a:lnTo>
                    <a:pt x="97175" y="75657"/>
                  </a:lnTo>
                  <a:lnTo>
                    <a:pt x="95638" y="76511"/>
                  </a:lnTo>
                  <a:lnTo>
                    <a:pt x="94272" y="77023"/>
                  </a:lnTo>
                  <a:lnTo>
                    <a:pt x="94272" y="77023"/>
                  </a:lnTo>
                  <a:lnTo>
                    <a:pt x="95638" y="75315"/>
                  </a:lnTo>
                  <a:lnTo>
                    <a:pt x="96834" y="74974"/>
                  </a:lnTo>
                  <a:lnTo>
                    <a:pt x="96834" y="74803"/>
                  </a:lnTo>
                  <a:lnTo>
                    <a:pt x="97005" y="74632"/>
                  </a:lnTo>
                  <a:lnTo>
                    <a:pt x="96834" y="74461"/>
                  </a:lnTo>
                  <a:lnTo>
                    <a:pt x="96663" y="74461"/>
                  </a:lnTo>
                  <a:lnTo>
                    <a:pt x="95980" y="74632"/>
                  </a:lnTo>
                  <a:lnTo>
                    <a:pt x="96321" y="74120"/>
                  </a:lnTo>
                  <a:lnTo>
                    <a:pt x="96492" y="74120"/>
                  </a:lnTo>
                  <a:lnTo>
                    <a:pt x="98371" y="73095"/>
                  </a:lnTo>
                  <a:close/>
                  <a:moveTo>
                    <a:pt x="99225" y="47649"/>
                  </a:moveTo>
                  <a:lnTo>
                    <a:pt x="99225" y="47819"/>
                  </a:lnTo>
                  <a:lnTo>
                    <a:pt x="99737" y="50210"/>
                  </a:lnTo>
                  <a:lnTo>
                    <a:pt x="99737" y="50381"/>
                  </a:lnTo>
                  <a:lnTo>
                    <a:pt x="99737" y="50723"/>
                  </a:lnTo>
                  <a:lnTo>
                    <a:pt x="100249" y="52772"/>
                  </a:lnTo>
                  <a:lnTo>
                    <a:pt x="100249" y="52943"/>
                  </a:lnTo>
                  <a:lnTo>
                    <a:pt x="100591" y="54309"/>
                  </a:lnTo>
                  <a:lnTo>
                    <a:pt x="100591" y="54480"/>
                  </a:lnTo>
                  <a:lnTo>
                    <a:pt x="100933" y="57042"/>
                  </a:lnTo>
                  <a:lnTo>
                    <a:pt x="100933" y="57212"/>
                  </a:lnTo>
                  <a:lnTo>
                    <a:pt x="100933" y="57383"/>
                  </a:lnTo>
                  <a:lnTo>
                    <a:pt x="101103" y="57383"/>
                  </a:lnTo>
                  <a:lnTo>
                    <a:pt x="101103" y="57554"/>
                  </a:lnTo>
                  <a:lnTo>
                    <a:pt x="101103" y="58749"/>
                  </a:lnTo>
                  <a:lnTo>
                    <a:pt x="101274" y="58920"/>
                  </a:lnTo>
                  <a:lnTo>
                    <a:pt x="101445" y="58749"/>
                  </a:lnTo>
                  <a:lnTo>
                    <a:pt x="101616" y="57383"/>
                  </a:lnTo>
                  <a:lnTo>
                    <a:pt x="101445" y="57212"/>
                  </a:lnTo>
                  <a:lnTo>
                    <a:pt x="101616" y="57042"/>
                  </a:lnTo>
                  <a:lnTo>
                    <a:pt x="101616" y="56700"/>
                  </a:lnTo>
                  <a:lnTo>
                    <a:pt x="101786" y="56700"/>
                  </a:lnTo>
                  <a:lnTo>
                    <a:pt x="101786" y="58579"/>
                  </a:lnTo>
                  <a:lnTo>
                    <a:pt x="101957" y="58749"/>
                  </a:lnTo>
                  <a:lnTo>
                    <a:pt x="101786" y="58920"/>
                  </a:lnTo>
                  <a:lnTo>
                    <a:pt x="101786" y="61823"/>
                  </a:lnTo>
                  <a:lnTo>
                    <a:pt x="101786" y="61994"/>
                  </a:lnTo>
                  <a:lnTo>
                    <a:pt x="101957" y="61994"/>
                  </a:lnTo>
                  <a:lnTo>
                    <a:pt x="102128" y="61823"/>
                  </a:lnTo>
                  <a:lnTo>
                    <a:pt x="102128" y="61994"/>
                  </a:lnTo>
                  <a:lnTo>
                    <a:pt x="101957" y="61994"/>
                  </a:lnTo>
                  <a:lnTo>
                    <a:pt x="101786" y="62165"/>
                  </a:lnTo>
                  <a:lnTo>
                    <a:pt x="101786" y="62336"/>
                  </a:lnTo>
                  <a:lnTo>
                    <a:pt x="101616" y="63873"/>
                  </a:lnTo>
                  <a:lnTo>
                    <a:pt x="101616" y="64044"/>
                  </a:lnTo>
                  <a:lnTo>
                    <a:pt x="101786" y="64044"/>
                  </a:lnTo>
                  <a:lnTo>
                    <a:pt x="101957" y="63873"/>
                  </a:lnTo>
                  <a:lnTo>
                    <a:pt x="102128" y="63702"/>
                  </a:lnTo>
                  <a:lnTo>
                    <a:pt x="102128" y="63531"/>
                  </a:lnTo>
                  <a:lnTo>
                    <a:pt x="102128" y="63019"/>
                  </a:lnTo>
                  <a:lnTo>
                    <a:pt x="102299" y="63190"/>
                  </a:lnTo>
                  <a:lnTo>
                    <a:pt x="102470" y="63019"/>
                  </a:lnTo>
                  <a:lnTo>
                    <a:pt x="102128" y="63702"/>
                  </a:lnTo>
                  <a:lnTo>
                    <a:pt x="102128" y="64214"/>
                  </a:lnTo>
                  <a:lnTo>
                    <a:pt x="101957" y="64044"/>
                  </a:lnTo>
                  <a:lnTo>
                    <a:pt x="101786" y="64214"/>
                  </a:lnTo>
                  <a:lnTo>
                    <a:pt x="101616" y="64214"/>
                  </a:lnTo>
                  <a:lnTo>
                    <a:pt x="101445" y="64556"/>
                  </a:lnTo>
                  <a:lnTo>
                    <a:pt x="101103" y="66605"/>
                  </a:lnTo>
                  <a:lnTo>
                    <a:pt x="101274" y="66947"/>
                  </a:lnTo>
                  <a:lnTo>
                    <a:pt x="101445" y="66776"/>
                  </a:lnTo>
                  <a:lnTo>
                    <a:pt x="101957" y="65751"/>
                  </a:lnTo>
                  <a:lnTo>
                    <a:pt x="101957" y="65068"/>
                  </a:lnTo>
                  <a:lnTo>
                    <a:pt x="102128" y="65239"/>
                  </a:lnTo>
                  <a:lnTo>
                    <a:pt x="102299" y="65068"/>
                  </a:lnTo>
                  <a:lnTo>
                    <a:pt x="102640" y="64044"/>
                  </a:lnTo>
                  <a:lnTo>
                    <a:pt x="102640" y="64556"/>
                  </a:lnTo>
                  <a:lnTo>
                    <a:pt x="102470" y="65581"/>
                  </a:lnTo>
                  <a:lnTo>
                    <a:pt x="102128" y="65581"/>
                  </a:lnTo>
                  <a:lnTo>
                    <a:pt x="101957" y="66093"/>
                  </a:lnTo>
                  <a:lnTo>
                    <a:pt x="101957" y="66264"/>
                  </a:lnTo>
                  <a:lnTo>
                    <a:pt x="101957" y="66605"/>
                  </a:lnTo>
                  <a:lnTo>
                    <a:pt x="101616" y="66605"/>
                  </a:lnTo>
                  <a:lnTo>
                    <a:pt x="100933" y="67630"/>
                  </a:lnTo>
                  <a:lnTo>
                    <a:pt x="100933" y="67801"/>
                  </a:lnTo>
                  <a:lnTo>
                    <a:pt x="100420" y="69679"/>
                  </a:lnTo>
                  <a:lnTo>
                    <a:pt x="99908" y="71558"/>
                  </a:lnTo>
                  <a:lnTo>
                    <a:pt x="99908" y="71729"/>
                  </a:lnTo>
                  <a:lnTo>
                    <a:pt x="99737" y="71729"/>
                  </a:lnTo>
                  <a:lnTo>
                    <a:pt x="99054" y="73437"/>
                  </a:lnTo>
                  <a:lnTo>
                    <a:pt x="98371" y="74803"/>
                  </a:lnTo>
                  <a:lnTo>
                    <a:pt x="98371" y="74974"/>
                  </a:lnTo>
                  <a:lnTo>
                    <a:pt x="98371" y="75144"/>
                  </a:lnTo>
                  <a:lnTo>
                    <a:pt x="98029" y="75486"/>
                  </a:lnTo>
                  <a:lnTo>
                    <a:pt x="97859" y="75486"/>
                  </a:lnTo>
                  <a:lnTo>
                    <a:pt x="96763" y="77052"/>
                  </a:lnTo>
                  <a:lnTo>
                    <a:pt x="96663" y="76852"/>
                  </a:lnTo>
                  <a:lnTo>
                    <a:pt x="97005" y="76340"/>
                  </a:lnTo>
                  <a:lnTo>
                    <a:pt x="97005" y="76169"/>
                  </a:lnTo>
                  <a:lnTo>
                    <a:pt x="97346" y="75998"/>
                  </a:lnTo>
                  <a:lnTo>
                    <a:pt x="97346" y="75828"/>
                  </a:lnTo>
                  <a:lnTo>
                    <a:pt x="97859" y="75144"/>
                  </a:lnTo>
                  <a:lnTo>
                    <a:pt x="99054" y="72754"/>
                  </a:lnTo>
                  <a:lnTo>
                    <a:pt x="98883" y="72583"/>
                  </a:lnTo>
                  <a:lnTo>
                    <a:pt x="99054" y="72412"/>
                  </a:lnTo>
                  <a:lnTo>
                    <a:pt x="99566" y="71046"/>
                  </a:lnTo>
                  <a:lnTo>
                    <a:pt x="100079" y="69167"/>
                  </a:lnTo>
                  <a:lnTo>
                    <a:pt x="100079" y="68996"/>
                  </a:lnTo>
                  <a:lnTo>
                    <a:pt x="99908" y="68996"/>
                  </a:lnTo>
                  <a:lnTo>
                    <a:pt x="99737" y="69167"/>
                  </a:lnTo>
                  <a:lnTo>
                    <a:pt x="99566" y="69338"/>
                  </a:lnTo>
                  <a:lnTo>
                    <a:pt x="99737" y="68826"/>
                  </a:lnTo>
                  <a:lnTo>
                    <a:pt x="99737" y="68996"/>
                  </a:lnTo>
                  <a:lnTo>
                    <a:pt x="99908" y="68826"/>
                  </a:lnTo>
                  <a:lnTo>
                    <a:pt x="100591" y="68142"/>
                  </a:lnTo>
                  <a:lnTo>
                    <a:pt x="100933" y="66264"/>
                  </a:lnTo>
                  <a:lnTo>
                    <a:pt x="101103" y="65922"/>
                  </a:lnTo>
                  <a:lnTo>
                    <a:pt x="101103" y="65581"/>
                  </a:lnTo>
                  <a:lnTo>
                    <a:pt x="100933" y="65410"/>
                  </a:lnTo>
                  <a:lnTo>
                    <a:pt x="101103" y="65068"/>
                  </a:lnTo>
                  <a:lnTo>
                    <a:pt x="101103" y="64898"/>
                  </a:lnTo>
                  <a:lnTo>
                    <a:pt x="101445" y="63019"/>
                  </a:lnTo>
                  <a:lnTo>
                    <a:pt x="101274" y="62848"/>
                  </a:lnTo>
                  <a:lnTo>
                    <a:pt x="101103" y="63019"/>
                  </a:lnTo>
                  <a:lnTo>
                    <a:pt x="100933" y="63019"/>
                  </a:lnTo>
                  <a:lnTo>
                    <a:pt x="101103" y="61653"/>
                  </a:lnTo>
                  <a:lnTo>
                    <a:pt x="101103" y="60286"/>
                  </a:lnTo>
                  <a:lnTo>
                    <a:pt x="100933" y="60116"/>
                  </a:lnTo>
                  <a:lnTo>
                    <a:pt x="100933" y="59945"/>
                  </a:lnTo>
                  <a:lnTo>
                    <a:pt x="100762" y="58237"/>
                  </a:lnTo>
                  <a:lnTo>
                    <a:pt x="100762" y="58066"/>
                  </a:lnTo>
                  <a:lnTo>
                    <a:pt x="100762" y="57895"/>
                  </a:lnTo>
                  <a:lnTo>
                    <a:pt x="100591" y="56017"/>
                  </a:lnTo>
                  <a:lnTo>
                    <a:pt x="100420" y="55846"/>
                  </a:lnTo>
                  <a:lnTo>
                    <a:pt x="100249" y="56017"/>
                  </a:lnTo>
                  <a:lnTo>
                    <a:pt x="100079" y="58237"/>
                  </a:lnTo>
                  <a:lnTo>
                    <a:pt x="100249" y="58408"/>
                  </a:lnTo>
                  <a:lnTo>
                    <a:pt x="100420" y="58408"/>
                  </a:lnTo>
                  <a:lnTo>
                    <a:pt x="100079" y="58920"/>
                  </a:lnTo>
                  <a:lnTo>
                    <a:pt x="99908" y="60799"/>
                  </a:lnTo>
                  <a:lnTo>
                    <a:pt x="99908" y="60970"/>
                  </a:lnTo>
                  <a:lnTo>
                    <a:pt x="99737" y="61140"/>
                  </a:lnTo>
                  <a:lnTo>
                    <a:pt x="99737" y="61311"/>
                  </a:lnTo>
                  <a:lnTo>
                    <a:pt x="99737" y="61653"/>
                  </a:lnTo>
                  <a:lnTo>
                    <a:pt x="99737" y="61823"/>
                  </a:lnTo>
                  <a:lnTo>
                    <a:pt x="99054" y="64385"/>
                  </a:lnTo>
                  <a:lnTo>
                    <a:pt x="99396" y="62507"/>
                  </a:lnTo>
                  <a:lnTo>
                    <a:pt x="99396" y="61823"/>
                  </a:lnTo>
                  <a:lnTo>
                    <a:pt x="99396" y="61653"/>
                  </a:lnTo>
                  <a:lnTo>
                    <a:pt x="99566" y="61482"/>
                  </a:lnTo>
                  <a:lnTo>
                    <a:pt x="99737" y="60116"/>
                  </a:lnTo>
                  <a:lnTo>
                    <a:pt x="99566" y="59945"/>
                  </a:lnTo>
                  <a:lnTo>
                    <a:pt x="99737" y="59774"/>
                  </a:lnTo>
                  <a:lnTo>
                    <a:pt x="99737" y="59603"/>
                  </a:lnTo>
                  <a:lnTo>
                    <a:pt x="99737" y="59432"/>
                  </a:lnTo>
                  <a:lnTo>
                    <a:pt x="99737" y="59091"/>
                  </a:lnTo>
                  <a:lnTo>
                    <a:pt x="99737" y="58920"/>
                  </a:lnTo>
                  <a:lnTo>
                    <a:pt x="99908" y="55675"/>
                  </a:lnTo>
                  <a:lnTo>
                    <a:pt x="100079" y="55504"/>
                  </a:lnTo>
                  <a:lnTo>
                    <a:pt x="100079" y="55334"/>
                  </a:lnTo>
                  <a:lnTo>
                    <a:pt x="99908" y="55163"/>
                  </a:lnTo>
                  <a:lnTo>
                    <a:pt x="99908" y="54992"/>
                  </a:lnTo>
                  <a:lnTo>
                    <a:pt x="99908" y="53797"/>
                  </a:lnTo>
                  <a:lnTo>
                    <a:pt x="99908" y="53626"/>
                  </a:lnTo>
                  <a:lnTo>
                    <a:pt x="99737" y="51235"/>
                  </a:lnTo>
                  <a:lnTo>
                    <a:pt x="99737" y="50893"/>
                  </a:lnTo>
                  <a:lnTo>
                    <a:pt x="99737" y="50723"/>
                  </a:lnTo>
                  <a:lnTo>
                    <a:pt x="99225" y="48332"/>
                  </a:lnTo>
                  <a:lnTo>
                    <a:pt x="99225" y="48161"/>
                  </a:lnTo>
                  <a:lnTo>
                    <a:pt x="99097" y="47649"/>
                  </a:lnTo>
                  <a:close/>
                  <a:moveTo>
                    <a:pt x="101786" y="72241"/>
                  </a:moveTo>
                  <a:lnTo>
                    <a:pt x="100933" y="73949"/>
                  </a:lnTo>
                  <a:lnTo>
                    <a:pt x="99908" y="75657"/>
                  </a:lnTo>
                  <a:lnTo>
                    <a:pt x="99908" y="75828"/>
                  </a:lnTo>
                  <a:lnTo>
                    <a:pt x="99908" y="75998"/>
                  </a:lnTo>
                  <a:lnTo>
                    <a:pt x="98712" y="77194"/>
                  </a:lnTo>
                  <a:lnTo>
                    <a:pt x="100079" y="75144"/>
                  </a:lnTo>
                  <a:lnTo>
                    <a:pt x="100933" y="73949"/>
                  </a:lnTo>
                  <a:lnTo>
                    <a:pt x="101616" y="72412"/>
                  </a:lnTo>
                  <a:lnTo>
                    <a:pt x="101786" y="72241"/>
                  </a:lnTo>
                  <a:close/>
                  <a:moveTo>
                    <a:pt x="98200" y="68996"/>
                  </a:moveTo>
                  <a:lnTo>
                    <a:pt x="97517" y="71216"/>
                  </a:lnTo>
                  <a:lnTo>
                    <a:pt x="97517" y="71387"/>
                  </a:lnTo>
                  <a:lnTo>
                    <a:pt x="97346" y="71387"/>
                  </a:lnTo>
                  <a:lnTo>
                    <a:pt x="97346" y="71558"/>
                  </a:lnTo>
                  <a:lnTo>
                    <a:pt x="96492" y="73095"/>
                  </a:lnTo>
                  <a:lnTo>
                    <a:pt x="95468" y="74803"/>
                  </a:lnTo>
                  <a:lnTo>
                    <a:pt x="95468" y="74974"/>
                  </a:lnTo>
                  <a:lnTo>
                    <a:pt x="95297" y="75144"/>
                  </a:lnTo>
                  <a:lnTo>
                    <a:pt x="93589" y="77365"/>
                  </a:lnTo>
                  <a:lnTo>
                    <a:pt x="94955" y="75486"/>
                  </a:lnTo>
                  <a:lnTo>
                    <a:pt x="94955" y="75144"/>
                  </a:lnTo>
                  <a:lnTo>
                    <a:pt x="95126" y="75144"/>
                  </a:lnTo>
                  <a:lnTo>
                    <a:pt x="95297" y="74974"/>
                  </a:lnTo>
                  <a:lnTo>
                    <a:pt x="96834" y="72412"/>
                  </a:lnTo>
                  <a:lnTo>
                    <a:pt x="96834" y="72241"/>
                  </a:lnTo>
                  <a:lnTo>
                    <a:pt x="97005" y="72070"/>
                  </a:lnTo>
                  <a:lnTo>
                    <a:pt x="97005" y="71900"/>
                  </a:lnTo>
                  <a:lnTo>
                    <a:pt x="97005" y="71729"/>
                  </a:lnTo>
                  <a:lnTo>
                    <a:pt x="97175" y="71729"/>
                  </a:lnTo>
                  <a:lnTo>
                    <a:pt x="98200" y="68996"/>
                  </a:lnTo>
                  <a:close/>
                  <a:moveTo>
                    <a:pt x="98542" y="77365"/>
                  </a:moveTo>
                  <a:lnTo>
                    <a:pt x="98542" y="77535"/>
                  </a:lnTo>
                  <a:lnTo>
                    <a:pt x="97517" y="78560"/>
                  </a:lnTo>
                  <a:lnTo>
                    <a:pt x="97688" y="78219"/>
                  </a:lnTo>
                  <a:lnTo>
                    <a:pt x="97688" y="78048"/>
                  </a:lnTo>
                  <a:lnTo>
                    <a:pt x="97859" y="77877"/>
                  </a:lnTo>
                  <a:lnTo>
                    <a:pt x="98542" y="77365"/>
                  </a:lnTo>
                  <a:close/>
                  <a:moveTo>
                    <a:pt x="99054" y="75144"/>
                  </a:moveTo>
                  <a:lnTo>
                    <a:pt x="97688" y="77535"/>
                  </a:lnTo>
                  <a:lnTo>
                    <a:pt x="96663" y="78219"/>
                  </a:lnTo>
                  <a:lnTo>
                    <a:pt x="95468" y="78731"/>
                  </a:lnTo>
                  <a:lnTo>
                    <a:pt x="96151" y="77877"/>
                  </a:lnTo>
                  <a:lnTo>
                    <a:pt x="96151" y="78048"/>
                  </a:lnTo>
                  <a:lnTo>
                    <a:pt x="96321" y="78048"/>
                  </a:lnTo>
                  <a:lnTo>
                    <a:pt x="96492" y="77877"/>
                  </a:lnTo>
                  <a:lnTo>
                    <a:pt x="97346" y="76852"/>
                  </a:lnTo>
                  <a:lnTo>
                    <a:pt x="98200" y="75657"/>
                  </a:lnTo>
                  <a:lnTo>
                    <a:pt x="99054" y="75144"/>
                  </a:lnTo>
                  <a:close/>
                  <a:moveTo>
                    <a:pt x="97005" y="78902"/>
                  </a:moveTo>
                  <a:lnTo>
                    <a:pt x="96834" y="79243"/>
                  </a:lnTo>
                  <a:lnTo>
                    <a:pt x="96663" y="79243"/>
                  </a:lnTo>
                  <a:lnTo>
                    <a:pt x="97005" y="78902"/>
                  </a:lnTo>
                  <a:close/>
                  <a:moveTo>
                    <a:pt x="96321" y="76852"/>
                  </a:moveTo>
                  <a:lnTo>
                    <a:pt x="94443" y="79072"/>
                  </a:lnTo>
                  <a:lnTo>
                    <a:pt x="93247" y="79243"/>
                  </a:lnTo>
                  <a:lnTo>
                    <a:pt x="93077" y="79243"/>
                  </a:lnTo>
                  <a:lnTo>
                    <a:pt x="92223" y="79414"/>
                  </a:lnTo>
                  <a:lnTo>
                    <a:pt x="93760" y="77706"/>
                  </a:lnTo>
                  <a:lnTo>
                    <a:pt x="93931" y="77706"/>
                  </a:lnTo>
                  <a:lnTo>
                    <a:pt x="95126" y="77365"/>
                  </a:lnTo>
                  <a:lnTo>
                    <a:pt x="96321" y="76852"/>
                  </a:lnTo>
                  <a:close/>
                  <a:moveTo>
                    <a:pt x="96663" y="79243"/>
                  </a:moveTo>
                  <a:lnTo>
                    <a:pt x="96663" y="79414"/>
                  </a:lnTo>
                  <a:lnTo>
                    <a:pt x="96492" y="79414"/>
                  </a:lnTo>
                  <a:lnTo>
                    <a:pt x="96663" y="79243"/>
                  </a:lnTo>
                  <a:close/>
                  <a:moveTo>
                    <a:pt x="89149" y="79414"/>
                  </a:moveTo>
                  <a:lnTo>
                    <a:pt x="91369" y="79585"/>
                  </a:lnTo>
                  <a:lnTo>
                    <a:pt x="91540" y="79585"/>
                  </a:lnTo>
                  <a:lnTo>
                    <a:pt x="91710" y="79756"/>
                  </a:lnTo>
                  <a:lnTo>
                    <a:pt x="91027" y="79756"/>
                  </a:lnTo>
                  <a:lnTo>
                    <a:pt x="89149" y="79414"/>
                  </a:lnTo>
                  <a:close/>
                  <a:moveTo>
                    <a:pt x="96492" y="78902"/>
                  </a:moveTo>
                  <a:lnTo>
                    <a:pt x="94784" y="80097"/>
                  </a:lnTo>
                  <a:lnTo>
                    <a:pt x="93247" y="80951"/>
                  </a:lnTo>
                  <a:lnTo>
                    <a:pt x="93247" y="80951"/>
                  </a:lnTo>
                  <a:lnTo>
                    <a:pt x="94784" y="79585"/>
                  </a:lnTo>
                  <a:lnTo>
                    <a:pt x="96492" y="78902"/>
                  </a:lnTo>
                  <a:close/>
                  <a:moveTo>
                    <a:pt x="20153" y="79585"/>
                  </a:moveTo>
                  <a:lnTo>
                    <a:pt x="22031" y="80268"/>
                  </a:lnTo>
                  <a:lnTo>
                    <a:pt x="24081" y="80780"/>
                  </a:lnTo>
                  <a:lnTo>
                    <a:pt x="26130" y="81463"/>
                  </a:lnTo>
                  <a:lnTo>
                    <a:pt x="26130" y="81463"/>
                  </a:lnTo>
                  <a:lnTo>
                    <a:pt x="24422" y="81122"/>
                  </a:lnTo>
                  <a:lnTo>
                    <a:pt x="22885" y="80780"/>
                  </a:lnTo>
                  <a:lnTo>
                    <a:pt x="21519" y="80268"/>
                  </a:lnTo>
                  <a:lnTo>
                    <a:pt x="20153" y="79585"/>
                  </a:lnTo>
                  <a:close/>
                  <a:moveTo>
                    <a:pt x="40305" y="36889"/>
                  </a:moveTo>
                  <a:lnTo>
                    <a:pt x="42354" y="37060"/>
                  </a:lnTo>
                  <a:lnTo>
                    <a:pt x="44574" y="37402"/>
                  </a:lnTo>
                  <a:lnTo>
                    <a:pt x="46795" y="37914"/>
                  </a:lnTo>
                  <a:lnTo>
                    <a:pt x="49015" y="38768"/>
                  </a:lnTo>
                  <a:lnTo>
                    <a:pt x="51235" y="39622"/>
                  </a:lnTo>
                  <a:lnTo>
                    <a:pt x="53455" y="40817"/>
                  </a:lnTo>
                  <a:lnTo>
                    <a:pt x="55505" y="42183"/>
                  </a:lnTo>
                  <a:lnTo>
                    <a:pt x="57554" y="43721"/>
                  </a:lnTo>
                  <a:lnTo>
                    <a:pt x="59262" y="45428"/>
                  </a:lnTo>
                  <a:lnTo>
                    <a:pt x="60799" y="47478"/>
                  </a:lnTo>
                  <a:lnTo>
                    <a:pt x="61482" y="48673"/>
                  </a:lnTo>
                  <a:lnTo>
                    <a:pt x="61994" y="49869"/>
                  </a:lnTo>
                  <a:lnTo>
                    <a:pt x="62336" y="51064"/>
                  </a:lnTo>
                  <a:lnTo>
                    <a:pt x="62677" y="52260"/>
                  </a:lnTo>
                  <a:lnTo>
                    <a:pt x="62848" y="53626"/>
                  </a:lnTo>
                  <a:lnTo>
                    <a:pt x="63019" y="54992"/>
                  </a:lnTo>
                  <a:lnTo>
                    <a:pt x="62848" y="56358"/>
                  </a:lnTo>
                  <a:lnTo>
                    <a:pt x="62677" y="57895"/>
                  </a:lnTo>
                  <a:lnTo>
                    <a:pt x="62507" y="58408"/>
                  </a:lnTo>
                  <a:lnTo>
                    <a:pt x="62336" y="58579"/>
                  </a:lnTo>
                  <a:lnTo>
                    <a:pt x="62336" y="58920"/>
                  </a:lnTo>
                  <a:lnTo>
                    <a:pt x="61653" y="60799"/>
                  </a:lnTo>
                  <a:lnTo>
                    <a:pt x="60799" y="62677"/>
                  </a:lnTo>
                  <a:lnTo>
                    <a:pt x="59945" y="64385"/>
                  </a:lnTo>
                  <a:lnTo>
                    <a:pt x="58749" y="65922"/>
                  </a:lnTo>
                  <a:lnTo>
                    <a:pt x="57554" y="67459"/>
                  </a:lnTo>
                  <a:lnTo>
                    <a:pt x="56188" y="68996"/>
                  </a:lnTo>
                  <a:lnTo>
                    <a:pt x="54651" y="70363"/>
                  </a:lnTo>
                  <a:lnTo>
                    <a:pt x="53284" y="71558"/>
                  </a:lnTo>
                  <a:lnTo>
                    <a:pt x="50210" y="73778"/>
                  </a:lnTo>
                  <a:lnTo>
                    <a:pt x="47136" y="75657"/>
                  </a:lnTo>
                  <a:lnTo>
                    <a:pt x="44062" y="77194"/>
                  </a:lnTo>
                  <a:lnTo>
                    <a:pt x="41500" y="78389"/>
                  </a:lnTo>
                  <a:lnTo>
                    <a:pt x="38597" y="79414"/>
                  </a:lnTo>
                  <a:lnTo>
                    <a:pt x="35181" y="80439"/>
                  </a:lnTo>
                  <a:lnTo>
                    <a:pt x="33474" y="80780"/>
                  </a:lnTo>
                  <a:lnTo>
                    <a:pt x="31595" y="81122"/>
                  </a:lnTo>
                  <a:lnTo>
                    <a:pt x="29716" y="81463"/>
                  </a:lnTo>
                  <a:lnTo>
                    <a:pt x="27838" y="81463"/>
                  </a:lnTo>
                  <a:lnTo>
                    <a:pt x="27667" y="81293"/>
                  </a:lnTo>
                  <a:lnTo>
                    <a:pt x="26642" y="80780"/>
                  </a:lnTo>
                  <a:lnTo>
                    <a:pt x="25447" y="80268"/>
                  </a:lnTo>
                  <a:lnTo>
                    <a:pt x="22885" y="79414"/>
                  </a:lnTo>
                  <a:lnTo>
                    <a:pt x="19811" y="78389"/>
                  </a:lnTo>
                  <a:lnTo>
                    <a:pt x="18445" y="77877"/>
                  </a:lnTo>
                  <a:lnTo>
                    <a:pt x="17249" y="77023"/>
                  </a:lnTo>
                  <a:lnTo>
                    <a:pt x="17249" y="76852"/>
                  </a:lnTo>
                  <a:lnTo>
                    <a:pt x="17078" y="76852"/>
                  </a:lnTo>
                  <a:lnTo>
                    <a:pt x="16225" y="75486"/>
                  </a:lnTo>
                  <a:lnTo>
                    <a:pt x="15541" y="73949"/>
                  </a:lnTo>
                  <a:lnTo>
                    <a:pt x="15029" y="72583"/>
                  </a:lnTo>
                  <a:lnTo>
                    <a:pt x="14688" y="71046"/>
                  </a:lnTo>
                  <a:lnTo>
                    <a:pt x="14688" y="69679"/>
                  </a:lnTo>
                  <a:lnTo>
                    <a:pt x="14517" y="68142"/>
                  </a:lnTo>
                  <a:lnTo>
                    <a:pt x="14688" y="66776"/>
                  </a:lnTo>
                  <a:lnTo>
                    <a:pt x="14858" y="65239"/>
                  </a:lnTo>
                  <a:lnTo>
                    <a:pt x="15541" y="62677"/>
                  </a:lnTo>
                  <a:lnTo>
                    <a:pt x="16225" y="60286"/>
                  </a:lnTo>
                  <a:lnTo>
                    <a:pt x="17078" y="58408"/>
                  </a:lnTo>
                  <a:lnTo>
                    <a:pt x="17762" y="57042"/>
                  </a:lnTo>
                  <a:lnTo>
                    <a:pt x="18616" y="55504"/>
                  </a:lnTo>
                  <a:lnTo>
                    <a:pt x="19640" y="53967"/>
                  </a:lnTo>
                  <a:lnTo>
                    <a:pt x="21690" y="51235"/>
                  </a:lnTo>
                  <a:lnTo>
                    <a:pt x="23397" y="49015"/>
                  </a:lnTo>
                  <a:lnTo>
                    <a:pt x="23739" y="48332"/>
                  </a:lnTo>
                  <a:lnTo>
                    <a:pt x="26301" y="44916"/>
                  </a:lnTo>
                  <a:lnTo>
                    <a:pt x="27667" y="43208"/>
                  </a:lnTo>
                  <a:lnTo>
                    <a:pt x="29033" y="41671"/>
                  </a:lnTo>
                  <a:lnTo>
                    <a:pt x="30570" y="40134"/>
                  </a:lnTo>
                  <a:lnTo>
                    <a:pt x="32278" y="38939"/>
                  </a:lnTo>
                  <a:lnTo>
                    <a:pt x="33986" y="38085"/>
                  </a:lnTo>
                  <a:lnTo>
                    <a:pt x="35694" y="37402"/>
                  </a:lnTo>
                  <a:lnTo>
                    <a:pt x="35865" y="37231"/>
                  </a:lnTo>
                  <a:lnTo>
                    <a:pt x="36035" y="37060"/>
                  </a:lnTo>
                  <a:lnTo>
                    <a:pt x="38085" y="36889"/>
                  </a:lnTo>
                  <a:close/>
                  <a:moveTo>
                    <a:pt x="95809" y="80268"/>
                  </a:moveTo>
                  <a:lnTo>
                    <a:pt x="95809" y="80439"/>
                  </a:lnTo>
                  <a:lnTo>
                    <a:pt x="95980" y="80439"/>
                  </a:lnTo>
                  <a:lnTo>
                    <a:pt x="94272" y="81293"/>
                  </a:lnTo>
                  <a:lnTo>
                    <a:pt x="93077" y="81727"/>
                  </a:lnTo>
                  <a:lnTo>
                    <a:pt x="93077" y="81727"/>
                  </a:lnTo>
                  <a:lnTo>
                    <a:pt x="93077" y="81634"/>
                  </a:lnTo>
                  <a:lnTo>
                    <a:pt x="94443" y="80951"/>
                  </a:lnTo>
                  <a:lnTo>
                    <a:pt x="95809" y="80268"/>
                  </a:lnTo>
                  <a:close/>
                  <a:moveTo>
                    <a:pt x="37914" y="36548"/>
                  </a:moveTo>
                  <a:lnTo>
                    <a:pt x="35865" y="36718"/>
                  </a:lnTo>
                  <a:lnTo>
                    <a:pt x="35694" y="36889"/>
                  </a:lnTo>
                  <a:lnTo>
                    <a:pt x="35694" y="37060"/>
                  </a:lnTo>
                  <a:lnTo>
                    <a:pt x="35523" y="37060"/>
                  </a:lnTo>
                  <a:lnTo>
                    <a:pt x="33815" y="37743"/>
                  </a:lnTo>
                  <a:lnTo>
                    <a:pt x="32107" y="38597"/>
                  </a:lnTo>
                  <a:lnTo>
                    <a:pt x="30400" y="39793"/>
                  </a:lnTo>
                  <a:lnTo>
                    <a:pt x="28692" y="41500"/>
                  </a:lnTo>
                  <a:lnTo>
                    <a:pt x="27325" y="43037"/>
                  </a:lnTo>
                  <a:lnTo>
                    <a:pt x="25959" y="44745"/>
                  </a:lnTo>
                  <a:lnTo>
                    <a:pt x="23568" y="48161"/>
                  </a:lnTo>
                  <a:lnTo>
                    <a:pt x="23056" y="48673"/>
                  </a:lnTo>
                  <a:lnTo>
                    <a:pt x="21348" y="50893"/>
                  </a:lnTo>
                  <a:lnTo>
                    <a:pt x="19299" y="53797"/>
                  </a:lnTo>
                  <a:lnTo>
                    <a:pt x="18274" y="55334"/>
                  </a:lnTo>
                  <a:lnTo>
                    <a:pt x="17420" y="56871"/>
                  </a:lnTo>
                  <a:lnTo>
                    <a:pt x="16737" y="58237"/>
                  </a:lnTo>
                  <a:lnTo>
                    <a:pt x="15883" y="60286"/>
                  </a:lnTo>
                  <a:lnTo>
                    <a:pt x="15200" y="62507"/>
                  </a:lnTo>
                  <a:lnTo>
                    <a:pt x="14517" y="65239"/>
                  </a:lnTo>
                  <a:lnTo>
                    <a:pt x="14346" y="66776"/>
                  </a:lnTo>
                  <a:lnTo>
                    <a:pt x="14175" y="68142"/>
                  </a:lnTo>
                  <a:lnTo>
                    <a:pt x="14346" y="69679"/>
                  </a:lnTo>
                  <a:lnTo>
                    <a:pt x="14517" y="71216"/>
                  </a:lnTo>
                  <a:lnTo>
                    <a:pt x="14688" y="72754"/>
                  </a:lnTo>
                  <a:lnTo>
                    <a:pt x="15200" y="74120"/>
                  </a:lnTo>
                  <a:lnTo>
                    <a:pt x="15883" y="75657"/>
                  </a:lnTo>
                  <a:lnTo>
                    <a:pt x="16908" y="77023"/>
                  </a:lnTo>
                  <a:lnTo>
                    <a:pt x="16908" y="77194"/>
                  </a:lnTo>
                  <a:lnTo>
                    <a:pt x="17078" y="77194"/>
                  </a:lnTo>
                  <a:lnTo>
                    <a:pt x="18274" y="78048"/>
                  </a:lnTo>
                  <a:lnTo>
                    <a:pt x="19811" y="78731"/>
                  </a:lnTo>
                  <a:lnTo>
                    <a:pt x="22714" y="79756"/>
                  </a:lnTo>
                  <a:lnTo>
                    <a:pt x="25105" y="80439"/>
                  </a:lnTo>
                  <a:lnTo>
                    <a:pt x="26130" y="80951"/>
                  </a:lnTo>
                  <a:lnTo>
                    <a:pt x="27155" y="81463"/>
                  </a:lnTo>
                  <a:lnTo>
                    <a:pt x="24251" y="80439"/>
                  </a:lnTo>
                  <a:lnTo>
                    <a:pt x="21348" y="79585"/>
                  </a:lnTo>
                  <a:lnTo>
                    <a:pt x="19982" y="79072"/>
                  </a:lnTo>
                  <a:lnTo>
                    <a:pt x="18616" y="78389"/>
                  </a:lnTo>
                  <a:lnTo>
                    <a:pt x="18445" y="78389"/>
                  </a:lnTo>
                  <a:lnTo>
                    <a:pt x="18445" y="78731"/>
                  </a:lnTo>
                  <a:lnTo>
                    <a:pt x="19299" y="79414"/>
                  </a:lnTo>
                  <a:lnTo>
                    <a:pt x="20323" y="79926"/>
                  </a:lnTo>
                  <a:lnTo>
                    <a:pt x="21348" y="80439"/>
                  </a:lnTo>
                  <a:lnTo>
                    <a:pt x="22373" y="80951"/>
                  </a:lnTo>
                  <a:lnTo>
                    <a:pt x="24764" y="81634"/>
                  </a:lnTo>
                  <a:lnTo>
                    <a:pt x="27325" y="81805"/>
                  </a:lnTo>
                  <a:lnTo>
                    <a:pt x="27496" y="81634"/>
                  </a:lnTo>
                  <a:lnTo>
                    <a:pt x="27667" y="81805"/>
                  </a:lnTo>
                  <a:lnTo>
                    <a:pt x="29716" y="81805"/>
                  </a:lnTo>
                  <a:lnTo>
                    <a:pt x="31595" y="81463"/>
                  </a:lnTo>
                  <a:lnTo>
                    <a:pt x="33474" y="81122"/>
                  </a:lnTo>
                  <a:lnTo>
                    <a:pt x="35352" y="80780"/>
                  </a:lnTo>
                  <a:lnTo>
                    <a:pt x="38768" y="79756"/>
                  </a:lnTo>
                  <a:lnTo>
                    <a:pt x="41671" y="78560"/>
                  </a:lnTo>
                  <a:lnTo>
                    <a:pt x="44233" y="77365"/>
                  </a:lnTo>
                  <a:lnTo>
                    <a:pt x="47307" y="75828"/>
                  </a:lnTo>
                  <a:lnTo>
                    <a:pt x="50381" y="73949"/>
                  </a:lnTo>
                  <a:lnTo>
                    <a:pt x="53455" y="71729"/>
                  </a:lnTo>
                  <a:lnTo>
                    <a:pt x="54992" y="70533"/>
                  </a:lnTo>
                  <a:lnTo>
                    <a:pt x="56358" y="69167"/>
                  </a:lnTo>
                  <a:lnTo>
                    <a:pt x="57725" y="67630"/>
                  </a:lnTo>
                  <a:lnTo>
                    <a:pt x="59091" y="66093"/>
                  </a:lnTo>
                  <a:lnTo>
                    <a:pt x="60116" y="64556"/>
                  </a:lnTo>
                  <a:lnTo>
                    <a:pt x="61140" y="62677"/>
                  </a:lnTo>
                  <a:lnTo>
                    <a:pt x="61994" y="60799"/>
                  </a:lnTo>
                  <a:lnTo>
                    <a:pt x="62677" y="58920"/>
                  </a:lnTo>
                  <a:lnTo>
                    <a:pt x="62677" y="58749"/>
                  </a:lnTo>
                  <a:lnTo>
                    <a:pt x="62848" y="58579"/>
                  </a:lnTo>
                  <a:lnTo>
                    <a:pt x="63019" y="57895"/>
                  </a:lnTo>
                  <a:lnTo>
                    <a:pt x="63190" y="56358"/>
                  </a:lnTo>
                  <a:lnTo>
                    <a:pt x="63360" y="54992"/>
                  </a:lnTo>
                  <a:lnTo>
                    <a:pt x="63190" y="53626"/>
                  </a:lnTo>
                  <a:lnTo>
                    <a:pt x="63019" y="52260"/>
                  </a:lnTo>
                  <a:lnTo>
                    <a:pt x="62677" y="50893"/>
                  </a:lnTo>
                  <a:lnTo>
                    <a:pt x="62336" y="49698"/>
                  </a:lnTo>
                  <a:lnTo>
                    <a:pt x="61823" y="48502"/>
                  </a:lnTo>
                  <a:lnTo>
                    <a:pt x="61140" y="47307"/>
                  </a:lnTo>
                  <a:lnTo>
                    <a:pt x="59603" y="45258"/>
                  </a:lnTo>
                  <a:lnTo>
                    <a:pt x="57725" y="43379"/>
                  </a:lnTo>
                  <a:lnTo>
                    <a:pt x="55846" y="41842"/>
                  </a:lnTo>
                  <a:lnTo>
                    <a:pt x="53626" y="40476"/>
                  </a:lnTo>
                  <a:lnTo>
                    <a:pt x="51406" y="39280"/>
                  </a:lnTo>
                  <a:lnTo>
                    <a:pt x="49015" y="38426"/>
                  </a:lnTo>
                  <a:lnTo>
                    <a:pt x="46795" y="37572"/>
                  </a:lnTo>
                  <a:lnTo>
                    <a:pt x="44574" y="37060"/>
                  </a:lnTo>
                  <a:lnTo>
                    <a:pt x="42354" y="36718"/>
                  </a:lnTo>
                  <a:lnTo>
                    <a:pt x="40134" y="36548"/>
                  </a:lnTo>
                  <a:close/>
                  <a:moveTo>
                    <a:pt x="98200" y="79756"/>
                  </a:moveTo>
                  <a:lnTo>
                    <a:pt x="97175" y="80951"/>
                  </a:lnTo>
                  <a:lnTo>
                    <a:pt x="95980" y="81805"/>
                  </a:lnTo>
                  <a:lnTo>
                    <a:pt x="94614" y="82659"/>
                  </a:lnTo>
                  <a:lnTo>
                    <a:pt x="96663" y="81122"/>
                  </a:lnTo>
                  <a:lnTo>
                    <a:pt x="98200" y="79756"/>
                  </a:lnTo>
                  <a:close/>
                  <a:moveTo>
                    <a:pt x="86587" y="36035"/>
                  </a:moveTo>
                  <a:lnTo>
                    <a:pt x="88636" y="36548"/>
                  </a:lnTo>
                  <a:lnTo>
                    <a:pt x="90856" y="37402"/>
                  </a:lnTo>
                  <a:lnTo>
                    <a:pt x="90686" y="39622"/>
                  </a:lnTo>
                  <a:lnTo>
                    <a:pt x="90515" y="40646"/>
                  </a:lnTo>
                  <a:lnTo>
                    <a:pt x="90173" y="41671"/>
                  </a:lnTo>
                  <a:lnTo>
                    <a:pt x="90173" y="41842"/>
                  </a:lnTo>
                  <a:lnTo>
                    <a:pt x="90344" y="42013"/>
                  </a:lnTo>
                  <a:lnTo>
                    <a:pt x="90515" y="42013"/>
                  </a:lnTo>
                  <a:lnTo>
                    <a:pt x="90686" y="41842"/>
                  </a:lnTo>
                  <a:lnTo>
                    <a:pt x="91027" y="40817"/>
                  </a:lnTo>
                  <a:lnTo>
                    <a:pt x="91369" y="39793"/>
                  </a:lnTo>
                  <a:lnTo>
                    <a:pt x="91369" y="37743"/>
                  </a:lnTo>
                  <a:lnTo>
                    <a:pt x="92906" y="38426"/>
                  </a:lnTo>
                  <a:lnTo>
                    <a:pt x="92735" y="38597"/>
                  </a:lnTo>
                  <a:lnTo>
                    <a:pt x="92735" y="38768"/>
                  </a:lnTo>
                  <a:lnTo>
                    <a:pt x="92735" y="38939"/>
                  </a:lnTo>
                  <a:lnTo>
                    <a:pt x="93077" y="39280"/>
                  </a:lnTo>
                  <a:lnTo>
                    <a:pt x="92564" y="41159"/>
                  </a:lnTo>
                  <a:lnTo>
                    <a:pt x="92393" y="41330"/>
                  </a:lnTo>
                  <a:lnTo>
                    <a:pt x="92223" y="41330"/>
                  </a:lnTo>
                  <a:lnTo>
                    <a:pt x="92223" y="41500"/>
                  </a:lnTo>
                  <a:lnTo>
                    <a:pt x="92393" y="41671"/>
                  </a:lnTo>
                  <a:lnTo>
                    <a:pt x="91027" y="44745"/>
                  </a:lnTo>
                  <a:lnTo>
                    <a:pt x="90003" y="46965"/>
                  </a:lnTo>
                  <a:lnTo>
                    <a:pt x="89149" y="49356"/>
                  </a:lnTo>
                  <a:lnTo>
                    <a:pt x="89149" y="49527"/>
                  </a:lnTo>
                  <a:lnTo>
                    <a:pt x="89319" y="49698"/>
                  </a:lnTo>
                  <a:lnTo>
                    <a:pt x="89490" y="49698"/>
                  </a:lnTo>
                  <a:lnTo>
                    <a:pt x="89661" y="49527"/>
                  </a:lnTo>
                  <a:lnTo>
                    <a:pt x="90173" y="48502"/>
                  </a:lnTo>
                  <a:lnTo>
                    <a:pt x="91540" y="45599"/>
                  </a:lnTo>
                  <a:lnTo>
                    <a:pt x="92735" y="42696"/>
                  </a:lnTo>
                  <a:lnTo>
                    <a:pt x="93589" y="45087"/>
                  </a:lnTo>
                  <a:lnTo>
                    <a:pt x="92223" y="47819"/>
                  </a:lnTo>
                  <a:lnTo>
                    <a:pt x="90686" y="50381"/>
                  </a:lnTo>
                  <a:lnTo>
                    <a:pt x="90515" y="50552"/>
                  </a:lnTo>
                  <a:lnTo>
                    <a:pt x="90686" y="50723"/>
                  </a:lnTo>
                  <a:lnTo>
                    <a:pt x="90856" y="50723"/>
                  </a:lnTo>
                  <a:lnTo>
                    <a:pt x="91027" y="50552"/>
                  </a:lnTo>
                  <a:lnTo>
                    <a:pt x="92564" y="48502"/>
                  </a:lnTo>
                  <a:lnTo>
                    <a:pt x="93931" y="45941"/>
                  </a:lnTo>
                  <a:lnTo>
                    <a:pt x="94443" y="48673"/>
                  </a:lnTo>
                  <a:lnTo>
                    <a:pt x="93077" y="50723"/>
                  </a:lnTo>
                  <a:lnTo>
                    <a:pt x="91540" y="52772"/>
                  </a:lnTo>
                  <a:lnTo>
                    <a:pt x="91027" y="53455"/>
                  </a:lnTo>
                  <a:lnTo>
                    <a:pt x="91027" y="53626"/>
                  </a:lnTo>
                  <a:lnTo>
                    <a:pt x="91027" y="53797"/>
                  </a:lnTo>
                  <a:lnTo>
                    <a:pt x="91198" y="53797"/>
                  </a:lnTo>
                  <a:lnTo>
                    <a:pt x="91369" y="53626"/>
                  </a:lnTo>
                  <a:lnTo>
                    <a:pt x="93077" y="51577"/>
                  </a:lnTo>
                  <a:lnTo>
                    <a:pt x="94614" y="49356"/>
                  </a:lnTo>
                  <a:lnTo>
                    <a:pt x="94955" y="51406"/>
                  </a:lnTo>
                  <a:lnTo>
                    <a:pt x="95126" y="53797"/>
                  </a:lnTo>
                  <a:lnTo>
                    <a:pt x="93077" y="55504"/>
                  </a:lnTo>
                  <a:lnTo>
                    <a:pt x="93077" y="55675"/>
                  </a:lnTo>
                  <a:lnTo>
                    <a:pt x="93077" y="55846"/>
                  </a:lnTo>
                  <a:lnTo>
                    <a:pt x="93418" y="55846"/>
                  </a:lnTo>
                  <a:lnTo>
                    <a:pt x="95126" y="54309"/>
                  </a:lnTo>
                  <a:lnTo>
                    <a:pt x="95297" y="56358"/>
                  </a:lnTo>
                  <a:lnTo>
                    <a:pt x="94101" y="57383"/>
                  </a:lnTo>
                  <a:lnTo>
                    <a:pt x="92735" y="58237"/>
                  </a:lnTo>
                  <a:lnTo>
                    <a:pt x="90003" y="59774"/>
                  </a:lnTo>
                  <a:lnTo>
                    <a:pt x="89661" y="59945"/>
                  </a:lnTo>
                  <a:lnTo>
                    <a:pt x="89490" y="60116"/>
                  </a:lnTo>
                  <a:lnTo>
                    <a:pt x="89490" y="60286"/>
                  </a:lnTo>
                  <a:lnTo>
                    <a:pt x="89832" y="60286"/>
                  </a:lnTo>
                  <a:lnTo>
                    <a:pt x="90173" y="60116"/>
                  </a:lnTo>
                  <a:lnTo>
                    <a:pt x="92735" y="58749"/>
                  </a:lnTo>
                  <a:lnTo>
                    <a:pt x="94101" y="58066"/>
                  </a:lnTo>
                  <a:lnTo>
                    <a:pt x="95297" y="57042"/>
                  </a:lnTo>
                  <a:lnTo>
                    <a:pt x="95468" y="59432"/>
                  </a:lnTo>
                  <a:lnTo>
                    <a:pt x="95468" y="59603"/>
                  </a:lnTo>
                  <a:lnTo>
                    <a:pt x="95638" y="59774"/>
                  </a:lnTo>
                  <a:lnTo>
                    <a:pt x="92735" y="62507"/>
                  </a:lnTo>
                  <a:lnTo>
                    <a:pt x="92393" y="62677"/>
                  </a:lnTo>
                  <a:lnTo>
                    <a:pt x="92223" y="62848"/>
                  </a:lnTo>
                  <a:lnTo>
                    <a:pt x="92393" y="63019"/>
                  </a:lnTo>
                  <a:lnTo>
                    <a:pt x="92564" y="63190"/>
                  </a:lnTo>
                  <a:lnTo>
                    <a:pt x="92735" y="63019"/>
                  </a:lnTo>
                  <a:lnTo>
                    <a:pt x="93247" y="62507"/>
                  </a:lnTo>
                  <a:lnTo>
                    <a:pt x="95980" y="60116"/>
                  </a:lnTo>
                  <a:lnTo>
                    <a:pt x="97346" y="58749"/>
                  </a:lnTo>
                  <a:lnTo>
                    <a:pt x="98371" y="57383"/>
                  </a:lnTo>
                  <a:lnTo>
                    <a:pt x="98371" y="58920"/>
                  </a:lnTo>
                  <a:lnTo>
                    <a:pt x="98371" y="59945"/>
                  </a:lnTo>
                  <a:lnTo>
                    <a:pt x="98200" y="59945"/>
                  </a:lnTo>
                  <a:lnTo>
                    <a:pt x="98200" y="60116"/>
                  </a:lnTo>
                  <a:lnTo>
                    <a:pt x="98200" y="60286"/>
                  </a:lnTo>
                  <a:lnTo>
                    <a:pt x="98371" y="60286"/>
                  </a:lnTo>
                  <a:lnTo>
                    <a:pt x="98200" y="60799"/>
                  </a:lnTo>
                  <a:lnTo>
                    <a:pt x="98200" y="61140"/>
                  </a:lnTo>
                  <a:lnTo>
                    <a:pt x="96492" y="62848"/>
                  </a:lnTo>
                  <a:lnTo>
                    <a:pt x="94443" y="64556"/>
                  </a:lnTo>
                  <a:lnTo>
                    <a:pt x="92223" y="65922"/>
                  </a:lnTo>
                  <a:lnTo>
                    <a:pt x="89661" y="67118"/>
                  </a:lnTo>
                  <a:lnTo>
                    <a:pt x="89490" y="67288"/>
                  </a:lnTo>
                  <a:lnTo>
                    <a:pt x="89490" y="67459"/>
                  </a:lnTo>
                  <a:lnTo>
                    <a:pt x="89661" y="67630"/>
                  </a:lnTo>
                  <a:lnTo>
                    <a:pt x="89832" y="67630"/>
                  </a:lnTo>
                  <a:lnTo>
                    <a:pt x="92223" y="66435"/>
                  </a:lnTo>
                  <a:lnTo>
                    <a:pt x="94443" y="65068"/>
                  </a:lnTo>
                  <a:lnTo>
                    <a:pt x="96321" y="63702"/>
                  </a:lnTo>
                  <a:lnTo>
                    <a:pt x="98029" y="62165"/>
                  </a:lnTo>
                  <a:lnTo>
                    <a:pt x="97859" y="63531"/>
                  </a:lnTo>
                  <a:lnTo>
                    <a:pt x="97517" y="63873"/>
                  </a:lnTo>
                  <a:lnTo>
                    <a:pt x="97517" y="64044"/>
                  </a:lnTo>
                  <a:lnTo>
                    <a:pt x="97688" y="64214"/>
                  </a:lnTo>
                  <a:lnTo>
                    <a:pt x="97517" y="64727"/>
                  </a:lnTo>
                  <a:lnTo>
                    <a:pt x="95980" y="65581"/>
                  </a:lnTo>
                  <a:lnTo>
                    <a:pt x="93247" y="66947"/>
                  </a:lnTo>
                  <a:lnTo>
                    <a:pt x="91881" y="67459"/>
                  </a:lnTo>
                  <a:lnTo>
                    <a:pt x="90344" y="67972"/>
                  </a:lnTo>
                  <a:lnTo>
                    <a:pt x="90344" y="68142"/>
                  </a:lnTo>
                  <a:lnTo>
                    <a:pt x="90515" y="68313"/>
                  </a:lnTo>
                  <a:lnTo>
                    <a:pt x="92393" y="67972"/>
                  </a:lnTo>
                  <a:lnTo>
                    <a:pt x="94101" y="67288"/>
                  </a:lnTo>
                  <a:lnTo>
                    <a:pt x="95809" y="66435"/>
                  </a:lnTo>
                  <a:lnTo>
                    <a:pt x="97346" y="65581"/>
                  </a:lnTo>
                  <a:lnTo>
                    <a:pt x="97346" y="65922"/>
                  </a:lnTo>
                  <a:lnTo>
                    <a:pt x="97175" y="65922"/>
                  </a:lnTo>
                  <a:lnTo>
                    <a:pt x="96834" y="66093"/>
                  </a:lnTo>
                  <a:lnTo>
                    <a:pt x="96834" y="66264"/>
                  </a:lnTo>
                  <a:lnTo>
                    <a:pt x="96834" y="66435"/>
                  </a:lnTo>
                  <a:lnTo>
                    <a:pt x="97005" y="66605"/>
                  </a:lnTo>
                  <a:lnTo>
                    <a:pt x="97175" y="66605"/>
                  </a:lnTo>
                  <a:lnTo>
                    <a:pt x="96151" y="69338"/>
                  </a:lnTo>
                  <a:lnTo>
                    <a:pt x="95126" y="72070"/>
                  </a:lnTo>
                  <a:lnTo>
                    <a:pt x="92906" y="72583"/>
                  </a:lnTo>
                  <a:lnTo>
                    <a:pt x="90686" y="73095"/>
                  </a:lnTo>
                  <a:lnTo>
                    <a:pt x="90515" y="73266"/>
                  </a:lnTo>
                  <a:lnTo>
                    <a:pt x="90686" y="73437"/>
                  </a:lnTo>
                  <a:lnTo>
                    <a:pt x="90856" y="73607"/>
                  </a:lnTo>
                  <a:lnTo>
                    <a:pt x="91027" y="73437"/>
                  </a:lnTo>
                  <a:lnTo>
                    <a:pt x="92906" y="73266"/>
                  </a:lnTo>
                  <a:lnTo>
                    <a:pt x="94784" y="72754"/>
                  </a:lnTo>
                  <a:lnTo>
                    <a:pt x="93760" y="74974"/>
                  </a:lnTo>
                  <a:lnTo>
                    <a:pt x="91027" y="75315"/>
                  </a:lnTo>
                  <a:lnTo>
                    <a:pt x="88465" y="75144"/>
                  </a:lnTo>
                  <a:lnTo>
                    <a:pt x="88295" y="75144"/>
                  </a:lnTo>
                  <a:lnTo>
                    <a:pt x="88124" y="75315"/>
                  </a:lnTo>
                  <a:lnTo>
                    <a:pt x="88295" y="75486"/>
                  </a:lnTo>
                  <a:lnTo>
                    <a:pt x="88295" y="75657"/>
                  </a:lnTo>
                  <a:lnTo>
                    <a:pt x="91027" y="75828"/>
                  </a:lnTo>
                  <a:lnTo>
                    <a:pt x="93247" y="75828"/>
                  </a:lnTo>
                  <a:lnTo>
                    <a:pt x="92393" y="77365"/>
                  </a:lnTo>
                  <a:lnTo>
                    <a:pt x="92393" y="77535"/>
                  </a:lnTo>
                  <a:lnTo>
                    <a:pt x="92564" y="77706"/>
                  </a:lnTo>
                  <a:lnTo>
                    <a:pt x="92735" y="77535"/>
                  </a:lnTo>
                  <a:lnTo>
                    <a:pt x="93760" y="75657"/>
                  </a:lnTo>
                  <a:lnTo>
                    <a:pt x="94443" y="75657"/>
                  </a:lnTo>
                  <a:lnTo>
                    <a:pt x="93077" y="77535"/>
                  </a:lnTo>
                  <a:lnTo>
                    <a:pt x="91369" y="79243"/>
                  </a:lnTo>
                  <a:lnTo>
                    <a:pt x="89661" y="79072"/>
                  </a:lnTo>
                  <a:lnTo>
                    <a:pt x="88124" y="78731"/>
                  </a:lnTo>
                  <a:lnTo>
                    <a:pt x="86587" y="78219"/>
                  </a:lnTo>
                  <a:lnTo>
                    <a:pt x="85050" y="77535"/>
                  </a:lnTo>
                  <a:lnTo>
                    <a:pt x="84879" y="77535"/>
                  </a:lnTo>
                  <a:lnTo>
                    <a:pt x="84708" y="77706"/>
                  </a:lnTo>
                  <a:lnTo>
                    <a:pt x="84708" y="77877"/>
                  </a:lnTo>
                  <a:lnTo>
                    <a:pt x="84879" y="78048"/>
                  </a:lnTo>
                  <a:lnTo>
                    <a:pt x="86416" y="78731"/>
                  </a:lnTo>
                  <a:lnTo>
                    <a:pt x="87782" y="79414"/>
                  </a:lnTo>
                  <a:lnTo>
                    <a:pt x="89319" y="79756"/>
                  </a:lnTo>
                  <a:lnTo>
                    <a:pt x="90686" y="79926"/>
                  </a:lnTo>
                  <a:lnTo>
                    <a:pt x="90344" y="80268"/>
                  </a:lnTo>
                  <a:lnTo>
                    <a:pt x="90173" y="80439"/>
                  </a:lnTo>
                  <a:lnTo>
                    <a:pt x="90344" y="80780"/>
                  </a:lnTo>
                  <a:lnTo>
                    <a:pt x="90686" y="80780"/>
                  </a:lnTo>
                  <a:lnTo>
                    <a:pt x="91369" y="80097"/>
                  </a:lnTo>
                  <a:lnTo>
                    <a:pt x="92564" y="80097"/>
                  </a:lnTo>
                  <a:lnTo>
                    <a:pt x="93589" y="79926"/>
                  </a:lnTo>
                  <a:lnTo>
                    <a:pt x="92393" y="80951"/>
                  </a:lnTo>
                  <a:lnTo>
                    <a:pt x="92223" y="81122"/>
                  </a:lnTo>
                  <a:lnTo>
                    <a:pt x="92393" y="81293"/>
                  </a:lnTo>
                  <a:lnTo>
                    <a:pt x="89832" y="81463"/>
                  </a:lnTo>
                  <a:lnTo>
                    <a:pt x="88636" y="81293"/>
                  </a:lnTo>
                  <a:lnTo>
                    <a:pt x="87441" y="80951"/>
                  </a:lnTo>
                  <a:lnTo>
                    <a:pt x="86587" y="80610"/>
                  </a:lnTo>
                  <a:lnTo>
                    <a:pt x="85562" y="80268"/>
                  </a:lnTo>
                  <a:lnTo>
                    <a:pt x="84537" y="79585"/>
                  </a:lnTo>
                  <a:lnTo>
                    <a:pt x="83684" y="78902"/>
                  </a:lnTo>
                  <a:lnTo>
                    <a:pt x="83513" y="78902"/>
                  </a:lnTo>
                  <a:lnTo>
                    <a:pt x="83342" y="79072"/>
                  </a:lnTo>
                  <a:lnTo>
                    <a:pt x="83342" y="79243"/>
                  </a:lnTo>
                  <a:lnTo>
                    <a:pt x="84537" y="80097"/>
                  </a:lnTo>
                  <a:lnTo>
                    <a:pt x="85562" y="80780"/>
                  </a:lnTo>
                  <a:lnTo>
                    <a:pt x="86758" y="81463"/>
                  </a:lnTo>
                  <a:lnTo>
                    <a:pt x="87953" y="81805"/>
                  </a:lnTo>
                  <a:lnTo>
                    <a:pt x="89149" y="81976"/>
                  </a:lnTo>
                  <a:lnTo>
                    <a:pt x="90344" y="82147"/>
                  </a:lnTo>
                  <a:lnTo>
                    <a:pt x="91710" y="81976"/>
                  </a:lnTo>
                  <a:lnTo>
                    <a:pt x="92835" y="81815"/>
                  </a:lnTo>
                  <a:lnTo>
                    <a:pt x="92835" y="81815"/>
                  </a:lnTo>
                  <a:lnTo>
                    <a:pt x="92393" y="81976"/>
                  </a:lnTo>
                  <a:lnTo>
                    <a:pt x="90515" y="82659"/>
                  </a:lnTo>
                  <a:lnTo>
                    <a:pt x="88465" y="83000"/>
                  </a:lnTo>
                  <a:lnTo>
                    <a:pt x="86245" y="82317"/>
                  </a:lnTo>
                  <a:lnTo>
                    <a:pt x="84196" y="81122"/>
                  </a:lnTo>
                  <a:lnTo>
                    <a:pt x="82488" y="79926"/>
                  </a:lnTo>
                  <a:lnTo>
                    <a:pt x="80951" y="78731"/>
                  </a:lnTo>
                  <a:lnTo>
                    <a:pt x="79243" y="77194"/>
                  </a:lnTo>
                  <a:lnTo>
                    <a:pt x="77706" y="75657"/>
                  </a:lnTo>
                  <a:lnTo>
                    <a:pt x="76340" y="73949"/>
                  </a:lnTo>
                  <a:lnTo>
                    <a:pt x="75144" y="72070"/>
                  </a:lnTo>
                  <a:lnTo>
                    <a:pt x="74120" y="70192"/>
                  </a:lnTo>
                  <a:lnTo>
                    <a:pt x="73266" y="68313"/>
                  </a:lnTo>
                  <a:lnTo>
                    <a:pt x="72754" y="66264"/>
                  </a:lnTo>
                  <a:lnTo>
                    <a:pt x="72241" y="64044"/>
                  </a:lnTo>
                  <a:lnTo>
                    <a:pt x="72070" y="61823"/>
                  </a:lnTo>
                  <a:lnTo>
                    <a:pt x="71900" y="59432"/>
                  </a:lnTo>
                  <a:lnTo>
                    <a:pt x="72070" y="57212"/>
                  </a:lnTo>
                  <a:lnTo>
                    <a:pt x="72241" y="54992"/>
                  </a:lnTo>
                  <a:lnTo>
                    <a:pt x="72583" y="52943"/>
                  </a:lnTo>
                  <a:lnTo>
                    <a:pt x="73095" y="50893"/>
                  </a:lnTo>
                  <a:lnTo>
                    <a:pt x="74120" y="47478"/>
                  </a:lnTo>
                  <a:lnTo>
                    <a:pt x="75144" y="44745"/>
                  </a:lnTo>
                  <a:lnTo>
                    <a:pt x="75828" y="43037"/>
                  </a:lnTo>
                  <a:lnTo>
                    <a:pt x="76682" y="41500"/>
                  </a:lnTo>
                  <a:lnTo>
                    <a:pt x="77535" y="39963"/>
                  </a:lnTo>
                  <a:lnTo>
                    <a:pt x="78731" y="38597"/>
                  </a:lnTo>
                  <a:lnTo>
                    <a:pt x="79926" y="37402"/>
                  </a:lnTo>
                  <a:lnTo>
                    <a:pt x="80609" y="37060"/>
                  </a:lnTo>
                  <a:lnTo>
                    <a:pt x="81293" y="36548"/>
                  </a:lnTo>
                  <a:lnTo>
                    <a:pt x="81976" y="36377"/>
                  </a:lnTo>
                  <a:lnTo>
                    <a:pt x="82488" y="36206"/>
                  </a:lnTo>
                  <a:lnTo>
                    <a:pt x="82659" y="36206"/>
                  </a:lnTo>
                  <a:lnTo>
                    <a:pt x="84537" y="36035"/>
                  </a:lnTo>
                  <a:close/>
                  <a:moveTo>
                    <a:pt x="94614" y="81805"/>
                  </a:moveTo>
                  <a:lnTo>
                    <a:pt x="94101" y="82488"/>
                  </a:lnTo>
                  <a:lnTo>
                    <a:pt x="94101" y="82659"/>
                  </a:lnTo>
                  <a:lnTo>
                    <a:pt x="94101" y="82830"/>
                  </a:lnTo>
                  <a:lnTo>
                    <a:pt x="93077" y="83171"/>
                  </a:lnTo>
                  <a:lnTo>
                    <a:pt x="92052" y="83342"/>
                  </a:lnTo>
                  <a:lnTo>
                    <a:pt x="89832" y="83342"/>
                  </a:lnTo>
                  <a:lnTo>
                    <a:pt x="92393" y="82659"/>
                  </a:lnTo>
                  <a:lnTo>
                    <a:pt x="94614" y="81805"/>
                  </a:lnTo>
                  <a:close/>
                  <a:moveTo>
                    <a:pt x="84537" y="35694"/>
                  </a:moveTo>
                  <a:lnTo>
                    <a:pt x="82488" y="35865"/>
                  </a:lnTo>
                  <a:lnTo>
                    <a:pt x="81976" y="36035"/>
                  </a:lnTo>
                  <a:lnTo>
                    <a:pt x="81122" y="36377"/>
                  </a:lnTo>
                  <a:lnTo>
                    <a:pt x="79756" y="37060"/>
                  </a:lnTo>
                  <a:lnTo>
                    <a:pt x="78560" y="38085"/>
                  </a:lnTo>
                  <a:lnTo>
                    <a:pt x="77535" y="39280"/>
                  </a:lnTo>
                  <a:lnTo>
                    <a:pt x="76682" y="40817"/>
                  </a:lnTo>
                  <a:lnTo>
                    <a:pt x="75828" y="42354"/>
                  </a:lnTo>
                  <a:lnTo>
                    <a:pt x="75144" y="44062"/>
                  </a:lnTo>
                  <a:lnTo>
                    <a:pt x="73778" y="47478"/>
                  </a:lnTo>
                  <a:lnTo>
                    <a:pt x="72754" y="50893"/>
                  </a:lnTo>
                  <a:lnTo>
                    <a:pt x="72241" y="52943"/>
                  </a:lnTo>
                  <a:lnTo>
                    <a:pt x="71900" y="54992"/>
                  </a:lnTo>
                  <a:lnTo>
                    <a:pt x="71729" y="57212"/>
                  </a:lnTo>
                  <a:lnTo>
                    <a:pt x="71558" y="59432"/>
                  </a:lnTo>
                  <a:lnTo>
                    <a:pt x="71729" y="61823"/>
                  </a:lnTo>
                  <a:lnTo>
                    <a:pt x="71900" y="64214"/>
                  </a:lnTo>
                  <a:lnTo>
                    <a:pt x="72412" y="66264"/>
                  </a:lnTo>
                  <a:lnTo>
                    <a:pt x="72924" y="68313"/>
                  </a:lnTo>
                  <a:lnTo>
                    <a:pt x="73778" y="70363"/>
                  </a:lnTo>
                  <a:lnTo>
                    <a:pt x="74803" y="72241"/>
                  </a:lnTo>
                  <a:lnTo>
                    <a:pt x="75998" y="74120"/>
                  </a:lnTo>
                  <a:lnTo>
                    <a:pt x="77365" y="75828"/>
                  </a:lnTo>
                  <a:lnTo>
                    <a:pt x="78902" y="77535"/>
                  </a:lnTo>
                  <a:lnTo>
                    <a:pt x="80780" y="79072"/>
                  </a:lnTo>
                  <a:lnTo>
                    <a:pt x="82317" y="80268"/>
                  </a:lnTo>
                  <a:lnTo>
                    <a:pt x="84196" y="81463"/>
                  </a:lnTo>
                  <a:lnTo>
                    <a:pt x="86245" y="82659"/>
                  </a:lnTo>
                  <a:lnTo>
                    <a:pt x="88465" y="83342"/>
                  </a:lnTo>
                  <a:lnTo>
                    <a:pt x="88636" y="83342"/>
                  </a:lnTo>
                  <a:lnTo>
                    <a:pt x="88807" y="83513"/>
                  </a:lnTo>
                  <a:lnTo>
                    <a:pt x="90003" y="83684"/>
                  </a:lnTo>
                  <a:lnTo>
                    <a:pt x="92564" y="83684"/>
                  </a:lnTo>
                  <a:lnTo>
                    <a:pt x="93760" y="83342"/>
                  </a:lnTo>
                  <a:lnTo>
                    <a:pt x="94955" y="82830"/>
                  </a:lnTo>
                  <a:lnTo>
                    <a:pt x="96151" y="82147"/>
                  </a:lnTo>
                  <a:lnTo>
                    <a:pt x="97175" y="81293"/>
                  </a:lnTo>
                  <a:lnTo>
                    <a:pt x="98029" y="80439"/>
                  </a:lnTo>
                  <a:lnTo>
                    <a:pt x="98883" y="79414"/>
                  </a:lnTo>
                  <a:lnTo>
                    <a:pt x="99737" y="78219"/>
                  </a:lnTo>
                  <a:lnTo>
                    <a:pt x="99737" y="77877"/>
                  </a:lnTo>
                  <a:lnTo>
                    <a:pt x="99566" y="77877"/>
                  </a:lnTo>
                  <a:lnTo>
                    <a:pt x="97517" y="79926"/>
                  </a:lnTo>
                  <a:lnTo>
                    <a:pt x="95126" y="81976"/>
                  </a:lnTo>
                  <a:lnTo>
                    <a:pt x="95638" y="81293"/>
                  </a:lnTo>
                  <a:lnTo>
                    <a:pt x="95638" y="81122"/>
                  </a:lnTo>
                  <a:lnTo>
                    <a:pt x="95468" y="81122"/>
                  </a:lnTo>
                  <a:lnTo>
                    <a:pt x="96321" y="80610"/>
                  </a:lnTo>
                  <a:lnTo>
                    <a:pt x="97005" y="79926"/>
                  </a:lnTo>
                  <a:lnTo>
                    <a:pt x="99054" y="77877"/>
                  </a:lnTo>
                  <a:lnTo>
                    <a:pt x="100933" y="75657"/>
                  </a:lnTo>
                  <a:lnTo>
                    <a:pt x="101103" y="75657"/>
                  </a:lnTo>
                  <a:lnTo>
                    <a:pt x="101445" y="74291"/>
                  </a:lnTo>
                  <a:lnTo>
                    <a:pt x="101445" y="74120"/>
                  </a:lnTo>
                  <a:lnTo>
                    <a:pt x="101786" y="73266"/>
                  </a:lnTo>
                  <a:lnTo>
                    <a:pt x="101957" y="73266"/>
                  </a:lnTo>
                  <a:lnTo>
                    <a:pt x="102128" y="72241"/>
                  </a:lnTo>
                  <a:lnTo>
                    <a:pt x="101957" y="72070"/>
                  </a:lnTo>
                  <a:lnTo>
                    <a:pt x="101786" y="72241"/>
                  </a:lnTo>
                  <a:lnTo>
                    <a:pt x="101786" y="72241"/>
                  </a:lnTo>
                  <a:lnTo>
                    <a:pt x="101957" y="71558"/>
                  </a:lnTo>
                  <a:lnTo>
                    <a:pt x="102128" y="70192"/>
                  </a:lnTo>
                  <a:lnTo>
                    <a:pt x="102299" y="69509"/>
                  </a:lnTo>
                  <a:lnTo>
                    <a:pt x="102128" y="69338"/>
                  </a:lnTo>
                  <a:lnTo>
                    <a:pt x="101957" y="69338"/>
                  </a:lnTo>
                  <a:lnTo>
                    <a:pt x="101786" y="69509"/>
                  </a:lnTo>
                  <a:lnTo>
                    <a:pt x="101786" y="69679"/>
                  </a:lnTo>
                  <a:lnTo>
                    <a:pt x="101640" y="70070"/>
                  </a:lnTo>
                  <a:lnTo>
                    <a:pt x="101957" y="68484"/>
                  </a:lnTo>
                  <a:lnTo>
                    <a:pt x="101957" y="67801"/>
                  </a:lnTo>
                  <a:lnTo>
                    <a:pt x="102128" y="67630"/>
                  </a:lnTo>
                  <a:lnTo>
                    <a:pt x="101957" y="68655"/>
                  </a:lnTo>
                  <a:lnTo>
                    <a:pt x="102128" y="68826"/>
                  </a:lnTo>
                  <a:lnTo>
                    <a:pt x="102299" y="68826"/>
                  </a:lnTo>
                  <a:lnTo>
                    <a:pt x="102470" y="67972"/>
                  </a:lnTo>
                  <a:lnTo>
                    <a:pt x="102640" y="68142"/>
                  </a:lnTo>
                  <a:lnTo>
                    <a:pt x="102811" y="67972"/>
                  </a:lnTo>
                  <a:lnTo>
                    <a:pt x="102811" y="67801"/>
                  </a:lnTo>
                  <a:lnTo>
                    <a:pt x="102982" y="67801"/>
                  </a:lnTo>
                  <a:lnTo>
                    <a:pt x="102982" y="67630"/>
                  </a:lnTo>
                  <a:lnTo>
                    <a:pt x="103324" y="64556"/>
                  </a:lnTo>
                  <a:lnTo>
                    <a:pt x="103494" y="61482"/>
                  </a:lnTo>
                  <a:lnTo>
                    <a:pt x="103324" y="61311"/>
                  </a:lnTo>
                  <a:lnTo>
                    <a:pt x="103153" y="61311"/>
                  </a:lnTo>
                  <a:lnTo>
                    <a:pt x="103494" y="60628"/>
                  </a:lnTo>
                  <a:lnTo>
                    <a:pt x="103494" y="60457"/>
                  </a:lnTo>
                  <a:lnTo>
                    <a:pt x="103494" y="57212"/>
                  </a:lnTo>
                  <a:lnTo>
                    <a:pt x="103324" y="57042"/>
                  </a:lnTo>
                  <a:lnTo>
                    <a:pt x="103153" y="57042"/>
                  </a:lnTo>
                  <a:lnTo>
                    <a:pt x="103153" y="56871"/>
                  </a:lnTo>
                  <a:lnTo>
                    <a:pt x="102982" y="54992"/>
                  </a:lnTo>
                  <a:lnTo>
                    <a:pt x="102811" y="52601"/>
                  </a:lnTo>
                  <a:lnTo>
                    <a:pt x="102299" y="50210"/>
                  </a:lnTo>
                  <a:lnTo>
                    <a:pt x="101957" y="49015"/>
                  </a:lnTo>
                  <a:lnTo>
                    <a:pt x="101957" y="48844"/>
                  </a:lnTo>
                  <a:lnTo>
                    <a:pt x="101274" y="47307"/>
                  </a:lnTo>
                  <a:lnTo>
                    <a:pt x="101274" y="47136"/>
                  </a:lnTo>
                  <a:lnTo>
                    <a:pt x="101274" y="46965"/>
                  </a:lnTo>
                  <a:lnTo>
                    <a:pt x="100420" y="45599"/>
                  </a:lnTo>
                  <a:lnTo>
                    <a:pt x="99566" y="44062"/>
                  </a:lnTo>
                  <a:lnTo>
                    <a:pt x="99396" y="44062"/>
                  </a:lnTo>
                  <a:lnTo>
                    <a:pt x="99396" y="43891"/>
                  </a:lnTo>
                  <a:lnTo>
                    <a:pt x="99225" y="43721"/>
                  </a:lnTo>
                  <a:lnTo>
                    <a:pt x="99054" y="43550"/>
                  </a:lnTo>
                  <a:lnTo>
                    <a:pt x="98883" y="43379"/>
                  </a:lnTo>
                  <a:lnTo>
                    <a:pt x="98883" y="43208"/>
                  </a:lnTo>
                  <a:lnTo>
                    <a:pt x="97859" y="42013"/>
                  </a:lnTo>
                  <a:lnTo>
                    <a:pt x="96492" y="40646"/>
                  </a:lnTo>
                  <a:lnTo>
                    <a:pt x="96151" y="40305"/>
                  </a:lnTo>
                  <a:lnTo>
                    <a:pt x="95980" y="40134"/>
                  </a:lnTo>
                  <a:lnTo>
                    <a:pt x="95809" y="40134"/>
                  </a:lnTo>
                  <a:lnTo>
                    <a:pt x="94784" y="39280"/>
                  </a:lnTo>
                  <a:lnTo>
                    <a:pt x="93760" y="38597"/>
                  </a:lnTo>
                  <a:lnTo>
                    <a:pt x="93589" y="38597"/>
                  </a:lnTo>
                  <a:lnTo>
                    <a:pt x="93418" y="38426"/>
                  </a:lnTo>
                  <a:lnTo>
                    <a:pt x="91369" y="37231"/>
                  </a:lnTo>
                  <a:lnTo>
                    <a:pt x="91198" y="37231"/>
                  </a:lnTo>
                  <a:lnTo>
                    <a:pt x="88807" y="36206"/>
                  </a:lnTo>
                  <a:lnTo>
                    <a:pt x="86587" y="35694"/>
                  </a:lnTo>
                  <a:close/>
                  <a:moveTo>
                    <a:pt x="80609" y="30741"/>
                  </a:moveTo>
                  <a:lnTo>
                    <a:pt x="80609" y="30912"/>
                  </a:lnTo>
                  <a:lnTo>
                    <a:pt x="80780" y="32620"/>
                  </a:lnTo>
                  <a:lnTo>
                    <a:pt x="80780" y="33644"/>
                  </a:lnTo>
                  <a:lnTo>
                    <a:pt x="80951" y="34498"/>
                  </a:lnTo>
                  <a:lnTo>
                    <a:pt x="80951" y="35523"/>
                  </a:lnTo>
                  <a:lnTo>
                    <a:pt x="81122" y="35694"/>
                  </a:lnTo>
                  <a:lnTo>
                    <a:pt x="81293" y="35694"/>
                  </a:lnTo>
                  <a:lnTo>
                    <a:pt x="82488" y="35011"/>
                  </a:lnTo>
                  <a:lnTo>
                    <a:pt x="83854" y="34840"/>
                  </a:lnTo>
                  <a:lnTo>
                    <a:pt x="85221" y="34669"/>
                  </a:lnTo>
                  <a:lnTo>
                    <a:pt x="86416" y="34840"/>
                  </a:lnTo>
                  <a:lnTo>
                    <a:pt x="87612" y="35011"/>
                  </a:lnTo>
                  <a:lnTo>
                    <a:pt x="88807" y="35352"/>
                  </a:lnTo>
                  <a:lnTo>
                    <a:pt x="90344" y="36035"/>
                  </a:lnTo>
                  <a:lnTo>
                    <a:pt x="92223" y="36718"/>
                  </a:lnTo>
                  <a:lnTo>
                    <a:pt x="93931" y="37743"/>
                  </a:lnTo>
                  <a:lnTo>
                    <a:pt x="95468" y="38768"/>
                  </a:lnTo>
                  <a:lnTo>
                    <a:pt x="97005" y="39963"/>
                  </a:lnTo>
                  <a:lnTo>
                    <a:pt x="98200" y="41159"/>
                  </a:lnTo>
                  <a:lnTo>
                    <a:pt x="99396" y="42354"/>
                  </a:lnTo>
                  <a:lnTo>
                    <a:pt x="100420" y="43721"/>
                  </a:lnTo>
                  <a:lnTo>
                    <a:pt x="101274" y="45087"/>
                  </a:lnTo>
                  <a:lnTo>
                    <a:pt x="101445" y="45258"/>
                  </a:lnTo>
                  <a:lnTo>
                    <a:pt x="101445" y="45428"/>
                  </a:lnTo>
                  <a:lnTo>
                    <a:pt x="101445" y="45599"/>
                  </a:lnTo>
                  <a:lnTo>
                    <a:pt x="102470" y="47819"/>
                  </a:lnTo>
                  <a:lnTo>
                    <a:pt x="103153" y="50039"/>
                  </a:lnTo>
                  <a:lnTo>
                    <a:pt x="103665" y="52260"/>
                  </a:lnTo>
                  <a:lnTo>
                    <a:pt x="104007" y="54651"/>
                  </a:lnTo>
                  <a:lnTo>
                    <a:pt x="104177" y="57042"/>
                  </a:lnTo>
                  <a:lnTo>
                    <a:pt x="104177" y="59432"/>
                  </a:lnTo>
                  <a:lnTo>
                    <a:pt x="104007" y="64214"/>
                  </a:lnTo>
                  <a:lnTo>
                    <a:pt x="103665" y="67630"/>
                  </a:lnTo>
                  <a:lnTo>
                    <a:pt x="103324" y="70021"/>
                  </a:lnTo>
                  <a:lnTo>
                    <a:pt x="102811" y="72583"/>
                  </a:lnTo>
                  <a:lnTo>
                    <a:pt x="101957" y="75144"/>
                  </a:lnTo>
                  <a:lnTo>
                    <a:pt x="100933" y="77706"/>
                  </a:lnTo>
                  <a:lnTo>
                    <a:pt x="100249" y="78902"/>
                  </a:lnTo>
                  <a:lnTo>
                    <a:pt x="99566" y="80097"/>
                  </a:lnTo>
                  <a:lnTo>
                    <a:pt x="98712" y="81122"/>
                  </a:lnTo>
                  <a:lnTo>
                    <a:pt x="97688" y="82147"/>
                  </a:lnTo>
                  <a:lnTo>
                    <a:pt x="96151" y="83342"/>
                  </a:lnTo>
                  <a:lnTo>
                    <a:pt x="94443" y="84025"/>
                  </a:lnTo>
                  <a:lnTo>
                    <a:pt x="92564" y="84538"/>
                  </a:lnTo>
                  <a:lnTo>
                    <a:pt x="90515" y="84538"/>
                  </a:lnTo>
                  <a:lnTo>
                    <a:pt x="89319" y="84367"/>
                  </a:lnTo>
                  <a:lnTo>
                    <a:pt x="88295" y="84196"/>
                  </a:lnTo>
                  <a:lnTo>
                    <a:pt x="86075" y="83513"/>
                  </a:lnTo>
                  <a:lnTo>
                    <a:pt x="84196" y="82488"/>
                  </a:lnTo>
                  <a:lnTo>
                    <a:pt x="82317" y="81293"/>
                  </a:lnTo>
                  <a:lnTo>
                    <a:pt x="80780" y="80097"/>
                  </a:lnTo>
                  <a:lnTo>
                    <a:pt x="79243" y="78731"/>
                  </a:lnTo>
                  <a:lnTo>
                    <a:pt x="77023" y="76340"/>
                  </a:lnTo>
                  <a:lnTo>
                    <a:pt x="75657" y="74461"/>
                  </a:lnTo>
                  <a:lnTo>
                    <a:pt x="74461" y="72583"/>
                  </a:lnTo>
                  <a:lnTo>
                    <a:pt x="73437" y="70704"/>
                  </a:lnTo>
                  <a:lnTo>
                    <a:pt x="72583" y="68655"/>
                  </a:lnTo>
                  <a:lnTo>
                    <a:pt x="71900" y="66605"/>
                  </a:lnTo>
                  <a:lnTo>
                    <a:pt x="71558" y="64385"/>
                  </a:lnTo>
                  <a:lnTo>
                    <a:pt x="71216" y="62336"/>
                  </a:lnTo>
                  <a:lnTo>
                    <a:pt x="71216" y="60116"/>
                  </a:lnTo>
                  <a:lnTo>
                    <a:pt x="71387" y="56017"/>
                  </a:lnTo>
                  <a:lnTo>
                    <a:pt x="72070" y="52089"/>
                  </a:lnTo>
                  <a:lnTo>
                    <a:pt x="73095" y="48161"/>
                  </a:lnTo>
                  <a:lnTo>
                    <a:pt x="74461" y="44404"/>
                  </a:lnTo>
                  <a:lnTo>
                    <a:pt x="75657" y="42013"/>
                  </a:lnTo>
                  <a:lnTo>
                    <a:pt x="76852" y="39963"/>
                  </a:lnTo>
                  <a:lnTo>
                    <a:pt x="77535" y="38939"/>
                  </a:lnTo>
                  <a:lnTo>
                    <a:pt x="78219" y="38085"/>
                  </a:lnTo>
                  <a:lnTo>
                    <a:pt x="79072" y="37402"/>
                  </a:lnTo>
                  <a:lnTo>
                    <a:pt x="79926" y="36718"/>
                  </a:lnTo>
                  <a:lnTo>
                    <a:pt x="80097" y="36548"/>
                  </a:lnTo>
                  <a:lnTo>
                    <a:pt x="80439" y="36206"/>
                  </a:lnTo>
                  <a:lnTo>
                    <a:pt x="80439" y="35865"/>
                  </a:lnTo>
                  <a:lnTo>
                    <a:pt x="80439" y="35523"/>
                  </a:lnTo>
                  <a:lnTo>
                    <a:pt x="80268" y="35011"/>
                  </a:lnTo>
                  <a:lnTo>
                    <a:pt x="80268" y="34157"/>
                  </a:lnTo>
                  <a:lnTo>
                    <a:pt x="80268" y="33644"/>
                  </a:lnTo>
                  <a:lnTo>
                    <a:pt x="80268" y="33303"/>
                  </a:lnTo>
                  <a:lnTo>
                    <a:pt x="80268" y="30912"/>
                  </a:lnTo>
                  <a:lnTo>
                    <a:pt x="80097" y="30912"/>
                  </a:lnTo>
                  <a:lnTo>
                    <a:pt x="80097" y="30741"/>
                  </a:lnTo>
                  <a:close/>
                  <a:moveTo>
                    <a:pt x="63873" y="60628"/>
                  </a:moveTo>
                  <a:lnTo>
                    <a:pt x="65581" y="62165"/>
                  </a:lnTo>
                  <a:lnTo>
                    <a:pt x="67118" y="63360"/>
                  </a:lnTo>
                  <a:lnTo>
                    <a:pt x="68655" y="64898"/>
                  </a:lnTo>
                  <a:lnTo>
                    <a:pt x="69338" y="66093"/>
                  </a:lnTo>
                  <a:lnTo>
                    <a:pt x="69850" y="67118"/>
                  </a:lnTo>
                  <a:lnTo>
                    <a:pt x="70192" y="68313"/>
                  </a:lnTo>
                  <a:lnTo>
                    <a:pt x="70533" y="69509"/>
                  </a:lnTo>
                  <a:lnTo>
                    <a:pt x="70704" y="70875"/>
                  </a:lnTo>
                  <a:lnTo>
                    <a:pt x="70704" y="72070"/>
                  </a:lnTo>
                  <a:lnTo>
                    <a:pt x="70533" y="74461"/>
                  </a:lnTo>
                  <a:lnTo>
                    <a:pt x="70192" y="77706"/>
                  </a:lnTo>
                  <a:lnTo>
                    <a:pt x="69679" y="80780"/>
                  </a:lnTo>
                  <a:lnTo>
                    <a:pt x="68996" y="83513"/>
                  </a:lnTo>
                  <a:lnTo>
                    <a:pt x="68142" y="86245"/>
                  </a:lnTo>
                  <a:lnTo>
                    <a:pt x="67288" y="88636"/>
                  </a:lnTo>
                  <a:lnTo>
                    <a:pt x="66264" y="90856"/>
                  </a:lnTo>
                  <a:lnTo>
                    <a:pt x="65068" y="92735"/>
                  </a:lnTo>
                  <a:lnTo>
                    <a:pt x="63702" y="94443"/>
                  </a:lnTo>
                  <a:lnTo>
                    <a:pt x="62507" y="95809"/>
                  </a:lnTo>
                  <a:lnTo>
                    <a:pt x="61140" y="96663"/>
                  </a:lnTo>
                  <a:lnTo>
                    <a:pt x="59774" y="97346"/>
                  </a:lnTo>
                  <a:lnTo>
                    <a:pt x="58066" y="97517"/>
                  </a:lnTo>
                  <a:lnTo>
                    <a:pt x="57042" y="97517"/>
                  </a:lnTo>
                  <a:lnTo>
                    <a:pt x="55846" y="97346"/>
                  </a:lnTo>
                  <a:lnTo>
                    <a:pt x="54821" y="97175"/>
                  </a:lnTo>
                  <a:lnTo>
                    <a:pt x="53626" y="96834"/>
                  </a:lnTo>
                  <a:lnTo>
                    <a:pt x="52601" y="96151"/>
                  </a:lnTo>
                  <a:lnTo>
                    <a:pt x="51406" y="95638"/>
                  </a:lnTo>
                  <a:lnTo>
                    <a:pt x="50381" y="94784"/>
                  </a:lnTo>
                  <a:lnTo>
                    <a:pt x="49356" y="93931"/>
                  </a:lnTo>
                  <a:lnTo>
                    <a:pt x="47990" y="92393"/>
                  </a:lnTo>
                  <a:lnTo>
                    <a:pt x="46624" y="90856"/>
                  </a:lnTo>
                  <a:lnTo>
                    <a:pt x="45599" y="89319"/>
                  </a:lnTo>
                  <a:lnTo>
                    <a:pt x="44574" y="87441"/>
                  </a:lnTo>
                  <a:lnTo>
                    <a:pt x="43891" y="85733"/>
                  </a:lnTo>
                  <a:lnTo>
                    <a:pt x="43208" y="83854"/>
                  </a:lnTo>
                  <a:lnTo>
                    <a:pt x="42867" y="81805"/>
                  </a:lnTo>
                  <a:lnTo>
                    <a:pt x="42696" y="79926"/>
                  </a:lnTo>
                  <a:lnTo>
                    <a:pt x="45770" y="78560"/>
                  </a:lnTo>
                  <a:lnTo>
                    <a:pt x="48844" y="76852"/>
                  </a:lnTo>
                  <a:lnTo>
                    <a:pt x="51406" y="75315"/>
                  </a:lnTo>
                  <a:lnTo>
                    <a:pt x="53967" y="73437"/>
                  </a:lnTo>
                  <a:lnTo>
                    <a:pt x="56188" y="71558"/>
                  </a:lnTo>
                  <a:lnTo>
                    <a:pt x="58237" y="69509"/>
                  </a:lnTo>
                  <a:lnTo>
                    <a:pt x="60116" y="67459"/>
                  </a:lnTo>
                  <a:lnTo>
                    <a:pt x="61653" y="65239"/>
                  </a:lnTo>
                  <a:lnTo>
                    <a:pt x="62848" y="62848"/>
                  </a:lnTo>
                  <a:lnTo>
                    <a:pt x="63873" y="60628"/>
                  </a:lnTo>
                  <a:close/>
                  <a:moveTo>
                    <a:pt x="98883" y="4953"/>
                  </a:moveTo>
                  <a:lnTo>
                    <a:pt x="99396" y="5124"/>
                  </a:lnTo>
                  <a:lnTo>
                    <a:pt x="100079" y="5465"/>
                  </a:lnTo>
                  <a:lnTo>
                    <a:pt x="100762" y="6319"/>
                  </a:lnTo>
                  <a:lnTo>
                    <a:pt x="101274" y="7002"/>
                  </a:lnTo>
                  <a:lnTo>
                    <a:pt x="101616" y="8027"/>
                  </a:lnTo>
                  <a:lnTo>
                    <a:pt x="101957" y="9222"/>
                  </a:lnTo>
                  <a:lnTo>
                    <a:pt x="102299" y="10418"/>
                  </a:lnTo>
                  <a:lnTo>
                    <a:pt x="102128" y="10930"/>
                  </a:lnTo>
                  <a:lnTo>
                    <a:pt x="101957" y="11443"/>
                  </a:lnTo>
                  <a:lnTo>
                    <a:pt x="102128" y="11613"/>
                  </a:lnTo>
                  <a:lnTo>
                    <a:pt x="102128" y="11784"/>
                  </a:lnTo>
                  <a:lnTo>
                    <a:pt x="101957" y="11955"/>
                  </a:lnTo>
                  <a:lnTo>
                    <a:pt x="100420" y="14004"/>
                  </a:lnTo>
                  <a:lnTo>
                    <a:pt x="98542" y="16054"/>
                  </a:lnTo>
                  <a:lnTo>
                    <a:pt x="96321" y="18103"/>
                  </a:lnTo>
                  <a:lnTo>
                    <a:pt x="93931" y="20153"/>
                  </a:lnTo>
                  <a:lnTo>
                    <a:pt x="92564" y="22031"/>
                  </a:lnTo>
                  <a:lnTo>
                    <a:pt x="92906" y="21348"/>
                  </a:lnTo>
                  <a:lnTo>
                    <a:pt x="92906" y="21177"/>
                  </a:lnTo>
                  <a:lnTo>
                    <a:pt x="92735" y="21177"/>
                  </a:lnTo>
                  <a:lnTo>
                    <a:pt x="89319" y="23739"/>
                  </a:lnTo>
                  <a:lnTo>
                    <a:pt x="89149" y="23910"/>
                  </a:lnTo>
                  <a:lnTo>
                    <a:pt x="88978" y="23910"/>
                  </a:lnTo>
                  <a:lnTo>
                    <a:pt x="87441" y="25105"/>
                  </a:lnTo>
                  <a:lnTo>
                    <a:pt x="84879" y="27325"/>
                  </a:lnTo>
                  <a:lnTo>
                    <a:pt x="84708" y="27155"/>
                  </a:lnTo>
                  <a:lnTo>
                    <a:pt x="84537" y="27155"/>
                  </a:lnTo>
                  <a:lnTo>
                    <a:pt x="82147" y="29033"/>
                  </a:lnTo>
                  <a:lnTo>
                    <a:pt x="80268" y="30399"/>
                  </a:lnTo>
                  <a:lnTo>
                    <a:pt x="80268" y="30570"/>
                  </a:lnTo>
                  <a:lnTo>
                    <a:pt x="79926" y="30570"/>
                  </a:lnTo>
                  <a:lnTo>
                    <a:pt x="76169" y="33644"/>
                  </a:lnTo>
                  <a:lnTo>
                    <a:pt x="73266" y="36035"/>
                  </a:lnTo>
                  <a:lnTo>
                    <a:pt x="70192" y="38426"/>
                  </a:lnTo>
                  <a:lnTo>
                    <a:pt x="67118" y="40646"/>
                  </a:lnTo>
                  <a:lnTo>
                    <a:pt x="63873" y="42525"/>
                  </a:lnTo>
                  <a:lnTo>
                    <a:pt x="63873" y="42696"/>
                  </a:lnTo>
                  <a:lnTo>
                    <a:pt x="63873" y="42867"/>
                  </a:lnTo>
                  <a:lnTo>
                    <a:pt x="64044" y="44233"/>
                  </a:lnTo>
                  <a:lnTo>
                    <a:pt x="64044" y="45770"/>
                  </a:lnTo>
                  <a:lnTo>
                    <a:pt x="64044" y="46111"/>
                  </a:lnTo>
                  <a:lnTo>
                    <a:pt x="63873" y="47136"/>
                  </a:lnTo>
                  <a:lnTo>
                    <a:pt x="63531" y="47990"/>
                  </a:lnTo>
                  <a:lnTo>
                    <a:pt x="63531" y="48161"/>
                  </a:lnTo>
                  <a:lnTo>
                    <a:pt x="63360" y="48161"/>
                  </a:lnTo>
                  <a:lnTo>
                    <a:pt x="63360" y="48332"/>
                  </a:lnTo>
                  <a:lnTo>
                    <a:pt x="64044" y="50381"/>
                  </a:lnTo>
                  <a:lnTo>
                    <a:pt x="64214" y="50552"/>
                  </a:lnTo>
                  <a:lnTo>
                    <a:pt x="64385" y="50381"/>
                  </a:lnTo>
                  <a:lnTo>
                    <a:pt x="64898" y="48673"/>
                  </a:lnTo>
                  <a:lnTo>
                    <a:pt x="65581" y="45599"/>
                  </a:lnTo>
                  <a:lnTo>
                    <a:pt x="65751" y="44404"/>
                  </a:lnTo>
                  <a:lnTo>
                    <a:pt x="65922" y="42867"/>
                  </a:lnTo>
                  <a:lnTo>
                    <a:pt x="66093" y="42183"/>
                  </a:lnTo>
                  <a:lnTo>
                    <a:pt x="66435" y="41842"/>
                  </a:lnTo>
                  <a:lnTo>
                    <a:pt x="66264" y="42696"/>
                  </a:lnTo>
                  <a:lnTo>
                    <a:pt x="66093" y="44745"/>
                  </a:lnTo>
                  <a:lnTo>
                    <a:pt x="65922" y="46111"/>
                  </a:lnTo>
                  <a:lnTo>
                    <a:pt x="65410" y="48332"/>
                  </a:lnTo>
                  <a:lnTo>
                    <a:pt x="64898" y="50552"/>
                  </a:lnTo>
                  <a:lnTo>
                    <a:pt x="64556" y="52260"/>
                  </a:lnTo>
                  <a:lnTo>
                    <a:pt x="64727" y="53455"/>
                  </a:lnTo>
                  <a:lnTo>
                    <a:pt x="64727" y="54480"/>
                  </a:lnTo>
                  <a:lnTo>
                    <a:pt x="64556" y="56017"/>
                  </a:lnTo>
                  <a:lnTo>
                    <a:pt x="64385" y="57383"/>
                  </a:lnTo>
                  <a:lnTo>
                    <a:pt x="64385" y="57554"/>
                  </a:lnTo>
                  <a:lnTo>
                    <a:pt x="64898" y="58920"/>
                  </a:lnTo>
                  <a:lnTo>
                    <a:pt x="65581" y="60286"/>
                  </a:lnTo>
                  <a:lnTo>
                    <a:pt x="67118" y="61482"/>
                  </a:lnTo>
                  <a:lnTo>
                    <a:pt x="68313" y="62848"/>
                  </a:lnTo>
                  <a:lnTo>
                    <a:pt x="69509" y="64385"/>
                  </a:lnTo>
                  <a:lnTo>
                    <a:pt x="70533" y="65751"/>
                  </a:lnTo>
                  <a:lnTo>
                    <a:pt x="71046" y="66947"/>
                  </a:lnTo>
                  <a:lnTo>
                    <a:pt x="71387" y="67972"/>
                  </a:lnTo>
                  <a:lnTo>
                    <a:pt x="71729" y="69338"/>
                  </a:lnTo>
                  <a:lnTo>
                    <a:pt x="71900" y="70533"/>
                  </a:lnTo>
                  <a:lnTo>
                    <a:pt x="71900" y="72924"/>
                  </a:lnTo>
                  <a:lnTo>
                    <a:pt x="71558" y="75486"/>
                  </a:lnTo>
                  <a:lnTo>
                    <a:pt x="71216" y="78219"/>
                  </a:lnTo>
                  <a:lnTo>
                    <a:pt x="70704" y="81293"/>
                  </a:lnTo>
                  <a:lnTo>
                    <a:pt x="70021" y="84196"/>
                  </a:lnTo>
                  <a:lnTo>
                    <a:pt x="69167" y="87099"/>
                  </a:lnTo>
                  <a:lnTo>
                    <a:pt x="68142" y="90003"/>
                  </a:lnTo>
                  <a:lnTo>
                    <a:pt x="66776" y="92393"/>
                  </a:lnTo>
                  <a:lnTo>
                    <a:pt x="65922" y="93589"/>
                  </a:lnTo>
                  <a:lnTo>
                    <a:pt x="65068" y="94784"/>
                  </a:lnTo>
                  <a:lnTo>
                    <a:pt x="64214" y="95638"/>
                  </a:lnTo>
                  <a:lnTo>
                    <a:pt x="63190" y="96663"/>
                  </a:lnTo>
                  <a:lnTo>
                    <a:pt x="61653" y="97517"/>
                  </a:lnTo>
                  <a:lnTo>
                    <a:pt x="60116" y="98200"/>
                  </a:lnTo>
                  <a:lnTo>
                    <a:pt x="58749" y="98542"/>
                  </a:lnTo>
                  <a:lnTo>
                    <a:pt x="57383" y="98712"/>
                  </a:lnTo>
                  <a:lnTo>
                    <a:pt x="56017" y="98542"/>
                  </a:lnTo>
                  <a:lnTo>
                    <a:pt x="54821" y="98371"/>
                  </a:lnTo>
                  <a:lnTo>
                    <a:pt x="53626" y="97859"/>
                  </a:lnTo>
                  <a:lnTo>
                    <a:pt x="52601" y="97346"/>
                  </a:lnTo>
                  <a:lnTo>
                    <a:pt x="50552" y="96151"/>
                  </a:lnTo>
                  <a:lnTo>
                    <a:pt x="48673" y="94443"/>
                  </a:lnTo>
                  <a:lnTo>
                    <a:pt x="46965" y="92564"/>
                  </a:lnTo>
                  <a:lnTo>
                    <a:pt x="45428" y="90344"/>
                  </a:lnTo>
                  <a:lnTo>
                    <a:pt x="44233" y="87953"/>
                  </a:lnTo>
                  <a:lnTo>
                    <a:pt x="43208" y="85562"/>
                  </a:lnTo>
                  <a:lnTo>
                    <a:pt x="42696" y="83171"/>
                  </a:lnTo>
                  <a:lnTo>
                    <a:pt x="42354" y="80951"/>
                  </a:lnTo>
                  <a:lnTo>
                    <a:pt x="42696" y="82659"/>
                  </a:lnTo>
                  <a:lnTo>
                    <a:pt x="43037" y="84538"/>
                  </a:lnTo>
                  <a:lnTo>
                    <a:pt x="43721" y="86416"/>
                  </a:lnTo>
                  <a:lnTo>
                    <a:pt x="44574" y="88124"/>
                  </a:lnTo>
                  <a:lnTo>
                    <a:pt x="45428" y="89661"/>
                  </a:lnTo>
                  <a:lnTo>
                    <a:pt x="46453" y="91369"/>
                  </a:lnTo>
                  <a:lnTo>
                    <a:pt x="47819" y="92735"/>
                  </a:lnTo>
                  <a:lnTo>
                    <a:pt x="49015" y="94101"/>
                  </a:lnTo>
                  <a:lnTo>
                    <a:pt x="50210" y="95126"/>
                  </a:lnTo>
                  <a:lnTo>
                    <a:pt x="51235" y="95809"/>
                  </a:lnTo>
                  <a:lnTo>
                    <a:pt x="52430" y="96492"/>
                  </a:lnTo>
                  <a:lnTo>
                    <a:pt x="53626" y="97005"/>
                  </a:lnTo>
                  <a:lnTo>
                    <a:pt x="54651" y="97517"/>
                  </a:lnTo>
                  <a:lnTo>
                    <a:pt x="55846" y="97688"/>
                  </a:lnTo>
                  <a:lnTo>
                    <a:pt x="57042" y="97859"/>
                  </a:lnTo>
                  <a:lnTo>
                    <a:pt x="58066" y="97859"/>
                  </a:lnTo>
                  <a:lnTo>
                    <a:pt x="59774" y="97688"/>
                  </a:lnTo>
                  <a:lnTo>
                    <a:pt x="61311" y="97005"/>
                  </a:lnTo>
                  <a:lnTo>
                    <a:pt x="62677" y="95980"/>
                  </a:lnTo>
                  <a:lnTo>
                    <a:pt x="64044" y="94784"/>
                  </a:lnTo>
                  <a:lnTo>
                    <a:pt x="65410" y="92906"/>
                  </a:lnTo>
                  <a:lnTo>
                    <a:pt x="66605" y="91027"/>
                  </a:lnTo>
                  <a:lnTo>
                    <a:pt x="67630" y="88807"/>
                  </a:lnTo>
                  <a:lnTo>
                    <a:pt x="68484" y="86245"/>
                  </a:lnTo>
                  <a:lnTo>
                    <a:pt x="69338" y="83684"/>
                  </a:lnTo>
                  <a:lnTo>
                    <a:pt x="70021" y="80780"/>
                  </a:lnTo>
                  <a:lnTo>
                    <a:pt x="70533" y="77706"/>
                  </a:lnTo>
                  <a:lnTo>
                    <a:pt x="70875" y="74461"/>
                  </a:lnTo>
                  <a:lnTo>
                    <a:pt x="71046" y="72070"/>
                  </a:lnTo>
                  <a:lnTo>
                    <a:pt x="71046" y="70704"/>
                  </a:lnTo>
                  <a:lnTo>
                    <a:pt x="70875" y="69509"/>
                  </a:lnTo>
                  <a:lnTo>
                    <a:pt x="70533" y="68313"/>
                  </a:lnTo>
                  <a:lnTo>
                    <a:pt x="70192" y="66947"/>
                  </a:lnTo>
                  <a:lnTo>
                    <a:pt x="69679" y="65922"/>
                  </a:lnTo>
                  <a:lnTo>
                    <a:pt x="68826" y="64727"/>
                  </a:lnTo>
                  <a:lnTo>
                    <a:pt x="67459" y="63190"/>
                  </a:lnTo>
                  <a:lnTo>
                    <a:pt x="65751" y="61823"/>
                  </a:lnTo>
                  <a:lnTo>
                    <a:pt x="63873" y="60116"/>
                  </a:lnTo>
                  <a:lnTo>
                    <a:pt x="63702" y="60116"/>
                  </a:lnTo>
                  <a:lnTo>
                    <a:pt x="63702" y="60286"/>
                  </a:lnTo>
                  <a:lnTo>
                    <a:pt x="62677" y="62507"/>
                  </a:lnTo>
                  <a:lnTo>
                    <a:pt x="61311" y="64898"/>
                  </a:lnTo>
                  <a:lnTo>
                    <a:pt x="59945" y="67118"/>
                  </a:lnTo>
                  <a:lnTo>
                    <a:pt x="58066" y="69167"/>
                  </a:lnTo>
                  <a:lnTo>
                    <a:pt x="56017" y="71216"/>
                  </a:lnTo>
                  <a:lnTo>
                    <a:pt x="53797" y="73266"/>
                  </a:lnTo>
                  <a:lnTo>
                    <a:pt x="51235" y="74974"/>
                  </a:lnTo>
                  <a:lnTo>
                    <a:pt x="48673" y="76682"/>
                  </a:lnTo>
                  <a:lnTo>
                    <a:pt x="45428" y="78219"/>
                  </a:lnTo>
                  <a:lnTo>
                    <a:pt x="42354" y="79756"/>
                  </a:lnTo>
                  <a:lnTo>
                    <a:pt x="42183" y="79756"/>
                  </a:lnTo>
                  <a:lnTo>
                    <a:pt x="39622" y="80780"/>
                  </a:lnTo>
                  <a:lnTo>
                    <a:pt x="37231" y="81634"/>
                  </a:lnTo>
                  <a:lnTo>
                    <a:pt x="34840" y="82147"/>
                  </a:lnTo>
                  <a:lnTo>
                    <a:pt x="32620" y="82659"/>
                  </a:lnTo>
                  <a:lnTo>
                    <a:pt x="30400" y="82830"/>
                  </a:lnTo>
                  <a:lnTo>
                    <a:pt x="28179" y="83000"/>
                  </a:lnTo>
                  <a:lnTo>
                    <a:pt x="26130" y="82830"/>
                  </a:lnTo>
                  <a:lnTo>
                    <a:pt x="24251" y="82488"/>
                  </a:lnTo>
                  <a:lnTo>
                    <a:pt x="22885" y="82147"/>
                  </a:lnTo>
                  <a:lnTo>
                    <a:pt x="21519" y="81634"/>
                  </a:lnTo>
                  <a:lnTo>
                    <a:pt x="20323" y="81122"/>
                  </a:lnTo>
                  <a:lnTo>
                    <a:pt x="19128" y="80439"/>
                  </a:lnTo>
                  <a:lnTo>
                    <a:pt x="18103" y="79585"/>
                  </a:lnTo>
                  <a:lnTo>
                    <a:pt x="17249" y="78560"/>
                  </a:lnTo>
                  <a:lnTo>
                    <a:pt x="16395" y="77535"/>
                  </a:lnTo>
                  <a:lnTo>
                    <a:pt x="15541" y="76340"/>
                  </a:lnTo>
                  <a:lnTo>
                    <a:pt x="14858" y="74803"/>
                  </a:lnTo>
                  <a:lnTo>
                    <a:pt x="14175" y="73266"/>
                  </a:lnTo>
                  <a:lnTo>
                    <a:pt x="13834" y="71387"/>
                  </a:lnTo>
                  <a:lnTo>
                    <a:pt x="13492" y="69679"/>
                  </a:lnTo>
                  <a:lnTo>
                    <a:pt x="13492" y="67801"/>
                  </a:lnTo>
                  <a:lnTo>
                    <a:pt x="13492" y="65922"/>
                  </a:lnTo>
                  <a:lnTo>
                    <a:pt x="13834" y="63873"/>
                  </a:lnTo>
                  <a:lnTo>
                    <a:pt x="14346" y="61994"/>
                  </a:lnTo>
                  <a:lnTo>
                    <a:pt x="14858" y="60457"/>
                  </a:lnTo>
                  <a:lnTo>
                    <a:pt x="15541" y="58920"/>
                  </a:lnTo>
                  <a:lnTo>
                    <a:pt x="17078" y="55846"/>
                  </a:lnTo>
                  <a:lnTo>
                    <a:pt x="18957" y="52943"/>
                  </a:lnTo>
                  <a:lnTo>
                    <a:pt x="20836" y="50381"/>
                  </a:lnTo>
                  <a:lnTo>
                    <a:pt x="20836" y="50210"/>
                  </a:lnTo>
                  <a:lnTo>
                    <a:pt x="20665" y="50039"/>
                  </a:lnTo>
                  <a:lnTo>
                    <a:pt x="19469" y="50893"/>
                  </a:lnTo>
                  <a:lnTo>
                    <a:pt x="18274" y="51577"/>
                  </a:lnTo>
                  <a:lnTo>
                    <a:pt x="18103" y="51577"/>
                  </a:lnTo>
                  <a:lnTo>
                    <a:pt x="18103" y="51918"/>
                  </a:lnTo>
                  <a:lnTo>
                    <a:pt x="17932" y="51918"/>
                  </a:lnTo>
                  <a:lnTo>
                    <a:pt x="17762" y="51747"/>
                  </a:lnTo>
                  <a:lnTo>
                    <a:pt x="15200" y="52943"/>
                  </a:lnTo>
                  <a:lnTo>
                    <a:pt x="12467" y="53797"/>
                  </a:lnTo>
                  <a:lnTo>
                    <a:pt x="9393" y="54651"/>
                  </a:lnTo>
                  <a:lnTo>
                    <a:pt x="6319" y="55334"/>
                  </a:lnTo>
                  <a:lnTo>
                    <a:pt x="3416" y="55846"/>
                  </a:lnTo>
                  <a:lnTo>
                    <a:pt x="1025" y="56017"/>
                  </a:lnTo>
                  <a:lnTo>
                    <a:pt x="513" y="56017"/>
                  </a:lnTo>
                  <a:lnTo>
                    <a:pt x="683" y="55675"/>
                  </a:lnTo>
                  <a:lnTo>
                    <a:pt x="683" y="55846"/>
                  </a:lnTo>
                  <a:lnTo>
                    <a:pt x="854" y="55846"/>
                  </a:lnTo>
                  <a:lnTo>
                    <a:pt x="3245" y="55504"/>
                  </a:lnTo>
                  <a:lnTo>
                    <a:pt x="5978" y="54992"/>
                  </a:lnTo>
                  <a:lnTo>
                    <a:pt x="8881" y="54309"/>
                  </a:lnTo>
                  <a:lnTo>
                    <a:pt x="9052" y="54309"/>
                  </a:lnTo>
                  <a:lnTo>
                    <a:pt x="11955" y="53455"/>
                  </a:lnTo>
                  <a:lnTo>
                    <a:pt x="14517" y="52601"/>
                  </a:lnTo>
                  <a:lnTo>
                    <a:pt x="17249" y="51406"/>
                  </a:lnTo>
                  <a:lnTo>
                    <a:pt x="17932" y="50893"/>
                  </a:lnTo>
                  <a:lnTo>
                    <a:pt x="18274" y="50893"/>
                  </a:lnTo>
                  <a:lnTo>
                    <a:pt x="19299" y="50210"/>
                  </a:lnTo>
                  <a:lnTo>
                    <a:pt x="20665" y="49356"/>
                  </a:lnTo>
                  <a:lnTo>
                    <a:pt x="20665" y="49186"/>
                  </a:lnTo>
                  <a:lnTo>
                    <a:pt x="20836" y="49186"/>
                  </a:lnTo>
                  <a:lnTo>
                    <a:pt x="22031" y="48673"/>
                  </a:lnTo>
                  <a:lnTo>
                    <a:pt x="22202" y="48673"/>
                  </a:lnTo>
                  <a:lnTo>
                    <a:pt x="22373" y="48161"/>
                  </a:lnTo>
                  <a:lnTo>
                    <a:pt x="22373" y="47990"/>
                  </a:lnTo>
                  <a:lnTo>
                    <a:pt x="22544" y="46965"/>
                  </a:lnTo>
                  <a:lnTo>
                    <a:pt x="22714" y="46111"/>
                  </a:lnTo>
                  <a:lnTo>
                    <a:pt x="23227" y="44062"/>
                  </a:lnTo>
                  <a:lnTo>
                    <a:pt x="23910" y="41671"/>
                  </a:lnTo>
                  <a:lnTo>
                    <a:pt x="24593" y="38255"/>
                  </a:lnTo>
                  <a:lnTo>
                    <a:pt x="24764" y="35181"/>
                  </a:lnTo>
                  <a:lnTo>
                    <a:pt x="24764" y="37060"/>
                  </a:lnTo>
                  <a:lnTo>
                    <a:pt x="24593" y="38768"/>
                  </a:lnTo>
                  <a:lnTo>
                    <a:pt x="24081" y="41671"/>
                  </a:lnTo>
                  <a:lnTo>
                    <a:pt x="23910" y="43037"/>
                  </a:lnTo>
                  <a:lnTo>
                    <a:pt x="23397" y="45258"/>
                  </a:lnTo>
                  <a:lnTo>
                    <a:pt x="23056" y="46282"/>
                  </a:lnTo>
                  <a:lnTo>
                    <a:pt x="22714" y="47307"/>
                  </a:lnTo>
                  <a:lnTo>
                    <a:pt x="22714" y="47478"/>
                  </a:lnTo>
                  <a:lnTo>
                    <a:pt x="23056" y="47478"/>
                  </a:lnTo>
                  <a:lnTo>
                    <a:pt x="24081" y="45941"/>
                  </a:lnTo>
                  <a:lnTo>
                    <a:pt x="24251" y="45770"/>
                  </a:lnTo>
                  <a:lnTo>
                    <a:pt x="25788" y="43721"/>
                  </a:lnTo>
                  <a:lnTo>
                    <a:pt x="27325" y="41842"/>
                  </a:lnTo>
                  <a:lnTo>
                    <a:pt x="29033" y="40134"/>
                  </a:lnTo>
                  <a:lnTo>
                    <a:pt x="30912" y="38597"/>
                  </a:lnTo>
                  <a:lnTo>
                    <a:pt x="31083" y="38426"/>
                  </a:lnTo>
                  <a:lnTo>
                    <a:pt x="31253" y="38426"/>
                  </a:lnTo>
                  <a:lnTo>
                    <a:pt x="32790" y="37572"/>
                  </a:lnTo>
                  <a:lnTo>
                    <a:pt x="32790" y="37402"/>
                  </a:lnTo>
                  <a:lnTo>
                    <a:pt x="32961" y="37402"/>
                  </a:lnTo>
                  <a:lnTo>
                    <a:pt x="33815" y="37060"/>
                  </a:lnTo>
                  <a:lnTo>
                    <a:pt x="33986" y="36889"/>
                  </a:lnTo>
                  <a:lnTo>
                    <a:pt x="34157" y="36889"/>
                  </a:lnTo>
                  <a:lnTo>
                    <a:pt x="34328" y="36718"/>
                  </a:lnTo>
                  <a:lnTo>
                    <a:pt x="34498" y="36718"/>
                  </a:lnTo>
                  <a:lnTo>
                    <a:pt x="35865" y="36035"/>
                  </a:lnTo>
                  <a:lnTo>
                    <a:pt x="37402" y="35523"/>
                  </a:lnTo>
                  <a:lnTo>
                    <a:pt x="39109" y="35352"/>
                  </a:lnTo>
                  <a:lnTo>
                    <a:pt x="41159" y="35352"/>
                  </a:lnTo>
                  <a:lnTo>
                    <a:pt x="41159" y="35181"/>
                  </a:lnTo>
                  <a:lnTo>
                    <a:pt x="41330" y="35352"/>
                  </a:lnTo>
                  <a:lnTo>
                    <a:pt x="43037" y="35523"/>
                  </a:lnTo>
                  <a:lnTo>
                    <a:pt x="43208" y="35523"/>
                  </a:lnTo>
                  <a:lnTo>
                    <a:pt x="44404" y="35694"/>
                  </a:lnTo>
                  <a:lnTo>
                    <a:pt x="44574" y="35865"/>
                  </a:lnTo>
                  <a:lnTo>
                    <a:pt x="45770" y="36035"/>
                  </a:lnTo>
                  <a:lnTo>
                    <a:pt x="45941" y="36035"/>
                  </a:lnTo>
                  <a:lnTo>
                    <a:pt x="45941" y="36206"/>
                  </a:lnTo>
                  <a:lnTo>
                    <a:pt x="46795" y="36377"/>
                  </a:lnTo>
                  <a:lnTo>
                    <a:pt x="47136" y="36377"/>
                  </a:lnTo>
                  <a:lnTo>
                    <a:pt x="47412" y="35641"/>
                  </a:lnTo>
                  <a:lnTo>
                    <a:pt x="47307" y="36377"/>
                  </a:lnTo>
                  <a:lnTo>
                    <a:pt x="47478" y="36548"/>
                  </a:lnTo>
                  <a:lnTo>
                    <a:pt x="47990" y="36718"/>
                  </a:lnTo>
                  <a:lnTo>
                    <a:pt x="48161" y="36889"/>
                  </a:lnTo>
                  <a:lnTo>
                    <a:pt x="48332" y="36889"/>
                  </a:lnTo>
                  <a:lnTo>
                    <a:pt x="50210" y="37572"/>
                  </a:lnTo>
                  <a:lnTo>
                    <a:pt x="50381" y="37402"/>
                  </a:lnTo>
                  <a:lnTo>
                    <a:pt x="51201" y="35216"/>
                  </a:lnTo>
                  <a:lnTo>
                    <a:pt x="51201" y="35216"/>
                  </a:lnTo>
                  <a:lnTo>
                    <a:pt x="50723" y="36889"/>
                  </a:lnTo>
                  <a:lnTo>
                    <a:pt x="50552" y="37231"/>
                  </a:lnTo>
                  <a:lnTo>
                    <a:pt x="50552" y="37402"/>
                  </a:lnTo>
                  <a:lnTo>
                    <a:pt x="50723" y="37572"/>
                  </a:lnTo>
                  <a:lnTo>
                    <a:pt x="50552" y="37743"/>
                  </a:lnTo>
                  <a:lnTo>
                    <a:pt x="50723" y="37743"/>
                  </a:lnTo>
                  <a:lnTo>
                    <a:pt x="51064" y="37914"/>
                  </a:lnTo>
                  <a:lnTo>
                    <a:pt x="51577" y="38255"/>
                  </a:lnTo>
                  <a:lnTo>
                    <a:pt x="51747" y="38255"/>
                  </a:lnTo>
                  <a:lnTo>
                    <a:pt x="53455" y="39109"/>
                  </a:lnTo>
                  <a:lnTo>
                    <a:pt x="56017" y="40646"/>
                  </a:lnTo>
                  <a:lnTo>
                    <a:pt x="58408" y="42354"/>
                  </a:lnTo>
                  <a:lnTo>
                    <a:pt x="58579" y="42525"/>
                  </a:lnTo>
                  <a:lnTo>
                    <a:pt x="58579" y="42354"/>
                  </a:lnTo>
                  <a:lnTo>
                    <a:pt x="58749" y="42696"/>
                  </a:lnTo>
                  <a:lnTo>
                    <a:pt x="60457" y="44404"/>
                  </a:lnTo>
                  <a:lnTo>
                    <a:pt x="61994" y="46111"/>
                  </a:lnTo>
                  <a:lnTo>
                    <a:pt x="63019" y="47990"/>
                  </a:lnTo>
                  <a:lnTo>
                    <a:pt x="63190" y="47990"/>
                  </a:lnTo>
                  <a:lnTo>
                    <a:pt x="63360" y="47819"/>
                  </a:lnTo>
                  <a:lnTo>
                    <a:pt x="63360" y="47136"/>
                  </a:lnTo>
                  <a:lnTo>
                    <a:pt x="63531" y="46453"/>
                  </a:lnTo>
                  <a:lnTo>
                    <a:pt x="63531" y="45599"/>
                  </a:lnTo>
                  <a:lnTo>
                    <a:pt x="63702" y="44916"/>
                  </a:lnTo>
                  <a:lnTo>
                    <a:pt x="63873" y="42867"/>
                  </a:lnTo>
                  <a:lnTo>
                    <a:pt x="63702" y="42696"/>
                  </a:lnTo>
                  <a:lnTo>
                    <a:pt x="63531" y="42696"/>
                  </a:lnTo>
                  <a:lnTo>
                    <a:pt x="61994" y="43550"/>
                  </a:lnTo>
                  <a:lnTo>
                    <a:pt x="61994" y="43550"/>
                  </a:lnTo>
                  <a:lnTo>
                    <a:pt x="66776" y="40476"/>
                  </a:lnTo>
                  <a:lnTo>
                    <a:pt x="69167" y="38939"/>
                  </a:lnTo>
                  <a:lnTo>
                    <a:pt x="71558" y="37060"/>
                  </a:lnTo>
                  <a:lnTo>
                    <a:pt x="76169" y="33474"/>
                  </a:lnTo>
                  <a:lnTo>
                    <a:pt x="81976" y="28862"/>
                  </a:lnTo>
                  <a:lnTo>
                    <a:pt x="86245" y="25447"/>
                  </a:lnTo>
                  <a:lnTo>
                    <a:pt x="87441" y="24422"/>
                  </a:lnTo>
                  <a:lnTo>
                    <a:pt x="87441" y="24081"/>
                  </a:lnTo>
                  <a:lnTo>
                    <a:pt x="87782" y="23910"/>
                  </a:lnTo>
                  <a:lnTo>
                    <a:pt x="90003" y="22031"/>
                  </a:lnTo>
                  <a:lnTo>
                    <a:pt x="91198" y="20323"/>
                  </a:lnTo>
                  <a:lnTo>
                    <a:pt x="91198" y="20153"/>
                  </a:lnTo>
                  <a:lnTo>
                    <a:pt x="91027" y="20153"/>
                  </a:lnTo>
                  <a:lnTo>
                    <a:pt x="86928" y="23397"/>
                  </a:lnTo>
                  <a:lnTo>
                    <a:pt x="83000" y="26471"/>
                  </a:lnTo>
                  <a:lnTo>
                    <a:pt x="82317" y="26984"/>
                  </a:lnTo>
                  <a:lnTo>
                    <a:pt x="82317" y="27155"/>
                  </a:lnTo>
                  <a:lnTo>
                    <a:pt x="82659" y="27155"/>
                  </a:lnTo>
                  <a:lnTo>
                    <a:pt x="84596" y="25963"/>
                  </a:lnTo>
                  <a:lnTo>
                    <a:pt x="80780" y="28862"/>
                  </a:lnTo>
                  <a:lnTo>
                    <a:pt x="78560" y="30570"/>
                  </a:lnTo>
                  <a:lnTo>
                    <a:pt x="76511" y="32278"/>
                  </a:lnTo>
                  <a:lnTo>
                    <a:pt x="74291" y="33815"/>
                  </a:lnTo>
                  <a:lnTo>
                    <a:pt x="73949" y="33815"/>
                  </a:lnTo>
                  <a:lnTo>
                    <a:pt x="70533" y="36377"/>
                  </a:lnTo>
                  <a:lnTo>
                    <a:pt x="67459" y="38255"/>
                  </a:lnTo>
                  <a:lnTo>
                    <a:pt x="66947" y="38768"/>
                  </a:lnTo>
                  <a:lnTo>
                    <a:pt x="65751" y="39793"/>
                  </a:lnTo>
                  <a:lnTo>
                    <a:pt x="64214" y="41330"/>
                  </a:lnTo>
                  <a:lnTo>
                    <a:pt x="63360" y="42013"/>
                  </a:lnTo>
                  <a:lnTo>
                    <a:pt x="62507" y="42525"/>
                  </a:lnTo>
                  <a:lnTo>
                    <a:pt x="62336" y="42525"/>
                  </a:lnTo>
                  <a:lnTo>
                    <a:pt x="63190" y="41500"/>
                  </a:lnTo>
                  <a:lnTo>
                    <a:pt x="64044" y="40646"/>
                  </a:lnTo>
                  <a:lnTo>
                    <a:pt x="65922" y="39109"/>
                  </a:lnTo>
                  <a:lnTo>
                    <a:pt x="66776" y="38426"/>
                  </a:lnTo>
                  <a:lnTo>
                    <a:pt x="69338" y="36548"/>
                  </a:lnTo>
                  <a:lnTo>
                    <a:pt x="69338" y="36377"/>
                  </a:lnTo>
                  <a:lnTo>
                    <a:pt x="68996" y="36206"/>
                  </a:lnTo>
                  <a:lnTo>
                    <a:pt x="64385" y="39451"/>
                  </a:lnTo>
                  <a:lnTo>
                    <a:pt x="62165" y="41159"/>
                  </a:lnTo>
                  <a:lnTo>
                    <a:pt x="59774" y="43037"/>
                  </a:lnTo>
                  <a:lnTo>
                    <a:pt x="59603" y="43037"/>
                  </a:lnTo>
                  <a:lnTo>
                    <a:pt x="59432" y="42867"/>
                  </a:lnTo>
                  <a:lnTo>
                    <a:pt x="59603" y="42696"/>
                  </a:lnTo>
                  <a:lnTo>
                    <a:pt x="60970" y="41330"/>
                  </a:lnTo>
                  <a:lnTo>
                    <a:pt x="62336" y="40134"/>
                  </a:lnTo>
                  <a:lnTo>
                    <a:pt x="65410" y="37743"/>
                  </a:lnTo>
                  <a:lnTo>
                    <a:pt x="68655" y="35523"/>
                  </a:lnTo>
                  <a:lnTo>
                    <a:pt x="71900" y="33474"/>
                  </a:lnTo>
                  <a:lnTo>
                    <a:pt x="73607" y="32449"/>
                  </a:lnTo>
                  <a:lnTo>
                    <a:pt x="73778" y="32449"/>
                  </a:lnTo>
                  <a:lnTo>
                    <a:pt x="73949" y="32107"/>
                  </a:lnTo>
                  <a:lnTo>
                    <a:pt x="74291" y="31424"/>
                  </a:lnTo>
                  <a:lnTo>
                    <a:pt x="74461" y="30399"/>
                  </a:lnTo>
                  <a:lnTo>
                    <a:pt x="74461" y="31083"/>
                  </a:lnTo>
                  <a:lnTo>
                    <a:pt x="74291" y="31766"/>
                  </a:lnTo>
                  <a:lnTo>
                    <a:pt x="74291" y="31937"/>
                  </a:lnTo>
                  <a:lnTo>
                    <a:pt x="74461" y="31937"/>
                  </a:lnTo>
                  <a:lnTo>
                    <a:pt x="76169" y="30912"/>
                  </a:lnTo>
                  <a:lnTo>
                    <a:pt x="76340" y="30741"/>
                  </a:lnTo>
                  <a:lnTo>
                    <a:pt x="76340" y="29887"/>
                  </a:lnTo>
                  <a:lnTo>
                    <a:pt x="76682" y="29033"/>
                  </a:lnTo>
                  <a:lnTo>
                    <a:pt x="76682" y="28692"/>
                  </a:lnTo>
                  <a:lnTo>
                    <a:pt x="77023" y="27667"/>
                  </a:lnTo>
                  <a:lnTo>
                    <a:pt x="77706" y="26642"/>
                  </a:lnTo>
                  <a:lnTo>
                    <a:pt x="76852" y="29033"/>
                  </a:lnTo>
                  <a:lnTo>
                    <a:pt x="76682" y="29716"/>
                  </a:lnTo>
                  <a:lnTo>
                    <a:pt x="76682" y="30229"/>
                  </a:lnTo>
                  <a:lnTo>
                    <a:pt x="76682" y="30399"/>
                  </a:lnTo>
                  <a:lnTo>
                    <a:pt x="76852" y="30399"/>
                  </a:lnTo>
                  <a:lnTo>
                    <a:pt x="78731" y="29033"/>
                  </a:lnTo>
                  <a:lnTo>
                    <a:pt x="78902" y="29033"/>
                  </a:lnTo>
                  <a:lnTo>
                    <a:pt x="79084" y="28532"/>
                  </a:lnTo>
                  <a:lnTo>
                    <a:pt x="79084" y="28532"/>
                  </a:lnTo>
                  <a:lnTo>
                    <a:pt x="79243" y="28692"/>
                  </a:lnTo>
                  <a:lnTo>
                    <a:pt x="79414" y="28692"/>
                  </a:lnTo>
                  <a:lnTo>
                    <a:pt x="79585" y="28521"/>
                  </a:lnTo>
                  <a:lnTo>
                    <a:pt x="80439" y="28009"/>
                  </a:lnTo>
                  <a:lnTo>
                    <a:pt x="80780" y="27496"/>
                  </a:lnTo>
                  <a:lnTo>
                    <a:pt x="80951" y="27496"/>
                  </a:lnTo>
                  <a:lnTo>
                    <a:pt x="81293" y="26130"/>
                  </a:lnTo>
                  <a:lnTo>
                    <a:pt x="81976" y="23739"/>
                  </a:lnTo>
                  <a:lnTo>
                    <a:pt x="81634" y="25447"/>
                  </a:lnTo>
                  <a:lnTo>
                    <a:pt x="81122" y="26984"/>
                  </a:lnTo>
                  <a:lnTo>
                    <a:pt x="81293" y="27155"/>
                  </a:lnTo>
                  <a:lnTo>
                    <a:pt x="81463" y="27155"/>
                  </a:lnTo>
                  <a:lnTo>
                    <a:pt x="82147" y="26471"/>
                  </a:lnTo>
                  <a:lnTo>
                    <a:pt x="82659" y="26130"/>
                  </a:lnTo>
                  <a:lnTo>
                    <a:pt x="82659" y="25959"/>
                  </a:lnTo>
                  <a:lnTo>
                    <a:pt x="82830" y="25788"/>
                  </a:lnTo>
                  <a:lnTo>
                    <a:pt x="83000" y="25788"/>
                  </a:lnTo>
                  <a:lnTo>
                    <a:pt x="85904" y="23568"/>
                  </a:lnTo>
                  <a:lnTo>
                    <a:pt x="85904" y="23397"/>
                  </a:lnTo>
                  <a:lnTo>
                    <a:pt x="85733" y="21860"/>
                  </a:lnTo>
                  <a:lnTo>
                    <a:pt x="85733" y="20323"/>
                  </a:lnTo>
                  <a:lnTo>
                    <a:pt x="86075" y="18615"/>
                  </a:lnTo>
                  <a:lnTo>
                    <a:pt x="86416" y="17078"/>
                  </a:lnTo>
                  <a:lnTo>
                    <a:pt x="86245" y="17932"/>
                  </a:lnTo>
                  <a:lnTo>
                    <a:pt x="86075" y="19811"/>
                  </a:lnTo>
                  <a:lnTo>
                    <a:pt x="86075" y="21860"/>
                  </a:lnTo>
                  <a:lnTo>
                    <a:pt x="85904" y="23056"/>
                  </a:lnTo>
                  <a:lnTo>
                    <a:pt x="86075" y="23227"/>
                  </a:lnTo>
                  <a:lnTo>
                    <a:pt x="86245" y="23227"/>
                  </a:lnTo>
                  <a:lnTo>
                    <a:pt x="87782" y="22031"/>
                  </a:lnTo>
                  <a:lnTo>
                    <a:pt x="87782" y="21860"/>
                  </a:lnTo>
                  <a:lnTo>
                    <a:pt x="87813" y="21550"/>
                  </a:lnTo>
                  <a:lnTo>
                    <a:pt x="87953" y="21690"/>
                  </a:lnTo>
                  <a:lnTo>
                    <a:pt x="88124" y="21690"/>
                  </a:lnTo>
                  <a:lnTo>
                    <a:pt x="92906" y="17762"/>
                  </a:lnTo>
                  <a:lnTo>
                    <a:pt x="92906" y="17591"/>
                  </a:lnTo>
                  <a:lnTo>
                    <a:pt x="92564" y="17078"/>
                  </a:lnTo>
                  <a:lnTo>
                    <a:pt x="92564" y="16395"/>
                  </a:lnTo>
                  <a:lnTo>
                    <a:pt x="92564" y="15200"/>
                  </a:lnTo>
                  <a:lnTo>
                    <a:pt x="92564" y="15029"/>
                  </a:lnTo>
                  <a:lnTo>
                    <a:pt x="92735" y="14175"/>
                  </a:lnTo>
                  <a:lnTo>
                    <a:pt x="92735" y="16225"/>
                  </a:lnTo>
                  <a:lnTo>
                    <a:pt x="92735" y="16737"/>
                  </a:lnTo>
                  <a:lnTo>
                    <a:pt x="92906" y="17420"/>
                  </a:lnTo>
                  <a:lnTo>
                    <a:pt x="93077" y="17420"/>
                  </a:lnTo>
                  <a:lnTo>
                    <a:pt x="94614" y="16225"/>
                  </a:lnTo>
                  <a:lnTo>
                    <a:pt x="94614" y="16054"/>
                  </a:lnTo>
                  <a:lnTo>
                    <a:pt x="94955" y="15883"/>
                  </a:lnTo>
                  <a:lnTo>
                    <a:pt x="96492" y="14517"/>
                  </a:lnTo>
                  <a:lnTo>
                    <a:pt x="97005" y="14004"/>
                  </a:lnTo>
                  <a:lnTo>
                    <a:pt x="97175" y="13834"/>
                  </a:lnTo>
                  <a:lnTo>
                    <a:pt x="97346" y="13834"/>
                  </a:lnTo>
                  <a:lnTo>
                    <a:pt x="101445" y="9906"/>
                  </a:lnTo>
                  <a:lnTo>
                    <a:pt x="101445" y="9735"/>
                  </a:lnTo>
                  <a:lnTo>
                    <a:pt x="101274" y="8710"/>
                  </a:lnTo>
                  <a:lnTo>
                    <a:pt x="101103" y="7856"/>
                  </a:lnTo>
                  <a:lnTo>
                    <a:pt x="100762" y="7002"/>
                  </a:lnTo>
                  <a:lnTo>
                    <a:pt x="100079" y="6148"/>
                  </a:lnTo>
                  <a:lnTo>
                    <a:pt x="99737" y="5636"/>
                  </a:lnTo>
                  <a:lnTo>
                    <a:pt x="99225" y="5294"/>
                  </a:lnTo>
                  <a:lnTo>
                    <a:pt x="98712" y="4953"/>
                  </a:lnTo>
                  <a:close/>
                  <a:moveTo>
                    <a:pt x="48844" y="0"/>
                  </a:moveTo>
                  <a:lnTo>
                    <a:pt x="48332" y="171"/>
                  </a:lnTo>
                  <a:lnTo>
                    <a:pt x="47819" y="342"/>
                  </a:lnTo>
                  <a:lnTo>
                    <a:pt x="47307" y="513"/>
                  </a:lnTo>
                  <a:lnTo>
                    <a:pt x="46965" y="1025"/>
                  </a:lnTo>
                  <a:lnTo>
                    <a:pt x="46795" y="1537"/>
                  </a:lnTo>
                  <a:lnTo>
                    <a:pt x="46795" y="2050"/>
                  </a:lnTo>
                  <a:lnTo>
                    <a:pt x="46965" y="2562"/>
                  </a:lnTo>
                  <a:lnTo>
                    <a:pt x="47307" y="3074"/>
                  </a:lnTo>
                  <a:lnTo>
                    <a:pt x="44574" y="3074"/>
                  </a:lnTo>
                  <a:lnTo>
                    <a:pt x="43379" y="3245"/>
                  </a:lnTo>
                  <a:lnTo>
                    <a:pt x="42183" y="3587"/>
                  </a:lnTo>
                  <a:lnTo>
                    <a:pt x="39622" y="3587"/>
                  </a:lnTo>
                  <a:lnTo>
                    <a:pt x="37743" y="3928"/>
                  </a:lnTo>
                  <a:lnTo>
                    <a:pt x="35694" y="4441"/>
                  </a:lnTo>
                  <a:lnTo>
                    <a:pt x="33815" y="5124"/>
                  </a:lnTo>
                  <a:lnTo>
                    <a:pt x="32107" y="5978"/>
                  </a:lnTo>
                  <a:lnTo>
                    <a:pt x="30400" y="7173"/>
                  </a:lnTo>
                  <a:lnTo>
                    <a:pt x="28862" y="8198"/>
                  </a:lnTo>
                  <a:lnTo>
                    <a:pt x="27325" y="9564"/>
                  </a:lnTo>
                  <a:lnTo>
                    <a:pt x="25959" y="10930"/>
                  </a:lnTo>
                  <a:lnTo>
                    <a:pt x="24764" y="12467"/>
                  </a:lnTo>
                  <a:lnTo>
                    <a:pt x="23568" y="14004"/>
                  </a:lnTo>
                  <a:lnTo>
                    <a:pt x="22544" y="15712"/>
                  </a:lnTo>
                  <a:lnTo>
                    <a:pt x="21519" y="17420"/>
                  </a:lnTo>
                  <a:lnTo>
                    <a:pt x="20836" y="19128"/>
                  </a:lnTo>
                  <a:lnTo>
                    <a:pt x="20153" y="20836"/>
                  </a:lnTo>
                  <a:lnTo>
                    <a:pt x="19640" y="22543"/>
                  </a:lnTo>
                  <a:lnTo>
                    <a:pt x="19299" y="24081"/>
                  </a:lnTo>
                  <a:lnTo>
                    <a:pt x="19128" y="25788"/>
                  </a:lnTo>
                  <a:lnTo>
                    <a:pt x="18957" y="25959"/>
                  </a:lnTo>
                  <a:lnTo>
                    <a:pt x="19128" y="26130"/>
                  </a:lnTo>
                  <a:lnTo>
                    <a:pt x="19299" y="26130"/>
                  </a:lnTo>
                  <a:lnTo>
                    <a:pt x="19299" y="27496"/>
                  </a:lnTo>
                  <a:lnTo>
                    <a:pt x="19640" y="28521"/>
                  </a:lnTo>
                  <a:lnTo>
                    <a:pt x="19982" y="29716"/>
                  </a:lnTo>
                  <a:lnTo>
                    <a:pt x="20494" y="30741"/>
                  </a:lnTo>
                  <a:lnTo>
                    <a:pt x="21177" y="31595"/>
                  </a:lnTo>
                  <a:lnTo>
                    <a:pt x="21860" y="32449"/>
                  </a:lnTo>
                  <a:lnTo>
                    <a:pt x="22714" y="33132"/>
                  </a:lnTo>
                  <a:lnTo>
                    <a:pt x="23739" y="33815"/>
                  </a:lnTo>
                  <a:lnTo>
                    <a:pt x="24422" y="34157"/>
                  </a:lnTo>
                  <a:lnTo>
                    <a:pt x="24422" y="34498"/>
                  </a:lnTo>
                  <a:lnTo>
                    <a:pt x="21860" y="35865"/>
                  </a:lnTo>
                  <a:lnTo>
                    <a:pt x="19469" y="37402"/>
                  </a:lnTo>
                  <a:lnTo>
                    <a:pt x="18274" y="38255"/>
                  </a:lnTo>
                  <a:lnTo>
                    <a:pt x="16908" y="39109"/>
                  </a:lnTo>
                  <a:lnTo>
                    <a:pt x="16225" y="39451"/>
                  </a:lnTo>
                  <a:lnTo>
                    <a:pt x="16054" y="39451"/>
                  </a:lnTo>
                  <a:lnTo>
                    <a:pt x="15883" y="39793"/>
                  </a:lnTo>
                  <a:lnTo>
                    <a:pt x="15712" y="39793"/>
                  </a:lnTo>
                  <a:lnTo>
                    <a:pt x="15200" y="40134"/>
                  </a:lnTo>
                  <a:lnTo>
                    <a:pt x="14858" y="40476"/>
                  </a:lnTo>
                  <a:lnTo>
                    <a:pt x="14517" y="40646"/>
                  </a:lnTo>
                  <a:lnTo>
                    <a:pt x="14346" y="40646"/>
                  </a:lnTo>
                  <a:lnTo>
                    <a:pt x="14346" y="40817"/>
                  </a:lnTo>
                  <a:lnTo>
                    <a:pt x="12297" y="42183"/>
                  </a:lnTo>
                  <a:lnTo>
                    <a:pt x="10247" y="43550"/>
                  </a:lnTo>
                  <a:lnTo>
                    <a:pt x="7685" y="45941"/>
                  </a:lnTo>
                  <a:lnTo>
                    <a:pt x="5124" y="48844"/>
                  </a:lnTo>
                  <a:lnTo>
                    <a:pt x="2562" y="52089"/>
                  </a:lnTo>
                  <a:lnTo>
                    <a:pt x="171" y="55846"/>
                  </a:lnTo>
                  <a:lnTo>
                    <a:pt x="0" y="56017"/>
                  </a:lnTo>
                  <a:lnTo>
                    <a:pt x="0" y="56358"/>
                  </a:lnTo>
                  <a:lnTo>
                    <a:pt x="1025" y="56358"/>
                  </a:lnTo>
                  <a:lnTo>
                    <a:pt x="3416" y="56188"/>
                  </a:lnTo>
                  <a:lnTo>
                    <a:pt x="6319" y="55675"/>
                  </a:lnTo>
                  <a:lnTo>
                    <a:pt x="9393" y="54992"/>
                  </a:lnTo>
                  <a:lnTo>
                    <a:pt x="12467" y="54138"/>
                  </a:lnTo>
                  <a:lnTo>
                    <a:pt x="15200" y="53284"/>
                  </a:lnTo>
                  <a:lnTo>
                    <a:pt x="17591" y="52260"/>
                  </a:lnTo>
                  <a:lnTo>
                    <a:pt x="17762" y="52430"/>
                  </a:lnTo>
                  <a:lnTo>
                    <a:pt x="18103" y="52430"/>
                  </a:lnTo>
                  <a:lnTo>
                    <a:pt x="18274" y="52260"/>
                  </a:lnTo>
                  <a:lnTo>
                    <a:pt x="18274" y="52089"/>
                  </a:lnTo>
                  <a:lnTo>
                    <a:pt x="18445" y="51918"/>
                  </a:lnTo>
                  <a:lnTo>
                    <a:pt x="19982" y="50893"/>
                  </a:lnTo>
                  <a:lnTo>
                    <a:pt x="18274" y="53455"/>
                  </a:lnTo>
                  <a:lnTo>
                    <a:pt x="16566" y="56188"/>
                  </a:lnTo>
                  <a:lnTo>
                    <a:pt x="15200" y="58920"/>
                  </a:lnTo>
                  <a:lnTo>
                    <a:pt x="14004" y="61994"/>
                  </a:lnTo>
                  <a:lnTo>
                    <a:pt x="13492" y="63873"/>
                  </a:lnTo>
                  <a:lnTo>
                    <a:pt x="13151" y="65751"/>
                  </a:lnTo>
                  <a:lnTo>
                    <a:pt x="13151" y="67801"/>
                  </a:lnTo>
                  <a:lnTo>
                    <a:pt x="13151" y="69679"/>
                  </a:lnTo>
                  <a:lnTo>
                    <a:pt x="13492" y="71558"/>
                  </a:lnTo>
                  <a:lnTo>
                    <a:pt x="13834" y="73266"/>
                  </a:lnTo>
                  <a:lnTo>
                    <a:pt x="14517" y="74974"/>
                  </a:lnTo>
                  <a:lnTo>
                    <a:pt x="15200" y="76511"/>
                  </a:lnTo>
                  <a:lnTo>
                    <a:pt x="16054" y="77706"/>
                  </a:lnTo>
                  <a:lnTo>
                    <a:pt x="16908" y="78902"/>
                  </a:lnTo>
                  <a:lnTo>
                    <a:pt x="17932" y="79756"/>
                  </a:lnTo>
                  <a:lnTo>
                    <a:pt x="18957" y="80610"/>
                  </a:lnTo>
                  <a:lnTo>
                    <a:pt x="20153" y="81463"/>
                  </a:lnTo>
                  <a:lnTo>
                    <a:pt x="21348" y="81976"/>
                  </a:lnTo>
                  <a:lnTo>
                    <a:pt x="22714" y="82488"/>
                  </a:lnTo>
                  <a:lnTo>
                    <a:pt x="24251" y="82830"/>
                  </a:lnTo>
                  <a:lnTo>
                    <a:pt x="26130" y="83171"/>
                  </a:lnTo>
                  <a:lnTo>
                    <a:pt x="28179" y="83342"/>
                  </a:lnTo>
                  <a:lnTo>
                    <a:pt x="30229" y="83171"/>
                  </a:lnTo>
                  <a:lnTo>
                    <a:pt x="32449" y="83000"/>
                  </a:lnTo>
                  <a:lnTo>
                    <a:pt x="34840" y="82488"/>
                  </a:lnTo>
                  <a:lnTo>
                    <a:pt x="37060" y="81976"/>
                  </a:lnTo>
                  <a:lnTo>
                    <a:pt x="39622" y="81122"/>
                  </a:lnTo>
                  <a:lnTo>
                    <a:pt x="42013" y="80268"/>
                  </a:lnTo>
                  <a:lnTo>
                    <a:pt x="42013" y="81463"/>
                  </a:lnTo>
                  <a:lnTo>
                    <a:pt x="42183" y="82659"/>
                  </a:lnTo>
                  <a:lnTo>
                    <a:pt x="42696" y="85221"/>
                  </a:lnTo>
                  <a:lnTo>
                    <a:pt x="43721" y="87782"/>
                  </a:lnTo>
                  <a:lnTo>
                    <a:pt x="44916" y="90173"/>
                  </a:lnTo>
                  <a:lnTo>
                    <a:pt x="46453" y="92564"/>
                  </a:lnTo>
                  <a:lnTo>
                    <a:pt x="48332" y="94614"/>
                  </a:lnTo>
                  <a:lnTo>
                    <a:pt x="50381" y="96321"/>
                  </a:lnTo>
                  <a:lnTo>
                    <a:pt x="51406" y="97005"/>
                  </a:lnTo>
                  <a:lnTo>
                    <a:pt x="52430" y="97688"/>
                  </a:lnTo>
                  <a:lnTo>
                    <a:pt x="53455" y="98200"/>
                  </a:lnTo>
                  <a:lnTo>
                    <a:pt x="54821" y="98712"/>
                  </a:lnTo>
                  <a:lnTo>
                    <a:pt x="56017" y="98883"/>
                  </a:lnTo>
                  <a:lnTo>
                    <a:pt x="57383" y="99054"/>
                  </a:lnTo>
                  <a:lnTo>
                    <a:pt x="58920" y="98883"/>
                  </a:lnTo>
                  <a:lnTo>
                    <a:pt x="60286" y="98542"/>
                  </a:lnTo>
                  <a:lnTo>
                    <a:pt x="61823" y="97859"/>
                  </a:lnTo>
                  <a:lnTo>
                    <a:pt x="63360" y="96834"/>
                  </a:lnTo>
                  <a:lnTo>
                    <a:pt x="64385" y="95980"/>
                  </a:lnTo>
                  <a:lnTo>
                    <a:pt x="65410" y="94955"/>
                  </a:lnTo>
                  <a:lnTo>
                    <a:pt x="66264" y="93931"/>
                  </a:lnTo>
                  <a:lnTo>
                    <a:pt x="66947" y="92735"/>
                  </a:lnTo>
                  <a:lnTo>
                    <a:pt x="68313" y="90173"/>
                  </a:lnTo>
                  <a:lnTo>
                    <a:pt x="69509" y="87270"/>
                  </a:lnTo>
                  <a:lnTo>
                    <a:pt x="70363" y="84367"/>
                  </a:lnTo>
                  <a:lnTo>
                    <a:pt x="71046" y="81293"/>
                  </a:lnTo>
                  <a:lnTo>
                    <a:pt x="71558" y="78389"/>
                  </a:lnTo>
                  <a:lnTo>
                    <a:pt x="71900" y="75486"/>
                  </a:lnTo>
                  <a:lnTo>
                    <a:pt x="72241" y="72924"/>
                  </a:lnTo>
                  <a:lnTo>
                    <a:pt x="72241" y="70363"/>
                  </a:lnTo>
                  <a:lnTo>
                    <a:pt x="72070" y="69167"/>
                  </a:lnTo>
                  <a:lnTo>
                    <a:pt x="71729" y="67972"/>
                  </a:lnTo>
                  <a:lnTo>
                    <a:pt x="71387" y="66776"/>
                  </a:lnTo>
                  <a:lnTo>
                    <a:pt x="70704" y="65581"/>
                  </a:lnTo>
                  <a:lnTo>
                    <a:pt x="69850" y="64044"/>
                  </a:lnTo>
                  <a:lnTo>
                    <a:pt x="68655" y="62677"/>
                  </a:lnTo>
                  <a:lnTo>
                    <a:pt x="67288" y="61311"/>
                  </a:lnTo>
                  <a:lnTo>
                    <a:pt x="65922" y="60116"/>
                  </a:lnTo>
                  <a:lnTo>
                    <a:pt x="65239" y="58920"/>
                  </a:lnTo>
                  <a:lnTo>
                    <a:pt x="64727" y="57554"/>
                  </a:lnTo>
                  <a:lnTo>
                    <a:pt x="64898" y="56017"/>
                  </a:lnTo>
                  <a:lnTo>
                    <a:pt x="65068" y="54480"/>
                  </a:lnTo>
                  <a:lnTo>
                    <a:pt x="65068" y="53455"/>
                  </a:lnTo>
                  <a:lnTo>
                    <a:pt x="64898" y="52260"/>
                  </a:lnTo>
                  <a:lnTo>
                    <a:pt x="65239" y="50723"/>
                  </a:lnTo>
                  <a:lnTo>
                    <a:pt x="65751" y="48332"/>
                  </a:lnTo>
                  <a:lnTo>
                    <a:pt x="66264" y="46282"/>
                  </a:lnTo>
                  <a:lnTo>
                    <a:pt x="66435" y="44745"/>
                  </a:lnTo>
                  <a:lnTo>
                    <a:pt x="66605" y="43208"/>
                  </a:lnTo>
                  <a:lnTo>
                    <a:pt x="66776" y="42013"/>
                  </a:lnTo>
                  <a:lnTo>
                    <a:pt x="66776" y="41842"/>
                  </a:lnTo>
                  <a:lnTo>
                    <a:pt x="66776" y="41671"/>
                  </a:lnTo>
                  <a:lnTo>
                    <a:pt x="66605" y="41500"/>
                  </a:lnTo>
                  <a:lnTo>
                    <a:pt x="66264" y="41500"/>
                  </a:lnTo>
                  <a:lnTo>
                    <a:pt x="68996" y="39793"/>
                  </a:lnTo>
                  <a:lnTo>
                    <a:pt x="71558" y="37914"/>
                  </a:lnTo>
                  <a:lnTo>
                    <a:pt x="76511" y="33986"/>
                  </a:lnTo>
                  <a:lnTo>
                    <a:pt x="79926" y="31083"/>
                  </a:lnTo>
                  <a:lnTo>
                    <a:pt x="79926" y="33303"/>
                  </a:lnTo>
                  <a:lnTo>
                    <a:pt x="79926" y="33644"/>
                  </a:lnTo>
                  <a:lnTo>
                    <a:pt x="79926" y="34157"/>
                  </a:lnTo>
                  <a:lnTo>
                    <a:pt x="79926" y="35011"/>
                  </a:lnTo>
                  <a:lnTo>
                    <a:pt x="80097" y="35865"/>
                  </a:lnTo>
                  <a:lnTo>
                    <a:pt x="79756" y="36206"/>
                  </a:lnTo>
                  <a:lnTo>
                    <a:pt x="79585" y="36548"/>
                  </a:lnTo>
                  <a:lnTo>
                    <a:pt x="78731" y="37231"/>
                  </a:lnTo>
                  <a:lnTo>
                    <a:pt x="77877" y="37914"/>
                  </a:lnTo>
                  <a:lnTo>
                    <a:pt x="77194" y="38768"/>
                  </a:lnTo>
                  <a:lnTo>
                    <a:pt x="76511" y="39793"/>
                  </a:lnTo>
                  <a:lnTo>
                    <a:pt x="75315" y="42013"/>
                  </a:lnTo>
                  <a:lnTo>
                    <a:pt x="74291" y="44233"/>
                  </a:lnTo>
                  <a:lnTo>
                    <a:pt x="72754" y="47990"/>
                  </a:lnTo>
                  <a:lnTo>
                    <a:pt x="71729" y="51918"/>
                  </a:lnTo>
                  <a:lnTo>
                    <a:pt x="71046" y="56017"/>
                  </a:lnTo>
                  <a:lnTo>
                    <a:pt x="70875" y="60116"/>
                  </a:lnTo>
                  <a:lnTo>
                    <a:pt x="70875" y="62336"/>
                  </a:lnTo>
                  <a:lnTo>
                    <a:pt x="71216" y="64556"/>
                  </a:lnTo>
                  <a:lnTo>
                    <a:pt x="71558" y="66605"/>
                  </a:lnTo>
                  <a:lnTo>
                    <a:pt x="72241" y="68655"/>
                  </a:lnTo>
                  <a:lnTo>
                    <a:pt x="73095" y="70704"/>
                  </a:lnTo>
                  <a:lnTo>
                    <a:pt x="74120" y="72754"/>
                  </a:lnTo>
                  <a:lnTo>
                    <a:pt x="75315" y="74632"/>
                  </a:lnTo>
                  <a:lnTo>
                    <a:pt x="76852" y="76511"/>
                  </a:lnTo>
                  <a:lnTo>
                    <a:pt x="77877" y="77706"/>
                  </a:lnTo>
                  <a:lnTo>
                    <a:pt x="79072" y="79072"/>
                  </a:lnTo>
                  <a:lnTo>
                    <a:pt x="80439" y="80439"/>
                  </a:lnTo>
                  <a:lnTo>
                    <a:pt x="82147" y="81634"/>
                  </a:lnTo>
                  <a:lnTo>
                    <a:pt x="84025" y="82830"/>
                  </a:lnTo>
                  <a:lnTo>
                    <a:pt x="86075" y="83854"/>
                  </a:lnTo>
                  <a:lnTo>
                    <a:pt x="88124" y="84538"/>
                  </a:lnTo>
                  <a:lnTo>
                    <a:pt x="89319" y="84708"/>
                  </a:lnTo>
                  <a:lnTo>
                    <a:pt x="90515" y="84879"/>
                  </a:lnTo>
                  <a:lnTo>
                    <a:pt x="92564" y="84879"/>
                  </a:lnTo>
                  <a:lnTo>
                    <a:pt x="94443" y="84367"/>
                  </a:lnTo>
                  <a:lnTo>
                    <a:pt x="95468" y="84025"/>
                  </a:lnTo>
                  <a:lnTo>
                    <a:pt x="96321" y="83513"/>
                  </a:lnTo>
                  <a:lnTo>
                    <a:pt x="97859" y="82317"/>
                  </a:lnTo>
                  <a:lnTo>
                    <a:pt x="98883" y="81463"/>
                  </a:lnTo>
                  <a:lnTo>
                    <a:pt x="99737" y="80268"/>
                  </a:lnTo>
                  <a:lnTo>
                    <a:pt x="100591" y="79243"/>
                  </a:lnTo>
                  <a:lnTo>
                    <a:pt x="101274" y="77877"/>
                  </a:lnTo>
                  <a:lnTo>
                    <a:pt x="102299" y="75315"/>
                  </a:lnTo>
                  <a:lnTo>
                    <a:pt x="103153" y="72583"/>
                  </a:lnTo>
                  <a:lnTo>
                    <a:pt x="103665" y="70021"/>
                  </a:lnTo>
                  <a:lnTo>
                    <a:pt x="104007" y="67630"/>
                  </a:lnTo>
                  <a:lnTo>
                    <a:pt x="104348" y="64214"/>
                  </a:lnTo>
                  <a:lnTo>
                    <a:pt x="104519" y="59432"/>
                  </a:lnTo>
                  <a:lnTo>
                    <a:pt x="104519" y="56871"/>
                  </a:lnTo>
                  <a:lnTo>
                    <a:pt x="104348" y="54480"/>
                  </a:lnTo>
                  <a:lnTo>
                    <a:pt x="104007" y="52260"/>
                  </a:lnTo>
                  <a:lnTo>
                    <a:pt x="103494" y="49869"/>
                  </a:lnTo>
                  <a:lnTo>
                    <a:pt x="102811" y="47649"/>
                  </a:lnTo>
                  <a:lnTo>
                    <a:pt x="101786" y="45428"/>
                  </a:lnTo>
                  <a:lnTo>
                    <a:pt x="101786" y="45258"/>
                  </a:lnTo>
                  <a:lnTo>
                    <a:pt x="101786" y="44574"/>
                  </a:lnTo>
                  <a:lnTo>
                    <a:pt x="101616" y="44404"/>
                  </a:lnTo>
                  <a:lnTo>
                    <a:pt x="101445" y="44404"/>
                  </a:lnTo>
                  <a:lnTo>
                    <a:pt x="101274" y="44574"/>
                  </a:lnTo>
                  <a:lnTo>
                    <a:pt x="100420" y="43208"/>
                  </a:lnTo>
                  <a:lnTo>
                    <a:pt x="99396" y="41842"/>
                  </a:lnTo>
                  <a:lnTo>
                    <a:pt x="98200" y="40646"/>
                  </a:lnTo>
                  <a:lnTo>
                    <a:pt x="97005" y="39451"/>
                  </a:lnTo>
                  <a:lnTo>
                    <a:pt x="95468" y="38426"/>
                  </a:lnTo>
                  <a:lnTo>
                    <a:pt x="93931" y="37402"/>
                  </a:lnTo>
                  <a:lnTo>
                    <a:pt x="92223" y="36377"/>
                  </a:lnTo>
                  <a:lnTo>
                    <a:pt x="90515" y="35694"/>
                  </a:lnTo>
                  <a:lnTo>
                    <a:pt x="88807" y="35011"/>
                  </a:lnTo>
                  <a:lnTo>
                    <a:pt x="87782" y="34669"/>
                  </a:lnTo>
                  <a:lnTo>
                    <a:pt x="86587" y="34498"/>
                  </a:lnTo>
                  <a:lnTo>
                    <a:pt x="85221" y="34327"/>
                  </a:lnTo>
                  <a:lnTo>
                    <a:pt x="84025" y="34498"/>
                  </a:lnTo>
                  <a:lnTo>
                    <a:pt x="82659" y="34669"/>
                  </a:lnTo>
                  <a:lnTo>
                    <a:pt x="81293" y="35181"/>
                  </a:lnTo>
                  <a:lnTo>
                    <a:pt x="81293" y="34327"/>
                  </a:lnTo>
                  <a:lnTo>
                    <a:pt x="81122" y="33474"/>
                  </a:lnTo>
                  <a:lnTo>
                    <a:pt x="81122" y="32620"/>
                  </a:lnTo>
                  <a:lnTo>
                    <a:pt x="80951" y="30912"/>
                  </a:lnTo>
                  <a:lnTo>
                    <a:pt x="80780" y="30570"/>
                  </a:lnTo>
                  <a:lnTo>
                    <a:pt x="82317" y="29204"/>
                  </a:lnTo>
                  <a:lnTo>
                    <a:pt x="84708" y="27667"/>
                  </a:lnTo>
                  <a:lnTo>
                    <a:pt x="85221" y="27667"/>
                  </a:lnTo>
                  <a:lnTo>
                    <a:pt x="87612" y="25447"/>
                  </a:lnTo>
                  <a:lnTo>
                    <a:pt x="89149" y="24251"/>
                  </a:lnTo>
                  <a:lnTo>
                    <a:pt x="89490" y="24081"/>
                  </a:lnTo>
                  <a:lnTo>
                    <a:pt x="89490" y="23910"/>
                  </a:lnTo>
                  <a:lnTo>
                    <a:pt x="92223" y="22031"/>
                  </a:lnTo>
                  <a:lnTo>
                    <a:pt x="91540" y="23056"/>
                  </a:lnTo>
                  <a:lnTo>
                    <a:pt x="91540" y="23227"/>
                  </a:lnTo>
                  <a:lnTo>
                    <a:pt x="91710" y="23397"/>
                  </a:lnTo>
                  <a:lnTo>
                    <a:pt x="91881" y="23397"/>
                  </a:lnTo>
                  <a:lnTo>
                    <a:pt x="92052" y="23227"/>
                  </a:lnTo>
                  <a:lnTo>
                    <a:pt x="94101" y="20323"/>
                  </a:lnTo>
                  <a:lnTo>
                    <a:pt x="96492" y="18274"/>
                  </a:lnTo>
                  <a:lnTo>
                    <a:pt x="98712" y="16225"/>
                  </a:lnTo>
                  <a:lnTo>
                    <a:pt x="100591" y="14175"/>
                  </a:lnTo>
                  <a:lnTo>
                    <a:pt x="102299" y="12126"/>
                  </a:lnTo>
                  <a:lnTo>
                    <a:pt x="102470" y="11784"/>
                  </a:lnTo>
                  <a:lnTo>
                    <a:pt x="102470" y="11613"/>
                  </a:lnTo>
                  <a:lnTo>
                    <a:pt x="102470" y="10930"/>
                  </a:lnTo>
                  <a:lnTo>
                    <a:pt x="102640" y="10418"/>
                  </a:lnTo>
                  <a:lnTo>
                    <a:pt x="102299" y="9222"/>
                  </a:lnTo>
                  <a:lnTo>
                    <a:pt x="101957" y="8027"/>
                  </a:lnTo>
                  <a:lnTo>
                    <a:pt x="101445" y="7002"/>
                  </a:lnTo>
                  <a:lnTo>
                    <a:pt x="101103" y="6319"/>
                  </a:lnTo>
                  <a:lnTo>
                    <a:pt x="100591" y="5465"/>
                  </a:lnTo>
                  <a:lnTo>
                    <a:pt x="99737" y="4782"/>
                  </a:lnTo>
                  <a:lnTo>
                    <a:pt x="99225" y="4611"/>
                  </a:lnTo>
                  <a:lnTo>
                    <a:pt x="98542" y="4611"/>
                  </a:lnTo>
                  <a:lnTo>
                    <a:pt x="98371" y="4441"/>
                  </a:lnTo>
                  <a:lnTo>
                    <a:pt x="98200" y="4270"/>
                  </a:lnTo>
                  <a:lnTo>
                    <a:pt x="97859" y="4270"/>
                  </a:lnTo>
                  <a:lnTo>
                    <a:pt x="97688" y="4441"/>
                  </a:lnTo>
                  <a:lnTo>
                    <a:pt x="96151" y="6319"/>
                  </a:lnTo>
                  <a:lnTo>
                    <a:pt x="94443" y="8027"/>
                  </a:lnTo>
                  <a:lnTo>
                    <a:pt x="92735" y="9564"/>
                  </a:lnTo>
                  <a:lnTo>
                    <a:pt x="90856" y="11101"/>
                  </a:lnTo>
                  <a:lnTo>
                    <a:pt x="87612" y="13834"/>
                  </a:lnTo>
                  <a:lnTo>
                    <a:pt x="84367" y="17078"/>
                  </a:lnTo>
                  <a:lnTo>
                    <a:pt x="84196" y="16908"/>
                  </a:lnTo>
                  <a:lnTo>
                    <a:pt x="84025" y="16737"/>
                  </a:lnTo>
                  <a:lnTo>
                    <a:pt x="81463" y="16737"/>
                  </a:lnTo>
                  <a:lnTo>
                    <a:pt x="79072" y="16908"/>
                  </a:lnTo>
                  <a:lnTo>
                    <a:pt x="77023" y="17078"/>
                  </a:lnTo>
                  <a:lnTo>
                    <a:pt x="74974" y="17249"/>
                  </a:lnTo>
                  <a:lnTo>
                    <a:pt x="70704" y="17249"/>
                  </a:lnTo>
                  <a:lnTo>
                    <a:pt x="68826" y="17591"/>
                  </a:lnTo>
                  <a:lnTo>
                    <a:pt x="66947" y="18103"/>
                  </a:lnTo>
                  <a:lnTo>
                    <a:pt x="65581" y="16395"/>
                  </a:lnTo>
                  <a:lnTo>
                    <a:pt x="64385" y="15029"/>
                  </a:lnTo>
                  <a:lnTo>
                    <a:pt x="63702" y="13321"/>
                  </a:lnTo>
                  <a:lnTo>
                    <a:pt x="62848" y="11613"/>
                  </a:lnTo>
                  <a:lnTo>
                    <a:pt x="61482" y="10076"/>
                  </a:lnTo>
                  <a:lnTo>
                    <a:pt x="59945" y="8539"/>
                  </a:lnTo>
                  <a:lnTo>
                    <a:pt x="60116" y="8539"/>
                  </a:lnTo>
                  <a:lnTo>
                    <a:pt x="60116" y="8198"/>
                  </a:lnTo>
                  <a:lnTo>
                    <a:pt x="59603" y="7344"/>
                  </a:lnTo>
                  <a:lnTo>
                    <a:pt x="59091" y="6661"/>
                  </a:lnTo>
                  <a:lnTo>
                    <a:pt x="57383" y="5294"/>
                  </a:lnTo>
                  <a:lnTo>
                    <a:pt x="56529" y="4611"/>
                  </a:lnTo>
                  <a:lnTo>
                    <a:pt x="53967" y="2391"/>
                  </a:lnTo>
                  <a:lnTo>
                    <a:pt x="52430" y="1366"/>
                  </a:lnTo>
                  <a:lnTo>
                    <a:pt x="51064" y="513"/>
                  </a:lnTo>
                  <a:lnTo>
                    <a:pt x="49869" y="171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6" name="Google Shape;817;p32"/>
            <p:cNvSpPr/>
            <p:nvPr/>
          </p:nvSpPr>
          <p:spPr>
            <a:xfrm>
              <a:off x="8892720" y="12722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7" name="Google Shape;818;p32"/>
            <p:cNvSpPr/>
            <p:nvPr/>
          </p:nvSpPr>
          <p:spPr>
            <a:xfrm>
              <a:off x="8891640" y="127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3" h="343">
                  <a:moveTo>
                    <a:pt x="0" y="1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2" y="172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8" name="Google Shape;819;p32"/>
            <p:cNvSpPr/>
            <p:nvPr/>
          </p:nvSpPr>
          <p:spPr>
            <a:xfrm>
              <a:off x="8889480" y="1263240"/>
              <a:ext cx="720" cy="36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72" h="1">
                  <a:moveTo>
                    <a:pt x="1" y="0"/>
                  </a:moveTo>
                  <a:lnTo>
                    <a:pt x="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9" name="Google Shape;820;p32"/>
            <p:cNvSpPr/>
            <p:nvPr/>
          </p:nvSpPr>
          <p:spPr>
            <a:xfrm>
              <a:off x="8888040" y="1262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342" h="343">
                  <a:moveTo>
                    <a:pt x="171" y="1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0" name="Google Shape;821;p32"/>
            <p:cNvSpPr/>
            <p:nvPr/>
          </p:nvSpPr>
          <p:spPr>
            <a:xfrm>
              <a:off x="8840520" y="1294920"/>
              <a:ext cx="51840" cy="193680"/>
            </a:xfrm>
            <a:custGeom>
              <a:avLst/>
              <a:gdLst>
                <a:gd name="textAreaLeft" fmla="*/ 0 w 51840"/>
                <a:gd name="textAreaRight" fmla="*/ 52200 w 51840"/>
                <a:gd name="textAreaTop" fmla="*/ 0 h 193680"/>
                <a:gd name="textAreaBottom" fmla="*/ 194040 h 193680"/>
              </a:gdLst>
              <a:ahLst/>
              <a:cxnLst/>
              <a:rect l="textAreaLeft" t="textAreaTop" r="textAreaRight" b="textAreaBottom"/>
              <a:pathLst>
                <a:path w="7857" h="29205">
                  <a:moveTo>
                    <a:pt x="6319" y="0"/>
                  </a:moveTo>
                  <a:lnTo>
                    <a:pt x="6490" y="2904"/>
                  </a:lnTo>
                  <a:lnTo>
                    <a:pt x="6661" y="5636"/>
                  </a:lnTo>
                  <a:lnTo>
                    <a:pt x="6832" y="8369"/>
                  </a:lnTo>
                  <a:lnTo>
                    <a:pt x="6832" y="11101"/>
                  </a:lnTo>
                  <a:lnTo>
                    <a:pt x="6319" y="16566"/>
                  </a:lnTo>
                  <a:lnTo>
                    <a:pt x="5636" y="22031"/>
                  </a:lnTo>
                  <a:lnTo>
                    <a:pt x="4782" y="22373"/>
                  </a:lnTo>
                  <a:lnTo>
                    <a:pt x="4782" y="22373"/>
                  </a:lnTo>
                  <a:lnTo>
                    <a:pt x="5465" y="20836"/>
                  </a:lnTo>
                  <a:lnTo>
                    <a:pt x="5295" y="20665"/>
                  </a:lnTo>
                  <a:lnTo>
                    <a:pt x="5124" y="20665"/>
                  </a:lnTo>
                  <a:lnTo>
                    <a:pt x="4270" y="22714"/>
                  </a:lnTo>
                  <a:lnTo>
                    <a:pt x="1537" y="23910"/>
                  </a:lnTo>
                  <a:lnTo>
                    <a:pt x="4099" y="22885"/>
                  </a:lnTo>
                  <a:lnTo>
                    <a:pt x="3245" y="24593"/>
                  </a:lnTo>
                  <a:lnTo>
                    <a:pt x="2220" y="26130"/>
                  </a:lnTo>
                  <a:lnTo>
                    <a:pt x="0" y="29033"/>
                  </a:lnTo>
                  <a:lnTo>
                    <a:pt x="0" y="29204"/>
                  </a:lnTo>
                  <a:lnTo>
                    <a:pt x="171" y="29204"/>
                  </a:lnTo>
                  <a:lnTo>
                    <a:pt x="1537" y="27667"/>
                  </a:lnTo>
                  <a:lnTo>
                    <a:pt x="2733" y="26130"/>
                  </a:lnTo>
                  <a:lnTo>
                    <a:pt x="3757" y="24422"/>
                  </a:lnTo>
                  <a:lnTo>
                    <a:pt x="4611" y="22714"/>
                  </a:lnTo>
                  <a:lnTo>
                    <a:pt x="5465" y="22373"/>
                  </a:lnTo>
                  <a:lnTo>
                    <a:pt x="5124" y="24251"/>
                  </a:lnTo>
                  <a:lnTo>
                    <a:pt x="5295" y="24251"/>
                  </a:lnTo>
                  <a:lnTo>
                    <a:pt x="5807" y="22202"/>
                  </a:lnTo>
                  <a:lnTo>
                    <a:pt x="6832" y="21519"/>
                  </a:lnTo>
                  <a:lnTo>
                    <a:pt x="7685" y="20836"/>
                  </a:lnTo>
                  <a:lnTo>
                    <a:pt x="7856" y="20665"/>
                  </a:lnTo>
                  <a:lnTo>
                    <a:pt x="7685" y="20665"/>
                  </a:lnTo>
                  <a:lnTo>
                    <a:pt x="5978" y="21861"/>
                  </a:lnTo>
                  <a:lnTo>
                    <a:pt x="6490" y="19128"/>
                  </a:lnTo>
                  <a:lnTo>
                    <a:pt x="6832" y="16395"/>
                  </a:lnTo>
                  <a:lnTo>
                    <a:pt x="7173" y="13663"/>
                  </a:lnTo>
                  <a:lnTo>
                    <a:pt x="7173" y="10930"/>
                  </a:lnTo>
                  <a:lnTo>
                    <a:pt x="7173" y="8198"/>
                  </a:lnTo>
                  <a:lnTo>
                    <a:pt x="7002" y="5465"/>
                  </a:lnTo>
                  <a:lnTo>
                    <a:pt x="6832" y="2733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1" name="Google Shape;822;p32"/>
            <p:cNvSpPr/>
            <p:nvPr/>
          </p:nvSpPr>
          <p:spPr>
            <a:xfrm>
              <a:off x="8839440" y="1293840"/>
              <a:ext cx="54000" cy="195840"/>
            </a:xfrm>
            <a:custGeom>
              <a:avLst/>
              <a:gdLst>
                <a:gd name="textAreaLeft" fmla="*/ 0 w 54000"/>
                <a:gd name="textAreaRight" fmla="*/ 54360 w 54000"/>
                <a:gd name="textAreaTop" fmla="*/ 0 h 195840"/>
                <a:gd name="textAreaBottom" fmla="*/ 196200 h 195840"/>
              </a:gdLst>
              <a:ahLst/>
              <a:cxnLst/>
              <a:rect l="textAreaLeft" t="textAreaTop" r="textAreaRight" b="textAreaBottom"/>
              <a:pathLst>
                <a:path w="8199" h="29546">
                  <a:moveTo>
                    <a:pt x="7173" y="10248"/>
                  </a:moveTo>
                  <a:lnTo>
                    <a:pt x="7173" y="10418"/>
                  </a:lnTo>
                  <a:lnTo>
                    <a:pt x="7003" y="13834"/>
                  </a:lnTo>
                  <a:lnTo>
                    <a:pt x="6661" y="17420"/>
                  </a:lnTo>
                  <a:lnTo>
                    <a:pt x="6149" y="20836"/>
                  </a:lnTo>
                  <a:lnTo>
                    <a:pt x="6661" y="17250"/>
                  </a:lnTo>
                  <a:lnTo>
                    <a:pt x="7003" y="13663"/>
                  </a:lnTo>
                  <a:lnTo>
                    <a:pt x="7173" y="10248"/>
                  </a:lnTo>
                  <a:close/>
                  <a:moveTo>
                    <a:pt x="5783" y="21063"/>
                  </a:moveTo>
                  <a:lnTo>
                    <a:pt x="5636" y="22032"/>
                  </a:lnTo>
                  <a:lnTo>
                    <a:pt x="5295" y="22202"/>
                  </a:lnTo>
                  <a:lnTo>
                    <a:pt x="5295" y="22202"/>
                  </a:lnTo>
                  <a:lnTo>
                    <a:pt x="5783" y="21063"/>
                  </a:lnTo>
                  <a:close/>
                  <a:moveTo>
                    <a:pt x="4782" y="22544"/>
                  </a:moveTo>
                  <a:lnTo>
                    <a:pt x="4782" y="22715"/>
                  </a:lnTo>
                  <a:lnTo>
                    <a:pt x="4612" y="22885"/>
                  </a:lnTo>
                  <a:lnTo>
                    <a:pt x="4612" y="22885"/>
                  </a:lnTo>
                  <a:lnTo>
                    <a:pt x="4782" y="22544"/>
                  </a:lnTo>
                  <a:close/>
                  <a:moveTo>
                    <a:pt x="4526" y="23056"/>
                  </a:moveTo>
                  <a:lnTo>
                    <a:pt x="4441" y="23227"/>
                  </a:lnTo>
                  <a:lnTo>
                    <a:pt x="4441" y="23056"/>
                  </a:lnTo>
                  <a:close/>
                  <a:moveTo>
                    <a:pt x="4441" y="23398"/>
                  </a:moveTo>
                  <a:lnTo>
                    <a:pt x="3416" y="25106"/>
                  </a:lnTo>
                  <a:lnTo>
                    <a:pt x="2391" y="26643"/>
                  </a:lnTo>
                  <a:lnTo>
                    <a:pt x="3416" y="24935"/>
                  </a:lnTo>
                  <a:lnTo>
                    <a:pt x="4441" y="23398"/>
                  </a:lnTo>
                  <a:close/>
                  <a:moveTo>
                    <a:pt x="6319" y="1"/>
                  </a:moveTo>
                  <a:lnTo>
                    <a:pt x="6319" y="171"/>
                  </a:lnTo>
                  <a:lnTo>
                    <a:pt x="6490" y="2904"/>
                  </a:lnTo>
                  <a:lnTo>
                    <a:pt x="6661" y="5466"/>
                  </a:lnTo>
                  <a:lnTo>
                    <a:pt x="6832" y="8198"/>
                  </a:lnTo>
                  <a:lnTo>
                    <a:pt x="6832" y="10760"/>
                  </a:lnTo>
                  <a:lnTo>
                    <a:pt x="6490" y="16396"/>
                  </a:lnTo>
                  <a:lnTo>
                    <a:pt x="5794" y="20993"/>
                  </a:lnTo>
                  <a:lnTo>
                    <a:pt x="5636" y="20836"/>
                  </a:lnTo>
                  <a:lnTo>
                    <a:pt x="5466" y="20665"/>
                  </a:lnTo>
                  <a:lnTo>
                    <a:pt x="5295" y="20665"/>
                  </a:lnTo>
                  <a:lnTo>
                    <a:pt x="5124" y="20836"/>
                  </a:lnTo>
                  <a:lnTo>
                    <a:pt x="4441" y="22715"/>
                  </a:lnTo>
                  <a:lnTo>
                    <a:pt x="1538" y="23910"/>
                  </a:lnTo>
                  <a:lnTo>
                    <a:pt x="1367" y="24081"/>
                  </a:lnTo>
                  <a:lnTo>
                    <a:pt x="1538" y="24252"/>
                  </a:lnTo>
                  <a:lnTo>
                    <a:pt x="1708" y="24252"/>
                  </a:lnTo>
                  <a:lnTo>
                    <a:pt x="3928" y="23398"/>
                  </a:lnTo>
                  <a:lnTo>
                    <a:pt x="2221" y="26130"/>
                  </a:lnTo>
                  <a:lnTo>
                    <a:pt x="0" y="29034"/>
                  </a:lnTo>
                  <a:lnTo>
                    <a:pt x="0" y="29204"/>
                  </a:lnTo>
                  <a:lnTo>
                    <a:pt x="0" y="29546"/>
                  </a:lnTo>
                  <a:lnTo>
                    <a:pt x="342" y="29546"/>
                  </a:lnTo>
                  <a:lnTo>
                    <a:pt x="513" y="29375"/>
                  </a:lnTo>
                  <a:lnTo>
                    <a:pt x="1708" y="28009"/>
                  </a:lnTo>
                  <a:lnTo>
                    <a:pt x="2904" y="26472"/>
                  </a:lnTo>
                  <a:lnTo>
                    <a:pt x="3928" y="24935"/>
                  </a:lnTo>
                  <a:lnTo>
                    <a:pt x="4953" y="23056"/>
                  </a:lnTo>
                  <a:lnTo>
                    <a:pt x="5466" y="22715"/>
                  </a:lnTo>
                  <a:lnTo>
                    <a:pt x="5124" y="24422"/>
                  </a:lnTo>
                  <a:lnTo>
                    <a:pt x="5295" y="24593"/>
                  </a:lnTo>
                  <a:lnTo>
                    <a:pt x="5636" y="24593"/>
                  </a:lnTo>
                  <a:lnTo>
                    <a:pt x="5636" y="24422"/>
                  </a:lnTo>
                  <a:lnTo>
                    <a:pt x="6149" y="22373"/>
                  </a:lnTo>
                  <a:lnTo>
                    <a:pt x="7173" y="21861"/>
                  </a:lnTo>
                  <a:lnTo>
                    <a:pt x="8027" y="21178"/>
                  </a:lnTo>
                  <a:lnTo>
                    <a:pt x="8198" y="21007"/>
                  </a:lnTo>
                  <a:lnTo>
                    <a:pt x="8027" y="20836"/>
                  </a:lnTo>
                  <a:lnTo>
                    <a:pt x="7856" y="20665"/>
                  </a:lnTo>
                  <a:lnTo>
                    <a:pt x="7686" y="20665"/>
                  </a:lnTo>
                  <a:lnTo>
                    <a:pt x="6319" y="21690"/>
                  </a:lnTo>
                  <a:lnTo>
                    <a:pt x="6832" y="18957"/>
                  </a:lnTo>
                  <a:lnTo>
                    <a:pt x="7173" y="16225"/>
                  </a:lnTo>
                  <a:lnTo>
                    <a:pt x="7515" y="13663"/>
                  </a:lnTo>
                  <a:lnTo>
                    <a:pt x="7515" y="10931"/>
                  </a:lnTo>
                  <a:lnTo>
                    <a:pt x="7515" y="8369"/>
                  </a:lnTo>
                  <a:lnTo>
                    <a:pt x="7344" y="5636"/>
                  </a:lnTo>
                  <a:lnTo>
                    <a:pt x="7173" y="2904"/>
                  </a:lnTo>
                  <a:lnTo>
                    <a:pt x="6661" y="171"/>
                  </a:lnTo>
                  <a:lnTo>
                    <a:pt x="66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2" name="Google Shape;823;p32"/>
            <p:cNvSpPr/>
            <p:nvPr/>
          </p:nvSpPr>
          <p:spPr>
            <a:xfrm>
              <a:off x="8602200" y="1387080"/>
              <a:ext cx="119880" cy="237960"/>
            </a:xfrm>
            <a:custGeom>
              <a:avLst/>
              <a:gdLst>
                <a:gd name="textAreaLeft" fmla="*/ 0 w 119880"/>
                <a:gd name="textAreaRight" fmla="*/ 120240 w 119880"/>
                <a:gd name="textAreaTop" fmla="*/ 0 h 237960"/>
                <a:gd name="textAreaBottom" fmla="*/ 238320 h 237960"/>
              </a:gdLst>
              <a:ahLst/>
              <a:cxnLst/>
              <a:rect l="textAreaLeft" t="textAreaTop" r="textAreaRight" b="textAreaBottom"/>
              <a:pathLst>
                <a:path w="18104" h="35866">
                  <a:moveTo>
                    <a:pt x="12297" y="3246"/>
                  </a:moveTo>
                  <a:lnTo>
                    <a:pt x="12127" y="3587"/>
                  </a:lnTo>
                  <a:lnTo>
                    <a:pt x="11785" y="4783"/>
                  </a:lnTo>
                  <a:lnTo>
                    <a:pt x="11785" y="4953"/>
                  </a:lnTo>
                  <a:lnTo>
                    <a:pt x="12297" y="3246"/>
                  </a:lnTo>
                  <a:close/>
                  <a:moveTo>
                    <a:pt x="15371" y="4270"/>
                  </a:moveTo>
                  <a:lnTo>
                    <a:pt x="16225" y="6149"/>
                  </a:lnTo>
                  <a:lnTo>
                    <a:pt x="16225" y="6149"/>
                  </a:lnTo>
                  <a:lnTo>
                    <a:pt x="15201" y="4612"/>
                  </a:lnTo>
                  <a:lnTo>
                    <a:pt x="15371" y="4270"/>
                  </a:lnTo>
                  <a:close/>
                  <a:moveTo>
                    <a:pt x="13151" y="1879"/>
                  </a:moveTo>
                  <a:lnTo>
                    <a:pt x="14347" y="2904"/>
                  </a:lnTo>
                  <a:lnTo>
                    <a:pt x="15542" y="3929"/>
                  </a:lnTo>
                  <a:lnTo>
                    <a:pt x="16396" y="5124"/>
                  </a:lnTo>
                  <a:lnTo>
                    <a:pt x="16738" y="5807"/>
                  </a:lnTo>
                  <a:lnTo>
                    <a:pt x="17079" y="6490"/>
                  </a:lnTo>
                  <a:lnTo>
                    <a:pt x="16908" y="6832"/>
                  </a:lnTo>
                  <a:lnTo>
                    <a:pt x="16738" y="6661"/>
                  </a:lnTo>
                  <a:lnTo>
                    <a:pt x="16738" y="5978"/>
                  </a:lnTo>
                  <a:lnTo>
                    <a:pt x="16567" y="5637"/>
                  </a:lnTo>
                  <a:lnTo>
                    <a:pt x="16396" y="5807"/>
                  </a:lnTo>
                  <a:lnTo>
                    <a:pt x="16396" y="5978"/>
                  </a:lnTo>
                  <a:lnTo>
                    <a:pt x="15371" y="4100"/>
                  </a:lnTo>
                  <a:lnTo>
                    <a:pt x="14859" y="3416"/>
                  </a:lnTo>
                  <a:lnTo>
                    <a:pt x="14859" y="3587"/>
                  </a:lnTo>
                  <a:lnTo>
                    <a:pt x="15201" y="4100"/>
                  </a:lnTo>
                  <a:lnTo>
                    <a:pt x="15030" y="4100"/>
                  </a:lnTo>
                  <a:lnTo>
                    <a:pt x="15030" y="4270"/>
                  </a:lnTo>
                  <a:lnTo>
                    <a:pt x="13664" y="3075"/>
                  </a:lnTo>
                  <a:lnTo>
                    <a:pt x="12980" y="2050"/>
                  </a:lnTo>
                  <a:lnTo>
                    <a:pt x="13151" y="1879"/>
                  </a:lnTo>
                  <a:close/>
                  <a:moveTo>
                    <a:pt x="15030" y="5295"/>
                  </a:moveTo>
                  <a:lnTo>
                    <a:pt x="15542" y="6149"/>
                  </a:lnTo>
                  <a:lnTo>
                    <a:pt x="15542" y="6320"/>
                  </a:lnTo>
                  <a:lnTo>
                    <a:pt x="15884" y="6832"/>
                  </a:lnTo>
                  <a:lnTo>
                    <a:pt x="15884" y="7344"/>
                  </a:lnTo>
                  <a:lnTo>
                    <a:pt x="15542" y="6832"/>
                  </a:lnTo>
                  <a:lnTo>
                    <a:pt x="15542" y="6661"/>
                  </a:lnTo>
                  <a:lnTo>
                    <a:pt x="15201" y="5978"/>
                  </a:lnTo>
                  <a:lnTo>
                    <a:pt x="15030" y="5466"/>
                  </a:lnTo>
                  <a:lnTo>
                    <a:pt x="15030" y="5295"/>
                  </a:lnTo>
                  <a:close/>
                  <a:moveTo>
                    <a:pt x="16396" y="7857"/>
                  </a:moveTo>
                  <a:lnTo>
                    <a:pt x="16567" y="8198"/>
                  </a:lnTo>
                  <a:lnTo>
                    <a:pt x="16396" y="8881"/>
                  </a:lnTo>
                  <a:lnTo>
                    <a:pt x="16225" y="8369"/>
                  </a:lnTo>
                  <a:lnTo>
                    <a:pt x="16396" y="7857"/>
                  </a:lnTo>
                  <a:close/>
                  <a:moveTo>
                    <a:pt x="17079" y="9394"/>
                  </a:moveTo>
                  <a:lnTo>
                    <a:pt x="17421" y="10248"/>
                  </a:lnTo>
                  <a:lnTo>
                    <a:pt x="17250" y="10760"/>
                  </a:lnTo>
                  <a:lnTo>
                    <a:pt x="17079" y="11102"/>
                  </a:lnTo>
                  <a:lnTo>
                    <a:pt x="17079" y="9394"/>
                  </a:lnTo>
                  <a:close/>
                  <a:moveTo>
                    <a:pt x="14859" y="5807"/>
                  </a:moveTo>
                  <a:lnTo>
                    <a:pt x="15371" y="7344"/>
                  </a:lnTo>
                  <a:lnTo>
                    <a:pt x="15371" y="8540"/>
                  </a:lnTo>
                  <a:lnTo>
                    <a:pt x="15371" y="8711"/>
                  </a:lnTo>
                  <a:lnTo>
                    <a:pt x="14517" y="9906"/>
                  </a:lnTo>
                  <a:lnTo>
                    <a:pt x="13493" y="11272"/>
                  </a:lnTo>
                  <a:lnTo>
                    <a:pt x="13493" y="7857"/>
                  </a:lnTo>
                  <a:lnTo>
                    <a:pt x="14176" y="6832"/>
                  </a:lnTo>
                  <a:lnTo>
                    <a:pt x="14859" y="5807"/>
                  </a:lnTo>
                  <a:close/>
                  <a:moveTo>
                    <a:pt x="15884" y="8711"/>
                  </a:moveTo>
                  <a:lnTo>
                    <a:pt x="16225" y="9565"/>
                  </a:lnTo>
                  <a:lnTo>
                    <a:pt x="15542" y="10760"/>
                  </a:lnTo>
                  <a:lnTo>
                    <a:pt x="15713" y="10760"/>
                  </a:lnTo>
                  <a:lnTo>
                    <a:pt x="16225" y="9906"/>
                  </a:lnTo>
                  <a:lnTo>
                    <a:pt x="16396" y="10418"/>
                  </a:lnTo>
                  <a:lnTo>
                    <a:pt x="16225" y="12126"/>
                  </a:lnTo>
                  <a:lnTo>
                    <a:pt x="15371" y="12980"/>
                  </a:lnTo>
                  <a:lnTo>
                    <a:pt x="15371" y="12980"/>
                  </a:lnTo>
                  <a:lnTo>
                    <a:pt x="15542" y="9394"/>
                  </a:lnTo>
                  <a:lnTo>
                    <a:pt x="15884" y="8711"/>
                  </a:lnTo>
                  <a:close/>
                  <a:moveTo>
                    <a:pt x="15201" y="9735"/>
                  </a:moveTo>
                  <a:lnTo>
                    <a:pt x="14859" y="13322"/>
                  </a:lnTo>
                  <a:lnTo>
                    <a:pt x="13322" y="14517"/>
                  </a:lnTo>
                  <a:lnTo>
                    <a:pt x="13493" y="11443"/>
                  </a:lnTo>
                  <a:lnTo>
                    <a:pt x="13664" y="11443"/>
                  </a:lnTo>
                  <a:lnTo>
                    <a:pt x="14347" y="10760"/>
                  </a:lnTo>
                  <a:lnTo>
                    <a:pt x="15201" y="9735"/>
                  </a:lnTo>
                  <a:close/>
                  <a:moveTo>
                    <a:pt x="16055" y="12639"/>
                  </a:moveTo>
                  <a:lnTo>
                    <a:pt x="15884" y="14005"/>
                  </a:lnTo>
                  <a:lnTo>
                    <a:pt x="15201" y="14859"/>
                  </a:lnTo>
                  <a:lnTo>
                    <a:pt x="15201" y="13493"/>
                  </a:lnTo>
                  <a:lnTo>
                    <a:pt x="16055" y="12639"/>
                  </a:lnTo>
                  <a:close/>
                  <a:moveTo>
                    <a:pt x="15884" y="14176"/>
                  </a:moveTo>
                  <a:lnTo>
                    <a:pt x="15371" y="17079"/>
                  </a:lnTo>
                  <a:lnTo>
                    <a:pt x="15201" y="17762"/>
                  </a:lnTo>
                  <a:lnTo>
                    <a:pt x="14859" y="17933"/>
                  </a:lnTo>
                  <a:lnTo>
                    <a:pt x="15201" y="15030"/>
                  </a:lnTo>
                  <a:lnTo>
                    <a:pt x="15884" y="14176"/>
                  </a:lnTo>
                  <a:close/>
                  <a:moveTo>
                    <a:pt x="14859" y="13663"/>
                  </a:moveTo>
                  <a:lnTo>
                    <a:pt x="14688" y="15371"/>
                  </a:lnTo>
                  <a:lnTo>
                    <a:pt x="14517" y="15542"/>
                  </a:lnTo>
                  <a:lnTo>
                    <a:pt x="14517" y="15713"/>
                  </a:lnTo>
                  <a:lnTo>
                    <a:pt x="14688" y="15542"/>
                  </a:lnTo>
                  <a:lnTo>
                    <a:pt x="14347" y="18274"/>
                  </a:lnTo>
                  <a:lnTo>
                    <a:pt x="13493" y="18787"/>
                  </a:lnTo>
                  <a:lnTo>
                    <a:pt x="13493" y="18787"/>
                  </a:lnTo>
                  <a:lnTo>
                    <a:pt x="14176" y="15200"/>
                  </a:lnTo>
                  <a:lnTo>
                    <a:pt x="13664" y="17250"/>
                  </a:lnTo>
                  <a:lnTo>
                    <a:pt x="13151" y="19128"/>
                  </a:lnTo>
                  <a:lnTo>
                    <a:pt x="12639" y="19470"/>
                  </a:lnTo>
                  <a:lnTo>
                    <a:pt x="12980" y="17079"/>
                  </a:lnTo>
                  <a:lnTo>
                    <a:pt x="13322" y="14688"/>
                  </a:lnTo>
                  <a:lnTo>
                    <a:pt x="14859" y="13663"/>
                  </a:lnTo>
                  <a:close/>
                  <a:moveTo>
                    <a:pt x="15030" y="18445"/>
                  </a:moveTo>
                  <a:lnTo>
                    <a:pt x="14688" y="19982"/>
                  </a:lnTo>
                  <a:lnTo>
                    <a:pt x="14859" y="18616"/>
                  </a:lnTo>
                  <a:lnTo>
                    <a:pt x="15030" y="18445"/>
                  </a:lnTo>
                  <a:close/>
                  <a:moveTo>
                    <a:pt x="16738" y="17079"/>
                  </a:moveTo>
                  <a:lnTo>
                    <a:pt x="16055" y="19982"/>
                  </a:lnTo>
                  <a:lnTo>
                    <a:pt x="15201" y="20836"/>
                  </a:lnTo>
                  <a:lnTo>
                    <a:pt x="15884" y="17762"/>
                  </a:lnTo>
                  <a:lnTo>
                    <a:pt x="16738" y="17079"/>
                  </a:lnTo>
                  <a:close/>
                  <a:moveTo>
                    <a:pt x="16055" y="20495"/>
                  </a:moveTo>
                  <a:lnTo>
                    <a:pt x="15713" y="21861"/>
                  </a:lnTo>
                  <a:lnTo>
                    <a:pt x="15030" y="22202"/>
                  </a:lnTo>
                  <a:lnTo>
                    <a:pt x="15030" y="22202"/>
                  </a:lnTo>
                  <a:lnTo>
                    <a:pt x="15201" y="21349"/>
                  </a:lnTo>
                  <a:lnTo>
                    <a:pt x="16055" y="20495"/>
                  </a:lnTo>
                  <a:close/>
                  <a:moveTo>
                    <a:pt x="15542" y="22373"/>
                  </a:moveTo>
                  <a:lnTo>
                    <a:pt x="15201" y="23056"/>
                  </a:lnTo>
                  <a:lnTo>
                    <a:pt x="15030" y="23227"/>
                  </a:lnTo>
                  <a:lnTo>
                    <a:pt x="15201" y="22544"/>
                  </a:lnTo>
                  <a:lnTo>
                    <a:pt x="15542" y="22373"/>
                  </a:lnTo>
                  <a:close/>
                  <a:moveTo>
                    <a:pt x="14347" y="19812"/>
                  </a:moveTo>
                  <a:lnTo>
                    <a:pt x="14176" y="21861"/>
                  </a:lnTo>
                  <a:lnTo>
                    <a:pt x="13493" y="22373"/>
                  </a:lnTo>
                  <a:lnTo>
                    <a:pt x="13493" y="22544"/>
                  </a:lnTo>
                  <a:lnTo>
                    <a:pt x="14176" y="22202"/>
                  </a:lnTo>
                  <a:lnTo>
                    <a:pt x="14176" y="22544"/>
                  </a:lnTo>
                  <a:lnTo>
                    <a:pt x="14005" y="22886"/>
                  </a:lnTo>
                  <a:lnTo>
                    <a:pt x="12297" y="24081"/>
                  </a:lnTo>
                  <a:lnTo>
                    <a:pt x="13322" y="22032"/>
                  </a:lnTo>
                  <a:lnTo>
                    <a:pt x="14347" y="19812"/>
                  </a:lnTo>
                  <a:close/>
                  <a:moveTo>
                    <a:pt x="15030" y="23569"/>
                  </a:moveTo>
                  <a:lnTo>
                    <a:pt x="14603" y="24508"/>
                  </a:lnTo>
                  <a:lnTo>
                    <a:pt x="14859" y="23910"/>
                  </a:lnTo>
                  <a:lnTo>
                    <a:pt x="15030" y="23569"/>
                  </a:lnTo>
                  <a:close/>
                  <a:moveTo>
                    <a:pt x="14347" y="18787"/>
                  </a:moveTo>
                  <a:lnTo>
                    <a:pt x="14347" y="19641"/>
                  </a:lnTo>
                  <a:lnTo>
                    <a:pt x="14005" y="19641"/>
                  </a:lnTo>
                  <a:lnTo>
                    <a:pt x="11614" y="24593"/>
                  </a:lnTo>
                  <a:lnTo>
                    <a:pt x="11273" y="24764"/>
                  </a:lnTo>
                  <a:lnTo>
                    <a:pt x="12468" y="22202"/>
                  </a:lnTo>
                  <a:lnTo>
                    <a:pt x="13322" y="19470"/>
                  </a:lnTo>
                  <a:lnTo>
                    <a:pt x="14347" y="18787"/>
                  </a:lnTo>
                  <a:close/>
                  <a:moveTo>
                    <a:pt x="14005" y="23398"/>
                  </a:moveTo>
                  <a:lnTo>
                    <a:pt x="13834" y="24252"/>
                  </a:lnTo>
                  <a:lnTo>
                    <a:pt x="12639" y="24935"/>
                  </a:lnTo>
                  <a:lnTo>
                    <a:pt x="11443" y="25447"/>
                  </a:lnTo>
                  <a:lnTo>
                    <a:pt x="11956" y="24593"/>
                  </a:lnTo>
                  <a:lnTo>
                    <a:pt x="14005" y="23398"/>
                  </a:lnTo>
                  <a:close/>
                  <a:moveTo>
                    <a:pt x="11273" y="24935"/>
                  </a:moveTo>
                  <a:lnTo>
                    <a:pt x="10931" y="25618"/>
                  </a:lnTo>
                  <a:lnTo>
                    <a:pt x="10589" y="25789"/>
                  </a:lnTo>
                  <a:lnTo>
                    <a:pt x="10931" y="25106"/>
                  </a:lnTo>
                  <a:lnTo>
                    <a:pt x="11273" y="24935"/>
                  </a:lnTo>
                  <a:close/>
                  <a:moveTo>
                    <a:pt x="14347" y="26643"/>
                  </a:moveTo>
                  <a:lnTo>
                    <a:pt x="14005" y="27838"/>
                  </a:lnTo>
                  <a:lnTo>
                    <a:pt x="13664" y="28009"/>
                  </a:lnTo>
                  <a:lnTo>
                    <a:pt x="14347" y="26643"/>
                  </a:lnTo>
                  <a:close/>
                  <a:moveTo>
                    <a:pt x="13664" y="26301"/>
                  </a:moveTo>
                  <a:lnTo>
                    <a:pt x="13664" y="26472"/>
                  </a:lnTo>
                  <a:lnTo>
                    <a:pt x="12639" y="28351"/>
                  </a:lnTo>
                  <a:lnTo>
                    <a:pt x="12297" y="28351"/>
                  </a:lnTo>
                  <a:lnTo>
                    <a:pt x="13664" y="26301"/>
                  </a:lnTo>
                  <a:close/>
                  <a:moveTo>
                    <a:pt x="13834" y="24764"/>
                  </a:moveTo>
                  <a:lnTo>
                    <a:pt x="13834" y="25106"/>
                  </a:lnTo>
                  <a:lnTo>
                    <a:pt x="12639" y="26814"/>
                  </a:lnTo>
                  <a:lnTo>
                    <a:pt x="11273" y="28521"/>
                  </a:lnTo>
                  <a:lnTo>
                    <a:pt x="10419" y="28692"/>
                  </a:lnTo>
                  <a:lnTo>
                    <a:pt x="11956" y="26984"/>
                  </a:lnTo>
                  <a:lnTo>
                    <a:pt x="13493" y="24935"/>
                  </a:lnTo>
                  <a:lnTo>
                    <a:pt x="13834" y="24764"/>
                  </a:lnTo>
                  <a:close/>
                  <a:moveTo>
                    <a:pt x="13151" y="25277"/>
                  </a:moveTo>
                  <a:lnTo>
                    <a:pt x="11443" y="27155"/>
                  </a:lnTo>
                  <a:lnTo>
                    <a:pt x="9736" y="28692"/>
                  </a:lnTo>
                  <a:lnTo>
                    <a:pt x="9394" y="28863"/>
                  </a:lnTo>
                  <a:lnTo>
                    <a:pt x="11273" y="25960"/>
                  </a:lnTo>
                  <a:lnTo>
                    <a:pt x="12127" y="25618"/>
                  </a:lnTo>
                  <a:lnTo>
                    <a:pt x="13151" y="25277"/>
                  </a:lnTo>
                  <a:close/>
                  <a:moveTo>
                    <a:pt x="13834" y="28351"/>
                  </a:moveTo>
                  <a:lnTo>
                    <a:pt x="13151" y="29546"/>
                  </a:lnTo>
                  <a:lnTo>
                    <a:pt x="12468" y="30571"/>
                  </a:lnTo>
                  <a:lnTo>
                    <a:pt x="11785" y="31595"/>
                  </a:lnTo>
                  <a:lnTo>
                    <a:pt x="10760" y="32620"/>
                  </a:lnTo>
                  <a:lnTo>
                    <a:pt x="10419" y="32620"/>
                  </a:lnTo>
                  <a:lnTo>
                    <a:pt x="11956" y="30742"/>
                  </a:lnTo>
                  <a:lnTo>
                    <a:pt x="13322" y="28692"/>
                  </a:lnTo>
                  <a:lnTo>
                    <a:pt x="13834" y="28351"/>
                  </a:lnTo>
                  <a:close/>
                  <a:moveTo>
                    <a:pt x="10760" y="29034"/>
                  </a:moveTo>
                  <a:lnTo>
                    <a:pt x="8711" y="31083"/>
                  </a:lnTo>
                  <a:lnTo>
                    <a:pt x="7686" y="31937"/>
                  </a:lnTo>
                  <a:lnTo>
                    <a:pt x="6491" y="32791"/>
                  </a:lnTo>
                  <a:lnTo>
                    <a:pt x="5466" y="32791"/>
                  </a:lnTo>
                  <a:lnTo>
                    <a:pt x="7686" y="31083"/>
                  </a:lnTo>
                  <a:lnTo>
                    <a:pt x="9906" y="29205"/>
                  </a:lnTo>
                  <a:lnTo>
                    <a:pt x="10760" y="29034"/>
                  </a:lnTo>
                  <a:close/>
                  <a:moveTo>
                    <a:pt x="10721" y="31280"/>
                  </a:moveTo>
                  <a:lnTo>
                    <a:pt x="9736" y="32791"/>
                  </a:lnTo>
                  <a:lnTo>
                    <a:pt x="8199" y="32962"/>
                  </a:lnTo>
                  <a:lnTo>
                    <a:pt x="8199" y="32962"/>
                  </a:lnTo>
                  <a:lnTo>
                    <a:pt x="10721" y="31280"/>
                  </a:lnTo>
                  <a:close/>
                  <a:moveTo>
                    <a:pt x="12297" y="28863"/>
                  </a:moveTo>
                  <a:lnTo>
                    <a:pt x="10760" y="31220"/>
                  </a:lnTo>
                  <a:lnTo>
                    <a:pt x="10760" y="31220"/>
                  </a:lnTo>
                  <a:lnTo>
                    <a:pt x="10760" y="31083"/>
                  </a:lnTo>
                  <a:lnTo>
                    <a:pt x="9223" y="31937"/>
                  </a:lnTo>
                  <a:lnTo>
                    <a:pt x="8028" y="32962"/>
                  </a:lnTo>
                  <a:lnTo>
                    <a:pt x="7515" y="32962"/>
                  </a:lnTo>
                  <a:lnTo>
                    <a:pt x="8711" y="32108"/>
                  </a:lnTo>
                  <a:lnTo>
                    <a:pt x="9736" y="31083"/>
                  </a:lnTo>
                  <a:lnTo>
                    <a:pt x="10931" y="30058"/>
                  </a:lnTo>
                  <a:lnTo>
                    <a:pt x="11785" y="29034"/>
                  </a:lnTo>
                  <a:lnTo>
                    <a:pt x="12297" y="28863"/>
                  </a:lnTo>
                  <a:close/>
                  <a:moveTo>
                    <a:pt x="7174" y="33474"/>
                  </a:moveTo>
                  <a:lnTo>
                    <a:pt x="4954" y="34840"/>
                  </a:lnTo>
                  <a:lnTo>
                    <a:pt x="3246" y="34840"/>
                  </a:lnTo>
                  <a:lnTo>
                    <a:pt x="4954" y="34157"/>
                  </a:lnTo>
                  <a:lnTo>
                    <a:pt x="6661" y="33474"/>
                  </a:lnTo>
                  <a:close/>
                  <a:moveTo>
                    <a:pt x="9223" y="33474"/>
                  </a:moveTo>
                  <a:lnTo>
                    <a:pt x="9394" y="33645"/>
                  </a:lnTo>
                  <a:lnTo>
                    <a:pt x="8199" y="34328"/>
                  </a:lnTo>
                  <a:lnTo>
                    <a:pt x="6832" y="34840"/>
                  </a:lnTo>
                  <a:lnTo>
                    <a:pt x="5124" y="34840"/>
                  </a:lnTo>
                  <a:lnTo>
                    <a:pt x="7345" y="33474"/>
                  </a:lnTo>
                  <a:lnTo>
                    <a:pt x="8199" y="33645"/>
                  </a:lnTo>
                  <a:lnTo>
                    <a:pt x="9223" y="33474"/>
                  </a:lnTo>
                  <a:close/>
                  <a:moveTo>
                    <a:pt x="10589" y="1"/>
                  </a:moveTo>
                  <a:lnTo>
                    <a:pt x="10760" y="172"/>
                  </a:lnTo>
                  <a:lnTo>
                    <a:pt x="12980" y="1879"/>
                  </a:lnTo>
                  <a:lnTo>
                    <a:pt x="12810" y="2050"/>
                  </a:lnTo>
                  <a:lnTo>
                    <a:pt x="12127" y="1367"/>
                  </a:lnTo>
                  <a:lnTo>
                    <a:pt x="12127" y="1538"/>
                  </a:lnTo>
                  <a:lnTo>
                    <a:pt x="12810" y="2221"/>
                  </a:lnTo>
                  <a:lnTo>
                    <a:pt x="12810" y="2392"/>
                  </a:lnTo>
                  <a:lnTo>
                    <a:pt x="12810" y="2562"/>
                  </a:lnTo>
                  <a:lnTo>
                    <a:pt x="13664" y="3416"/>
                  </a:lnTo>
                  <a:lnTo>
                    <a:pt x="14517" y="5124"/>
                  </a:lnTo>
                  <a:lnTo>
                    <a:pt x="13322" y="7003"/>
                  </a:lnTo>
                  <a:lnTo>
                    <a:pt x="12980" y="4953"/>
                  </a:lnTo>
                  <a:lnTo>
                    <a:pt x="12468" y="3075"/>
                  </a:lnTo>
                  <a:lnTo>
                    <a:pt x="12810" y="2221"/>
                  </a:lnTo>
                  <a:lnTo>
                    <a:pt x="12297" y="3246"/>
                  </a:lnTo>
                  <a:lnTo>
                    <a:pt x="12810" y="5295"/>
                  </a:lnTo>
                  <a:lnTo>
                    <a:pt x="12980" y="7344"/>
                  </a:lnTo>
                  <a:lnTo>
                    <a:pt x="11956" y="8540"/>
                  </a:lnTo>
                  <a:lnTo>
                    <a:pt x="11956" y="8711"/>
                  </a:lnTo>
                  <a:lnTo>
                    <a:pt x="12127" y="8881"/>
                  </a:lnTo>
                  <a:lnTo>
                    <a:pt x="13151" y="8198"/>
                  </a:lnTo>
                  <a:lnTo>
                    <a:pt x="12980" y="11443"/>
                  </a:lnTo>
                  <a:lnTo>
                    <a:pt x="12810" y="14859"/>
                  </a:lnTo>
                  <a:lnTo>
                    <a:pt x="12810" y="15030"/>
                  </a:lnTo>
                  <a:lnTo>
                    <a:pt x="12468" y="19641"/>
                  </a:lnTo>
                  <a:lnTo>
                    <a:pt x="10931" y="20665"/>
                  </a:lnTo>
                  <a:lnTo>
                    <a:pt x="10931" y="20836"/>
                  </a:lnTo>
                  <a:lnTo>
                    <a:pt x="11102" y="20836"/>
                  </a:lnTo>
                  <a:lnTo>
                    <a:pt x="12810" y="19812"/>
                  </a:lnTo>
                  <a:lnTo>
                    <a:pt x="11785" y="22373"/>
                  </a:lnTo>
                  <a:lnTo>
                    <a:pt x="10589" y="25106"/>
                  </a:lnTo>
                  <a:lnTo>
                    <a:pt x="9223" y="25447"/>
                  </a:lnTo>
                  <a:lnTo>
                    <a:pt x="9223" y="25618"/>
                  </a:lnTo>
                  <a:lnTo>
                    <a:pt x="9394" y="25789"/>
                  </a:lnTo>
                  <a:lnTo>
                    <a:pt x="10419" y="25277"/>
                  </a:lnTo>
                  <a:lnTo>
                    <a:pt x="10077" y="25789"/>
                  </a:lnTo>
                  <a:lnTo>
                    <a:pt x="9736" y="25960"/>
                  </a:lnTo>
                  <a:lnTo>
                    <a:pt x="9565" y="25960"/>
                  </a:lnTo>
                  <a:lnTo>
                    <a:pt x="9736" y="26130"/>
                  </a:lnTo>
                  <a:lnTo>
                    <a:pt x="10077" y="25960"/>
                  </a:lnTo>
                  <a:lnTo>
                    <a:pt x="8540" y="28351"/>
                  </a:lnTo>
                  <a:lnTo>
                    <a:pt x="8711" y="28351"/>
                  </a:lnTo>
                  <a:lnTo>
                    <a:pt x="9565" y="27326"/>
                  </a:lnTo>
                  <a:lnTo>
                    <a:pt x="10419" y="25960"/>
                  </a:lnTo>
                  <a:lnTo>
                    <a:pt x="10760" y="25960"/>
                  </a:lnTo>
                  <a:lnTo>
                    <a:pt x="9223" y="28863"/>
                  </a:lnTo>
                  <a:lnTo>
                    <a:pt x="7686" y="29034"/>
                  </a:lnTo>
                  <a:lnTo>
                    <a:pt x="6149" y="29375"/>
                  </a:lnTo>
                  <a:lnTo>
                    <a:pt x="6320" y="29546"/>
                  </a:lnTo>
                  <a:lnTo>
                    <a:pt x="7686" y="29375"/>
                  </a:lnTo>
                  <a:lnTo>
                    <a:pt x="9052" y="29205"/>
                  </a:lnTo>
                  <a:lnTo>
                    <a:pt x="8882" y="29375"/>
                  </a:lnTo>
                  <a:lnTo>
                    <a:pt x="9052" y="29546"/>
                  </a:lnTo>
                  <a:lnTo>
                    <a:pt x="5124" y="32620"/>
                  </a:lnTo>
                  <a:lnTo>
                    <a:pt x="3075" y="32449"/>
                  </a:lnTo>
                  <a:lnTo>
                    <a:pt x="3075" y="32620"/>
                  </a:lnTo>
                  <a:lnTo>
                    <a:pt x="4783" y="32962"/>
                  </a:lnTo>
                  <a:lnTo>
                    <a:pt x="4100" y="33474"/>
                  </a:lnTo>
                  <a:lnTo>
                    <a:pt x="4100" y="33645"/>
                  </a:lnTo>
                  <a:lnTo>
                    <a:pt x="4271" y="33645"/>
                  </a:lnTo>
                  <a:lnTo>
                    <a:pt x="4954" y="33133"/>
                  </a:lnTo>
                  <a:lnTo>
                    <a:pt x="5808" y="33303"/>
                  </a:lnTo>
                  <a:lnTo>
                    <a:pt x="3929" y="34157"/>
                  </a:lnTo>
                  <a:lnTo>
                    <a:pt x="2050" y="34840"/>
                  </a:lnTo>
                  <a:lnTo>
                    <a:pt x="343" y="34840"/>
                  </a:lnTo>
                  <a:lnTo>
                    <a:pt x="172" y="35011"/>
                  </a:lnTo>
                  <a:lnTo>
                    <a:pt x="343" y="35011"/>
                  </a:lnTo>
                  <a:lnTo>
                    <a:pt x="684" y="35182"/>
                  </a:lnTo>
                  <a:lnTo>
                    <a:pt x="1" y="35182"/>
                  </a:lnTo>
                  <a:lnTo>
                    <a:pt x="1" y="35353"/>
                  </a:lnTo>
                  <a:lnTo>
                    <a:pt x="1196" y="35182"/>
                  </a:lnTo>
                  <a:lnTo>
                    <a:pt x="3587" y="35523"/>
                  </a:lnTo>
                  <a:lnTo>
                    <a:pt x="2392" y="35523"/>
                  </a:lnTo>
                  <a:lnTo>
                    <a:pt x="2392" y="35694"/>
                  </a:lnTo>
                  <a:lnTo>
                    <a:pt x="5124" y="35865"/>
                  </a:lnTo>
                  <a:lnTo>
                    <a:pt x="6320" y="35865"/>
                  </a:lnTo>
                  <a:lnTo>
                    <a:pt x="7686" y="35523"/>
                  </a:lnTo>
                  <a:lnTo>
                    <a:pt x="8711" y="35523"/>
                  </a:lnTo>
                  <a:lnTo>
                    <a:pt x="8711" y="35353"/>
                  </a:lnTo>
                  <a:lnTo>
                    <a:pt x="8882" y="35353"/>
                  </a:lnTo>
                  <a:lnTo>
                    <a:pt x="10248" y="34670"/>
                  </a:lnTo>
                  <a:lnTo>
                    <a:pt x="11785" y="33645"/>
                  </a:lnTo>
                  <a:lnTo>
                    <a:pt x="11785" y="33474"/>
                  </a:lnTo>
                  <a:lnTo>
                    <a:pt x="11614" y="33474"/>
                  </a:lnTo>
                  <a:lnTo>
                    <a:pt x="9906" y="34328"/>
                  </a:lnTo>
                  <a:lnTo>
                    <a:pt x="8028" y="35011"/>
                  </a:lnTo>
                  <a:lnTo>
                    <a:pt x="9565" y="34157"/>
                  </a:lnTo>
                  <a:lnTo>
                    <a:pt x="11102" y="33133"/>
                  </a:lnTo>
                  <a:lnTo>
                    <a:pt x="11614" y="32791"/>
                  </a:lnTo>
                  <a:lnTo>
                    <a:pt x="12127" y="32279"/>
                  </a:lnTo>
                  <a:lnTo>
                    <a:pt x="12297" y="32108"/>
                  </a:lnTo>
                  <a:lnTo>
                    <a:pt x="11956" y="32108"/>
                  </a:lnTo>
                  <a:lnTo>
                    <a:pt x="12639" y="31254"/>
                  </a:lnTo>
                  <a:lnTo>
                    <a:pt x="13322" y="30229"/>
                  </a:lnTo>
                  <a:lnTo>
                    <a:pt x="13834" y="29205"/>
                  </a:lnTo>
                  <a:lnTo>
                    <a:pt x="14176" y="28180"/>
                  </a:lnTo>
                  <a:lnTo>
                    <a:pt x="14859" y="27838"/>
                  </a:lnTo>
                  <a:lnTo>
                    <a:pt x="15030" y="27667"/>
                  </a:lnTo>
                  <a:lnTo>
                    <a:pt x="14859" y="27667"/>
                  </a:lnTo>
                  <a:lnTo>
                    <a:pt x="14347" y="27838"/>
                  </a:lnTo>
                  <a:lnTo>
                    <a:pt x="14517" y="26301"/>
                  </a:lnTo>
                  <a:lnTo>
                    <a:pt x="15542" y="23910"/>
                  </a:lnTo>
                  <a:lnTo>
                    <a:pt x="16225" y="21690"/>
                  </a:lnTo>
                  <a:lnTo>
                    <a:pt x="16396" y="21519"/>
                  </a:lnTo>
                  <a:lnTo>
                    <a:pt x="16396" y="21349"/>
                  </a:lnTo>
                  <a:lnTo>
                    <a:pt x="16738" y="19470"/>
                  </a:lnTo>
                  <a:lnTo>
                    <a:pt x="17762" y="18104"/>
                  </a:lnTo>
                  <a:lnTo>
                    <a:pt x="17592" y="17933"/>
                  </a:lnTo>
                  <a:lnTo>
                    <a:pt x="16908" y="18958"/>
                  </a:lnTo>
                  <a:lnTo>
                    <a:pt x="17250" y="15542"/>
                  </a:lnTo>
                  <a:lnTo>
                    <a:pt x="17933" y="14176"/>
                  </a:lnTo>
                  <a:lnTo>
                    <a:pt x="17933" y="14176"/>
                  </a:lnTo>
                  <a:lnTo>
                    <a:pt x="17250" y="15371"/>
                  </a:lnTo>
                  <a:lnTo>
                    <a:pt x="17250" y="15371"/>
                  </a:lnTo>
                  <a:lnTo>
                    <a:pt x="17421" y="12468"/>
                  </a:lnTo>
                  <a:lnTo>
                    <a:pt x="17250" y="12468"/>
                  </a:lnTo>
                  <a:lnTo>
                    <a:pt x="16908" y="16225"/>
                  </a:lnTo>
                  <a:lnTo>
                    <a:pt x="16738" y="16908"/>
                  </a:lnTo>
                  <a:lnTo>
                    <a:pt x="16567" y="16908"/>
                  </a:lnTo>
                  <a:lnTo>
                    <a:pt x="16225" y="17079"/>
                  </a:lnTo>
                  <a:lnTo>
                    <a:pt x="16908" y="16225"/>
                  </a:lnTo>
                  <a:lnTo>
                    <a:pt x="16908" y="16225"/>
                  </a:lnTo>
                  <a:lnTo>
                    <a:pt x="16089" y="17045"/>
                  </a:lnTo>
                  <a:lnTo>
                    <a:pt x="16089" y="17045"/>
                  </a:lnTo>
                  <a:lnTo>
                    <a:pt x="16225" y="16225"/>
                  </a:lnTo>
                  <a:lnTo>
                    <a:pt x="16738" y="12639"/>
                  </a:lnTo>
                  <a:lnTo>
                    <a:pt x="17421" y="10931"/>
                  </a:lnTo>
                  <a:lnTo>
                    <a:pt x="17592" y="10760"/>
                  </a:lnTo>
                  <a:lnTo>
                    <a:pt x="17933" y="12126"/>
                  </a:lnTo>
                  <a:lnTo>
                    <a:pt x="17933" y="12297"/>
                  </a:lnTo>
                  <a:lnTo>
                    <a:pt x="18104" y="12126"/>
                  </a:lnTo>
                  <a:lnTo>
                    <a:pt x="18104" y="11102"/>
                  </a:lnTo>
                  <a:lnTo>
                    <a:pt x="17933" y="9906"/>
                  </a:lnTo>
                  <a:lnTo>
                    <a:pt x="18104" y="9735"/>
                  </a:lnTo>
                  <a:lnTo>
                    <a:pt x="17933" y="9735"/>
                  </a:lnTo>
                  <a:lnTo>
                    <a:pt x="17592" y="8881"/>
                  </a:lnTo>
                  <a:lnTo>
                    <a:pt x="17762" y="8711"/>
                  </a:lnTo>
                  <a:lnTo>
                    <a:pt x="17592" y="8711"/>
                  </a:lnTo>
                  <a:lnTo>
                    <a:pt x="17079" y="7686"/>
                  </a:lnTo>
                  <a:lnTo>
                    <a:pt x="17079" y="7344"/>
                  </a:lnTo>
                  <a:lnTo>
                    <a:pt x="17250" y="7003"/>
                  </a:lnTo>
                  <a:lnTo>
                    <a:pt x="17421" y="7003"/>
                  </a:lnTo>
                  <a:lnTo>
                    <a:pt x="17421" y="5978"/>
                  </a:lnTo>
                  <a:lnTo>
                    <a:pt x="17250" y="5807"/>
                  </a:lnTo>
                  <a:lnTo>
                    <a:pt x="16908" y="4783"/>
                  </a:lnTo>
                  <a:lnTo>
                    <a:pt x="16225" y="3929"/>
                  </a:lnTo>
                  <a:lnTo>
                    <a:pt x="15542" y="3075"/>
                  </a:lnTo>
                  <a:lnTo>
                    <a:pt x="14517" y="2392"/>
                  </a:lnTo>
                  <a:lnTo>
                    <a:pt x="12639" y="1025"/>
                  </a:lnTo>
                  <a:lnTo>
                    <a:pt x="1076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3" name="Google Shape;824;p32"/>
            <p:cNvSpPr/>
            <p:nvPr/>
          </p:nvSpPr>
          <p:spPr>
            <a:xfrm>
              <a:off x="8601120" y="1386000"/>
              <a:ext cx="122040" cy="24012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240120"/>
                <a:gd name="textAreaBottom" fmla="*/ 240480 h 240120"/>
              </a:gdLst>
              <a:ahLst/>
              <a:cxnLst/>
              <a:rect l="textAreaLeft" t="textAreaTop" r="textAreaRight" b="textAreaBottom"/>
              <a:pathLst>
                <a:path w="18445" h="36207">
                  <a:moveTo>
                    <a:pt x="13492" y="2392"/>
                  </a:moveTo>
                  <a:lnTo>
                    <a:pt x="14858" y="3587"/>
                  </a:lnTo>
                  <a:lnTo>
                    <a:pt x="14858" y="3758"/>
                  </a:lnTo>
                  <a:lnTo>
                    <a:pt x="15029" y="4271"/>
                  </a:lnTo>
                  <a:lnTo>
                    <a:pt x="15029" y="4271"/>
                  </a:lnTo>
                  <a:lnTo>
                    <a:pt x="14004" y="3246"/>
                  </a:lnTo>
                  <a:lnTo>
                    <a:pt x="13492" y="2392"/>
                  </a:lnTo>
                  <a:close/>
                  <a:moveTo>
                    <a:pt x="16054" y="4783"/>
                  </a:moveTo>
                  <a:lnTo>
                    <a:pt x="16737" y="5808"/>
                  </a:lnTo>
                  <a:lnTo>
                    <a:pt x="16566" y="5808"/>
                  </a:lnTo>
                  <a:lnTo>
                    <a:pt x="16054" y="4783"/>
                  </a:lnTo>
                  <a:close/>
                  <a:moveTo>
                    <a:pt x="12980" y="2904"/>
                  </a:moveTo>
                  <a:lnTo>
                    <a:pt x="13663" y="3758"/>
                  </a:lnTo>
                  <a:lnTo>
                    <a:pt x="14517" y="5295"/>
                  </a:lnTo>
                  <a:lnTo>
                    <a:pt x="13663" y="6661"/>
                  </a:lnTo>
                  <a:lnTo>
                    <a:pt x="13321" y="4954"/>
                  </a:lnTo>
                  <a:lnTo>
                    <a:pt x="12809" y="3246"/>
                  </a:lnTo>
                  <a:lnTo>
                    <a:pt x="12809" y="3075"/>
                  </a:lnTo>
                  <a:lnTo>
                    <a:pt x="12980" y="2904"/>
                  </a:lnTo>
                  <a:close/>
                  <a:moveTo>
                    <a:pt x="11955" y="855"/>
                  </a:moveTo>
                  <a:lnTo>
                    <a:pt x="13492" y="1880"/>
                  </a:lnTo>
                  <a:lnTo>
                    <a:pt x="15200" y="3075"/>
                  </a:lnTo>
                  <a:lnTo>
                    <a:pt x="15883" y="3758"/>
                  </a:lnTo>
                  <a:lnTo>
                    <a:pt x="16566" y="4441"/>
                  </a:lnTo>
                  <a:lnTo>
                    <a:pt x="16908" y="5295"/>
                  </a:lnTo>
                  <a:lnTo>
                    <a:pt x="17249" y="5978"/>
                  </a:lnTo>
                  <a:lnTo>
                    <a:pt x="17420" y="6149"/>
                  </a:lnTo>
                  <a:lnTo>
                    <a:pt x="17420" y="6320"/>
                  </a:lnTo>
                  <a:lnTo>
                    <a:pt x="17420" y="7003"/>
                  </a:lnTo>
                  <a:lnTo>
                    <a:pt x="17249" y="7003"/>
                  </a:lnTo>
                  <a:lnTo>
                    <a:pt x="17420" y="6661"/>
                  </a:lnTo>
                  <a:lnTo>
                    <a:pt x="17078" y="5978"/>
                  </a:lnTo>
                  <a:lnTo>
                    <a:pt x="16737" y="5124"/>
                  </a:lnTo>
                  <a:lnTo>
                    <a:pt x="15712" y="3929"/>
                  </a:lnTo>
                  <a:lnTo>
                    <a:pt x="14517" y="2904"/>
                  </a:lnTo>
                  <a:lnTo>
                    <a:pt x="13321" y="1880"/>
                  </a:lnTo>
                  <a:lnTo>
                    <a:pt x="12638" y="1367"/>
                  </a:lnTo>
                  <a:lnTo>
                    <a:pt x="11955" y="855"/>
                  </a:lnTo>
                  <a:close/>
                  <a:moveTo>
                    <a:pt x="16395" y="7857"/>
                  </a:moveTo>
                  <a:lnTo>
                    <a:pt x="16225" y="8369"/>
                  </a:lnTo>
                  <a:lnTo>
                    <a:pt x="16225" y="8540"/>
                  </a:lnTo>
                  <a:lnTo>
                    <a:pt x="16225" y="8711"/>
                  </a:lnTo>
                  <a:lnTo>
                    <a:pt x="16395" y="9052"/>
                  </a:lnTo>
                  <a:lnTo>
                    <a:pt x="16566" y="9223"/>
                  </a:lnTo>
                  <a:lnTo>
                    <a:pt x="16737" y="9223"/>
                  </a:lnTo>
                  <a:lnTo>
                    <a:pt x="16908" y="8369"/>
                  </a:lnTo>
                  <a:lnTo>
                    <a:pt x="16908" y="8199"/>
                  </a:lnTo>
                  <a:lnTo>
                    <a:pt x="16908" y="8028"/>
                  </a:lnTo>
                  <a:lnTo>
                    <a:pt x="16737" y="7857"/>
                  </a:lnTo>
                  <a:close/>
                  <a:moveTo>
                    <a:pt x="16054" y="9394"/>
                  </a:moveTo>
                  <a:lnTo>
                    <a:pt x="16054" y="9736"/>
                  </a:lnTo>
                  <a:lnTo>
                    <a:pt x="15883" y="10248"/>
                  </a:lnTo>
                  <a:lnTo>
                    <a:pt x="15883" y="9565"/>
                  </a:lnTo>
                  <a:lnTo>
                    <a:pt x="16054" y="9394"/>
                  </a:lnTo>
                  <a:close/>
                  <a:moveTo>
                    <a:pt x="15029" y="6320"/>
                  </a:moveTo>
                  <a:lnTo>
                    <a:pt x="15371" y="7686"/>
                  </a:lnTo>
                  <a:lnTo>
                    <a:pt x="15371" y="8369"/>
                  </a:lnTo>
                  <a:lnTo>
                    <a:pt x="15371" y="8711"/>
                  </a:lnTo>
                  <a:lnTo>
                    <a:pt x="14687" y="9736"/>
                  </a:lnTo>
                  <a:lnTo>
                    <a:pt x="13834" y="10931"/>
                  </a:lnTo>
                  <a:lnTo>
                    <a:pt x="13834" y="8028"/>
                  </a:lnTo>
                  <a:lnTo>
                    <a:pt x="14346" y="7345"/>
                  </a:lnTo>
                  <a:lnTo>
                    <a:pt x="15029" y="6320"/>
                  </a:lnTo>
                  <a:close/>
                  <a:moveTo>
                    <a:pt x="16395" y="10419"/>
                  </a:moveTo>
                  <a:lnTo>
                    <a:pt x="16395" y="10589"/>
                  </a:lnTo>
                  <a:lnTo>
                    <a:pt x="16225" y="12297"/>
                  </a:lnTo>
                  <a:lnTo>
                    <a:pt x="15712" y="12810"/>
                  </a:lnTo>
                  <a:lnTo>
                    <a:pt x="15712" y="11102"/>
                  </a:lnTo>
                  <a:lnTo>
                    <a:pt x="15883" y="11102"/>
                  </a:lnTo>
                  <a:lnTo>
                    <a:pt x="16395" y="10419"/>
                  </a:lnTo>
                  <a:close/>
                  <a:moveTo>
                    <a:pt x="15371" y="13151"/>
                  </a:moveTo>
                  <a:lnTo>
                    <a:pt x="15371" y="13322"/>
                  </a:lnTo>
                  <a:lnTo>
                    <a:pt x="15371" y="13493"/>
                  </a:lnTo>
                  <a:lnTo>
                    <a:pt x="15200" y="13664"/>
                  </a:lnTo>
                  <a:lnTo>
                    <a:pt x="15200" y="13493"/>
                  </a:lnTo>
                  <a:lnTo>
                    <a:pt x="15371" y="13151"/>
                  </a:lnTo>
                  <a:close/>
                  <a:moveTo>
                    <a:pt x="15200" y="10419"/>
                  </a:moveTo>
                  <a:lnTo>
                    <a:pt x="14858" y="13493"/>
                  </a:lnTo>
                  <a:lnTo>
                    <a:pt x="13663" y="14347"/>
                  </a:lnTo>
                  <a:lnTo>
                    <a:pt x="13663" y="14347"/>
                  </a:lnTo>
                  <a:lnTo>
                    <a:pt x="13834" y="11785"/>
                  </a:lnTo>
                  <a:lnTo>
                    <a:pt x="15200" y="10419"/>
                  </a:lnTo>
                  <a:close/>
                  <a:moveTo>
                    <a:pt x="16054" y="13322"/>
                  </a:moveTo>
                  <a:lnTo>
                    <a:pt x="15883" y="14005"/>
                  </a:lnTo>
                  <a:lnTo>
                    <a:pt x="15541" y="14517"/>
                  </a:lnTo>
                  <a:lnTo>
                    <a:pt x="15541" y="14176"/>
                  </a:lnTo>
                  <a:lnTo>
                    <a:pt x="15541" y="13664"/>
                  </a:lnTo>
                  <a:lnTo>
                    <a:pt x="16054" y="13322"/>
                  </a:lnTo>
                  <a:close/>
                  <a:moveTo>
                    <a:pt x="17249" y="12810"/>
                  </a:moveTo>
                  <a:lnTo>
                    <a:pt x="16908" y="16225"/>
                  </a:lnTo>
                  <a:lnTo>
                    <a:pt x="16566" y="16738"/>
                  </a:lnTo>
                  <a:lnTo>
                    <a:pt x="16566" y="16396"/>
                  </a:lnTo>
                  <a:lnTo>
                    <a:pt x="17078" y="12980"/>
                  </a:lnTo>
                  <a:lnTo>
                    <a:pt x="17249" y="12810"/>
                  </a:lnTo>
                  <a:close/>
                  <a:moveTo>
                    <a:pt x="15712" y="15030"/>
                  </a:moveTo>
                  <a:lnTo>
                    <a:pt x="15371" y="17079"/>
                  </a:lnTo>
                  <a:lnTo>
                    <a:pt x="15200" y="17592"/>
                  </a:lnTo>
                  <a:lnTo>
                    <a:pt x="15371" y="15371"/>
                  </a:lnTo>
                  <a:lnTo>
                    <a:pt x="15712" y="15030"/>
                  </a:lnTo>
                  <a:close/>
                  <a:moveTo>
                    <a:pt x="14517" y="15884"/>
                  </a:moveTo>
                  <a:lnTo>
                    <a:pt x="14687" y="16055"/>
                  </a:lnTo>
                  <a:lnTo>
                    <a:pt x="14346" y="18275"/>
                  </a:lnTo>
                  <a:lnTo>
                    <a:pt x="14004" y="18616"/>
                  </a:lnTo>
                  <a:lnTo>
                    <a:pt x="14517" y="15884"/>
                  </a:lnTo>
                  <a:close/>
                  <a:moveTo>
                    <a:pt x="14858" y="14176"/>
                  </a:moveTo>
                  <a:lnTo>
                    <a:pt x="14687" y="15371"/>
                  </a:lnTo>
                  <a:lnTo>
                    <a:pt x="14687" y="15542"/>
                  </a:lnTo>
                  <a:lnTo>
                    <a:pt x="14517" y="15542"/>
                  </a:lnTo>
                  <a:lnTo>
                    <a:pt x="14517" y="15371"/>
                  </a:lnTo>
                  <a:lnTo>
                    <a:pt x="14346" y="15201"/>
                  </a:lnTo>
                  <a:lnTo>
                    <a:pt x="14175" y="15201"/>
                  </a:lnTo>
                  <a:lnTo>
                    <a:pt x="14175" y="15371"/>
                  </a:lnTo>
                  <a:lnTo>
                    <a:pt x="13663" y="17250"/>
                  </a:lnTo>
                  <a:lnTo>
                    <a:pt x="13150" y="19129"/>
                  </a:lnTo>
                  <a:lnTo>
                    <a:pt x="12980" y="19299"/>
                  </a:lnTo>
                  <a:lnTo>
                    <a:pt x="13663" y="15030"/>
                  </a:lnTo>
                  <a:lnTo>
                    <a:pt x="14858" y="14176"/>
                  </a:lnTo>
                  <a:close/>
                  <a:moveTo>
                    <a:pt x="15029" y="18445"/>
                  </a:moveTo>
                  <a:lnTo>
                    <a:pt x="14858" y="18616"/>
                  </a:lnTo>
                  <a:lnTo>
                    <a:pt x="14858" y="18787"/>
                  </a:lnTo>
                  <a:lnTo>
                    <a:pt x="14687" y="20153"/>
                  </a:lnTo>
                  <a:lnTo>
                    <a:pt x="14858" y="20324"/>
                  </a:lnTo>
                  <a:lnTo>
                    <a:pt x="15029" y="20324"/>
                  </a:lnTo>
                  <a:lnTo>
                    <a:pt x="15371" y="18616"/>
                  </a:lnTo>
                  <a:lnTo>
                    <a:pt x="15371" y="18445"/>
                  </a:lnTo>
                  <a:close/>
                  <a:moveTo>
                    <a:pt x="16566" y="17762"/>
                  </a:moveTo>
                  <a:lnTo>
                    <a:pt x="16225" y="19983"/>
                  </a:lnTo>
                  <a:lnTo>
                    <a:pt x="15712" y="20495"/>
                  </a:lnTo>
                  <a:lnTo>
                    <a:pt x="15712" y="20495"/>
                  </a:lnTo>
                  <a:lnTo>
                    <a:pt x="16225" y="18445"/>
                  </a:lnTo>
                  <a:lnTo>
                    <a:pt x="16225" y="18104"/>
                  </a:lnTo>
                  <a:lnTo>
                    <a:pt x="16566" y="17762"/>
                  </a:lnTo>
                  <a:close/>
                  <a:moveTo>
                    <a:pt x="15883" y="21178"/>
                  </a:moveTo>
                  <a:lnTo>
                    <a:pt x="15712" y="21861"/>
                  </a:lnTo>
                  <a:lnTo>
                    <a:pt x="15371" y="22032"/>
                  </a:lnTo>
                  <a:lnTo>
                    <a:pt x="15541" y="21520"/>
                  </a:lnTo>
                  <a:lnTo>
                    <a:pt x="15883" y="21178"/>
                  </a:lnTo>
                  <a:close/>
                  <a:moveTo>
                    <a:pt x="14175" y="21178"/>
                  </a:moveTo>
                  <a:lnTo>
                    <a:pt x="14175" y="22032"/>
                  </a:lnTo>
                  <a:lnTo>
                    <a:pt x="13663" y="22373"/>
                  </a:lnTo>
                  <a:lnTo>
                    <a:pt x="14175" y="21178"/>
                  </a:lnTo>
                  <a:close/>
                  <a:moveTo>
                    <a:pt x="14346" y="19299"/>
                  </a:moveTo>
                  <a:lnTo>
                    <a:pt x="14346" y="19641"/>
                  </a:lnTo>
                  <a:lnTo>
                    <a:pt x="14004" y="19812"/>
                  </a:lnTo>
                  <a:lnTo>
                    <a:pt x="12638" y="22715"/>
                  </a:lnTo>
                  <a:lnTo>
                    <a:pt x="13663" y="19812"/>
                  </a:lnTo>
                  <a:lnTo>
                    <a:pt x="14346" y="19299"/>
                  </a:lnTo>
                  <a:close/>
                  <a:moveTo>
                    <a:pt x="13492" y="22715"/>
                  </a:moveTo>
                  <a:lnTo>
                    <a:pt x="13492" y="22886"/>
                  </a:lnTo>
                  <a:lnTo>
                    <a:pt x="13834" y="22886"/>
                  </a:lnTo>
                  <a:lnTo>
                    <a:pt x="14175" y="22715"/>
                  </a:lnTo>
                  <a:lnTo>
                    <a:pt x="14175" y="22715"/>
                  </a:lnTo>
                  <a:lnTo>
                    <a:pt x="14004" y="22886"/>
                  </a:lnTo>
                  <a:lnTo>
                    <a:pt x="14004" y="23057"/>
                  </a:lnTo>
                  <a:lnTo>
                    <a:pt x="12980" y="23740"/>
                  </a:lnTo>
                  <a:lnTo>
                    <a:pt x="13492" y="22715"/>
                  </a:lnTo>
                  <a:close/>
                  <a:moveTo>
                    <a:pt x="14004" y="23911"/>
                  </a:moveTo>
                  <a:lnTo>
                    <a:pt x="13834" y="24252"/>
                  </a:lnTo>
                  <a:lnTo>
                    <a:pt x="12980" y="24935"/>
                  </a:lnTo>
                  <a:lnTo>
                    <a:pt x="11955" y="25277"/>
                  </a:lnTo>
                  <a:lnTo>
                    <a:pt x="12297" y="24935"/>
                  </a:lnTo>
                  <a:lnTo>
                    <a:pt x="14004" y="23911"/>
                  </a:lnTo>
                  <a:close/>
                  <a:moveTo>
                    <a:pt x="12980" y="20495"/>
                  </a:moveTo>
                  <a:lnTo>
                    <a:pt x="12126" y="22715"/>
                  </a:lnTo>
                  <a:lnTo>
                    <a:pt x="11272" y="24764"/>
                  </a:lnTo>
                  <a:lnTo>
                    <a:pt x="11272" y="24935"/>
                  </a:lnTo>
                  <a:lnTo>
                    <a:pt x="11272" y="25106"/>
                  </a:lnTo>
                  <a:lnTo>
                    <a:pt x="11101" y="25106"/>
                  </a:lnTo>
                  <a:lnTo>
                    <a:pt x="11101" y="25277"/>
                  </a:lnTo>
                  <a:lnTo>
                    <a:pt x="10759" y="25618"/>
                  </a:lnTo>
                  <a:lnTo>
                    <a:pt x="10759" y="25448"/>
                  </a:lnTo>
                  <a:lnTo>
                    <a:pt x="10759" y="25277"/>
                  </a:lnTo>
                  <a:lnTo>
                    <a:pt x="10930" y="25277"/>
                  </a:lnTo>
                  <a:lnTo>
                    <a:pt x="11955" y="22886"/>
                  </a:lnTo>
                  <a:lnTo>
                    <a:pt x="12980" y="20495"/>
                  </a:lnTo>
                  <a:close/>
                  <a:moveTo>
                    <a:pt x="14004" y="20495"/>
                  </a:moveTo>
                  <a:lnTo>
                    <a:pt x="13321" y="22373"/>
                  </a:lnTo>
                  <a:lnTo>
                    <a:pt x="12297" y="24252"/>
                  </a:lnTo>
                  <a:lnTo>
                    <a:pt x="12297" y="24423"/>
                  </a:lnTo>
                  <a:lnTo>
                    <a:pt x="12467" y="24423"/>
                  </a:lnTo>
                  <a:lnTo>
                    <a:pt x="12126" y="24594"/>
                  </a:lnTo>
                  <a:lnTo>
                    <a:pt x="11955" y="24764"/>
                  </a:lnTo>
                  <a:lnTo>
                    <a:pt x="11443" y="25618"/>
                  </a:lnTo>
                  <a:lnTo>
                    <a:pt x="11613" y="25277"/>
                  </a:lnTo>
                  <a:lnTo>
                    <a:pt x="11613" y="24935"/>
                  </a:lnTo>
                  <a:lnTo>
                    <a:pt x="11784" y="24935"/>
                  </a:lnTo>
                  <a:lnTo>
                    <a:pt x="11955" y="24764"/>
                  </a:lnTo>
                  <a:lnTo>
                    <a:pt x="14004" y="20495"/>
                  </a:lnTo>
                  <a:close/>
                  <a:moveTo>
                    <a:pt x="13777" y="24821"/>
                  </a:moveTo>
                  <a:lnTo>
                    <a:pt x="13492" y="25106"/>
                  </a:lnTo>
                  <a:lnTo>
                    <a:pt x="13321" y="25277"/>
                  </a:lnTo>
                  <a:lnTo>
                    <a:pt x="13150" y="25277"/>
                  </a:lnTo>
                  <a:lnTo>
                    <a:pt x="11955" y="25789"/>
                  </a:lnTo>
                  <a:lnTo>
                    <a:pt x="11955" y="25789"/>
                  </a:lnTo>
                  <a:lnTo>
                    <a:pt x="12980" y="25277"/>
                  </a:lnTo>
                  <a:lnTo>
                    <a:pt x="13777" y="24821"/>
                  </a:lnTo>
                  <a:close/>
                  <a:moveTo>
                    <a:pt x="15029" y="23740"/>
                  </a:moveTo>
                  <a:lnTo>
                    <a:pt x="14858" y="23911"/>
                  </a:lnTo>
                  <a:lnTo>
                    <a:pt x="14858" y="24081"/>
                  </a:lnTo>
                  <a:lnTo>
                    <a:pt x="14346" y="25106"/>
                  </a:lnTo>
                  <a:lnTo>
                    <a:pt x="14346" y="25448"/>
                  </a:lnTo>
                  <a:lnTo>
                    <a:pt x="14175" y="25618"/>
                  </a:lnTo>
                  <a:lnTo>
                    <a:pt x="14346" y="25789"/>
                  </a:lnTo>
                  <a:lnTo>
                    <a:pt x="14517" y="25789"/>
                  </a:lnTo>
                  <a:lnTo>
                    <a:pt x="15371" y="23911"/>
                  </a:lnTo>
                  <a:lnTo>
                    <a:pt x="15200" y="23740"/>
                  </a:lnTo>
                  <a:close/>
                  <a:moveTo>
                    <a:pt x="11443" y="25618"/>
                  </a:moveTo>
                  <a:lnTo>
                    <a:pt x="11443" y="25789"/>
                  </a:lnTo>
                  <a:lnTo>
                    <a:pt x="11613" y="25789"/>
                  </a:lnTo>
                  <a:lnTo>
                    <a:pt x="11443" y="25960"/>
                  </a:lnTo>
                  <a:lnTo>
                    <a:pt x="11272" y="25960"/>
                  </a:lnTo>
                  <a:lnTo>
                    <a:pt x="11101" y="26131"/>
                  </a:lnTo>
                  <a:lnTo>
                    <a:pt x="11101" y="25960"/>
                  </a:lnTo>
                  <a:lnTo>
                    <a:pt x="11272" y="25960"/>
                  </a:lnTo>
                  <a:lnTo>
                    <a:pt x="11443" y="25618"/>
                  </a:lnTo>
                  <a:close/>
                  <a:moveTo>
                    <a:pt x="13321" y="25789"/>
                  </a:moveTo>
                  <a:lnTo>
                    <a:pt x="12467" y="27326"/>
                  </a:lnTo>
                  <a:lnTo>
                    <a:pt x="11443" y="28522"/>
                  </a:lnTo>
                  <a:lnTo>
                    <a:pt x="10930" y="28692"/>
                  </a:lnTo>
                  <a:lnTo>
                    <a:pt x="10930" y="28692"/>
                  </a:lnTo>
                  <a:lnTo>
                    <a:pt x="12297" y="27326"/>
                  </a:lnTo>
                  <a:lnTo>
                    <a:pt x="13321" y="25789"/>
                  </a:lnTo>
                  <a:close/>
                  <a:moveTo>
                    <a:pt x="12638" y="25960"/>
                  </a:moveTo>
                  <a:lnTo>
                    <a:pt x="11443" y="27326"/>
                  </a:lnTo>
                  <a:lnTo>
                    <a:pt x="10076" y="28692"/>
                  </a:lnTo>
                  <a:lnTo>
                    <a:pt x="10759" y="27326"/>
                  </a:lnTo>
                  <a:lnTo>
                    <a:pt x="11443" y="26301"/>
                  </a:lnTo>
                  <a:lnTo>
                    <a:pt x="12638" y="25960"/>
                  </a:lnTo>
                  <a:close/>
                  <a:moveTo>
                    <a:pt x="13663" y="26301"/>
                  </a:moveTo>
                  <a:lnTo>
                    <a:pt x="12297" y="28522"/>
                  </a:lnTo>
                  <a:lnTo>
                    <a:pt x="12297" y="28692"/>
                  </a:lnTo>
                  <a:lnTo>
                    <a:pt x="12809" y="28692"/>
                  </a:lnTo>
                  <a:lnTo>
                    <a:pt x="12980" y="28522"/>
                  </a:lnTo>
                  <a:lnTo>
                    <a:pt x="14004" y="26643"/>
                  </a:lnTo>
                  <a:lnTo>
                    <a:pt x="14004" y="26472"/>
                  </a:lnTo>
                  <a:lnTo>
                    <a:pt x="14004" y="26301"/>
                  </a:lnTo>
                  <a:close/>
                  <a:moveTo>
                    <a:pt x="12126" y="29376"/>
                  </a:moveTo>
                  <a:lnTo>
                    <a:pt x="10930" y="31083"/>
                  </a:lnTo>
                  <a:lnTo>
                    <a:pt x="10759" y="31083"/>
                  </a:lnTo>
                  <a:lnTo>
                    <a:pt x="9393" y="31937"/>
                  </a:lnTo>
                  <a:lnTo>
                    <a:pt x="9393" y="31937"/>
                  </a:lnTo>
                  <a:lnTo>
                    <a:pt x="10759" y="30742"/>
                  </a:lnTo>
                  <a:lnTo>
                    <a:pt x="12126" y="29376"/>
                  </a:lnTo>
                  <a:close/>
                  <a:moveTo>
                    <a:pt x="13663" y="28863"/>
                  </a:moveTo>
                  <a:lnTo>
                    <a:pt x="12638" y="30571"/>
                  </a:lnTo>
                  <a:lnTo>
                    <a:pt x="11272" y="32108"/>
                  </a:lnTo>
                  <a:lnTo>
                    <a:pt x="11272" y="32108"/>
                  </a:lnTo>
                  <a:lnTo>
                    <a:pt x="12467" y="30571"/>
                  </a:lnTo>
                  <a:lnTo>
                    <a:pt x="13492" y="28863"/>
                  </a:lnTo>
                  <a:close/>
                  <a:moveTo>
                    <a:pt x="10589" y="29546"/>
                  </a:moveTo>
                  <a:lnTo>
                    <a:pt x="8710" y="31254"/>
                  </a:lnTo>
                  <a:lnTo>
                    <a:pt x="6661" y="32791"/>
                  </a:lnTo>
                  <a:lnTo>
                    <a:pt x="6148" y="32791"/>
                  </a:lnTo>
                  <a:lnTo>
                    <a:pt x="8198" y="31254"/>
                  </a:lnTo>
                  <a:lnTo>
                    <a:pt x="10076" y="29546"/>
                  </a:lnTo>
                  <a:close/>
                  <a:moveTo>
                    <a:pt x="10418" y="31937"/>
                  </a:moveTo>
                  <a:lnTo>
                    <a:pt x="9735" y="32791"/>
                  </a:lnTo>
                  <a:lnTo>
                    <a:pt x="8881" y="32962"/>
                  </a:lnTo>
                  <a:lnTo>
                    <a:pt x="10418" y="31937"/>
                  </a:lnTo>
                  <a:close/>
                  <a:moveTo>
                    <a:pt x="12467" y="28863"/>
                  </a:moveTo>
                  <a:lnTo>
                    <a:pt x="11955" y="29034"/>
                  </a:lnTo>
                  <a:lnTo>
                    <a:pt x="10930" y="30229"/>
                  </a:lnTo>
                  <a:lnTo>
                    <a:pt x="9906" y="31083"/>
                  </a:lnTo>
                  <a:lnTo>
                    <a:pt x="8710" y="32108"/>
                  </a:lnTo>
                  <a:lnTo>
                    <a:pt x="7515" y="32962"/>
                  </a:lnTo>
                  <a:lnTo>
                    <a:pt x="7515" y="33133"/>
                  </a:lnTo>
                  <a:lnTo>
                    <a:pt x="7685" y="33304"/>
                  </a:lnTo>
                  <a:lnTo>
                    <a:pt x="8198" y="33304"/>
                  </a:lnTo>
                  <a:lnTo>
                    <a:pt x="8198" y="33133"/>
                  </a:lnTo>
                  <a:lnTo>
                    <a:pt x="8369" y="33304"/>
                  </a:lnTo>
                  <a:lnTo>
                    <a:pt x="9906" y="33133"/>
                  </a:lnTo>
                  <a:lnTo>
                    <a:pt x="10076" y="33133"/>
                  </a:lnTo>
                  <a:lnTo>
                    <a:pt x="12638" y="29205"/>
                  </a:lnTo>
                  <a:lnTo>
                    <a:pt x="12638" y="29034"/>
                  </a:lnTo>
                  <a:lnTo>
                    <a:pt x="12467" y="28863"/>
                  </a:lnTo>
                  <a:close/>
                  <a:moveTo>
                    <a:pt x="6831" y="33816"/>
                  </a:moveTo>
                  <a:lnTo>
                    <a:pt x="5124" y="34841"/>
                  </a:lnTo>
                  <a:lnTo>
                    <a:pt x="4441" y="34841"/>
                  </a:lnTo>
                  <a:lnTo>
                    <a:pt x="6831" y="33816"/>
                  </a:lnTo>
                  <a:close/>
                  <a:moveTo>
                    <a:pt x="7515" y="33816"/>
                  </a:moveTo>
                  <a:lnTo>
                    <a:pt x="9052" y="33987"/>
                  </a:lnTo>
                  <a:lnTo>
                    <a:pt x="8027" y="34499"/>
                  </a:lnTo>
                  <a:lnTo>
                    <a:pt x="7002" y="34841"/>
                  </a:lnTo>
                  <a:lnTo>
                    <a:pt x="5978" y="34841"/>
                  </a:lnTo>
                  <a:lnTo>
                    <a:pt x="7515" y="33816"/>
                  </a:lnTo>
                  <a:close/>
                  <a:moveTo>
                    <a:pt x="6661" y="33474"/>
                  </a:moveTo>
                  <a:lnTo>
                    <a:pt x="5124" y="34157"/>
                  </a:lnTo>
                  <a:lnTo>
                    <a:pt x="3416" y="34841"/>
                  </a:lnTo>
                  <a:lnTo>
                    <a:pt x="3245" y="35011"/>
                  </a:lnTo>
                  <a:lnTo>
                    <a:pt x="3416" y="35182"/>
                  </a:lnTo>
                  <a:lnTo>
                    <a:pt x="7002" y="35182"/>
                  </a:lnTo>
                  <a:lnTo>
                    <a:pt x="8369" y="34670"/>
                  </a:lnTo>
                  <a:lnTo>
                    <a:pt x="9564" y="33987"/>
                  </a:lnTo>
                  <a:lnTo>
                    <a:pt x="9735" y="33816"/>
                  </a:lnTo>
                  <a:lnTo>
                    <a:pt x="9564" y="33816"/>
                  </a:lnTo>
                  <a:lnTo>
                    <a:pt x="9564" y="33645"/>
                  </a:lnTo>
                  <a:lnTo>
                    <a:pt x="9393" y="33474"/>
                  </a:lnTo>
                  <a:lnTo>
                    <a:pt x="8539" y="33645"/>
                  </a:lnTo>
                  <a:lnTo>
                    <a:pt x="7515" y="33474"/>
                  </a:lnTo>
                  <a:close/>
                  <a:moveTo>
                    <a:pt x="1366" y="35182"/>
                  </a:moveTo>
                  <a:lnTo>
                    <a:pt x="1025" y="35353"/>
                  </a:lnTo>
                  <a:lnTo>
                    <a:pt x="1025" y="35182"/>
                  </a:lnTo>
                  <a:close/>
                  <a:moveTo>
                    <a:pt x="13834" y="3417"/>
                  </a:moveTo>
                  <a:lnTo>
                    <a:pt x="15029" y="4612"/>
                  </a:lnTo>
                  <a:lnTo>
                    <a:pt x="15200" y="4612"/>
                  </a:lnTo>
                  <a:lnTo>
                    <a:pt x="15371" y="4441"/>
                  </a:lnTo>
                  <a:lnTo>
                    <a:pt x="15200" y="4783"/>
                  </a:lnTo>
                  <a:lnTo>
                    <a:pt x="15200" y="4954"/>
                  </a:lnTo>
                  <a:lnTo>
                    <a:pt x="16225" y="6320"/>
                  </a:lnTo>
                  <a:lnTo>
                    <a:pt x="16395" y="6491"/>
                  </a:lnTo>
                  <a:lnTo>
                    <a:pt x="16566" y="6320"/>
                  </a:lnTo>
                  <a:lnTo>
                    <a:pt x="16566" y="6149"/>
                  </a:lnTo>
                  <a:lnTo>
                    <a:pt x="16737" y="6149"/>
                  </a:lnTo>
                  <a:lnTo>
                    <a:pt x="16737" y="6832"/>
                  </a:lnTo>
                  <a:lnTo>
                    <a:pt x="16737" y="7003"/>
                  </a:lnTo>
                  <a:lnTo>
                    <a:pt x="16908" y="7174"/>
                  </a:lnTo>
                  <a:lnTo>
                    <a:pt x="17249" y="7174"/>
                  </a:lnTo>
                  <a:lnTo>
                    <a:pt x="17249" y="7345"/>
                  </a:lnTo>
                  <a:lnTo>
                    <a:pt x="17078" y="7515"/>
                  </a:lnTo>
                  <a:lnTo>
                    <a:pt x="17078" y="7857"/>
                  </a:lnTo>
                  <a:lnTo>
                    <a:pt x="17591" y="8882"/>
                  </a:lnTo>
                  <a:lnTo>
                    <a:pt x="17591" y="9052"/>
                  </a:lnTo>
                  <a:lnTo>
                    <a:pt x="17762" y="9223"/>
                  </a:lnTo>
                  <a:lnTo>
                    <a:pt x="17932" y="9906"/>
                  </a:lnTo>
                  <a:lnTo>
                    <a:pt x="17932" y="10077"/>
                  </a:lnTo>
                  <a:lnTo>
                    <a:pt x="18103" y="11102"/>
                  </a:lnTo>
                  <a:lnTo>
                    <a:pt x="18103" y="11956"/>
                  </a:lnTo>
                  <a:lnTo>
                    <a:pt x="17932" y="10931"/>
                  </a:lnTo>
                  <a:lnTo>
                    <a:pt x="17762" y="10760"/>
                  </a:lnTo>
                  <a:lnTo>
                    <a:pt x="17591" y="10760"/>
                  </a:lnTo>
                  <a:lnTo>
                    <a:pt x="17762" y="10419"/>
                  </a:lnTo>
                  <a:lnTo>
                    <a:pt x="17762" y="10248"/>
                  </a:lnTo>
                  <a:lnTo>
                    <a:pt x="17420" y="9565"/>
                  </a:lnTo>
                  <a:lnTo>
                    <a:pt x="17249" y="9394"/>
                  </a:lnTo>
                  <a:lnTo>
                    <a:pt x="17078" y="9565"/>
                  </a:lnTo>
                  <a:lnTo>
                    <a:pt x="17078" y="11273"/>
                  </a:lnTo>
                  <a:lnTo>
                    <a:pt x="17078" y="11443"/>
                  </a:lnTo>
                  <a:lnTo>
                    <a:pt x="17420" y="11443"/>
                  </a:lnTo>
                  <a:lnTo>
                    <a:pt x="16908" y="12810"/>
                  </a:lnTo>
                  <a:lnTo>
                    <a:pt x="16737" y="12810"/>
                  </a:lnTo>
                  <a:lnTo>
                    <a:pt x="16225" y="16396"/>
                  </a:lnTo>
                  <a:lnTo>
                    <a:pt x="16054" y="17250"/>
                  </a:lnTo>
                  <a:lnTo>
                    <a:pt x="16054" y="17421"/>
                  </a:lnTo>
                  <a:lnTo>
                    <a:pt x="16566" y="17421"/>
                  </a:lnTo>
                  <a:lnTo>
                    <a:pt x="16054" y="17762"/>
                  </a:lnTo>
                  <a:lnTo>
                    <a:pt x="15883" y="17933"/>
                  </a:lnTo>
                  <a:lnTo>
                    <a:pt x="15883" y="18275"/>
                  </a:lnTo>
                  <a:lnTo>
                    <a:pt x="15371" y="21007"/>
                  </a:lnTo>
                  <a:lnTo>
                    <a:pt x="15371" y="21178"/>
                  </a:lnTo>
                  <a:lnTo>
                    <a:pt x="15200" y="21349"/>
                  </a:lnTo>
                  <a:lnTo>
                    <a:pt x="15029" y="22032"/>
                  </a:lnTo>
                  <a:lnTo>
                    <a:pt x="15029" y="22373"/>
                  </a:lnTo>
                  <a:lnTo>
                    <a:pt x="15029" y="22544"/>
                  </a:lnTo>
                  <a:lnTo>
                    <a:pt x="15200" y="22544"/>
                  </a:lnTo>
                  <a:lnTo>
                    <a:pt x="15200" y="22715"/>
                  </a:lnTo>
                  <a:lnTo>
                    <a:pt x="15029" y="23398"/>
                  </a:lnTo>
                  <a:lnTo>
                    <a:pt x="15029" y="23569"/>
                  </a:lnTo>
                  <a:lnTo>
                    <a:pt x="15371" y="23569"/>
                  </a:lnTo>
                  <a:lnTo>
                    <a:pt x="15371" y="23398"/>
                  </a:lnTo>
                  <a:lnTo>
                    <a:pt x="15541" y="23398"/>
                  </a:lnTo>
                  <a:lnTo>
                    <a:pt x="15712" y="22715"/>
                  </a:lnTo>
                  <a:lnTo>
                    <a:pt x="15883" y="22544"/>
                  </a:lnTo>
                  <a:lnTo>
                    <a:pt x="15712" y="22373"/>
                  </a:lnTo>
                  <a:lnTo>
                    <a:pt x="15883" y="22032"/>
                  </a:lnTo>
                  <a:lnTo>
                    <a:pt x="16395" y="20666"/>
                  </a:lnTo>
                  <a:lnTo>
                    <a:pt x="16225" y="20495"/>
                  </a:lnTo>
                  <a:lnTo>
                    <a:pt x="16395" y="20153"/>
                  </a:lnTo>
                  <a:lnTo>
                    <a:pt x="17078" y="17250"/>
                  </a:lnTo>
                  <a:lnTo>
                    <a:pt x="17078" y="17079"/>
                  </a:lnTo>
                  <a:lnTo>
                    <a:pt x="17078" y="16908"/>
                  </a:lnTo>
                  <a:lnTo>
                    <a:pt x="17152" y="16689"/>
                  </a:lnTo>
                  <a:lnTo>
                    <a:pt x="16908" y="19129"/>
                  </a:lnTo>
                  <a:lnTo>
                    <a:pt x="16908" y="19299"/>
                  </a:lnTo>
                  <a:lnTo>
                    <a:pt x="16737" y="19641"/>
                  </a:lnTo>
                  <a:lnTo>
                    <a:pt x="16395" y="21520"/>
                  </a:lnTo>
                  <a:lnTo>
                    <a:pt x="16395" y="21690"/>
                  </a:lnTo>
                  <a:lnTo>
                    <a:pt x="16225" y="21690"/>
                  </a:lnTo>
                  <a:lnTo>
                    <a:pt x="15541" y="24081"/>
                  </a:lnTo>
                  <a:lnTo>
                    <a:pt x="14517" y="26301"/>
                  </a:lnTo>
                  <a:lnTo>
                    <a:pt x="14517" y="26472"/>
                  </a:lnTo>
                  <a:lnTo>
                    <a:pt x="14517" y="26643"/>
                  </a:lnTo>
                  <a:lnTo>
                    <a:pt x="14346" y="26643"/>
                  </a:lnTo>
                  <a:lnTo>
                    <a:pt x="13663" y="28180"/>
                  </a:lnTo>
                  <a:lnTo>
                    <a:pt x="13663" y="28351"/>
                  </a:lnTo>
                  <a:lnTo>
                    <a:pt x="13834" y="28351"/>
                  </a:lnTo>
                  <a:lnTo>
                    <a:pt x="14175" y="28180"/>
                  </a:lnTo>
                  <a:lnTo>
                    <a:pt x="14517" y="28180"/>
                  </a:lnTo>
                  <a:lnTo>
                    <a:pt x="14175" y="28351"/>
                  </a:lnTo>
                  <a:lnTo>
                    <a:pt x="14175" y="28522"/>
                  </a:lnTo>
                  <a:lnTo>
                    <a:pt x="13834" y="28522"/>
                  </a:lnTo>
                  <a:lnTo>
                    <a:pt x="13321" y="28692"/>
                  </a:lnTo>
                  <a:lnTo>
                    <a:pt x="11955" y="30742"/>
                  </a:lnTo>
                  <a:lnTo>
                    <a:pt x="10418" y="32791"/>
                  </a:lnTo>
                  <a:lnTo>
                    <a:pt x="10418" y="32962"/>
                  </a:lnTo>
                  <a:lnTo>
                    <a:pt x="10589" y="32962"/>
                  </a:lnTo>
                  <a:lnTo>
                    <a:pt x="11101" y="32791"/>
                  </a:lnTo>
                  <a:lnTo>
                    <a:pt x="11955" y="31937"/>
                  </a:lnTo>
                  <a:lnTo>
                    <a:pt x="12638" y="31083"/>
                  </a:lnTo>
                  <a:lnTo>
                    <a:pt x="13321" y="30059"/>
                  </a:lnTo>
                  <a:lnTo>
                    <a:pt x="14004" y="29034"/>
                  </a:lnTo>
                  <a:lnTo>
                    <a:pt x="13150" y="30571"/>
                  </a:lnTo>
                  <a:lnTo>
                    <a:pt x="11955" y="32108"/>
                  </a:lnTo>
                  <a:lnTo>
                    <a:pt x="12126" y="32279"/>
                  </a:lnTo>
                  <a:lnTo>
                    <a:pt x="12126" y="32450"/>
                  </a:lnTo>
                  <a:lnTo>
                    <a:pt x="11101" y="33133"/>
                  </a:lnTo>
                  <a:lnTo>
                    <a:pt x="9735" y="34157"/>
                  </a:lnTo>
                  <a:lnTo>
                    <a:pt x="8027" y="35011"/>
                  </a:lnTo>
                  <a:lnTo>
                    <a:pt x="8027" y="35182"/>
                  </a:lnTo>
                  <a:lnTo>
                    <a:pt x="8198" y="35353"/>
                  </a:lnTo>
                  <a:lnTo>
                    <a:pt x="9735" y="34841"/>
                  </a:lnTo>
                  <a:lnTo>
                    <a:pt x="11272" y="34157"/>
                  </a:lnTo>
                  <a:lnTo>
                    <a:pt x="10076" y="34841"/>
                  </a:lnTo>
                  <a:lnTo>
                    <a:pt x="8881" y="35353"/>
                  </a:lnTo>
                  <a:lnTo>
                    <a:pt x="8881" y="35524"/>
                  </a:lnTo>
                  <a:lnTo>
                    <a:pt x="7685" y="35524"/>
                  </a:lnTo>
                  <a:lnTo>
                    <a:pt x="5978" y="35865"/>
                  </a:lnTo>
                  <a:lnTo>
                    <a:pt x="3757" y="35865"/>
                  </a:lnTo>
                  <a:lnTo>
                    <a:pt x="3928" y="35694"/>
                  </a:lnTo>
                  <a:lnTo>
                    <a:pt x="3757" y="35524"/>
                  </a:lnTo>
                  <a:lnTo>
                    <a:pt x="1366" y="35182"/>
                  </a:lnTo>
                  <a:lnTo>
                    <a:pt x="2220" y="35182"/>
                  </a:lnTo>
                  <a:lnTo>
                    <a:pt x="4099" y="34499"/>
                  </a:lnTo>
                  <a:lnTo>
                    <a:pt x="6148" y="33474"/>
                  </a:lnTo>
                  <a:lnTo>
                    <a:pt x="6148" y="33304"/>
                  </a:lnTo>
                  <a:lnTo>
                    <a:pt x="5978" y="33304"/>
                  </a:lnTo>
                  <a:lnTo>
                    <a:pt x="5294" y="33133"/>
                  </a:lnTo>
                  <a:lnTo>
                    <a:pt x="5124" y="33133"/>
                  </a:lnTo>
                  <a:lnTo>
                    <a:pt x="4953" y="32962"/>
                  </a:lnTo>
                  <a:lnTo>
                    <a:pt x="5465" y="32962"/>
                  </a:lnTo>
                  <a:lnTo>
                    <a:pt x="5636" y="33133"/>
                  </a:lnTo>
                  <a:lnTo>
                    <a:pt x="6831" y="33133"/>
                  </a:lnTo>
                  <a:lnTo>
                    <a:pt x="7856" y="32279"/>
                  </a:lnTo>
                  <a:lnTo>
                    <a:pt x="9052" y="31425"/>
                  </a:lnTo>
                  <a:lnTo>
                    <a:pt x="11101" y="29376"/>
                  </a:lnTo>
                  <a:lnTo>
                    <a:pt x="11101" y="29205"/>
                  </a:lnTo>
                  <a:lnTo>
                    <a:pt x="10930" y="29034"/>
                  </a:lnTo>
                  <a:lnTo>
                    <a:pt x="10076" y="29205"/>
                  </a:lnTo>
                  <a:lnTo>
                    <a:pt x="9906" y="29205"/>
                  </a:lnTo>
                  <a:lnTo>
                    <a:pt x="8198" y="30742"/>
                  </a:lnTo>
                  <a:lnTo>
                    <a:pt x="6319" y="32279"/>
                  </a:lnTo>
                  <a:lnTo>
                    <a:pt x="6319" y="32279"/>
                  </a:lnTo>
                  <a:lnTo>
                    <a:pt x="9222" y="29717"/>
                  </a:lnTo>
                  <a:lnTo>
                    <a:pt x="9222" y="29546"/>
                  </a:lnTo>
                  <a:lnTo>
                    <a:pt x="9393" y="29546"/>
                  </a:lnTo>
                  <a:lnTo>
                    <a:pt x="9393" y="29376"/>
                  </a:lnTo>
                  <a:lnTo>
                    <a:pt x="9222" y="29205"/>
                  </a:lnTo>
                  <a:lnTo>
                    <a:pt x="9564" y="29205"/>
                  </a:lnTo>
                  <a:lnTo>
                    <a:pt x="9906" y="29034"/>
                  </a:lnTo>
                  <a:lnTo>
                    <a:pt x="10076" y="29034"/>
                  </a:lnTo>
                  <a:lnTo>
                    <a:pt x="10418" y="28806"/>
                  </a:lnTo>
                  <a:lnTo>
                    <a:pt x="10418" y="28806"/>
                  </a:lnTo>
                  <a:lnTo>
                    <a:pt x="10418" y="28863"/>
                  </a:lnTo>
                  <a:lnTo>
                    <a:pt x="10589" y="29034"/>
                  </a:lnTo>
                  <a:lnTo>
                    <a:pt x="11443" y="28863"/>
                  </a:lnTo>
                  <a:lnTo>
                    <a:pt x="11613" y="28863"/>
                  </a:lnTo>
                  <a:lnTo>
                    <a:pt x="12980" y="27155"/>
                  </a:lnTo>
                  <a:lnTo>
                    <a:pt x="14175" y="25277"/>
                  </a:lnTo>
                  <a:lnTo>
                    <a:pt x="14175" y="25106"/>
                  </a:lnTo>
                  <a:lnTo>
                    <a:pt x="14175" y="24935"/>
                  </a:lnTo>
                  <a:lnTo>
                    <a:pt x="14004" y="24764"/>
                  </a:lnTo>
                  <a:lnTo>
                    <a:pt x="13876" y="24764"/>
                  </a:lnTo>
                  <a:lnTo>
                    <a:pt x="14175" y="24594"/>
                  </a:lnTo>
                  <a:lnTo>
                    <a:pt x="14175" y="24423"/>
                  </a:lnTo>
                  <a:lnTo>
                    <a:pt x="14346" y="23569"/>
                  </a:lnTo>
                  <a:lnTo>
                    <a:pt x="14175" y="23398"/>
                  </a:lnTo>
                  <a:lnTo>
                    <a:pt x="14107" y="23398"/>
                  </a:lnTo>
                  <a:lnTo>
                    <a:pt x="14346" y="23227"/>
                  </a:lnTo>
                  <a:lnTo>
                    <a:pt x="14346" y="23057"/>
                  </a:lnTo>
                  <a:lnTo>
                    <a:pt x="14517" y="22715"/>
                  </a:lnTo>
                  <a:lnTo>
                    <a:pt x="14517" y="22544"/>
                  </a:lnTo>
                  <a:lnTo>
                    <a:pt x="14517" y="22373"/>
                  </a:lnTo>
                  <a:lnTo>
                    <a:pt x="14517" y="22203"/>
                  </a:lnTo>
                  <a:lnTo>
                    <a:pt x="14687" y="19983"/>
                  </a:lnTo>
                  <a:lnTo>
                    <a:pt x="14687" y="19812"/>
                  </a:lnTo>
                  <a:lnTo>
                    <a:pt x="14687" y="19641"/>
                  </a:lnTo>
                  <a:lnTo>
                    <a:pt x="14687" y="18958"/>
                  </a:lnTo>
                  <a:lnTo>
                    <a:pt x="14687" y="18787"/>
                  </a:lnTo>
                  <a:lnTo>
                    <a:pt x="14517" y="18787"/>
                  </a:lnTo>
                  <a:lnTo>
                    <a:pt x="13321" y="19470"/>
                  </a:lnTo>
                  <a:lnTo>
                    <a:pt x="13321" y="19641"/>
                  </a:lnTo>
                  <a:lnTo>
                    <a:pt x="13150" y="19812"/>
                  </a:lnTo>
                  <a:lnTo>
                    <a:pt x="12980" y="19812"/>
                  </a:lnTo>
                  <a:lnTo>
                    <a:pt x="12126" y="20324"/>
                  </a:lnTo>
                  <a:lnTo>
                    <a:pt x="12638" y="19812"/>
                  </a:lnTo>
                  <a:lnTo>
                    <a:pt x="12809" y="19812"/>
                  </a:lnTo>
                  <a:lnTo>
                    <a:pt x="13150" y="19470"/>
                  </a:lnTo>
                  <a:lnTo>
                    <a:pt x="13321" y="19470"/>
                  </a:lnTo>
                  <a:lnTo>
                    <a:pt x="13492" y="19299"/>
                  </a:lnTo>
                  <a:lnTo>
                    <a:pt x="13492" y="19129"/>
                  </a:lnTo>
                  <a:lnTo>
                    <a:pt x="13663" y="19129"/>
                  </a:lnTo>
                  <a:lnTo>
                    <a:pt x="14004" y="18958"/>
                  </a:lnTo>
                  <a:lnTo>
                    <a:pt x="14687" y="18445"/>
                  </a:lnTo>
                  <a:lnTo>
                    <a:pt x="15029" y="15713"/>
                  </a:lnTo>
                  <a:lnTo>
                    <a:pt x="15029" y="15542"/>
                  </a:lnTo>
                  <a:lnTo>
                    <a:pt x="15200" y="13834"/>
                  </a:lnTo>
                  <a:lnTo>
                    <a:pt x="15200" y="14005"/>
                  </a:lnTo>
                  <a:lnTo>
                    <a:pt x="15200" y="15030"/>
                  </a:lnTo>
                  <a:lnTo>
                    <a:pt x="15200" y="15201"/>
                  </a:lnTo>
                  <a:lnTo>
                    <a:pt x="14858" y="18104"/>
                  </a:lnTo>
                  <a:lnTo>
                    <a:pt x="14858" y="18275"/>
                  </a:lnTo>
                  <a:lnTo>
                    <a:pt x="15029" y="18275"/>
                  </a:lnTo>
                  <a:lnTo>
                    <a:pt x="15371" y="17933"/>
                  </a:lnTo>
                  <a:lnTo>
                    <a:pt x="15541" y="17933"/>
                  </a:lnTo>
                  <a:lnTo>
                    <a:pt x="15712" y="17250"/>
                  </a:lnTo>
                  <a:lnTo>
                    <a:pt x="16225" y="14517"/>
                  </a:lnTo>
                  <a:lnTo>
                    <a:pt x="16225" y="14347"/>
                  </a:lnTo>
                  <a:lnTo>
                    <a:pt x="16225" y="14176"/>
                  </a:lnTo>
                  <a:lnTo>
                    <a:pt x="16395" y="12810"/>
                  </a:lnTo>
                  <a:lnTo>
                    <a:pt x="16395" y="12639"/>
                  </a:lnTo>
                  <a:lnTo>
                    <a:pt x="16225" y="12639"/>
                  </a:lnTo>
                  <a:lnTo>
                    <a:pt x="16566" y="12468"/>
                  </a:lnTo>
                  <a:lnTo>
                    <a:pt x="16566" y="12297"/>
                  </a:lnTo>
                  <a:lnTo>
                    <a:pt x="16737" y="10589"/>
                  </a:lnTo>
                  <a:lnTo>
                    <a:pt x="16566" y="10077"/>
                  </a:lnTo>
                  <a:lnTo>
                    <a:pt x="16566" y="9906"/>
                  </a:lnTo>
                  <a:lnTo>
                    <a:pt x="16395" y="9906"/>
                  </a:lnTo>
                  <a:lnTo>
                    <a:pt x="16395" y="9736"/>
                  </a:lnTo>
                  <a:lnTo>
                    <a:pt x="16225" y="8882"/>
                  </a:lnTo>
                  <a:lnTo>
                    <a:pt x="16054" y="8711"/>
                  </a:lnTo>
                  <a:lnTo>
                    <a:pt x="15883" y="8882"/>
                  </a:lnTo>
                  <a:lnTo>
                    <a:pt x="15541" y="9394"/>
                  </a:lnTo>
                  <a:lnTo>
                    <a:pt x="15541" y="9565"/>
                  </a:lnTo>
                  <a:lnTo>
                    <a:pt x="15541" y="9736"/>
                  </a:lnTo>
                  <a:lnTo>
                    <a:pt x="15371" y="9736"/>
                  </a:lnTo>
                  <a:lnTo>
                    <a:pt x="14517" y="10589"/>
                  </a:lnTo>
                  <a:lnTo>
                    <a:pt x="15712" y="8882"/>
                  </a:lnTo>
                  <a:lnTo>
                    <a:pt x="15712" y="8711"/>
                  </a:lnTo>
                  <a:lnTo>
                    <a:pt x="15712" y="8369"/>
                  </a:lnTo>
                  <a:lnTo>
                    <a:pt x="15712" y="7515"/>
                  </a:lnTo>
                  <a:lnTo>
                    <a:pt x="15883" y="7686"/>
                  </a:lnTo>
                  <a:lnTo>
                    <a:pt x="16054" y="7686"/>
                  </a:lnTo>
                  <a:lnTo>
                    <a:pt x="16054" y="7515"/>
                  </a:lnTo>
                  <a:lnTo>
                    <a:pt x="16225" y="7174"/>
                  </a:lnTo>
                  <a:lnTo>
                    <a:pt x="16225" y="7003"/>
                  </a:lnTo>
                  <a:lnTo>
                    <a:pt x="16225" y="6832"/>
                  </a:lnTo>
                  <a:lnTo>
                    <a:pt x="15883" y="6320"/>
                  </a:lnTo>
                  <a:lnTo>
                    <a:pt x="15883" y="6149"/>
                  </a:lnTo>
                  <a:lnTo>
                    <a:pt x="15371" y="5637"/>
                  </a:lnTo>
                  <a:lnTo>
                    <a:pt x="15371" y="5466"/>
                  </a:lnTo>
                  <a:lnTo>
                    <a:pt x="15200" y="5295"/>
                  </a:lnTo>
                  <a:lnTo>
                    <a:pt x="15029" y="5466"/>
                  </a:lnTo>
                  <a:lnTo>
                    <a:pt x="15029" y="5637"/>
                  </a:lnTo>
                  <a:lnTo>
                    <a:pt x="15029" y="5808"/>
                  </a:lnTo>
                  <a:lnTo>
                    <a:pt x="14858" y="5978"/>
                  </a:lnTo>
                  <a:lnTo>
                    <a:pt x="14175" y="7003"/>
                  </a:lnTo>
                  <a:lnTo>
                    <a:pt x="13492" y="7857"/>
                  </a:lnTo>
                  <a:lnTo>
                    <a:pt x="13492" y="8028"/>
                  </a:lnTo>
                  <a:lnTo>
                    <a:pt x="13492" y="11273"/>
                  </a:lnTo>
                  <a:lnTo>
                    <a:pt x="13663" y="11443"/>
                  </a:lnTo>
                  <a:lnTo>
                    <a:pt x="13663" y="11614"/>
                  </a:lnTo>
                  <a:lnTo>
                    <a:pt x="13492" y="11614"/>
                  </a:lnTo>
                  <a:lnTo>
                    <a:pt x="13321" y="14688"/>
                  </a:lnTo>
                  <a:lnTo>
                    <a:pt x="13321" y="14859"/>
                  </a:lnTo>
                  <a:lnTo>
                    <a:pt x="12809" y="18445"/>
                  </a:lnTo>
                  <a:lnTo>
                    <a:pt x="13150" y="15542"/>
                  </a:lnTo>
                  <a:lnTo>
                    <a:pt x="13150" y="15201"/>
                  </a:lnTo>
                  <a:lnTo>
                    <a:pt x="13150" y="15030"/>
                  </a:lnTo>
                  <a:lnTo>
                    <a:pt x="13321" y="11614"/>
                  </a:lnTo>
                  <a:lnTo>
                    <a:pt x="13492" y="8369"/>
                  </a:lnTo>
                  <a:lnTo>
                    <a:pt x="13321" y="8199"/>
                  </a:lnTo>
                  <a:lnTo>
                    <a:pt x="13150" y="8199"/>
                  </a:lnTo>
                  <a:lnTo>
                    <a:pt x="12467" y="8711"/>
                  </a:lnTo>
                  <a:lnTo>
                    <a:pt x="13321" y="7515"/>
                  </a:lnTo>
                  <a:lnTo>
                    <a:pt x="13321" y="7174"/>
                  </a:lnTo>
                  <a:lnTo>
                    <a:pt x="13492" y="7345"/>
                  </a:lnTo>
                  <a:lnTo>
                    <a:pt x="13663" y="7174"/>
                  </a:lnTo>
                  <a:lnTo>
                    <a:pt x="14858" y="5295"/>
                  </a:lnTo>
                  <a:lnTo>
                    <a:pt x="14858" y="5124"/>
                  </a:lnTo>
                  <a:lnTo>
                    <a:pt x="13834" y="3587"/>
                  </a:lnTo>
                  <a:lnTo>
                    <a:pt x="13834" y="3417"/>
                  </a:lnTo>
                  <a:close/>
                  <a:moveTo>
                    <a:pt x="10759" y="1"/>
                  </a:moveTo>
                  <a:lnTo>
                    <a:pt x="10589" y="172"/>
                  </a:lnTo>
                  <a:lnTo>
                    <a:pt x="10759" y="343"/>
                  </a:lnTo>
                  <a:lnTo>
                    <a:pt x="12126" y="1367"/>
                  </a:lnTo>
                  <a:lnTo>
                    <a:pt x="12126" y="1538"/>
                  </a:lnTo>
                  <a:lnTo>
                    <a:pt x="12126" y="1709"/>
                  </a:lnTo>
                  <a:lnTo>
                    <a:pt x="12638" y="2392"/>
                  </a:lnTo>
                  <a:lnTo>
                    <a:pt x="12126" y="3587"/>
                  </a:lnTo>
                  <a:lnTo>
                    <a:pt x="11784" y="4783"/>
                  </a:lnTo>
                  <a:lnTo>
                    <a:pt x="11784" y="4954"/>
                  </a:lnTo>
                  <a:lnTo>
                    <a:pt x="11784" y="5124"/>
                  </a:lnTo>
                  <a:lnTo>
                    <a:pt x="11784" y="5295"/>
                  </a:lnTo>
                  <a:lnTo>
                    <a:pt x="11955" y="5295"/>
                  </a:lnTo>
                  <a:lnTo>
                    <a:pt x="12126" y="5124"/>
                  </a:lnTo>
                  <a:lnTo>
                    <a:pt x="12467" y="4271"/>
                  </a:lnTo>
                  <a:lnTo>
                    <a:pt x="12467" y="3929"/>
                  </a:lnTo>
                  <a:lnTo>
                    <a:pt x="12809" y="5637"/>
                  </a:lnTo>
                  <a:lnTo>
                    <a:pt x="12980" y="7515"/>
                  </a:lnTo>
                  <a:lnTo>
                    <a:pt x="12126" y="8711"/>
                  </a:lnTo>
                  <a:lnTo>
                    <a:pt x="11955" y="8882"/>
                  </a:lnTo>
                  <a:lnTo>
                    <a:pt x="11955" y="9052"/>
                  </a:lnTo>
                  <a:lnTo>
                    <a:pt x="12297" y="9223"/>
                  </a:lnTo>
                  <a:lnTo>
                    <a:pt x="12467" y="9052"/>
                  </a:lnTo>
                  <a:lnTo>
                    <a:pt x="13150" y="8711"/>
                  </a:lnTo>
                  <a:lnTo>
                    <a:pt x="12980" y="11785"/>
                  </a:lnTo>
                  <a:lnTo>
                    <a:pt x="12809" y="14859"/>
                  </a:lnTo>
                  <a:lnTo>
                    <a:pt x="12638" y="15030"/>
                  </a:lnTo>
                  <a:lnTo>
                    <a:pt x="12809" y="15201"/>
                  </a:lnTo>
                  <a:lnTo>
                    <a:pt x="12809" y="15542"/>
                  </a:lnTo>
                  <a:lnTo>
                    <a:pt x="12467" y="19641"/>
                  </a:lnTo>
                  <a:lnTo>
                    <a:pt x="11101" y="20666"/>
                  </a:lnTo>
                  <a:lnTo>
                    <a:pt x="10930" y="20836"/>
                  </a:lnTo>
                  <a:lnTo>
                    <a:pt x="10930" y="21178"/>
                  </a:lnTo>
                  <a:lnTo>
                    <a:pt x="11443" y="21178"/>
                  </a:lnTo>
                  <a:lnTo>
                    <a:pt x="12809" y="20324"/>
                  </a:lnTo>
                  <a:lnTo>
                    <a:pt x="11784" y="22715"/>
                  </a:lnTo>
                  <a:lnTo>
                    <a:pt x="10589" y="25106"/>
                  </a:lnTo>
                  <a:lnTo>
                    <a:pt x="9393" y="25448"/>
                  </a:lnTo>
                  <a:lnTo>
                    <a:pt x="9222" y="25618"/>
                  </a:lnTo>
                  <a:lnTo>
                    <a:pt x="9222" y="25789"/>
                  </a:lnTo>
                  <a:lnTo>
                    <a:pt x="9393" y="25960"/>
                  </a:lnTo>
                  <a:lnTo>
                    <a:pt x="9564" y="26131"/>
                  </a:lnTo>
                  <a:lnTo>
                    <a:pt x="9735" y="26301"/>
                  </a:lnTo>
                  <a:lnTo>
                    <a:pt x="9906" y="26472"/>
                  </a:lnTo>
                  <a:lnTo>
                    <a:pt x="8710" y="28351"/>
                  </a:lnTo>
                  <a:lnTo>
                    <a:pt x="8539" y="28522"/>
                  </a:lnTo>
                  <a:lnTo>
                    <a:pt x="8710" y="28692"/>
                  </a:lnTo>
                  <a:lnTo>
                    <a:pt x="8881" y="28863"/>
                  </a:lnTo>
                  <a:lnTo>
                    <a:pt x="9052" y="28692"/>
                  </a:lnTo>
                  <a:lnTo>
                    <a:pt x="10247" y="27155"/>
                  </a:lnTo>
                  <a:lnTo>
                    <a:pt x="10247" y="27155"/>
                  </a:lnTo>
                  <a:lnTo>
                    <a:pt x="9393" y="28863"/>
                  </a:lnTo>
                  <a:lnTo>
                    <a:pt x="7856" y="29034"/>
                  </a:lnTo>
                  <a:lnTo>
                    <a:pt x="6319" y="29376"/>
                  </a:lnTo>
                  <a:lnTo>
                    <a:pt x="6148" y="29546"/>
                  </a:lnTo>
                  <a:lnTo>
                    <a:pt x="6148" y="29717"/>
                  </a:lnTo>
                  <a:lnTo>
                    <a:pt x="6319" y="29717"/>
                  </a:lnTo>
                  <a:lnTo>
                    <a:pt x="6490" y="29888"/>
                  </a:lnTo>
                  <a:lnTo>
                    <a:pt x="8881" y="29546"/>
                  </a:lnTo>
                  <a:lnTo>
                    <a:pt x="5294" y="32620"/>
                  </a:lnTo>
                  <a:lnTo>
                    <a:pt x="4953" y="32620"/>
                  </a:lnTo>
                  <a:lnTo>
                    <a:pt x="3245" y="32450"/>
                  </a:lnTo>
                  <a:lnTo>
                    <a:pt x="3074" y="32450"/>
                  </a:lnTo>
                  <a:lnTo>
                    <a:pt x="3074" y="32620"/>
                  </a:lnTo>
                  <a:lnTo>
                    <a:pt x="3074" y="32791"/>
                  </a:lnTo>
                  <a:lnTo>
                    <a:pt x="3245" y="32962"/>
                  </a:lnTo>
                  <a:lnTo>
                    <a:pt x="4611" y="33304"/>
                  </a:lnTo>
                  <a:lnTo>
                    <a:pt x="4099" y="33474"/>
                  </a:lnTo>
                  <a:lnTo>
                    <a:pt x="4099" y="33645"/>
                  </a:lnTo>
                  <a:lnTo>
                    <a:pt x="4099" y="33816"/>
                  </a:lnTo>
                  <a:lnTo>
                    <a:pt x="4270" y="33987"/>
                  </a:lnTo>
                  <a:lnTo>
                    <a:pt x="4441" y="33987"/>
                  </a:lnTo>
                  <a:lnTo>
                    <a:pt x="5124" y="33474"/>
                  </a:lnTo>
                  <a:lnTo>
                    <a:pt x="5465" y="33474"/>
                  </a:lnTo>
                  <a:lnTo>
                    <a:pt x="3928" y="34328"/>
                  </a:lnTo>
                  <a:lnTo>
                    <a:pt x="2220" y="34841"/>
                  </a:lnTo>
                  <a:lnTo>
                    <a:pt x="342" y="34841"/>
                  </a:lnTo>
                  <a:lnTo>
                    <a:pt x="171" y="35011"/>
                  </a:lnTo>
                  <a:lnTo>
                    <a:pt x="342" y="35182"/>
                  </a:lnTo>
                  <a:lnTo>
                    <a:pt x="171" y="35182"/>
                  </a:lnTo>
                  <a:lnTo>
                    <a:pt x="0" y="35353"/>
                  </a:lnTo>
                  <a:lnTo>
                    <a:pt x="0" y="35524"/>
                  </a:lnTo>
                  <a:lnTo>
                    <a:pt x="0" y="35694"/>
                  </a:lnTo>
                  <a:lnTo>
                    <a:pt x="171" y="35694"/>
                  </a:lnTo>
                  <a:lnTo>
                    <a:pt x="1366" y="35524"/>
                  </a:lnTo>
                  <a:lnTo>
                    <a:pt x="2391" y="35694"/>
                  </a:lnTo>
                  <a:lnTo>
                    <a:pt x="2391" y="35865"/>
                  </a:lnTo>
                  <a:lnTo>
                    <a:pt x="2391" y="36036"/>
                  </a:lnTo>
                  <a:lnTo>
                    <a:pt x="2562" y="36036"/>
                  </a:lnTo>
                  <a:lnTo>
                    <a:pt x="4953" y="36207"/>
                  </a:lnTo>
                  <a:lnTo>
                    <a:pt x="6490" y="36207"/>
                  </a:lnTo>
                  <a:lnTo>
                    <a:pt x="7856" y="35865"/>
                  </a:lnTo>
                  <a:lnTo>
                    <a:pt x="8881" y="35865"/>
                  </a:lnTo>
                  <a:lnTo>
                    <a:pt x="9052" y="35694"/>
                  </a:lnTo>
                  <a:lnTo>
                    <a:pt x="9052" y="35524"/>
                  </a:lnTo>
                  <a:lnTo>
                    <a:pt x="10589" y="34841"/>
                  </a:lnTo>
                  <a:lnTo>
                    <a:pt x="12126" y="33987"/>
                  </a:lnTo>
                  <a:lnTo>
                    <a:pt x="12297" y="33816"/>
                  </a:lnTo>
                  <a:lnTo>
                    <a:pt x="12126" y="33645"/>
                  </a:lnTo>
                  <a:lnTo>
                    <a:pt x="11955" y="33474"/>
                  </a:lnTo>
                  <a:lnTo>
                    <a:pt x="11784" y="33474"/>
                  </a:lnTo>
                  <a:lnTo>
                    <a:pt x="10076" y="34328"/>
                  </a:lnTo>
                  <a:lnTo>
                    <a:pt x="10076" y="34328"/>
                  </a:lnTo>
                  <a:lnTo>
                    <a:pt x="11272" y="33304"/>
                  </a:lnTo>
                  <a:lnTo>
                    <a:pt x="12467" y="32620"/>
                  </a:lnTo>
                  <a:lnTo>
                    <a:pt x="12638" y="32450"/>
                  </a:lnTo>
                  <a:lnTo>
                    <a:pt x="12467" y="32108"/>
                  </a:lnTo>
                  <a:lnTo>
                    <a:pt x="13663" y="30400"/>
                  </a:lnTo>
                  <a:lnTo>
                    <a:pt x="14517" y="28522"/>
                  </a:lnTo>
                  <a:lnTo>
                    <a:pt x="15200" y="28180"/>
                  </a:lnTo>
                  <a:lnTo>
                    <a:pt x="15371" y="28009"/>
                  </a:lnTo>
                  <a:lnTo>
                    <a:pt x="15371" y="27668"/>
                  </a:lnTo>
                  <a:lnTo>
                    <a:pt x="14687" y="27668"/>
                  </a:lnTo>
                  <a:lnTo>
                    <a:pt x="14858" y="26472"/>
                  </a:lnTo>
                  <a:lnTo>
                    <a:pt x="14858" y="26301"/>
                  </a:lnTo>
                  <a:lnTo>
                    <a:pt x="15883" y="24252"/>
                  </a:lnTo>
                  <a:lnTo>
                    <a:pt x="16566" y="21861"/>
                  </a:lnTo>
                  <a:lnTo>
                    <a:pt x="16737" y="21690"/>
                  </a:lnTo>
                  <a:lnTo>
                    <a:pt x="16737" y="21520"/>
                  </a:lnTo>
                  <a:lnTo>
                    <a:pt x="17078" y="19812"/>
                  </a:lnTo>
                  <a:lnTo>
                    <a:pt x="17932" y="18275"/>
                  </a:lnTo>
                  <a:lnTo>
                    <a:pt x="18103" y="18104"/>
                  </a:lnTo>
                  <a:lnTo>
                    <a:pt x="17932" y="17933"/>
                  </a:lnTo>
                  <a:lnTo>
                    <a:pt x="17762" y="17933"/>
                  </a:lnTo>
                  <a:lnTo>
                    <a:pt x="17591" y="18104"/>
                  </a:lnTo>
                  <a:lnTo>
                    <a:pt x="17249" y="18445"/>
                  </a:lnTo>
                  <a:lnTo>
                    <a:pt x="17591" y="15713"/>
                  </a:lnTo>
                  <a:lnTo>
                    <a:pt x="18274" y="14517"/>
                  </a:lnTo>
                  <a:lnTo>
                    <a:pt x="18274" y="14347"/>
                  </a:lnTo>
                  <a:lnTo>
                    <a:pt x="18274" y="14176"/>
                  </a:lnTo>
                  <a:lnTo>
                    <a:pt x="17932" y="14347"/>
                  </a:lnTo>
                  <a:lnTo>
                    <a:pt x="17762" y="14859"/>
                  </a:lnTo>
                  <a:lnTo>
                    <a:pt x="17762" y="12639"/>
                  </a:lnTo>
                  <a:lnTo>
                    <a:pt x="17591" y="12468"/>
                  </a:lnTo>
                  <a:lnTo>
                    <a:pt x="17420" y="12468"/>
                  </a:lnTo>
                  <a:lnTo>
                    <a:pt x="17762" y="11443"/>
                  </a:lnTo>
                  <a:lnTo>
                    <a:pt x="17932" y="12297"/>
                  </a:lnTo>
                  <a:lnTo>
                    <a:pt x="17932" y="12468"/>
                  </a:lnTo>
                  <a:lnTo>
                    <a:pt x="18103" y="12639"/>
                  </a:lnTo>
                  <a:lnTo>
                    <a:pt x="18445" y="12468"/>
                  </a:lnTo>
                  <a:lnTo>
                    <a:pt x="18445" y="12297"/>
                  </a:lnTo>
                  <a:lnTo>
                    <a:pt x="18445" y="11273"/>
                  </a:lnTo>
                  <a:lnTo>
                    <a:pt x="18274" y="10077"/>
                  </a:lnTo>
                  <a:lnTo>
                    <a:pt x="18445" y="9906"/>
                  </a:lnTo>
                  <a:lnTo>
                    <a:pt x="18445" y="9736"/>
                  </a:lnTo>
                  <a:lnTo>
                    <a:pt x="18103" y="9736"/>
                  </a:lnTo>
                  <a:lnTo>
                    <a:pt x="17932" y="9052"/>
                  </a:lnTo>
                  <a:lnTo>
                    <a:pt x="18103" y="8882"/>
                  </a:lnTo>
                  <a:lnTo>
                    <a:pt x="17932" y="8711"/>
                  </a:lnTo>
                  <a:lnTo>
                    <a:pt x="17420" y="7686"/>
                  </a:lnTo>
                  <a:lnTo>
                    <a:pt x="17420" y="7515"/>
                  </a:lnTo>
                  <a:lnTo>
                    <a:pt x="17420" y="7345"/>
                  </a:lnTo>
                  <a:lnTo>
                    <a:pt x="17591" y="7345"/>
                  </a:lnTo>
                  <a:lnTo>
                    <a:pt x="17762" y="7174"/>
                  </a:lnTo>
                  <a:lnTo>
                    <a:pt x="17762" y="6149"/>
                  </a:lnTo>
                  <a:lnTo>
                    <a:pt x="17591" y="5978"/>
                  </a:lnTo>
                  <a:lnTo>
                    <a:pt x="17249" y="4783"/>
                  </a:lnTo>
                  <a:lnTo>
                    <a:pt x="16566" y="3929"/>
                  </a:lnTo>
                  <a:lnTo>
                    <a:pt x="15712" y="3075"/>
                  </a:lnTo>
                  <a:lnTo>
                    <a:pt x="14687" y="2221"/>
                  </a:lnTo>
                  <a:lnTo>
                    <a:pt x="12809" y="855"/>
                  </a:ln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4" name="Google Shape;825;p32"/>
            <p:cNvSpPr/>
            <p:nvPr/>
          </p:nvSpPr>
          <p:spPr>
            <a:xfrm>
              <a:off x="8661240" y="1355040"/>
              <a:ext cx="720" cy="1332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3320"/>
                <a:gd name="textAreaBottom" fmla="*/ 13680 h 13320"/>
              </a:gdLst>
              <a:ahLst/>
              <a:cxnLst/>
              <a:rect l="textAreaLeft" t="textAreaTop" r="textAreaRight" b="textAreaBottom"/>
              <a:pathLst>
                <a:path w="172" h="2051">
                  <a:moveTo>
                    <a:pt x="171" y="1"/>
                  </a:moveTo>
                  <a:lnTo>
                    <a:pt x="1" y="1367"/>
                  </a:lnTo>
                  <a:lnTo>
                    <a:pt x="1" y="2050"/>
                  </a:lnTo>
                  <a:lnTo>
                    <a:pt x="171" y="1367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5" name="Google Shape;826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>
                  <a:moveTo>
                    <a:pt x="512" y="0"/>
                  </a:moveTo>
                  <a:lnTo>
                    <a:pt x="342" y="171"/>
                  </a:lnTo>
                  <a:lnTo>
                    <a:pt x="342" y="342"/>
                  </a:lnTo>
                  <a:lnTo>
                    <a:pt x="171" y="1708"/>
                  </a:lnTo>
                  <a:lnTo>
                    <a:pt x="171" y="2220"/>
                  </a:lnTo>
                  <a:lnTo>
                    <a:pt x="0" y="2903"/>
                  </a:lnTo>
                  <a:lnTo>
                    <a:pt x="0" y="3074"/>
                  </a:lnTo>
                  <a:lnTo>
                    <a:pt x="342" y="3074"/>
                  </a:lnTo>
                  <a:lnTo>
                    <a:pt x="512" y="2391"/>
                  </a:lnTo>
                  <a:lnTo>
                    <a:pt x="683" y="1708"/>
                  </a:lnTo>
                  <a:lnTo>
                    <a:pt x="683" y="342"/>
                  </a:lnTo>
                  <a:lnTo>
                    <a:pt x="683" y="17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6" name="Google Shape;827;p32"/>
            <p:cNvSpPr/>
            <p:nvPr/>
          </p:nvSpPr>
          <p:spPr>
            <a:xfrm>
              <a:off x="8659080" y="1353960"/>
              <a:ext cx="4320" cy="2016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20160"/>
                <a:gd name="textAreaBottom" fmla="*/ 20520 h 20160"/>
              </a:gdLst>
              <a:ahLst/>
              <a:cxnLst/>
              <a:rect l="textAreaLeft" t="textAreaTop" r="textAreaRight" b="textAreaBottom"/>
              <a:pathLst>
                <a:path w="684" h="3075" fill="none">
                  <a:moveTo>
                    <a:pt x="171" y="3074"/>
                  </a:moveTo>
                  <a:lnTo>
                    <a:pt x="171" y="3074"/>
                  </a:lnTo>
                  <a:lnTo>
                    <a:pt x="0" y="3074"/>
                  </a:lnTo>
                  <a:lnTo>
                    <a:pt x="0" y="3074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0" y="2903"/>
                  </a:lnTo>
                  <a:lnTo>
                    <a:pt x="171" y="2220"/>
                  </a:lnTo>
                  <a:lnTo>
                    <a:pt x="171" y="1708"/>
                  </a:lnTo>
                  <a:lnTo>
                    <a:pt x="342" y="342"/>
                  </a:lnTo>
                  <a:lnTo>
                    <a:pt x="342" y="171"/>
                  </a:lnTo>
                  <a:lnTo>
                    <a:pt x="342" y="171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83" y="171"/>
                  </a:lnTo>
                  <a:lnTo>
                    <a:pt x="683" y="171"/>
                  </a:lnTo>
                  <a:lnTo>
                    <a:pt x="683" y="342"/>
                  </a:lnTo>
                  <a:lnTo>
                    <a:pt x="683" y="342"/>
                  </a:lnTo>
                  <a:lnTo>
                    <a:pt x="683" y="1708"/>
                  </a:lnTo>
                  <a:lnTo>
                    <a:pt x="512" y="2391"/>
                  </a:lnTo>
                  <a:lnTo>
                    <a:pt x="342" y="3074"/>
                  </a:lnTo>
                  <a:lnTo>
                    <a:pt x="342" y="3074"/>
                  </a:lnTo>
                  <a:lnTo>
                    <a:pt x="171" y="3074"/>
                  </a:lnTo>
                  <a:lnTo>
                    <a:pt x="171" y="3074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080" bIns="10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7" name="Google Shape;828;p32"/>
            <p:cNvSpPr/>
            <p:nvPr/>
          </p:nvSpPr>
          <p:spPr>
            <a:xfrm>
              <a:off x="8661240" y="1355040"/>
              <a:ext cx="360" cy="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60"/>
                <a:gd name="textAreaBottom" fmla="*/ 720 h 360"/>
              </a:gdLst>
              <a:ahLst/>
              <a:cxnLst/>
              <a:rect l="textAreaLeft" t="textAreaTop" r="textAreaRight" b="textAreaBottom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" bIns="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8" name="Google Shape;829;p32"/>
            <p:cNvSpPr/>
            <p:nvPr/>
          </p:nvSpPr>
          <p:spPr>
            <a:xfrm>
              <a:off x="8355960" y="1281600"/>
              <a:ext cx="311760" cy="243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243720"/>
                <a:gd name="textAreaBottom" fmla="*/ 244080 h 243720"/>
              </a:gdLst>
              <a:ahLst/>
              <a:cxnLst/>
              <a:rect l="textAreaLeft" t="textAreaTop" r="textAreaRight" b="textAreaBottom"/>
              <a:pathLst>
                <a:path w="46966" h="36720">
                  <a:moveTo>
                    <a:pt x="44404" y="12468"/>
                  </a:moveTo>
                  <a:lnTo>
                    <a:pt x="44233" y="13664"/>
                  </a:lnTo>
                  <a:lnTo>
                    <a:pt x="44233" y="13493"/>
                  </a:lnTo>
                  <a:lnTo>
                    <a:pt x="44233" y="12980"/>
                  </a:lnTo>
                  <a:lnTo>
                    <a:pt x="44404" y="12468"/>
                  </a:lnTo>
                  <a:close/>
                  <a:moveTo>
                    <a:pt x="45599" y="5466"/>
                  </a:moveTo>
                  <a:lnTo>
                    <a:pt x="46111" y="7515"/>
                  </a:lnTo>
                  <a:lnTo>
                    <a:pt x="46282" y="9565"/>
                  </a:lnTo>
                  <a:lnTo>
                    <a:pt x="46282" y="11785"/>
                  </a:lnTo>
                  <a:lnTo>
                    <a:pt x="46111" y="13834"/>
                  </a:lnTo>
                  <a:lnTo>
                    <a:pt x="45428" y="15201"/>
                  </a:lnTo>
                  <a:lnTo>
                    <a:pt x="45770" y="12810"/>
                  </a:lnTo>
                  <a:lnTo>
                    <a:pt x="45770" y="10248"/>
                  </a:lnTo>
                  <a:lnTo>
                    <a:pt x="45770" y="7857"/>
                  </a:lnTo>
                  <a:lnTo>
                    <a:pt x="45599" y="5466"/>
                  </a:lnTo>
                  <a:close/>
                  <a:moveTo>
                    <a:pt x="43379" y="16738"/>
                  </a:moveTo>
                  <a:lnTo>
                    <a:pt x="43037" y="18445"/>
                  </a:lnTo>
                  <a:lnTo>
                    <a:pt x="40305" y="21349"/>
                  </a:lnTo>
                  <a:lnTo>
                    <a:pt x="42183" y="18787"/>
                  </a:lnTo>
                  <a:lnTo>
                    <a:pt x="43379" y="16738"/>
                  </a:lnTo>
                  <a:close/>
                  <a:moveTo>
                    <a:pt x="42867" y="19470"/>
                  </a:moveTo>
                  <a:lnTo>
                    <a:pt x="42525" y="20836"/>
                  </a:lnTo>
                  <a:lnTo>
                    <a:pt x="42354" y="21007"/>
                  </a:lnTo>
                  <a:lnTo>
                    <a:pt x="41330" y="21690"/>
                  </a:lnTo>
                  <a:lnTo>
                    <a:pt x="40134" y="22544"/>
                  </a:lnTo>
                  <a:lnTo>
                    <a:pt x="39963" y="22544"/>
                  </a:lnTo>
                  <a:lnTo>
                    <a:pt x="41500" y="20836"/>
                  </a:lnTo>
                  <a:lnTo>
                    <a:pt x="42867" y="19470"/>
                  </a:lnTo>
                  <a:close/>
                  <a:moveTo>
                    <a:pt x="43550" y="13664"/>
                  </a:moveTo>
                  <a:lnTo>
                    <a:pt x="43550" y="15542"/>
                  </a:lnTo>
                  <a:lnTo>
                    <a:pt x="42525" y="17421"/>
                  </a:lnTo>
                  <a:lnTo>
                    <a:pt x="41500" y="19299"/>
                  </a:lnTo>
                  <a:lnTo>
                    <a:pt x="40476" y="20666"/>
                  </a:lnTo>
                  <a:lnTo>
                    <a:pt x="39451" y="22203"/>
                  </a:lnTo>
                  <a:lnTo>
                    <a:pt x="38426" y="23227"/>
                  </a:lnTo>
                  <a:lnTo>
                    <a:pt x="38255" y="23227"/>
                  </a:lnTo>
                  <a:lnTo>
                    <a:pt x="39963" y="20666"/>
                  </a:lnTo>
                  <a:lnTo>
                    <a:pt x="41671" y="18445"/>
                  </a:lnTo>
                  <a:lnTo>
                    <a:pt x="41671" y="18275"/>
                  </a:lnTo>
                  <a:lnTo>
                    <a:pt x="41500" y="18275"/>
                  </a:lnTo>
                  <a:lnTo>
                    <a:pt x="40476" y="19299"/>
                  </a:lnTo>
                  <a:lnTo>
                    <a:pt x="40476" y="19299"/>
                  </a:lnTo>
                  <a:lnTo>
                    <a:pt x="42013" y="16396"/>
                  </a:lnTo>
                  <a:lnTo>
                    <a:pt x="43550" y="13664"/>
                  </a:lnTo>
                  <a:close/>
                  <a:moveTo>
                    <a:pt x="40476" y="23057"/>
                  </a:moveTo>
                  <a:lnTo>
                    <a:pt x="39451" y="23911"/>
                  </a:lnTo>
                  <a:lnTo>
                    <a:pt x="39451" y="23911"/>
                  </a:lnTo>
                  <a:lnTo>
                    <a:pt x="39793" y="23227"/>
                  </a:lnTo>
                  <a:lnTo>
                    <a:pt x="40476" y="23057"/>
                  </a:lnTo>
                  <a:close/>
                  <a:moveTo>
                    <a:pt x="39451" y="23398"/>
                  </a:moveTo>
                  <a:lnTo>
                    <a:pt x="38255" y="24594"/>
                  </a:lnTo>
                  <a:lnTo>
                    <a:pt x="36889" y="25618"/>
                  </a:lnTo>
                  <a:lnTo>
                    <a:pt x="38939" y="23569"/>
                  </a:lnTo>
                  <a:lnTo>
                    <a:pt x="39451" y="23398"/>
                  </a:lnTo>
                  <a:close/>
                  <a:moveTo>
                    <a:pt x="43720" y="10589"/>
                  </a:moveTo>
                  <a:lnTo>
                    <a:pt x="43720" y="11102"/>
                  </a:lnTo>
                  <a:lnTo>
                    <a:pt x="43720" y="13322"/>
                  </a:lnTo>
                  <a:lnTo>
                    <a:pt x="42183" y="15371"/>
                  </a:lnTo>
                  <a:lnTo>
                    <a:pt x="40817" y="17592"/>
                  </a:lnTo>
                  <a:lnTo>
                    <a:pt x="39451" y="19812"/>
                  </a:lnTo>
                  <a:lnTo>
                    <a:pt x="38085" y="22032"/>
                  </a:lnTo>
                  <a:lnTo>
                    <a:pt x="36718" y="23740"/>
                  </a:lnTo>
                  <a:lnTo>
                    <a:pt x="36035" y="23740"/>
                  </a:lnTo>
                  <a:lnTo>
                    <a:pt x="35865" y="23911"/>
                  </a:lnTo>
                  <a:lnTo>
                    <a:pt x="36377" y="23911"/>
                  </a:lnTo>
                  <a:lnTo>
                    <a:pt x="35011" y="25448"/>
                  </a:lnTo>
                  <a:lnTo>
                    <a:pt x="31766" y="26643"/>
                  </a:lnTo>
                  <a:lnTo>
                    <a:pt x="31766" y="26643"/>
                  </a:lnTo>
                  <a:lnTo>
                    <a:pt x="33132" y="25448"/>
                  </a:lnTo>
                  <a:lnTo>
                    <a:pt x="34498" y="24081"/>
                  </a:lnTo>
                  <a:lnTo>
                    <a:pt x="35694" y="22715"/>
                  </a:lnTo>
                  <a:lnTo>
                    <a:pt x="36889" y="21178"/>
                  </a:lnTo>
                  <a:lnTo>
                    <a:pt x="38085" y="20324"/>
                  </a:lnTo>
                  <a:lnTo>
                    <a:pt x="39280" y="19129"/>
                  </a:lnTo>
                  <a:lnTo>
                    <a:pt x="40305" y="17933"/>
                  </a:lnTo>
                  <a:lnTo>
                    <a:pt x="41159" y="16567"/>
                  </a:lnTo>
                  <a:lnTo>
                    <a:pt x="42013" y="15201"/>
                  </a:lnTo>
                  <a:lnTo>
                    <a:pt x="42696" y="13664"/>
                  </a:lnTo>
                  <a:lnTo>
                    <a:pt x="43208" y="12127"/>
                  </a:lnTo>
                  <a:lnTo>
                    <a:pt x="43720" y="10589"/>
                  </a:lnTo>
                  <a:close/>
                  <a:moveTo>
                    <a:pt x="36889" y="25618"/>
                  </a:moveTo>
                  <a:lnTo>
                    <a:pt x="34669" y="27497"/>
                  </a:lnTo>
                  <a:lnTo>
                    <a:pt x="34498" y="27497"/>
                  </a:lnTo>
                  <a:lnTo>
                    <a:pt x="36889" y="25618"/>
                  </a:lnTo>
                  <a:close/>
                  <a:moveTo>
                    <a:pt x="34498" y="26472"/>
                  </a:moveTo>
                  <a:lnTo>
                    <a:pt x="34327" y="26643"/>
                  </a:lnTo>
                  <a:lnTo>
                    <a:pt x="30058" y="30059"/>
                  </a:lnTo>
                  <a:lnTo>
                    <a:pt x="30058" y="30229"/>
                  </a:lnTo>
                  <a:lnTo>
                    <a:pt x="29033" y="30571"/>
                  </a:lnTo>
                  <a:lnTo>
                    <a:pt x="28179" y="30742"/>
                  </a:lnTo>
                  <a:lnTo>
                    <a:pt x="29204" y="30059"/>
                  </a:lnTo>
                  <a:lnTo>
                    <a:pt x="30570" y="29205"/>
                  </a:lnTo>
                  <a:lnTo>
                    <a:pt x="31937" y="28351"/>
                  </a:lnTo>
                  <a:lnTo>
                    <a:pt x="34498" y="26472"/>
                  </a:lnTo>
                  <a:close/>
                  <a:moveTo>
                    <a:pt x="33474" y="26643"/>
                  </a:moveTo>
                  <a:lnTo>
                    <a:pt x="31937" y="28009"/>
                  </a:lnTo>
                  <a:lnTo>
                    <a:pt x="30229" y="29034"/>
                  </a:lnTo>
                  <a:lnTo>
                    <a:pt x="29887" y="29376"/>
                  </a:lnTo>
                  <a:lnTo>
                    <a:pt x="29716" y="29376"/>
                  </a:lnTo>
                  <a:lnTo>
                    <a:pt x="29033" y="29717"/>
                  </a:lnTo>
                  <a:lnTo>
                    <a:pt x="27496" y="30400"/>
                  </a:lnTo>
                  <a:lnTo>
                    <a:pt x="26301" y="31083"/>
                  </a:lnTo>
                  <a:lnTo>
                    <a:pt x="26130" y="31083"/>
                  </a:lnTo>
                  <a:lnTo>
                    <a:pt x="26471" y="30913"/>
                  </a:lnTo>
                  <a:lnTo>
                    <a:pt x="26471" y="30742"/>
                  </a:lnTo>
                  <a:lnTo>
                    <a:pt x="26301" y="30742"/>
                  </a:lnTo>
                  <a:lnTo>
                    <a:pt x="25788" y="31083"/>
                  </a:lnTo>
                  <a:lnTo>
                    <a:pt x="23910" y="31083"/>
                  </a:lnTo>
                  <a:lnTo>
                    <a:pt x="27155" y="29546"/>
                  </a:lnTo>
                  <a:lnTo>
                    <a:pt x="28862" y="28692"/>
                  </a:lnTo>
                  <a:lnTo>
                    <a:pt x="30229" y="27668"/>
                  </a:lnTo>
                  <a:lnTo>
                    <a:pt x="31937" y="27155"/>
                  </a:lnTo>
                  <a:lnTo>
                    <a:pt x="33474" y="26643"/>
                  </a:lnTo>
                  <a:close/>
                  <a:moveTo>
                    <a:pt x="19811" y="33816"/>
                  </a:moveTo>
                  <a:lnTo>
                    <a:pt x="18786" y="34157"/>
                  </a:lnTo>
                  <a:lnTo>
                    <a:pt x="17932" y="34157"/>
                  </a:lnTo>
                  <a:lnTo>
                    <a:pt x="19811" y="33816"/>
                  </a:lnTo>
                  <a:close/>
                  <a:moveTo>
                    <a:pt x="4270" y="30400"/>
                  </a:moveTo>
                  <a:lnTo>
                    <a:pt x="6319" y="31083"/>
                  </a:lnTo>
                  <a:lnTo>
                    <a:pt x="8369" y="31596"/>
                  </a:lnTo>
                  <a:lnTo>
                    <a:pt x="9393" y="32791"/>
                  </a:lnTo>
                  <a:lnTo>
                    <a:pt x="7344" y="32108"/>
                  </a:lnTo>
                  <a:lnTo>
                    <a:pt x="7173" y="32108"/>
                  </a:lnTo>
                  <a:lnTo>
                    <a:pt x="7173" y="32279"/>
                  </a:lnTo>
                  <a:lnTo>
                    <a:pt x="7344" y="32279"/>
                  </a:lnTo>
                  <a:lnTo>
                    <a:pt x="8539" y="32962"/>
                  </a:lnTo>
                  <a:lnTo>
                    <a:pt x="10076" y="33304"/>
                  </a:lnTo>
                  <a:lnTo>
                    <a:pt x="11101" y="34328"/>
                  </a:lnTo>
                  <a:lnTo>
                    <a:pt x="9393" y="33987"/>
                  </a:lnTo>
                  <a:lnTo>
                    <a:pt x="7515" y="33304"/>
                  </a:lnTo>
                  <a:lnTo>
                    <a:pt x="4270" y="30400"/>
                  </a:lnTo>
                  <a:close/>
                  <a:moveTo>
                    <a:pt x="27667" y="31596"/>
                  </a:moveTo>
                  <a:lnTo>
                    <a:pt x="23910" y="33133"/>
                  </a:lnTo>
                  <a:lnTo>
                    <a:pt x="19982" y="34328"/>
                  </a:lnTo>
                  <a:lnTo>
                    <a:pt x="19469" y="34328"/>
                  </a:lnTo>
                  <a:lnTo>
                    <a:pt x="20153" y="33987"/>
                  </a:lnTo>
                  <a:lnTo>
                    <a:pt x="20153" y="33816"/>
                  </a:lnTo>
                  <a:lnTo>
                    <a:pt x="21860" y="33474"/>
                  </a:lnTo>
                  <a:lnTo>
                    <a:pt x="23568" y="32962"/>
                  </a:lnTo>
                  <a:lnTo>
                    <a:pt x="25105" y="32450"/>
                  </a:lnTo>
                  <a:lnTo>
                    <a:pt x="26642" y="31767"/>
                  </a:lnTo>
                  <a:lnTo>
                    <a:pt x="27667" y="31596"/>
                  </a:lnTo>
                  <a:close/>
                  <a:moveTo>
                    <a:pt x="10930" y="33645"/>
                  </a:moveTo>
                  <a:lnTo>
                    <a:pt x="12809" y="33987"/>
                  </a:lnTo>
                  <a:lnTo>
                    <a:pt x="15029" y="34157"/>
                  </a:lnTo>
                  <a:lnTo>
                    <a:pt x="17078" y="34499"/>
                  </a:lnTo>
                  <a:lnTo>
                    <a:pt x="14688" y="34670"/>
                  </a:lnTo>
                  <a:lnTo>
                    <a:pt x="12297" y="34499"/>
                  </a:lnTo>
                  <a:lnTo>
                    <a:pt x="10930" y="33645"/>
                  </a:lnTo>
                  <a:close/>
                  <a:moveTo>
                    <a:pt x="42183" y="1"/>
                  </a:moveTo>
                  <a:lnTo>
                    <a:pt x="43037" y="3929"/>
                  </a:lnTo>
                  <a:lnTo>
                    <a:pt x="43550" y="8028"/>
                  </a:lnTo>
                  <a:lnTo>
                    <a:pt x="43720" y="9736"/>
                  </a:lnTo>
                  <a:lnTo>
                    <a:pt x="42525" y="12810"/>
                  </a:lnTo>
                  <a:lnTo>
                    <a:pt x="41159" y="15713"/>
                  </a:lnTo>
                  <a:lnTo>
                    <a:pt x="40305" y="17079"/>
                  </a:lnTo>
                  <a:lnTo>
                    <a:pt x="39280" y="18275"/>
                  </a:lnTo>
                  <a:lnTo>
                    <a:pt x="38255" y="19470"/>
                  </a:lnTo>
                  <a:lnTo>
                    <a:pt x="37060" y="20666"/>
                  </a:lnTo>
                  <a:lnTo>
                    <a:pt x="36548" y="21178"/>
                  </a:lnTo>
                  <a:lnTo>
                    <a:pt x="36377" y="21349"/>
                  </a:lnTo>
                  <a:lnTo>
                    <a:pt x="36206" y="21520"/>
                  </a:lnTo>
                  <a:lnTo>
                    <a:pt x="34840" y="23057"/>
                  </a:lnTo>
                  <a:lnTo>
                    <a:pt x="33132" y="24594"/>
                  </a:lnTo>
                  <a:lnTo>
                    <a:pt x="31595" y="25960"/>
                  </a:lnTo>
                  <a:lnTo>
                    <a:pt x="29716" y="27155"/>
                  </a:lnTo>
                  <a:lnTo>
                    <a:pt x="26301" y="28180"/>
                  </a:lnTo>
                  <a:lnTo>
                    <a:pt x="26301" y="28351"/>
                  </a:lnTo>
                  <a:lnTo>
                    <a:pt x="26471" y="28522"/>
                  </a:lnTo>
                  <a:lnTo>
                    <a:pt x="28521" y="28009"/>
                  </a:lnTo>
                  <a:lnTo>
                    <a:pt x="28350" y="28180"/>
                  </a:lnTo>
                  <a:lnTo>
                    <a:pt x="25618" y="29717"/>
                  </a:lnTo>
                  <a:lnTo>
                    <a:pt x="22714" y="30913"/>
                  </a:lnTo>
                  <a:lnTo>
                    <a:pt x="19299" y="30913"/>
                  </a:lnTo>
                  <a:lnTo>
                    <a:pt x="20665" y="30400"/>
                  </a:lnTo>
                  <a:lnTo>
                    <a:pt x="22031" y="29546"/>
                  </a:lnTo>
                  <a:lnTo>
                    <a:pt x="24593" y="27839"/>
                  </a:lnTo>
                  <a:lnTo>
                    <a:pt x="29716" y="23911"/>
                  </a:lnTo>
                  <a:lnTo>
                    <a:pt x="35011" y="19812"/>
                  </a:lnTo>
                  <a:lnTo>
                    <a:pt x="32961" y="22373"/>
                  </a:lnTo>
                  <a:lnTo>
                    <a:pt x="30741" y="24594"/>
                  </a:lnTo>
                  <a:lnTo>
                    <a:pt x="29716" y="25448"/>
                  </a:lnTo>
                  <a:lnTo>
                    <a:pt x="28350" y="26472"/>
                  </a:lnTo>
                  <a:lnTo>
                    <a:pt x="26984" y="27326"/>
                  </a:lnTo>
                  <a:lnTo>
                    <a:pt x="25618" y="28009"/>
                  </a:lnTo>
                  <a:lnTo>
                    <a:pt x="27325" y="27326"/>
                  </a:lnTo>
                  <a:lnTo>
                    <a:pt x="28692" y="26472"/>
                  </a:lnTo>
                  <a:lnTo>
                    <a:pt x="30058" y="25448"/>
                  </a:lnTo>
                  <a:lnTo>
                    <a:pt x="31424" y="24423"/>
                  </a:lnTo>
                  <a:lnTo>
                    <a:pt x="32620" y="23227"/>
                  </a:lnTo>
                  <a:lnTo>
                    <a:pt x="33815" y="21861"/>
                  </a:lnTo>
                  <a:lnTo>
                    <a:pt x="34840" y="20495"/>
                  </a:lnTo>
                  <a:lnTo>
                    <a:pt x="35694" y="19129"/>
                  </a:lnTo>
                  <a:lnTo>
                    <a:pt x="35694" y="18958"/>
                  </a:lnTo>
                  <a:lnTo>
                    <a:pt x="35011" y="19641"/>
                  </a:lnTo>
                  <a:lnTo>
                    <a:pt x="33644" y="20153"/>
                  </a:lnTo>
                  <a:lnTo>
                    <a:pt x="32449" y="20836"/>
                  </a:lnTo>
                  <a:lnTo>
                    <a:pt x="30229" y="22544"/>
                  </a:lnTo>
                  <a:lnTo>
                    <a:pt x="25959" y="26131"/>
                  </a:lnTo>
                  <a:lnTo>
                    <a:pt x="23227" y="28180"/>
                  </a:lnTo>
                  <a:lnTo>
                    <a:pt x="21860" y="29205"/>
                  </a:lnTo>
                  <a:lnTo>
                    <a:pt x="20323" y="30059"/>
                  </a:lnTo>
                  <a:lnTo>
                    <a:pt x="18786" y="30742"/>
                  </a:lnTo>
                  <a:lnTo>
                    <a:pt x="17249" y="31425"/>
                  </a:lnTo>
                  <a:lnTo>
                    <a:pt x="15541" y="31767"/>
                  </a:lnTo>
                  <a:lnTo>
                    <a:pt x="13834" y="32108"/>
                  </a:lnTo>
                  <a:lnTo>
                    <a:pt x="13834" y="32279"/>
                  </a:lnTo>
                  <a:lnTo>
                    <a:pt x="15200" y="32108"/>
                  </a:lnTo>
                  <a:lnTo>
                    <a:pt x="16566" y="31937"/>
                  </a:lnTo>
                  <a:lnTo>
                    <a:pt x="17762" y="31596"/>
                  </a:lnTo>
                  <a:lnTo>
                    <a:pt x="18957" y="31083"/>
                  </a:lnTo>
                  <a:lnTo>
                    <a:pt x="19128" y="31254"/>
                  </a:lnTo>
                  <a:lnTo>
                    <a:pt x="21519" y="31425"/>
                  </a:lnTo>
                  <a:lnTo>
                    <a:pt x="18103" y="32791"/>
                  </a:lnTo>
                  <a:lnTo>
                    <a:pt x="17932" y="32962"/>
                  </a:lnTo>
                  <a:lnTo>
                    <a:pt x="18103" y="32962"/>
                  </a:lnTo>
                  <a:lnTo>
                    <a:pt x="20323" y="32279"/>
                  </a:lnTo>
                  <a:lnTo>
                    <a:pt x="22543" y="31596"/>
                  </a:lnTo>
                  <a:lnTo>
                    <a:pt x="24934" y="31767"/>
                  </a:lnTo>
                  <a:lnTo>
                    <a:pt x="22373" y="32620"/>
                  </a:lnTo>
                  <a:lnTo>
                    <a:pt x="19640" y="33133"/>
                  </a:lnTo>
                  <a:lnTo>
                    <a:pt x="16908" y="33474"/>
                  </a:lnTo>
                  <a:lnTo>
                    <a:pt x="14346" y="33474"/>
                  </a:lnTo>
                  <a:lnTo>
                    <a:pt x="11784" y="33133"/>
                  </a:lnTo>
                  <a:lnTo>
                    <a:pt x="11784" y="33304"/>
                  </a:lnTo>
                  <a:lnTo>
                    <a:pt x="10076" y="32962"/>
                  </a:lnTo>
                  <a:lnTo>
                    <a:pt x="8710" y="31596"/>
                  </a:lnTo>
                  <a:lnTo>
                    <a:pt x="11101" y="31937"/>
                  </a:lnTo>
                  <a:lnTo>
                    <a:pt x="13492" y="31767"/>
                  </a:lnTo>
                  <a:lnTo>
                    <a:pt x="14858" y="31596"/>
                  </a:lnTo>
                  <a:lnTo>
                    <a:pt x="16054" y="31254"/>
                  </a:lnTo>
                  <a:lnTo>
                    <a:pt x="17249" y="30742"/>
                  </a:lnTo>
                  <a:lnTo>
                    <a:pt x="18445" y="30229"/>
                  </a:lnTo>
                  <a:lnTo>
                    <a:pt x="18445" y="30059"/>
                  </a:lnTo>
                  <a:lnTo>
                    <a:pt x="16054" y="30742"/>
                  </a:lnTo>
                  <a:lnTo>
                    <a:pt x="13663" y="31254"/>
                  </a:lnTo>
                  <a:lnTo>
                    <a:pt x="11443" y="31425"/>
                  </a:lnTo>
                  <a:lnTo>
                    <a:pt x="9052" y="31254"/>
                  </a:lnTo>
                  <a:lnTo>
                    <a:pt x="6832" y="30742"/>
                  </a:lnTo>
                  <a:lnTo>
                    <a:pt x="4611" y="30229"/>
                  </a:lnTo>
                  <a:lnTo>
                    <a:pt x="2391" y="29376"/>
                  </a:lnTo>
                  <a:lnTo>
                    <a:pt x="171" y="28351"/>
                  </a:lnTo>
                  <a:lnTo>
                    <a:pt x="0" y="28351"/>
                  </a:lnTo>
                  <a:lnTo>
                    <a:pt x="1879" y="29376"/>
                  </a:lnTo>
                  <a:lnTo>
                    <a:pt x="3928" y="30229"/>
                  </a:lnTo>
                  <a:lnTo>
                    <a:pt x="4953" y="31596"/>
                  </a:lnTo>
                  <a:lnTo>
                    <a:pt x="5978" y="32791"/>
                  </a:lnTo>
                  <a:lnTo>
                    <a:pt x="5978" y="32791"/>
                  </a:lnTo>
                  <a:lnTo>
                    <a:pt x="3587" y="31596"/>
                  </a:lnTo>
                  <a:lnTo>
                    <a:pt x="1537" y="30059"/>
                  </a:lnTo>
                  <a:lnTo>
                    <a:pt x="171" y="28692"/>
                  </a:lnTo>
                  <a:lnTo>
                    <a:pt x="0" y="28692"/>
                  </a:lnTo>
                  <a:lnTo>
                    <a:pt x="1025" y="29888"/>
                  </a:lnTo>
                  <a:lnTo>
                    <a:pt x="2050" y="30913"/>
                  </a:lnTo>
                  <a:lnTo>
                    <a:pt x="4782" y="33816"/>
                  </a:lnTo>
                  <a:lnTo>
                    <a:pt x="6148" y="35182"/>
                  </a:lnTo>
                  <a:lnTo>
                    <a:pt x="7685" y="36378"/>
                  </a:lnTo>
                  <a:lnTo>
                    <a:pt x="7685" y="36207"/>
                  </a:lnTo>
                  <a:lnTo>
                    <a:pt x="5294" y="33987"/>
                  </a:lnTo>
                  <a:lnTo>
                    <a:pt x="2904" y="31596"/>
                  </a:lnTo>
                  <a:lnTo>
                    <a:pt x="2904" y="31596"/>
                  </a:lnTo>
                  <a:lnTo>
                    <a:pt x="4782" y="32620"/>
                  </a:lnTo>
                  <a:lnTo>
                    <a:pt x="6661" y="33474"/>
                  </a:lnTo>
                  <a:lnTo>
                    <a:pt x="7856" y="34499"/>
                  </a:lnTo>
                  <a:lnTo>
                    <a:pt x="9052" y="35353"/>
                  </a:lnTo>
                  <a:lnTo>
                    <a:pt x="10418" y="36207"/>
                  </a:lnTo>
                  <a:lnTo>
                    <a:pt x="11784" y="36719"/>
                  </a:lnTo>
                  <a:lnTo>
                    <a:pt x="11955" y="36719"/>
                  </a:lnTo>
                  <a:lnTo>
                    <a:pt x="11955" y="36548"/>
                  </a:lnTo>
                  <a:lnTo>
                    <a:pt x="10076" y="35353"/>
                  </a:lnTo>
                  <a:lnTo>
                    <a:pt x="8369" y="33987"/>
                  </a:lnTo>
                  <a:lnTo>
                    <a:pt x="8881" y="34157"/>
                  </a:lnTo>
                  <a:lnTo>
                    <a:pt x="10589" y="34670"/>
                  </a:lnTo>
                  <a:lnTo>
                    <a:pt x="12126" y="35011"/>
                  </a:lnTo>
                  <a:lnTo>
                    <a:pt x="12980" y="35353"/>
                  </a:lnTo>
                  <a:lnTo>
                    <a:pt x="14004" y="35695"/>
                  </a:lnTo>
                  <a:lnTo>
                    <a:pt x="15029" y="35695"/>
                  </a:lnTo>
                  <a:lnTo>
                    <a:pt x="16054" y="35353"/>
                  </a:lnTo>
                  <a:lnTo>
                    <a:pt x="16054" y="35182"/>
                  </a:lnTo>
                  <a:lnTo>
                    <a:pt x="17249" y="35011"/>
                  </a:lnTo>
                  <a:lnTo>
                    <a:pt x="18445" y="34670"/>
                  </a:lnTo>
                  <a:lnTo>
                    <a:pt x="19128" y="34670"/>
                  </a:lnTo>
                  <a:lnTo>
                    <a:pt x="18786" y="34841"/>
                  </a:lnTo>
                  <a:lnTo>
                    <a:pt x="18616" y="35011"/>
                  </a:lnTo>
                  <a:lnTo>
                    <a:pt x="18786" y="35011"/>
                  </a:lnTo>
                  <a:lnTo>
                    <a:pt x="19640" y="34670"/>
                  </a:lnTo>
                  <a:lnTo>
                    <a:pt x="20665" y="34670"/>
                  </a:lnTo>
                  <a:lnTo>
                    <a:pt x="20494" y="34499"/>
                  </a:lnTo>
                  <a:lnTo>
                    <a:pt x="23910" y="33474"/>
                  </a:lnTo>
                  <a:lnTo>
                    <a:pt x="27155" y="32279"/>
                  </a:lnTo>
                  <a:lnTo>
                    <a:pt x="28692" y="31596"/>
                  </a:lnTo>
                  <a:lnTo>
                    <a:pt x="30229" y="30742"/>
                  </a:lnTo>
                  <a:lnTo>
                    <a:pt x="31766" y="29888"/>
                  </a:lnTo>
                  <a:lnTo>
                    <a:pt x="33132" y="28863"/>
                  </a:lnTo>
                  <a:lnTo>
                    <a:pt x="33644" y="28692"/>
                  </a:lnTo>
                  <a:lnTo>
                    <a:pt x="34327" y="28351"/>
                  </a:lnTo>
                  <a:lnTo>
                    <a:pt x="35352" y="27497"/>
                  </a:lnTo>
                  <a:lnTo>
                    <a:pt x="37402" y="25789"/>
                  </a:lnTo>
                  <a:lnTo>
                    <a:pt x="37572" y="25618"/>
                  </a:lnTo>
                  <a:lnTo>
                    <a:pt x="39451" y="24423"/>
                  </a:lnTo>
                  <a:lnTo>
                    <a:pt x="41330" y="22886"/>
                  </a:lnTo>
                  <a:lnTo>
                    <a:pt x="41500" y="23057"/>
                  </a:lnTo>
                  <a:lnTo>
                    <a:pt x="41671" y="22886"/>
                  </a:lnTo>
                  <a:lnTo>
                    <a:pt x="42354" y="22203"/>
                  </a:lnTo>
                  <a:lnTo>
                    <a:pt x="43037" y="21349"/>
                  </a:lnTo>
                  <a:lnTo>
                    <a:pt x="44062" y="20495"/>
                  </a:lnTo>
                  <a:lnTo>
                    <a:pt x="44745" y="19470"/>
                  </a:lnTo>
                  <a:lnTo>
                    <a:pt x="44745" y="19299"/>
                  </a:lnTo>
                  <a:lnTo>
                    <a:pt x="44745" y="19129"/>
                  </a:lnTo>
                  <a:lnTo>
                    <a:pt x="44574" y="19299"/>
                  </a:lnTo>
                  <a:lnTo>
                    <a:pt x="44062" y="19641"/>
                  </a:lnTo>
                  <a:lnTo>
                    <a:pt x="44745" y="18275"/>
                  </a:lnTo>
                  <a:lnTo>
                    <a:pt x="45087" y="16738"/>
                  </a:lnTo>
                  <a:lnTo>
                    <a:pt x="46111" y="15201"/>
                  </a:lnTo>
                  <a:lnTo>
                    <a:pt x="46111" y="15201"/>
                  </a:lnTo>
                  <a:lnTo>
                    <a:pt x="45941" y="16225"/>
                  </a:lnTo>
                  <a:lnTo>
                    <a:pt x="46111" y="16396"/>
                  </a:lnTo>
                  <a:lnTo>
                    <a:pt x="46111" y="16225"/>
                  </a:lnTo>
                  <a:lnTo>
                    <a:pt x="46453" y="15030"/>
                  </a:lnTo>
                  <a:lnTo>
                    <a:pt x="46795" y="13664"/>
                  </a:lnTo>
                  <a:lnTo>
                    <a:pt x="46965" y="12297"/>
                  </a:lnTo>
                  <a:lnTo>
                    <a:pt x="46965" y="11273"/>
                  </a:lnTo>
                  <a:lnTo>
                    <a:pt x="46965" y="9052"/>
                  </a:lnTo>
                  <a:lnTo>
                    <a:pt x="46624" y="7003"/>
                  </a:lnTo>
                  <a:lnTo>
                    <a:pt x="46453" y="6149"/>
                  </a:lnTo>
                  <a:lnTo>
                    <a:pt x="46111" y="5295"/>
                  </a:lnTo>
                  <a:lnTo>
                    <a:pt x="45599" y="4441"/>
                  </a:lnTo>
                  <a:lnTo>
                    <a:pt x="45087" y="3758"/>
                  </a:lnTo>
                  <a:lnTo>
                    <a:pt x="44916" y="3758"/>
                  </a:lnTo>
                  <a:lnTo>
                    <a:pt x="44916" y="3929"/>
                  </a:lnTo>
                  <a:lnTo>
                    <a:pt x="45258" y="4783"/>
                  </a:lnTo>
                  <a:lnTo>
                    <a:pt x="45258" y="9394"/>
                  </a:lnTo>
                  <a:lnTo>
                    <a:pt x="45258" y="11614"/>
                  </a:lnTo>
                  <a:lnTo>
                    <a:pt x="45087" y="14005"/>
                  </a:lnTo>
                  <a:lnTo>
                    <a:pt x="44745" y="15542"/>
                  </a:lnTo>
                  <a:lnTo>
                    <a:pt x="44233" y="16908"/>
                  </a:lnTo>
                  <a:lnTo>
                    <a:pt x="43720" y="17592"/>
                  </a:lnTo>
                  <a:lnTo>
                    <a:pt x="44062" y="15030"/>
                  </a:lnTo>
                  <a:lnTo>
                    <a:pt x="44574" y="13493"/>
                  </a:lnTo>
                  <a:lnTo>
                    <a:pt x="44916" y="11956"/>
                  </a:lnTo>
                  <a:lnTo>
                    <a:pt x="45087" y="11785"/>
                  </a:lnTo>
                  <a:lnTo>
                    <a:pt x="44916" y="11785"/>
                  </a:lnTo>
                  <a:lnTo>
                    <a:pt x="45087" y="9736"/>
                  </a:lnTo>
                  <a:lnTo>
                    <a:pt x="45087" y="9565"/>
                  </a:lnTo>
                  <a:lnTo>
                    <a:pt x="44916" y="9736"/>
                  </a:lnTo>
                  <a:lnTo>
                    <a:pt x="44574" y="12127"/>
                  </a:lnTo>
                  <a:lnTo>
                    <a:pt x="44233" y="12639"/>
                  </a:lnTo>
                  <a:lnTo>
                    <a:pt x="44233" y="8369"/>
                  </a:lnTo>
                  <a:lnTo>
                    <a:pt x="44233" y="6149"/>
                  </a:lnTo>
                  <a:lnTo>
                    <a:pt x="44062" y="4100"/>
                  </a:lnTo>
                  <a:lnTo>
                    <a:pt x="43891" y="4100"/>
                  </a:lnTo>
                  <a:lnTo>
                    <a:pt x="43720" y="5978"/>
                  </a:lnTo>
                  <a:lnTo>
                    <a:pt x="43037" y="2904"/>
                  </a:lnTo>
                  <a:lnTo>
                    <a:pt x="4235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9" name="Google Shape;830;p32"/>
            <p:cNvSpPr/>
            <p:nvPr/>
          </p:nvSpPr>
          <p:spPr>
            <a:xfrm>
              <a:off x="8354880" y="1280160"/>
              <a:ext cx="313920" cy="24588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45880"/>
                <a:gd name="textAreaBottom" fmla="*/ 246240 h 245880"/>
              </a:gdLst>
              <a:ahLst/>
              <a:cxnLst/>
              <a:rect l="textAreaLeft" t="textAreaTop" r="textAreaRight" b="textAreaBottom"/>
              <a:pathLst>
                <a:path w="47308" h="37060">
                  <a:moveTo>
                    <a:pt x="44859" y="12524"/>
                  </a:moveTo>
                  <a:lnTo>
                    <a:pt x="44660" y="13321"/>
                  </a:lnTo>
                  <a:lnTo>
                    <a:pt x="44745" y="12809"/>
                  </a:lnTo>
                  <a:lnTo>
                    <a:pt x="44745" y="12638"/>
                  </a:lnTo>
                  <a:lnTo>
                    <a:pt x="44859" y="12524"/>
                  </a:lnTo>
                  <a:close/>
                  <a:moveTo>
                    <a:pt x="46112" y="8027"/>
                  </a:moveTo>
                  <a:lnTo>
                    <a:pt x="46282" y="9564"/>
                  </a:lnTo>
                  <a:lnTo>
                    <a:pt x="46282" y="11101"/>
                  </a:lnTo>
                  <a:lnTo>
                    <a:pt x="46112" y="14004"/>
                  </a:lnTo>
                  <a:lnTo>
                    <a:pt x="45941" y="14517"/>
                  </a:lnTo>
                  <a:lnTo>
                    <a:pt x="46112" y="12809"/>
                  </a:lnTo>
                  <a:lnTo>
                    <a:pt x="46112" y="11101"/>
                  </a:lnTo>
                  <a:lnTo>
                    <a:pt x="46112" y="8027"/>
                  </a:lnTo>
                  <a:close/>
                  <a:moveTo>
                    <a:pt x="43721" y="11955"/>
                  </a:moveTo>
                  <a:lnTo>
                    <a:pt x="43721" y="13321"/>
                  </a:lnTo>
                  <a:lnTo>
                    <a:pt x="42696" y="14687"/>
                  </a:lnTo>
                  <a:lnTo>
                    <a:pt x="42696" y="14687"/>
                  </a:lnTo>
                  <a:lnTo>
                    <a:pt x="43721" y="11955"/>
                  </a:lnTo>
                  <a:close/>
                  <a:moveTo>
                    <a:pt x="45087" y="12809"/>
                  </a:moveTo>
                  <a:lnTo>
                    <a:pt x="45087" y="14175"/>
                  </a:lnTo>
                  <a:lnTo>
                    <a:pt x="44745" y="15541"/>
                  </a:lnTo>
                  <a:lnTo>
                    <a:pt x="44404" y="17078"/>
                  </a:lnTo>
                  <a:lnTo>
                    <a:pt x="44233" y="17078"/>
                  </a:lnTo>
                  <a:lnTo>
                    <a:pt x="44404" y="15371"/>
                  </a:lnTo>
                  <a:lnTo>
                    <a:pt x="45087" y="12809"/>
                  </a:lnTo>
                  <a:close/>
                  <a:moveTo>
                    <a:pt x="43550" y="14517"/>
                  </a:moveTo>
                  <a:lnTo>
                    <a:pt x="43550" y="15712"/>
                  </a:lnTo>
                  <a:lnTo>
                    <a:pt x="42696" y="17591"/>
                  </a:lnTo>
                  <a:lnTo>
                    <a:pt x="42013" y="18567"/>
                  </a:lnTo>
                  <a:lnTo>
                    <a:pt x="42013" y="18567"/>
                  </a:lnTo>
                  <a:lnTo>
                    <a:pt x="42013" y="18445"/>
                  </a:lnTo>
                  <a:lnTo>
                    <a:pt x="41842" y="18274"/>
                  </a:lnTo>
                  <a:lnTo>
                    <a:pt x="41586" y="18274"/>
                  </a:lnTo>
                  <a:lnTo>
                    <a:pt x="42525" y="16395"/>
                  </a:lnTo>
                  <a:lnTo>
                    <a:pt x="43550" y="14517"/>
                  </a:lnTo>
                  <a:close/>
                  <a:moveTo>
                    <a:pt x="43208" y="17932"/>
                  </a:moveTo>
                  <a:lnTo>
                    <a:pt x="43038" y="18615"/>
                  </a:lnTo>
                  <a:lnTo>
                    <a:pt x="42184" y="19469"/>
                  </a:lnTo>
                  <a:lnTo>
                    <a:pt x="42525" y="18957"/>
                  </a:lnTo>
                  <a:lnTo>
                    <a:pt x="43208" y="17932"/>
                  </a:lnTo>
                  <a:close/>
                  <a:moveTo>
                    <a:pt x="43379" y="11784"/>
                  </a:moveTo>
                  <a:lnTo>
                    <a:pt x="42525" y="14004"/>
                  </a:lnTo>
                  <a:lnTo>
                    <a:pt x="41330" y="16395"/>
                  </a:lnTo>
                  <a:lnTo>
                    <a:pt x="40647" y="17591"/>
                  </a:lnTo>
                  <a:lnTo>
                    <a:pt x="39622" y="18786"/>
                  </a:lnTo>
                  <a:lnTo>
                    <a:pt x="38597" y="19982"/>
                  </a:lnTo>
                  <a:lnTo>
                    <a:pt x="37402" y="21006"/>
                  </a:lnTo>
                  <a:lnTo>
                    <a:pt x="37060" y="21177"/>
                  </a:lnTo>
                  <a:lnTo>
                    <a:pt x="37231" y="21006"/>
                  </a:lnTo>
                  <a:lnTo>
                    <a:pt x="37402" y="21006"/>
                  </a:lnTo>
                  <a:lnTo>
                    <a:pt x="39280" y="18957"/>
                  </a:lnTo>
                  <a:lnTo>
                    <a:pt x="40817" y="16908"/>
                  </a:lnTo>
                  <a:lnTo>
                    <a:pt x="42184" y="14346"/>
                  </a:lnTo>
                  <a:lnTo>
                    <a:pt x="43379" y="11784"/>
                  </a:lnTo>
                  <a:close/>
                  <a:moveTo>
                    <a:pt x="42696" y="20323"/>
                  </a:moveTo>
                  <a:lnTo>
                    <a:pt x="42525" y="21006"/>
                  </a:lnTo>
                  <a:lnTo>
                    <a:pt x="40988" y="22031"/>
                  </a:lnTo>
                  <a:lnTo>
                    <a:pt x="41842" y="21177"/>
                  </a:lnTo>
                  <a:lnTo>
                    <a:pt x="42013" y="21006"/>
                  </a:lnTo>
                  <a:lnTo>
                    <a:pt x="42696" y="20323"/>
                  </a:lnTo>
                  <a:close/>
                  <a:moveTo>
                    <a:pt x="41815" y="18849"/>
                  </a:moveTo>
                  <a:lnTo>
                    <a:pt x="41501" y="19299"/>
                  </a:lnTo>
                  <a:lnTo>
                    <a:pt x="40476" y="20836"/>
                  </a:lnTo>
                  <a:lnTo>
                    <a:pt x="39451" y="22373"/>
                  </a:lnTo>
                  <a:lnTo>
                    <a:pt x="39280" y="22373"/>
                  </a:lnTo>
                  <a:lnTo>
                    <a:pt x="40134" y="20836"/>
                  </a:lnTo>
                  <a:lnTo>
                    <a:pt x="41815" y="18849"/>
                  </a:lnTo>
                  <a:close/>
                  <a:moveTo>
                    <a:pt x="43038" y="19469"/>
                  </a:moveTo>
                  <a:lnTo>
                    <a:pt x="42867" y="19640"/>
                  </a:lnTo>
                  <a:lnTo>
                    <a:pt x="41671" y="20836"/>
                  </a:lnTo>
                  <a:lnTo>
                    <a:pt x="41671" y="21006"/>
                  </a:lnTo>
                  <a:lnTo>
                    <a:pt x="39964" y="22714"/>
                  </a:lnTo>
                  <a:lnTo>
                    <a:pt x="39964" y="22885"/>
                  </a:lnTo>
                  <a:lnTo>
                    <a:pt x="40134" y="22885"/>
                  </a:lnTo>
                  <a:lnTo>
                    <a:pt x="40476" y="22714"/>
                  </a:lnTo>
                  <a:lnTo>
                    <a:pt x="41501" y="22031"/>
                  </a:lnTo>
                  <a:lnTo>
                    <a:pt x="42696" y="21348"/>
                  </a:lnTo>
                  <a:lnTo>
                    <a:pt x="42696" y="21177"/>
                  </a:lnTo>
                  <a:lnTo>
                    <a:pt x="42867" y="21006"/>
                  </a:lnTo>
                  <a:lnTo>
                    <a:pt x="43208" y="19811"/>
                  </a:lnTo>
                  <a:lnTo>
                    <a:pt x="43038" y="19469"/>
                  </a:lnTo>
                  <a:close/>
                  <a:moveTo>
                    <a:pt x="40134" y="18786"/>
                  </a:moveTo>
                  <a:lnTo>
                    <a:pt x="38085" y="22202"/>
                  </a:lnTo>
                  <a:lnTo>
                    <a:pt x="36719" y="23739"/>
                  </a:lnTo>
                  <a:lnTo>
                    <a:pt x="36206" y="23739"/>
                  </a:lnTo>
                  <a:lnTo>
                    <a:pt x="36036" y="23910"/>
                  </a:lnTo>
                  <a:lnTo>
                    <a:pt x="35865" y="24081"/>
                  </a:lnTo>
                  <a:lnTo>
                    <a:pt x="36036" y="24251"/>
                  </a:lnTo>
                  <a:lnTo>
                    <a:pt x="36206" y="24251"/>
                  </a:lnTo>
                  <a:lnTo>
                    <a:pt x="35011" y="25447"/>
                  </a:lnTo>
                  <a:lnTo>
                    <a:pt x="32791" y="26301"/>
                  </a:lnTo>
                  <a:lnTo>
                    <a:pt x="32791" y="26301"/>
                  </a:lnTo>
                  <a:lnTo>
                    <a:pt x="33986" y="25105"/>
                  </a:lnTo>
                  <a:lnTo>
                    <a:pt x="35182" y="24081"/>
                  </a:lnTo>
                  <a:lnTo>
                    <a:pt x="36206" y="22885"/>
                  </a:lnTo>
                  <a:lnTo>
                    <a:pt x="37231" y="21519"/>
                  </a:lnTo>
                  <a:lnTo>
                    <a:pt x="38768" y="20323"/>
                  </a:lnTo>
                  <a:lnTo>
                    <a:pt x="40134" y="18786"/>
                  </a:lnTo>
                  <a:close/>
                  <a:moveTo>
                    <a:pt x="40647" y="23056"/>
                  </a:moveTo>
                  <a:lnTo>
                    <a:pt x="39964" y="23227"/>
                  </a:lnTo>
                  <a:lnTo>
                    <a:pt x="39793" y="23397"/>
                  </a:lnTo>
                  <a:lnTo>
                    <a:pt x="39793" y="23568"/>
                  </a:lnTo>
                  <a:lnTo>
                    <a:pt x="39622" y="23397"/>
                  </a:lnTo>
                  <a:lnTo>
                    <a:pt x="39110" y="23568"/>
                  </a:lnTo>
                  <a:lnTo>
                    <a:pt x="38939" y="23568"/>
                  </a:lnTo>
                  <a:lnTo>
                    <a:pt x="36719" y="25788"/>
                  </a:lnTo>
                  <a:lnTo>
                    <a:pt x="34669" y="27496"/>
                  </a:lnTo>
                  <a:lnTo>
                    <a:pt x="34498" y="27838"/>
                  </a:lnTo>
                  <a:lnTo>
                    <a:pt x="34840" y="27838"/>
                  </a:lnTo>
                  <a:lnTo>
                    <a:pt x="37231" y="25959"/>
                  </a:lnTo>
                  <a:lnTo>
                    <a:pt x="37914" y="25447"/>
                  </a:lnTo>
                  <a:lnTo>
                    <a:pt x="39451" y="24081"/>
                  </a:lnTo>
                  <a:lnTo>
                    <a:pt x="39622" y="24081"/>
                  </a:lnTo>
                  <a:lnTo>
                    <a:pt x="40817" y="23227"/>
                  </a:lnTo>
                  <a:lnTo>
                    <a:pt x="40817" y="23056"/>
                  </a:lnTo>
                  <a:close/>
                  <a:moveTo>
                    <a:pt x="30115" y="29546"/>
                  </a:moveTo>
                  <a:lnTo>
                    <a:pt x="30058" y="29578"/>
                  </a:lnTo>
                  <a:lnTo>
                    <a:pt x="30058" y="29578"/>
                  </a:lnTo>
                  <a:lnTo>
                    <a:pt x="30058" y="29546"/>
                  </a:lnTo>
                  <a:close/>
                  <a:moveTo>
                    <a:pt x="30570" y="29716"/>
                  </a:moveTo>
                  <a:lnTo>
                    <a:pt x="30229" y="30058"/>
                  </a:lnTo>
                  <a:lnTo>
                    <a:pt x="30058" y="30229"/>
                  </a:lnTo>
                  <a:lnTo>
                    <a:pt x="29204" y="30570"/>
                  </a:lnTo>
                  <a:lnTo>
                    <a:pt x="29375" y="30399"/>
                  </a:lnTo>
                  <a:lnTo>
                    <a:pt x="30570" y="29716"/>
                  </a:lnTo>
                  <a:close/>
                  <a:moveTo>
                    <a:pt x="32791" y="27325"/>
                  </a:moveTo>
                  <a:lnTo>
                    <a:pt x="30400" y="29033"/>
                  </a:lnTo>
                  <a:lnTo>
                    <a:pt x="30058" y="29204"/>
                  </a:lnTo>
                  <a:lnTo>
                    <a:pt x="29887" y="29375"/>
                  </a:lnTo>
                  <a:lnTo>
                    <a:pt x="29204" y="29716"/>
                  </a:lnTo>
                  <a:lnTo>
                    <a:pt x="29033" y="29716"/>
                  </a:lnTo>
                  <a:lnTo>
                    <a:pt x="27667" y="30399"/>
                  </a:lnTo>
                  <a:lnTo>
                    <a:pt x="27326" y="30570"/>
                  </a:lnTo>
                  <a:lnTo>
                    <a:pt x="26813" y="30912"/>
                  </a:lnTo>
                  <a:lnTo>
                    <a:pt x="26642" y="30741"/>
                  </a:lnTo>
                  <a:lnTo>
                    <a:pt x="26472" y="30741"/>
                  </a:lnTo>
                  <a:lnTo>
                    <a:pt x="25959" y="30912"/>
                  </a:lnTo>
                  <a:lnTo>
                    <a:pt x="25959" y="31083"/>
                  </a:lnTo>
                  <a:lnTo>
                    <a:pt x="24935" y="31083"/>
                  </a:lnTo>
                  <a:lnTo>
                    <a:pt x="27838" y="29546"/>
                  </a:lnTo>
                  <a:lnTo>
                    <a:pt x="30570" y="28009"/>
                  </a:lnTo>
                  <a:lnTo>
                    <a:pt x="32791" y="27325"/>
                  </a:lnTo>
                  <a:close/>
                  <a:moveTo>
                    <a:pt x="34498" y="26471"/>
                  </a:moveTo>
                  <a:lnTo>
                    <a:pt x="31937" y="28521"/>
                  </a:lnTo>
                  <a:lnTo>
                    <a:pt x="31192" y="28940"/>
                  </a:lnTo>
                  <a:lnTo>
                    <a:pt x="31192" y="28940"/>
                  </a:lnTo>
                  <a:lnTo>
                    <a:pt x="32278" y="28179"/>
                  </a:lnTo>
                  <a:lnTo>
                    <a:pt x="33815" y="26984"/>
                  </a:lnTo>
                  <a:lnTo>
                    <a:pt x="33815" y="26813"/>
                  </a:lnTo>
                  <a:lnTo>
                    <a:pt x="33645" y="26813"/>
                  </a:lnTo>
                  <a:lnTo>
                    <a:pt x="32108" y="27155"/>
                  </a:lnTo>
                  <a:lnTo>
                    <a:pt x="30400" y="27667"/>
                  </a:lnTo>
                  <a:lnTo>
                    <a:pt x="27326" y="29546"/>
                  </a:lnTo>
                  <a:lnTo>
                    <a:pt x="24081" y="31083"/>
                  </a:lnTo>
                  <a:lnTo>
                    <a:pt x="23910" y="31253"/>
                  </a:lnTo>
                  <a:lnTo>
                    <a:pt x="24081" y="31424"/>
                  </a:lnTo>
                  <a:lnTo>
                    <a:pt x="25959" y="31424"/>
                  </a:lnTo>
                  <a:lnTo>
                    <a:pt x="26130" y="31253"/>
                  </a:lnTo>
                  <a:lnTo>
                    <a:pt x="26301" y="31424"/>
                  </a:lnTo>
                  <a:lnTo>
                    <a:pt x="26642" y="31424"/>
                  </a:lnTo>
                  <a:lnTo>
                    <a:pt x="27496" y="30912"/>
                  </a:lnTo>
                  <a:lnTo>
                    <a:pt x="27838" y="30741"/>
                  </a:lnTo>
                  <a:lnTo>
                    <a:pt x="29204" y="30058"/>
                  </a:lnTo>
                  <a:lnTo>
                    <a:pt x="28180" y="30912"/>
                  </a:lnTo>
                  <a:lnTo>
                    <a:pt x="28180" y="31083"/>
                  </a:lnTo>
                  <a:lnTo>
                    <a:pt x="28350" y="31083"/>
                  </a:lnTo>
                  <a:lnTo>
                    <a:pt x="29375" y="30912"/>
                  </a:lnTo>
                  <a:lnTo>
                    <a:pt x="30400" y="30399"/>
                  </a:lnTo>
                  <a:lnTo>
                    <a:pt x="30400" y="30229"/>
                  </a:lnTo>
                  <a:lnTo>
                    <a:pt x="34669" y="26984"/>
                  </a:lnTo>
                  <a:lnTo>
                    <a:pt x="34669" y="26813"/>
                  </a:lnTo>
                  <a:lnTo>
                    <a:pt x="34669" y="26642"/>
                  </a:lnTo>
                  <a:lnTo>
                    <a:pt x="34669" y="26471"/>
                  </a:lnTo>
                  <a:close/>
                  <a:moveTo>
                    <a:pt x="16908" y="30912"/>
                  </a:moveTo>
                  <a:lnTo>
                    <a:pt x="15029" y="31424"/>
                  </a:lnTo>
                  <a:lnTo>
                    <a:pt x="14517" y="31510"/>
                  </a:lnTo>
                  <a:lnTo>
                    <a:pt x="14517" y="31510"/>
                  </a:lnTo>
                  <a:lnTo>
                    <a:pt x="15542" y="31253"/>
                  </a:lnTo>
                  <a:lnTo>
                    <a:pt x="16908" y="30912"/>
                  </a:lnTo>
                  <a:close/>
                  <a:moveTo>
                    <a:pt x="34840" y="20153"/>
                  </a:moveTo>
                  <a:lnTo>
                    <a:pt x="33815" y="20836"/>
                  </a:lnTo>
                  <a:lnTo>
                    <a:pt x="29204" y="24422"/>
                  </a:lnTo>
                  <a:lnTo>
                    <a:pt x="24593" y="28009"/>
                  </a:lnTo>
                  <a:lnTo>
                    <a:pt x="21861" y="29716"/>
                  </a:lnTo>
                  <a:lnTo>
                    <a:pt x="19470" y="30912"/>
                  </a:lnTo>
                  <a:lnTo>
                    <a:pt x="19299" y="31253"/>
                  </a:lnTo>
                  <a:lnTo>
                    <a:pt x="19299" y="31083"/>
                  </a:lnTo>
                  <a:lnTo>
                    <a:pt x="19128" y="31083"/>
                  </a:lnTo>
                  <a:lnTo>
                    <a:pt x="17762" y="31595"/>
                  </a:lnTo>
                  <a:lnTo>
                    <a:pt x="20153" y="30570"/>
                  </a:lnTo>
                  <a:lnTo>
                    <a:pt x="22202" y="29375"/>
                  </a:lnTo>
                  <a:lnTo>
                    <a:pt x="24252" y="27838"/>
                  </a:lnTo>
                  <a:lnTo>
                    <a:pt x="26301" y="26301"/>
                  </a:lnTo>
                  <a:lnTo>
                    <a:pt x="28180" y="24764"/>
                  </a:lnTo>
                  <a:lnTo>
                    <a:pt x="31254" y="22202"/>
                  </a:lnTo>
                  <a:lnTo>
                    <a:pt x="32961" y="21006"/>
                  </a:lnTo>
                  <a:lnTo>
                    <a:pt x="34840" y="20153"/>
                  </a:lnTo>
                  <a:close/>
                  <a:moveTo>
                    <a:pt x="5295" y="30741"/>
                  </a:moveTo>
                  <a:lnTo>
                    <a:pt x="8369" y="31424"/>
                  </a:lnTo>
                  <a:lnTo>
                    <a:pt x="9735" y="31595"/>
                  </a:lnTo>
                  <a:lnTo>
                    <a:pt x="11272" y="31766"/>
                  </a:lnTo>
                  <a:lnTo>
                    <a:pt x="12638" y="31595"/>
                  </a:lnTo>
                  <a:lnTo>
                    <a:pt x="14005" y="31595"/>
                  </a:lnTo>
                  <a:lnTo>
                    <a:pt x="12980" y="31766"/>
                  </a:lnTo>
                  <a:lnTo>
                    <a:pt x="10931" y="31937"/>
                  </a:lnTo>
                  <a:lnTo>
                    <a:pt x="8881" y="31595"/>
                  </a:lnTo>
                  <a:lnTo>
                    <a:pt x="8710" y="31766"/>
                  </a:lnTo>
                  <a:lnTo>
                    <a:pt x="8540" y="31595"/>
                  </a:lnTo>
                  <a:lnTo>
                    <a:pt x="6832" y="31253"/>
                  </a:lnTo>
                  <a:lnTo>
                    <a:pt x="5295" y="30741"/>
                  </a:lnTo>
                  <a:close/>
                  <a:moveTo>
                    <a:pt x="513" y="29033"/>
                  </a:moveTo>
                  <a:lnTo>
                    <a:pt x="3928" y="30570"/>
                  </a:lnTo>
                  <a:lnTo>
                    <a:pt x="5465" y="32449"/>
                  </a:lnTo>
                  <a:lnTo>
                    <a:pt x="3587" y="31424"/>
                  </a:lnTo>
                  <a:lnTo>
                    <a:pt x="1879" y="30058"/>
                  </a:lnTo>
                  <a:lnTo>
                    <a:pt x="1708" y="30058"/>
                  </a:lnTo>
                  <a:lnTo>
                    <a:pt x="513" y="29033"/>
                  </a:lnTo>
                  <a:close/>
                  <a:moveTo>
                    <a:pt x="7515" y="32278"/>
                  </a:moveTo>
                  <a:lnTo>
                    <a:pt x="9564" y="33132"/>
                  </a:lnTo>
                  <a:lnTo>
                    <a:pt x="9735" y="32961"/>
                  </a:lnTo>
                  <a:lnTo>
                    <a:pt x="9735" y="32790"/>
                  </a:lnTo>
                  <a:lnTo>
                    <a:pt x="10042" y="33252"/>
                  </a:lnTo>
                  <a:lnTo>
                    <a:pt x="8881" y="32961"/>
                  </a:lnTo>
                  <a:lnTo>
                    <a:pt x="7515" y="32278"/>
                  </a:lnTo>
                  <a:close/>
                  <a:moveTo>
                    <a:pt x="5124" y="30912"/>
                  </a:moveTo>
                  <a:lnTo>
                    <a:pt x="6832" y="31424"/>
                  </a:lnTo>
                  <a:lnTo>
                    <a:pt x="8369" y="31937"/>
                  </a:lnTo>
                  <a:lnTo>
                    <a:pt x="9052" y="32620"/>
                  </a:lnTo>
                  <a:lnTo>
                    <a:pt x="9052" y="32620"/>
                  </a:lnTo>
                  <a:lnTo>
                    <a:pt x="7686" y="32107"/>
                  </a:lnTo>
                  <a:lnTo>
                    <a:pt x="7344" y="32107"/>
                  </a:lnTo>
                  <a:lnTo>
                    <a:pt x="7173" y="32278"/>
                  </a:lnTo>
                  <a:lnTo>
                    <a:pt x="7173" y="32449"/>
                  </a:lnTo>
                  <a:lnTo>
                    <a:pt x="7344" y="32620"/>
                  </a:lnTo>
                  <a:lnTo>
                    <a:pt x="8710" y="33132"/>
                  </a:lnTo>
                  <a:lnTo>
                    <a:pt x="10077" y="33644"/>
                  </a:lnTo>
                  <a:lnTo>
                    <a:pt x="10589" y="34157"/>
                  </a:lnTo>
                  <a:lnTo>
                    <a:pt x="7856" y="33474"/>
                  </a:lnTo>
                  <a:lnTo>
                    <a:pt x="5124" y="30912"/>
                  </a:lnTo>
                  <a:close/>
                  <a:moveTo>
                    <a:pt x="21519" y="33986"/>
                  </a:moveTo>
                  <a:lnTo>
                    <a:pt x="20665" y="34327"/>
                  </a:lnTo>
                  <a:lnTo>
                    <a:pt x="20494" y="34327"/>
                  </a:lnTo>
                  <a:lnTo>
                    <a:pt x="20494" y="34157"/>
                  </a:lnTo>
                  <a:lnTo>
                    <a:pt x="21519" y="33986"/>
                  </a:lnTo>
                  <a:close/>
                  <a:moveTo>
                    <a:pt x="11784" y="34157"/>
                  </a:moveTo>
                  <a:lnTo>
                    <a:pt x="13321" y="34327"/>
                  </a:lnTo>
                  <a:lnTo>
                    <a:pt x="15029" y="34498"/>
                  </a:lnTo>
                  <a:lnTo>
                    <a:pt x="15883" y="34669"/>
                  </a:lnTo>
                  <a:lnTo>
                    <a:pt x="14175" y="34669"/>
                  </a:lnTo>
                  <a:lnTo>
                    <a:pt x="12468" y="34498"/>
                  </a:lnTo>
                  <a:lnTo>
                    <a:pt x="11784" y="34157"/>
                  </a:lnTo>
                  <a:close/>
                  <a:moveTo>
                    <a:pt x="10931" y="33644"/>
                  </a:moveTo>
                  <a:lnTo>
                    <a:pt x="10931" y="33815"/>
                  </a:lnTo>
                  <a:lnTo>
                    <a:pt x="12297" y="34840"/>
                  </a:lnTo>
                  <a:lnTo>
                    <a:pt x="12468" y="34840"/>
                  </a:lnTo>
                  <a:lnTo>
                    <a:pt x="15029" y="35011"/>
                  </a:lnTo>
                  <a:lnTo>
                    <a:pt x="17249" y="34840"/>
                  </a:lnTo>
                  <a:lnTo>
                    <a:pt x="17420" y="34669"/>
                  </a:lnTo>
                  <a:lnTo>
                    <a:pt x="17249" y="34498"/>
                  </a:lnTo>
                  <a:lnTo>
                    <a:pt x="15200" y="34157"/>
                  </a:lnTo>
                  <a:lnTo>
                    <a:pt x="12980" y="33986"/>
                  </a:lnTo>
                  <a:lnTo>
                    <a:pt x="11101" y="33644"/>
                  </a:lnTo>
                  <a:close/>
                  <a:moveTo>
                    <a:pt x="45429" y="4270"/>
                  </a:moveTo>
                  <a:lnTo>
                    <a:pt x="46112" y="5636"/>
                  </a:lnTo>
                  <a:lnTo>
                    <a:pt x="46624" y="7344"/>
                  </a:lnTo>
                  <a:lnTo>
                    <a:pt x="46966" y="9222"/>
                  </a:lnTo>
                  <a:lnTo>
                    <a:pt x="46966" y="11272"/>
                  </a:lnTo>
                  <a:lnTo>
                    <a:pt x="46966" y="11443"/>
                  </a:lnTo>
                  <a:lnTo>
                    <a:pt x="46966" y="12467"/>
                  </a:lnTo>
                  <a:lnTo>
                    <a:pt x="46795" y="13663"/>
                  </a:lnTo>
                  <a:lnTo>
                    <a:pt x="46351" y="15439"/>
                  </a:lnTo>
                  <a:lnTo>
                    <a:pt x="46351" y="15439"/>
                  </a:lnTo>
                  <a:lnTo>
                    <a:pt x="46282" y="15371"/>
                  </a:lnTo>
                  <a:lnTo>
                    <a:pt x="46112" y="15371"/>
                  </a:lnTo>
                  <a:lnTo>
                    <a:pt x="45258" y="16737"/>
                  </a:lnTo>
                  <a:lnTo>
                    <a:pt x="45087" y="16908"/>
                  </a:lnTo>
                  <a:lnTo>
                    <a:pt x="44745" y="18274"/>
                  </a:lnTo>
                  <a:lnTo>
                    <a:pt x="44062" y="19811"/>
                  </a:lnTo>
                  <a:lnTo>
                    <a:pt x="44233" y="19982"/>
                  </a:lnTo>
                  <a:lnTo>
                    <a:pt x="44404" y="19982"/>
                  </a:lnTo>
                  <a:lnTo>
                    <a:pt x="44062" y="20494"/>
                  </a:lnTo>
                  <a:lnTo>
                    <a:pt x="43038" y="21519"/>
                  </a:lnTo>
                  <a:lnTo>
                    <a:pt x="42525" y="22202"/>
                  </a:lnTo>
                  <a:lnTo>
                    <a:pt x="41671" y="23056"/>
                  </a:lnTo>
                  <a:lnTo>
                    <a:pt x="41671" y="22885"/>
                  </a:lnTo>
                  <a:lnTo>
                    <a:pt x="41501" y="22885"/>
                  </a:lnTo>
                  <a:lnTo>
                    <a:pt x="39622" y="24422"/>
                  </a:lnTo>
                  <a:lnTo>
                    <a:pt x="37573" y="25788"/>
                  </a:lnTo>
                  <a:lnTo>
                    <a:pt x="36889" y="26301"/>
                  </a:lnTo>
                  <a:lnTo>
                    <a:pt x="35182" y="27838"/>
                  </a:lnTo>
                  <a:lnTo>
                    <a:pt x="34157" y="28521"/>
                  </a:lnTo>
                  <a:lnTo>
                    <a:pt x="33132" y="28862"/>
                  </a:lnTo>
                  <a:lnTo>
                    <a:pt x="31937" y="29887"/>
                  </a:lnTo>
                  <a:lnTo>
                    <a:pt x="30570" y="30741"/>
                  </a:lnTo>
                  <a:lnTo>
                    <a:pt x="29204" y="31424"/>
                  </a:lnTo>
                  <a:lnTo>
                    <a:pt x="27838" y="32107"/>
                  </a:lnTo>
                  <a:lnTo>
                    <a:pt x="24935" y="33303"/>
                  </a:lnTo>
                  <a:lnTo>
                    <a:pt x="21861" y="34157"/>
                  </a:lnTo>
                  <a:lnTo>
                    <a:pt x="24935" y="33132"/>
                  </a:lnTo>
                  <a:lnTo>
                    <a:pt x="27838" y="31937"/>
                  </a:lnTo>
                  <a:lnTo>
                    <a:pt x="28009" y="31595"/>
                  </a:lnTo>
                  <a:lnTo>
                    <a:pt x="27838" y="31595"/>
                  </a:lnTo>
                  <a:lnTo>
                    <a:pt x="26813" y="31766"/>
                  </a:lnTo>
                  <a:lnTo>
                    <a:pt x="25276" y="32449"/>
                  </a:lnTo>
                  <a:lnTo>
                    <a:pt x="23739" y="32961"/>
                  </a:lnTo>
                  <a:lnTo>
                    <a:pt x="22031" y="33474"/>
                  </a:lnTo>
                  <a:lnTo>
                    <a:pt x="20324" y="33815"/>
                  </a:lnTo>
                  <a:lnTo>
                    <a:pt x="20153" y="33986"/>
                  </a:lnTo>
                  <a:lnTo>
                    <a:pt x="19982" y="33815"/>
                  </a:lnTo>
                  <a:lnTo>
                    <a:pt x="18103" y="34157"/>
                  </a:lnTo>
                  <a:lnTo>
                    <a:pt x="17933" y="34327"/>
                  </a:lnTo>
                  <a:lnTo>
                    <a:pt x="18103" y="34498"/>
                  </a:lnTo>
                  <a:lnTo>
                    <a:pt x="18957" y="34498"/>
                  </a:lnTo>
                  <a:lnTo>
                    <a:pt x="19470" y="34327"/>
                  </a:lnTo>
                  <a:lnTo>
                    <a:pt x="19470" y="34498"/>
                  </a:lnTo>
                  <a:lnTo>
                    <a:pt x="19640" y="34669"/>
                  </a:lnTo>
                  <a:lnTo>
                    <a:pt x="19811" y="34669"/>
                  </a:lnTo>
                  <a:lnTo>
                    <a:pt x="19470" y="34840"/>
                  </a:lnTo>
                  <a:lnTo>
                    <a:pt x="19299" y="34669"/>
                  </a:lnTo>
                  <a:lnTo>
                    <a:pt x="18616" y="34669"/>
                  </a:lnTo>
                  <a:lnTo>
                    <a:pt x="17420" y="35011"/>
                  </a:lnTo>
                  <a:lnTo>
                    <a:pt x="16225" y="35181"/>
                  </a:lnTo>
                  <a:lnTo>
                    <a:pt x="16054" y="35352"/>
                  </a:lnTo>
                  <a:lnTo>
                    <a:pt x="15200" y="35694"/>
                  </a:lnTo>
                  <a:lnTo>
                    <a:pt x="14175" y="35694"/>
                  </a:lnTo>
                  <a:lnTo>
                    <a:pt x="13321" y="35352"/>
                  </a:lnTo>
                  <a:lnTo>
                    <a:pt x="12468" y="35011"/>
                  </a:lnTo>
                  <a:lnTo>
                    <a:pt x="12297" y="35011"/>
                  </a:lnTo>
                  <a:lnTo>
                    <a:pt x="10760" y="34669"/>
                  </a:lnTo>
                  <a:lnTo>
                    <a:pt x="9223" y="34327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9393" y="34327"/>
                  </a:lnTo>
                  <a:lnTo>
                    <a:pt x="11272" y="34669"/>
                  </a:lnTo>
                  <a:lnTo>
                    <a:pt x="11443" y="34498"/>
                  </a:lnTo>
                  <a:lnTo>
                    <a:pt x="11443" y="34327"/>
                  </a:lnTo>
                  <a:lnTo>
                    <a:pt x="10247" y="33474"/>
                  </a:lnTo>
                  <a:lnTo>
                    <a:pt x="10247" y="33303"/>
                  </a:lnTo>
                  <a:lnTo>
                    <a:pt x="11955" y="33644"/>
                  </a:lnTo>
                  <a:lnTo>
                    <a:pt x="12126" y="33474"/>
                  </a:lnTo>
                  <a:lnTo>
                    <a:pt x="14517" y="33815"/>
                  </a:lnTo>
                  <a:lnTo>
                    <a:pt x="17079" y="33815"/>
                  </a:lnTo>
                  <a:lnTo>
                    <a:pt x="19811" y="33474"/>
                  </a:lnTo>
                  <a:lnTo>
                    <a:pt x="22373" y="32961"/>
                  </a:lnTo>
                  <a:lnTo>
                    <a:pt x="25105" y="32107"/>
                  </a:lnTo>
                  <a:lnTo>
                    <a:pt x="25276" y="31766"/>
                  </a:lnTo>
                  <a:lnTo>
                    <a:pt x="25105" y="31766"/>
                  </a:lnTo>
                  <a:lnTo>
                    <a:pt x="22885" y="31595"/>
                  </a:lnTo>
                  <a:lnTo>
                    <a:pt x="22714" y="31595"/>
                  </a:lnTo>
                  <a:lnTo>
                    <a:pt x="19982" y="32449"/>
                  </a:lnTo>
                  <a:lnTo>
                    <a:pt x="21690" y="31766"/>
                  </a:lnTo>
                  <a:lnTo>
                    <a:pt x="21861" y="31595"/>
                  </a:lnTo>
                  <a:lnTo>
                    <a:pt x="21690" y="31424"/>
                  </a:lnTo>
                  <a:lnTo>
                    <a:pt x="19982" y="31253"/>
                  </a:lnTo>
                  <a:lnTo>
                    <a:pt x="22885" y="31253"/>
                  </a:lnTo>
                  <a:lnTo>
                    <a:pt x="25618" y="30058"/>
                  </a:lnTo>
                  <a:lnTo>
                    <a:pt x="28692" y="28350"/>
                  </a:lnTo>
                  <a:lnTo>
                    <a:pt x="28863" y="28179"/>
                  </a:lnTo>
                  <a:lnTo>
                    <a:pt x="28692" y="28009"/>
                  </a:lnTo>
                  <a:lnTo>
                    <a:pt x="28009" y="28179"/>
                  </a:lnTo>
                  <a:lnTo>
                    <a:pt x="27496" y="28350"/>
                  </a:lnTo>
                  <a:lnTo>
                    <a:pt x="29033" y="27838"/>
                  </a:lnTo>
                  <a:lnTo>
                    <a:pt x="30058" y="27496"/>
                  </a:lnTo>
                  <a:lnTo>
                    <a:pt x="31766" y="26301"/>
                  </a:lnTo>
                  <a:lnTo>
                    <a:pt x="33303" y="24934"/>
                  </a:lnTo>
                  <a:lnTo>
                    <a:pt x="35011" y="23397"/>
                  </a:lnTo>
                  <a:lnTo>
                    <a:pt x="36548" y="21690"/>
                  </a:lnTo>
                  <a:lnTo>
                    <a:pt x="36719" y="21519"/>
                  </a:lnTo>
                  <a:lnTo>
                    <a:pt x="36719" y="21519"/>
                  </a:lnTo>
                  <a:lnTo>
                    <a:pt x="35694" y="22885"/>
                  </a:lnTo>
                  <a:lnTo>
                    <a:pt x="34498" y="24251"/>
                  </a:lnTo>
                  <a:lnTo>
                    <a:pt x="33303" y="25447"/>
                  </a:lnTo>
                  <a:lnTo>
                    <a:pt x="31766" y="26642"/>
                  </a:lnTo>
                  <a:lnTo>
                    <a:pt x="31766" y="26813"/>
                  </a:lnTo>
                  <a:lnTo>
                    <a:pt x="31937" y="26984"/>
                  </a:lnTo>
                  <a:lnTo>
                    <a:pt x="35182" y="25788"/>
                  </a:lnTo>
                  <a:lnTo>
                    <a:pt x="35182" y="25618"/>
                  </a:lnTo>
                  <a:lnTo>
                    <a:pt x="36719" y="24251"/>
                  </a:lnTo>
                  <a:lnTo>
                    <a:pt x="36719" y="24081"/>
                  </a:lnTo>
                  <a:lnTo>
                    <a:pt x="36889" y="24081"/>
                  </a:lnTo>
                  <a:lnTo>
                    <a:pt x="36889" y="23910"/>
                  </a:lnTo>
                  <a:lnTo>
                    <a:pt x="38426" y="22373"/>
                  </a:lnTo>
                  <a:lnTo>
                    <a:pt x="40476" y="18957"/>
                  </a:lnTo>
                  <a:lnTo>
                    <a:pt x="41671" y="16737"/>
                  </a:lnTo>
                  <a:lnTo>
                    <a:pt x="43038" y="14687"/>
                  </a:lnTo>
                  <a:lnTo>
                    <a:pt x="42013" y="16566"/>
                  </a:lnTo>
                  <a:lnTo>
                    <a:pt x="40988" y="18615"/>
                  </a:lnTo>
                  <a:lnTo>
                    <a:pt x="40476" y="19469"/>
                  </a:lnTo>
                  <a:lnTo>
                    <a:pt x="40647" y="19640"/>
                  </a:lnTo>
                  <a:lnTo>
                    <a:pt x="39964" y="20665"/>
                  </a:lnTo>
                  <a:lnTo>
                    <a:pt x="38256" y="23397"/>
                  </a:lnTo>
                  <a:lnTo>
                    <a:pt x="38426" y="23568"/>
                  </a:lnTo>
                  <a:lnTo>
                    <a:pt x="38597" y="23568"/>
                  </a:lnTo>
                  <a:lnTo>
                    <a:pt x="39622" y="22543"/>
                  </a:lnTo>
                  <a:lnTo>
                    <a:pt x="40476" y="21690"/>
                  </a:lnTo>
                  <a:lnTo>
                    <a:pt x="40647" y="21519"/>
                  </a:lnTo>
                  <a:lnTo>
                    <a:pt x="41159" y="21177"/>
                  </a:lnTo>
                  <a:lnTo>
                    <a:pt x="43379" y="18786"/>
                  </a:lnTo>
                  <a:lnTo>
                    <a:pt x="43379" y="18615"/>
                  </a:lnTo>
                  <a:lnTo>
                    <a:pt x="43721" y="17078"/>
                  </a:lnTo>
                  <a:lnTo>
                    <a:pt x="43550" y="16737"/>
                  </a:lnTo>
                  <a:lnTo>
                    <a:pt x="43379" y="16908"/>
                  </a:lnTo>
                  <a:lnTo>
                    <a:pt x="42696" y="17932"/>
                  </a:lnTo>
                  <a:lnTo>
                    <a:pt x="43721" y="15712"/>
                  </a:lnTo>
                  <a:lnTo>
                    <a:pt x="43891" y="15712"/>
                  </a:lnTo>
                  <a:lnTo>
                    <a:pt x="43891" y="13834"/>
                  </a:lnTo>
                  <a:lnTo>
                    <a:pt x="43891" y="13663"/>
                  </a:lnTo>
                  <a:lnTo>
                    <a:pt x="43721" y="13663"/>
                  </a:lnTo>
                  <a:lnTo>
                    <a:pt x="43891" y="13492"/>
                  </a:lnTo>
                  <a:lnTo>
                    <a:pt x="44062" y="13492"/>
                  </a:lnTo>
                  <a:lnTo>
                    <a:pt x="44062" y="11272"/>
                  </a:lnTo>
                  <a:lnTo>
                    <a:pt x="44062" y="10930"/>
                  </a:lnTo>
                  <a:lnTo>
                    <a:pt x="44062" y="10759"/>
                  </a:lnTo>
                  <a:lnTo>
                    <a:pt x="43891" y="10589"/>
                  </a:lnTo>
                  <a:lnTo>
                    <a:pt x="43721" y="10589"/>
                  </a:lnTo>
                  <a:lnTo>
                    <a:pt x="44062" y="10076"/>
                  </a:lnTo>
                  <a:lnTo>
                    <a:pt x="44062" y="9906"/>
                  </a:lnTo>
                  <a:lnTo>
                    <a:pt x="44062" y="9564"/>
                  </a:lnTo>
                  <a:lnTo>
                    <a:pt x="43891" y="8198"/>
                  </a:lnTo>
                  <a:lnTo>
                    <a:pt x="43721" y="6148"/>
                  </a:lnTo>
                  <a:lnTo>
                    <a:pt x="43891" y="6319"/>
                  </a:lnTo>
                  <a:lnTo>
                    <a:pt x="44062" y="6148"/>
                  </a:lnTo>
                  <a:lnTo>
                    <a:pt x="44062" y="5124"/>
                  </a:lnTo>
                  <a:lnTo>
                    <a:pt x="44233" y="7002"/>
                  </a:lnTo>
                  <a:lnTo>
                    <a:pt x="44233" y="8881"/>
                  </a:lnTo>
                  <a:lnTo>
                    <a:pt x="44233" y="12809"/>
                  </a:lnTo>
                  <a:lnTo>
                    <a:pt x="44233" y="12980"/>
                  </a:lnTo>
                  <a:lnTo>
                    <a:pt x="44233" y="13663"/>
                  </a:lnTo>
                  <a:lnTo>
                    <a:pt x="44233" y="13834"/>
                  </a:lnTo>
                  <a:lnTo>
                    <a:pt x="44233" y="14004"/>
                  </a:lnTo>
                  <a:lnTo>
                    <a:pt x="44506" y="13868"/>
                  </a:lnTo>
                  <a:lnTo>
                    <a:pt x="44062" y="15200"/>
                  </a:lnTo>
                  <a:lnTo>
                    <a:pt x="43721" y="17762"/>
                  </a:lnTo>
                  <a:lnTo>
                    <a:pt x="43891" y="17932"/>
                  </a:lnTo>
                  <a:lnTo>
                    <a:pt x="44062" y="17762"/>
                  </a:lnTo>
                  <a:lnTo>
                    <a:pt x="44575" y="17249"/>
                  </a:lnTo>
                  <a:lnTo>
                    <a:pt x="44575" y="17078"/>
                  </a:lnTo>
                  <a:lnTo>
                    <a:pt x="45087" y="15712"/>
                  </a:lnTo>
                  <a:lnTo>
                    <a:pt x="45429" y="14175"/>
                  </a:lnTo>
                  <a:lnTo>
                    <a:pt x="45599" y="10589"/>
                  </a:lnTo>
                  <a:lnTo>
                    <a:pt x="45599" y="7173"/>
                  </a:lnTo>
                  <a:lnTo>
                    <a:pt x="45770" y="11101"/>
                  </a:lnTo>
                  <a:lnTo>
                    <a:pt x="45770" y="13150"/>
                  </a:lnTo>
                  <a:lnTo>
                    <a:pt x="45429" y="15371"/>
                  </a:lnTo>
                  <a:lnTo>
                    <a:pt x="45599" y="15541"/>
                  </a:lnTo>
                  <a:lnTo>
                    <a:pt x="45770" y="15541"/>
                  </a:lnTo>
                  <a:lnTo>
                    <a:pt x="46453" y="14004"/>
                  </a:lnTo>
                  <a:lnTo>
                    <a:pt x="46624" y="11955"/>
                  </a:lnTo>
                  <a:lnTo>
                    <a:pt x="46624" y="9906"/>
                  </a:lnTo>
                  <a:lnTo>
                    <a:pt x="46453" y="7685"/>
                  </a:lnTo>
                  <a:lnTo>
                    <a:pt x="45941" y="5636"/>
                  </a:lnTo>
                  <a:lnTo>
                    <a:pt x="45599" y="5465"/>
                  </a:lnTo>
                  <a:lnTo>
                    <a:pt x="45599" y="4953"/>
                  </a:lnTo>
                  <a:lnTo>
                    <a:pt x="45429" y="4270"/>
                  </a:lnTo>
                  <a:close/>
                  <a:moveTo>
                    <a:pt x="2221" y="30912"/>
                  </a:moveTo>
                  <a:lnTo>
                    <a:pt x="4099" y="32107"/>
                  </a:lnTo>
                  <a:lnTo>
                    <a:pt x="6149" y="33132"/>
                  </a:lnTo>
                  <a:lnTo>
                    <a:pt x="6319" y="32961"/>
                  </a:lnTo>
                  <a:lnTo>
                    <a:pt x="6319" y="32790"/>
                  </a:lnTo>
                  <a:lnTo>
                    <a:pt x="4953" y="31253"/>
                  </a:lnTo>
                  <a:lnTo>
                    <a:pt x="7686" y="33644"/>
                  </a:lnTo>
                  <a:lnTo>
                    <a:pt x="8540" y="33986"/>
                  </a:lnTo>
                  <a:lnTo>
                    <a:pt x="8540" y="33986"/>
                  </a:lnTo>
                  <a:lnTo>
                    <a:pt x="8369" y="34157"/>
                  </a:lnTo>
                  <a:lnTo>
                    <a:pt x="8369" y="34327"/>
                  </a:lnTo>
                  <a:lnTo>
                    <a:pt x="11443" y="36548"/>
                  </a:lnTo>
                  <a:lnTo>
                    <a:pt x="11443" y="36548"/>
                  </a:lnTo>
                  <a:lnTo>
                    <a:pt x="10247" y="36035"/>
                  </a:lnTo>
                  <a:lnTo>
                    <a:pt x="9223" y="35352"/>
                  </a:lnTo>
                  <a:lnTo>
                    <a:pt x="8027" y="34498"/>
                  </a:lnTo>
                  <a:lnTo>
                    <a:pt x="7003" y="33474"/>
                  </a:lnTo>
                  <a:lnTo>
                    <a:pt x="4782" y="32620"/>
                  </a:lnTo>
                  <a:lnTo>
                    <a:pt x="3075" y="31595"/>
                  </a:lnTo>
                  <a:lnTo>
                    <a:pt x="2904" y="31595"/>
                  </a:lnTo>
                  <a:lnTo>
                    <a:pt x="2391" y="31083"/>
                  </a:lnTo>
                  <a:lnTo>
                    <a:pt x="2221" y="30912"/>
                  </a:lnTo>
                  <a:close/>
                  <a:moveTo>
                    <a:pt x="42184" y="0"/>
                  </a:moveTo>
                  <a:lnTo>
                    <a:pt x="42184" y="171"/>
                  </a:lnTo>
                  <a:lnTo>
                    <a:pt x="43038" y="4099"/>
                  </a:lnTo>
                  <a:lnTo>
                    <a:pt x="43550" y="8198"/>
                  </a:lnTo>
                  <a:lnTo>
                    <a:pt x="43721" y="9564"/>
                  </a:lnTo>
                  <a:lnTo>
                    <a:pt x="43721" y="9906"/>
                  </a:lnTo>
                  <a:lnTo>
                    <a:pt x="42525" y="13150"/>
                  </a:lnTo>
                  <a:lnTo>
                    <a:pt x="40988" y="15883"/>
                  </a:lnTo>
                  <a:lnTo>
                    <a:pt x="40134" y="17249"/>
                  </a:lnTo>
                  <a:lnTo>
                    <a:pt x="39280" y="18445"/>
                  </a:lnTo>
                  <a:lnTo>
                    <a:pt x="38256" y="19640"/>
                  </a:lnTo>
                  <a:lnTo>
                    <a:pt x="37231" y="20665"/>
                  </a:lnTo>
                  <a:lnTo>
                    <a:pt x="37060" y="20665"/>
                  </a:lnTo>
                  <a:lnTo>
                    <a:pt x="36719" y="21177"/>
                  </a:lnTo>
                  <a:lnTo>
                    <a:pt x="36548" y="21348"/>
                  </a:lnTo>
                  <a:lnTo>
                    <a:pt x="36377" y="21348"/>
                  </a:lnTo>
                  <a:lnTo>
                    <a:pt x="36377" y="21519"/>
                  </a:lnTo>
                  <a:lnTo>
                    <a:pt x="34669" y="23227"/>
                  </a:lnTo>
                  <a:lnTo>
                    <a:pt x="33132" y="24593"/>
                  </a:lnTo>
                  <a:lnTo>
                    <a:pt x="31595" y="25959"/>
                  </a:lnTo>
                  <a:lnTo>
                    <a:pt x="29887" y="27155"/>
                  </a:lnTo>
                  <a:lnTo>
                    <a:pt x="29033" y="27496"/>
                  </a:lnTo>
                  <a:lnTo>
                    <a:pt x="26472" y="28179"/>
                  </a:lnTo>
                  <a:lnTo>
                    <a:pt x="26301" y="28350"/>
                  </a:lnTo>
                  <a:lnTo>
                    <a:pt x="26301" y="28521"/>
                  </a:lnTo>
                  <a:lnTo>
                    <a:pt x="26301" y="28692"/>
                  </a:lnTo>
                  <a:lnTo>
                    <a:pt x="26642" y="28862"/>
                  </a:lnTo>
                  <a:lnTo>
                    <a:pt x="27667" y="28521"/>
                  </a:lnTo>
                  <a:lnTo>
                    <a:pt x="27667" y="28521"/>
                  </a:lnTo>
                  <a:lnTo>
                    <a:pt x="25105" y="29887"/>
                  </a:lnTo>
                  <a:lnTo>
                    <a:pt x="22714" y="30912"/>
                  </a:lnTo>
                  <a:lnTo>
                    <a:pt x="20324" y="30912"/>
                  </a:lnTo>
                  <a:lnTo>
                    <a:pt x="22544" y="29716"/>
                  </a:lnTo>
                  <a:lnTo>
                    <a:pt x="24764" y="28179"/>
                  </a:lnTo>
                  <a:lnTo>
                    <a:pt x="29546" y="24764"/>
                  </a:lnTo>
                  <a:lnTo>
                    <a:pt x="33986" y="21177"/>
                  </a:lnTo>
                  <a:lnTo>
                    <a:pt x="34157" y="21006"/>
                  </a:lnTo>
                  <a:lnTo>
                    <a:pt x="32278" y="23227"/>
                  </a:lnTo>
                  <a:lnTo>
                    <a:pt x="30229" y="25105"/>
                  </a:lnTo>
                  <a:lnTo>
                    <a:pt x="28009" y="26813"/>
                  </a:lnTo>
                  <a:lnTo>
                    <a:pt x="25789" y="28009"/>
                  </a:lnTo>
                  <a:lnTo>
                    <a:pt x="25618" y="28179"/>
                  </a:lnTo>
                  <a:lnTo>
                    <a:pt x="25618" y="28350"/>
                  </a:lnTo>
                  <a:lnTo>
                    <a:pt x="25959" y="28350"/>
                  </a:lnTo>
                  <a:lnTo>
                    <a:pt x="27496" y="27667"/>
                  </a:lnTo>
                  <a:lnTo>
                    <a:pt x="28863" y="26813"/>
                  </a:lnTo>
                  <a:lnTo>
                    <a:pt x="30229" y="25959"/>
                  </a:lnTo>
                  <a:lnTo>
                    <a:pt x="31595" y="24764"/>
                  </a:lnTo>
                  <a:lnTo>
                    <a:pt x="32791" y="23568"/>
                  </a:lnTo>
                  <a:lnTo>
                    <a:pt x="33986" y="22373"/>
                  </a:lnTo>
                  <a:lnTo>
                    <a:pt x="35011" y="20836"/>
                  </a:lnTo>
                  <a:lnTo>
                    <a:pt x="36036" y="19299"/>
                  </a:lnTo>
                  <a:lnTo>
                    <a:pt x="36036" y="19128"/>
                  </a:lnTo>
                  <a:lnTo>
                    <a:pt x="36036" y="18957"/>
                  </a:lnTo>
                  <a:lnTo>
                    <a:pt x="35865" y="18957"/>
                  </a:lnTo>
                  <a:lnTo>
                    <a:pt x="35694" y="19128"/>
                  </a:lnTo>
                  <a:lnTo>
                    <a:pt x="35182" y="19640"/>
                  </a:lnTo>
                  <a:lnTo>
                    <a:pt x="35011" y="19640"/>
                  </a:lnTo>
                  <a:lnTo>
                    <a:pt x="33132" y="20494"/>
                  </a:lnTo>
                  <a:lnTo>
                    <a:pt x="31254" y="21690"/>
                  </a:lnTo>
                  <a:lnTo>
                    <a:pt x="29546" y="23056"/>
                  </a:lnTo>
                  <a:lnTo>
                    <a:pt x="27838" y="24593"/>
                  </a:lnTo>
                  <a:lnTo>
                    <a:pt x="26130" y="26130"/>
                  </a:lnTo>
                  <a:lnTo>
                    <a:pt x="23398" y="28179"/>
                  </a:lnTo>
                  <a:lnTo>
                    <a:pt x="22031" y="29204"/>
                  </a:lnTo>
                  <a:lnTo>
                    <a:pt x="20494" y="30058"/>
                  </a:lnTo>
                  <a:lnTo>
                    <a:pt x="18957" y="30741"/>
                  </a:lnTo>
                  <a:lnTo>
                    <a:pt x="17420" y="31424"/>
                  </a:lnTo>
                  <a:lnTo>
                    <a:pt x="15712" y="31766"/>
                  </a:lnTo>
                  <a:lnTo>
                    <a:pt x="14005" y="32107"/>
                  </a:lnTo>
                  <a:lnTo>
                    <a:pt x="13834" y="32107"/>
                  </a:lnTo>
                  <a:lnTo>
                    <a:pt x="13834" y="32278"/>
                  </a:lnTo>
                  <a:lnTo>
                    <a:pt x="13834" y="32449"/>
                  </a:lnTo>
                  <a:lnTo>
                    <a:pt x="14005" y="32620"/>
                  </a:lnTo>
                  <a:lnTo>
                    <a:pt x="15371" y="32449"/>
                  </a:lnTo>
                  <a:lnTo>
                    <a:pt x="16566" y="32278"/>
                  </a:lnTo>
                  <a:lnTo>
                    <a:pt x="17762" y="31937"/>
                  </a:lnTo>
                  <a:lnTo>
                    <a:pt x="19128" y="31595"/>
                  </a:lnTo>
                  <a:lnTo>
                    <a:pt x="19299" y="31595"/>
                  </a:lnTo>
                  <a:lnTo>
                    <a:pt x="21007" y="31766"/>
                  </a:lnTo>
                  <a:lnTo>
                    <a:pt x="19640" y="32278"/>
                  </a:lnTo>
                  <a:lnTo>
                    <a:pt x="18103" y="32790"/>
                  </a:lnTo>
                  <a:lnTo>
                    <a:pt x="17933" y="32961"/>
                  </a:lnTo>
                  <a:lnTo>
                    <a:pt x="17933" y="33132"/>
                  </a:lnTo>
                  <a:lnTo>
                    <a:pt x="18103" y="33303"/>
                  </a:lnTo>
                  <a:lnTo>
                    <a:pt x="18274" y="33303"/>
                  </a:lnTo>
                  <a:lnTo>
                    <a:pt x="20494" y="32620"/>
                  </a:lnTo>
                  <a:lnTo>
                    <a:pt x="22885" y="31937"/>
                  </a:lnTo>
                  <a:lnTo>
                    <a:pt x="24252" y="31937"/>
                  </a:lnTo>
                  <a:lnTo>
                    <a:pt x="21690" y="32790"/>
                  </a:lnTo>
                  <a:lnTo>
                    <a:pt x="19299" y="33303"/>
                  </a:lnTo>
                  <a:lnTo>
                    <a:pt x="16908" y="33474"/>
                  </a:lnTo>
                  <a:lnTo>
                    <a:pt x="14517" y="33474"/>
                  </a:lnTo>
                  <a:lnTo>
                    <a:pt x="11955" y="33132"/>
                  </a:lnTo>
                  <a:lnTo>
                    <a:pt x="11784" y="33303"/>
                  </a:lnTo>
                  <a:lnTo>
                    <a:pt x="10247" y="32961"/>
                  </a:lnTo>
                  <a:lnTo>
                    <a:pt x="9393" y="32107"/>
                  </a:lnTo>
                  <a:lnTo>
                    <a:pt x="11784" y="32278"/>
                  </a:lnTo>
                  <a:lnTo>
                    <a:pt x="14175" y="31937"/>
                  </a:lnTo>
                  <a:lnTo>
                    <a:pt x="16566" y="31424"/>
                  </a:lnTo>
                  <a:lnTo>
                    <a:pt x="18616" y="30399"/>
                  </a:lnTo>
                  <a:lnTo>
                    <a:pt x="18787" y="30399"/>
                  </a:lnTo>
                  <a:lnTo>
                    <a:pt x="18787" y="30229"/>
                  </a:lnTo>
                  <a:lnTo>
                    <a:pt x="18616" y="30058"/>
                  </a:lnTo>
                  <a:lnTo>
                    <a:pt x="18445" y="30058"/>
                  </a:lnTo>
                  <a:lnTo>
                    <a:pt x="16396" y="30741"/>
                  </a:lnTo>
                  <a:lnTo>
                    <a:pt x="14346" y="31083"/>
                  </a:lnTo>
                  <a:lnTo>
                    <a:pt x="12126" y="31424"/>
                  </a:lnTo>
                  <a:lnTo>
                    <a:pt x="9906" y="31253"/>
                  </a:lnTo>
                  <a:lnTo>
                    <a:pt x="7686" y="30912"/>
                  </a:lnTo>
                  <a:lnTo>
                    <a:pt x="5295" y="30399"/>
                  </a:lnTo>
                  <a:lnTo>
                    <a:pt x="2904" y="29546"/>
                  </a:lnTo>
                  <a:lnTo>
                    <a:pt x="342" y="28350"/>
                  </a:lnTo>
                  <a:lnTo>
                    <a:pt x="171" y="28350"/>
                  </a:lnTo>
                  <a:lnTo>
                    <a:pt x="0" y="28521"/>
                  </a:lnTo>
                  <a:lnTo>
                    <a:pt x="171" y="28692"/>
                  </a:lnTo>
                  <a:lnTo>
                    <a:pt x="0" y="29033"/>
                  </a:lnTo>
                  <a:lnTo>
                    <a:pt x="1025" y="30229"/>
                  </a:lnTo>
                  <a:lnTo>
                    <a:pt x="2221" y="31253"/>
                  </a:lnTo>
                  <a:lnTo>
                    <a:pt x="4953" y="34157"/>
                  </a:lnTo>
                  <a:lnTo>
                    <a:pt x="7686" y="36718"/>
                  </a:lnTo>
                  <a:lnTo>
                    <a:pt x="7856" y="36718"/>
                  </a:lnTo>
                  <a:lnTo>
                    <a:pt x="8027" y="36548"/>
                  </a:lnTo>
                  <a:lnTo>
                    <a:pt x="8027" y="36377"/>
                  </a:lnTo>
                  <a:lnTo>
                    <a:pt x="7173" y="35523"/>
                  </a:lnTo>
                  <a:lnTo>
                    <a:pt x="4099" y="32620"/>
                  </a:lnTo>
                  <a:lnTo>
                    <a:pt x="4099" y="32620"/>
                  </a:lnTo>
                  <a:lnTo>
                    <a:pt x="5295" y="33132"/>
                  </a:lnTo>
                  <a:lnTo>
                    <a:pt x="6832" y="33815"/>
                  </a:lnTo>
                  <a:lnTo>
                    <a:pt x="8027" y="34840"/>
                  </a:lnTo>
                  <a:lnTo>
                    <a:pt x="9393" y="35865"/>
                  </a:lnTo>
                  <a:lnTo>
                    <a:pt x="10589" y="36548"/>
                  </a:lnTo>
                  <a:lnTo>
                    <a:pt x="11955" y="37060"/>
                  </a:lnTo>
                  <a:lnTo>
                    <a:pt x="12297" y="36889"/>
                  </a:lnTo>
                  <a:lnTo>
                    <a:pt x="12297" y="36718"/>
                  </a:lnTo>
                  <a:lnTo>
                    <a:pt x="12126" y="36548"/>
                  </a:lnTo>
                  <a:lnTo>
                    <a:pt x="9393" y="34669"/>
                  </a:lnTo>
                  <a:lnTo>
                    <a:pt x="9393" y="34669"/>
                  </a:lnTo>
                  <a:lnTo>
                    <a:pt x="12297" y="35352"/>
                  </a:lnTo>
                  <a:lnTo>
                    <a:pt x="13321" y="35694"/>
                  </a:lnTo>
                  <a:lnTo>
                    <a:pt x="14346" y="36035"/>
                  </a:lnTo>
                  <a:lnTo>
                    <a:pt x="15200" y="36035"/>
                  </a:lnTo>
                  <a:lnTo>
                    <a:pt x="16225" y="35694"/>
                  </a:lnTo>
                  <a:lnTo>
                    <a:pt x="16396" y="35523"/>
                  </a:lnTo>
                  <a:lnTo>
                    <a:pt x="17591" y="35352"/>
                  </a:lnTo>
                  <a:lnTo>
                    <a:pt x="18616" y="35011"/>
                  </a:lnTo>
                  <a:lnTo>
                    <a:pt x="18616" y="35181"/>
                  </a:lnTo>
                  <a:lnTo>
                    <a:pt x="18787" y="35352"/>
                  </a:lnTo>
                  <a:lnTo>
                    <a:pt x="18957" y="35352"/>
                  </a:lnTo>
                  <a:lnTo>
                    <a:pt x="19811" y="35181"/>
                  </a:lnTo>
                  <a:lnTo>
                    <a:pt x="19811" y="35011"/>
                  </a:lnTo>
                  <a:lnTo>
                    <a:pt x="20665" y="35011"/>
                  </a:lnTo>
                  <a:lnTo>
                    <a:pt x="20836" y="34840"/>
                  </a:lnTo>
                  <a:lnTo>
                    <a:pt x="21007" y="34840"/>
                  </a:lnTo>
                  <a:lnTo>
                    <a:pt x="24252" y="33815"/>
                  </a:lnTo>
                  <a:lnTo>
                    <a:pt x="27496" y="32620"/>
                  </a:lnTo>
                  <a:lnTo>
                    <a:pt x="29033" y="31937"/>
                  </a:lnTo>
                  <a:lnTo>
                    <a:pt x="30570" y="31083"/>
                  </a:lnTo>
                  <a:lnTo>
                    <a:pt x="31937" y="30229"/>
                  </a:lnTo>
                  <a:lnTo>
                    <a:pt x="33303" y="29204"/>
                  </a:lnTo>
                  <a:lnTo>
                    <a:pt x="34328" y="28692"/>
                  </a:lnTo>
                  <a:lnTo>
                    <a:pt x="35352" y="28179"/>
                  </a:lnTo>
                  <a:lnTo>
                    <a:pt x="37060" y="26642"/>
                  </a:lnTo>
                  <a:lnTo>
                    <a:pt x="37743" y="26130"/>
                  </a:lnTo>
                  <a:lnTo>
                    <a:pt x="37743" y="25959"/>
                  </a:lnTo>
                  <a:lnTo>
                    <a:pt x="39793" y="24764"/>
                  </a:lnTo>
                  <a:lnTo>
                    <a:pt x="41501" y="23227"/>
                  </a:lnTo>
                  <a:lnTo>
                    <a:pt x="41842" y="23397"/>
                  </a:lnTo>
                  <a:lnTo>
                    <a:pt x="42013" y="23227"/>
                  </a:lnTo>
                  <a:lnTo>
                    <a:pt x="42696" y="22543"/>
                  </a:lnTo>
                  <a:lnTo>
                    <a:pt x="43379" y="21690"/>
                  </a:lnTo>
                  <a:lnTo>
                    <a:pt x="44233" y="20836"/>
                  </a:lnTo>
                  <a:lnTo>
                    <a:pt x="45087" y="19811"/>
                  </a:lnTo>
                  <a:lnTo>
                    <a:pt x="45087" y="19469"/>
                  </a:lnTo>
                  <a:lnTo>
                    <a:pt x="45087" y="19299"/>
                  </a:lnTo>
                  <a:lnTo>
                    <a:pt x="44745" y="19299"/>
                  </a:lnTo>
                  <a:lnTo>
                    <a:pt x="45429" y="16908"/>
                  </a:lnTo>
                  <a:lnTo>
                    <a:pt x="45941" y="16225"/>
                  </a:lnTo>
                  <a:lnTo>
                    <a:pt x="45941" y="16395"/>
                  </a:lnTo>
                  <a:lnTo>
                    <a:pt x="45941" y="16566"/>
                  </a:lnTo>
                  <a:lnTo>
                    <a:pt x="46112" y="16737"/>
                  </a:lnTo>
                  <a:lnTo>
                    <a:pt x="46453" y="16737"/>
                  </a:lnTo>
                  <a:lnTo>
                    <a:pt x="46453" y="16566"/>
                  </a:lnTo>
                  <a:lnTo>
                    <a:pt x="46795" y="15200"/>
                  </a:lnTo>
                  <a:lnTo>
                    <a:pt x="47136" y="13834"/>
                  </a:lnTo>
                  <a:lnTo>
                    <a:pt x="47307" y="12467"/>
                  </a:lnTo>
                  <a:lnTo>
                    <a:pt x="47307" y="11272"/>
                  </a:lnTo>
                  <a:lnTo>
                    <a:pt x="47307" y="9052"/>
                  </a:lnTo>
                  <a:lnTo>
                    <a:pt x="46966" y="7002"/>
                  </a:lnTo>
                  <a:lnTo>
                    <a:pt x="46282" y="5124"/>
                  </a:lnTo>
                  <a:lnTo>
                    <a:pt x="45941" y="4441"/>
                  </a:lnTo>
                  <a:lnTo>
                    <a:pt x="45429" y="3757"/>
                  </a:lnTo>
                  <a:lnTo>
                    <a:pt x="45087" y="3757"/>
                  </a:lnTo>
                  <a:lnTo>
                    <a:pt x="44916" y="3928"/>
                  </a:lnTo>
                  <a:lnTo>
                    <a:pt x="44916" y="4099"/>
                  </a:lnTo>
                  <a:lnTo>
                    <a:pt x="45258" y="5124"/>
                  </a:lnTo>
                  <a:lnTo>
                    <a:pt x="45258" y="6490"/>
                  </a:lnTo>
                  <a:lnTo>
                    <a:pt x="45258" y="9564"/>
                  </a:lnTo>
                  <a:lnTo>
                    <a:pt x="45087" y="9735"/>
                  </a:lnTo>
                  <a:lnTo>
                    <a:pt x="44916" y="9906"/>
                  </a:lnTo>
                  <a:lnTo>
                    <a:pt x="44575" y="12297"/>
                  </a:lnTo>
                  <a:lnTo>
                    <a:pt x="44575" y="8198"/>
                  </a:lnTo>
                  <a:lnTo>
                    <a:pt x="44575" y="6319"/>
                  </a:lnTo>
                  <a:lnTo>
                    <a:pt x="44404" y="4270"/>
                  </a:lnTo>
                  <a:lnTo>
                    <a:pt x="44233" y="4099"/>
                  </a:lnTo>
                  <a:lnTo>
                    <a:pt x="43891" y="4270"/>
                  </a:lnTo>
                  <a:lnTo>
                    <a:pt x="43721" y="4953"/>
                  </a:lnTo>
                  <a:lnTo>
                    <a:pt x="43379" y="2562"/>
                  </a:lnTo>
                  <a:lnTo>
                    <a:pt x="42696" y="171"/>
                  </a:lnTo>
                  <a:lnTo>
                    <a:pt x="4252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0" name="Google Shape;831;p32"/>
            <p:cNvSpPr/>
            <p:nvPr/>
          </p:nvSpPr>
          <p:spPr>
            <a:xfrm>
              <a:off x="8578440" y="1320120"/>
              <a:ext cx="56520" cy="115560"/>
            </a:xfrm>
            <a:custGeom>
              <a:avLst/>
              <a:gdLst>
                <a:gd name="textAreaLeft" fmla="*/ 0 w 56520"/>
                <a:gd name="textAreaRight" fmla="*/ 56880 w 56520"/>
                <a:gd name="textAreaTop" fmla="*/ 0 h 115560"/>
                <a:gd name="textAreaBottom" fmla="*/ 115920 h 115560"/>
              </a:gdLst>
              <a:ahLst/>
              <a:cxnLst/>
              <a:rect l="textAreaLeft" t="textAreaTop" r="textAreaRight" b="textAreaBottom"/>
              <a:pathLst>
                <a:path w="8540" h="17421">
                  <a:moveTo>
                    <a:pt x="8369" y="1"/>
                  </a:moveTo>
                  <a:lnTo>
                    <a:pt x="8027" y="2562"/>
                  </a:lnTo>
                  <a:lnTo>
                    <a:pt x="7515" y="4782"/>
                  </a:lnTo>
                  <a:lnTo>
                    <a:pt x="6661" y="7173"/>
                  </a:lnTo>
                  <a:lnTo>
                    <a:pt x="5636" y="9394"/>
                  </a:lnTo>
                  <a:lnTo>
                    <a:pt x="4441" y="11443"/>
                  </a:lnTo>
                  <a:lnTo>
                    <a:pt x="3075" y="13492"/>
                  </a:lnTo>
                  <a:lnTo>
                    <a:pt x="1708" y="15542"/>
                  </a:lnTo>
                  <a:lnTo>
                    <a:pt x="1" y="17250"/>
                  </a:lnTo>
                  <a:lnTo>
                    <a:pt x="1" y="17420"/>
                  </a:lnTo>
                  <a:lnTo>
                    <a:pt x="171" y="17420"/>
                  </a:lnTo>
                  <a:lnTo>
                    <a:pt x="1879" y="15713"/>
                  </a:lnTo>
                  <a:lnTo>
                    <a:pt x="3416" y="13834"/>
                  </a:lnTo>
                  <a:lnTo>
                    <a:pt x="4953" y="11785"/>
                  </a:lnTo>
                  <a:lnTo>
                    <a:pt x="6320" y="9564"/>
                  </a:lnTo>
                  <a:lnTo>
                    <a:pt x="7344" y="7344"/>
                  </a:lnTo>
                  <a:lnTo>
                    <a:pt x="8198" y="4953"/>
                  </a:lnTo>
                  <a:lnTo>
                    <a:pt x="8540" y="2562"/>
                  </a:lnTo>
                  <a:lnTo>
                    <a:pt x="8540" y="1367"/>
                  </a:lnTo>
                  <a:lnTo>
                    <a:pt x="8540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960" bIns="57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1" name="Google Shape;832;p32"/>
            <p:cNvSpPr/>
            <p:nvPr/>
          </p:nvSpPr>
          <p:spPr>
            <a:xfrm>
              <a:off x="8577360" y="1319040"/>
              <a:ext cx="58680" cy="11772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117720"/>
                <a:gd name="textAreaBottom" fmla="*/ 118080 h 117720"/>
              </a:gdLst>
              <a:ahLst/>
              <a:cxnLst/>
              <a:rect l="textAreaLeft" t="textAreaTop" r="textAreaRight" b="textAreaBottom"/>
              <a:pathLst>
                <a:path w="8882" h="17763">
                  <a:moveTo>
                    <a:pt x="8540" y="1538"/>
                  </a:moveTo>
                  <a:lnTo>
                    <a:pt x="8540" y="2733"/>
                  </a:lnTo>
                  <a:lnTo>
                    <a:pt x="8369" y="4100"/>
                  </a:lnTo>
                  <a:lnTo>
                    <a:pt x="8028" y="5637"/>
                  </a:lnTo>
                  <a:lnTo>
                    <a:pt x="7344" y="7515"/>
                  </a:lnTo>
                  <a:lnTo>
                    <a:pt x="6491" y="9394"/>
                  </a:lnTo>
                  <a:lnTo>
                    <a:pt x="5295" y="11443"/>
                  </a:lnTo>
                  <a:lnTo>
                    <a:pt x="3758" y="13663"/>
                  </a:lnTo>
                  <a:lnTo>
                    <a:pt x="1709" y="15884"/>
                  </a:lnTo>
                  <a:lnTo>
                    <a:pt x="3246" y="14176"/>
                  </a:lnTo>
                  <a:lnTo>
                    <a:pt x="4441" y="12297"/>
                  </a:lnTo>
                  <a:lnTo>
                    <a:pt x="5466" y="10419"/>
                  </a:lnTo>
                  <a:lnTo>
                    <a:pt x="6491" y="8711"/>
                  </a:lnTo>
                  <a:lnTo>
                    <a:pt x="7174" y="6832"/>
                  </a:lnTo>
                  <a:lnTo>
                    <a:pt x="7857" y="5124"/>
                  </a:lnTo>
                  <a:lnTo>
                    <a:pt x="8369" y="3246"/>
                  </a:lnTo>
                  <a:lnTo>
                    <a:pt x="8540" y="1538"/>
                  </a:lnTo>
                  <a:close/>
                  <a:moveTo>
                    <a:pt x="8369" y="1"/>
                  </a:moveTo>
                  <a:lnTo>
                    <a:pt x="8369" y="172"/>
                  </a:lnTo>
                  <a:lnTo>
                    <a:pt x="8198" y="2392"/>
                  </a:lnTo>
                  <a:lnTo>
                    <a:pt x="7686" y="4441"/>
                  </a:lnTo>
                  <a:lnTo>
                    <a:pt x="7003" y="6661"/>
                  </a:lnTo>
                  <a:lnTo>
                    <a:pt x="5978" y="8711"/>
                  </a:lnTo>
                  <a:lnTo>
                    <a:pt x="4953" y="10931"/>
                  </a:lnTo>
                  <a:lnTo>
                    <a:pt x="3587" y="12980"/>
                  </a:lnTo>
                  <a:lnTo>
                    <a:pt x="1879" y="15200"/>
                  </a:lnTo>
                  <a:lnTo>
                    <a:pt x="172" y="17421"/>
                  </a:lnTo>
                  <a:lnTo>
                    <a:pt x="1" y="17591"/>
                  </a:lnTo>
                  <a:lnTo>
                    <a:pt x="172" y="17762"/>
                  </a:lnTo>
                  <a:lnTo>
                    <a:pt x="513" y="17762"/>
                  </a:lnTo>
                  <a:lnTo>
                    <a:pt x="1538" y="16737"/>
                  </a:lnTo>
                  <a:lnTo>
                    <a:pt x="2904" y="15200"/>
                  </a:lnTo>
                  <a:lnTo>
                    <a:pt x="4270" y="13493"/>
                  </a:lnTo>
                  <a:lnTo>
                    <a:pt x="5807" y="11272"/>
                  </a:lnTo>
                  <a:lnTo>
                    <a:pt x="7174" y="8711"/>
                  </a:lnTo>
                  <a:lnTo>
                    <a:pt x="7686" y="7515"/>
                  </a:lnTo>
                  <a:lnTo>
                    <a:pt x="8198" y="6149"/>
                  </a:lnTo>
                  <a:lnTo>
                    <a:pt x="8540" y="4612"/>
                  </a:lnTo>
                  <a:lnTo>
                    <a:pt x="8881" y="3246"/>
                  </a:lnTo>
                  <a:lnTo>
                    <a:pt x="8881" y="1709"/>
                  </a:lnTo>
                  <a:lnTo>
                    <a:pt x="8881" y="172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040" bIns="59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2" name="Google Shape;833;p32"/>
            <p:cNvSpPr/>
            <p:nvPr/>
          </p:nvSpPr>
          <p:spPr>
            <a:xfrm>
              <a:off x="8387640" y="1046520"/>
              <a:ext cx="289080" cy="166320"/>
            </a:xfrm>
            <a:custGeom>
              <a:avLst/>
              <a:gdLst>
                <a:gd name="textAreaLeft" fmla="*/ 0 w 289080"/>
                <a:gd name="textAreaRight" fmla="*/ 289440 w 289080"/>
                <a:gd name="textAreaTop" fmla="*/ 0 h 166320"/>
                <a:gd name="textAreaBottom" fmla="*/ 166680 h 166320"/>
              </a:gdLst>
              <a:ahLst/>
              <a:cxnLst/>
              <a:rect l="textAreaLeft" t="textAreaTop" r="textAreaRight" b="textAreaBottom"/>
              <a:pathLst>
                <a:path w="43550" h="25106">
                  <a:moveTo>
                    <a:pt x="41159" y="8368"/>
                  </a:moveTo>
                  <a:lnTo>
                    <a:pt x="40817" y="9564"/>
                  </a:lnTo>
                  <a:lnTo>
                    <a:pt x="40988" y="8368"/>
                  </a:lnTo>
                  <a:close/>
                  <a:moveTo>
                    <a:pt x="38426" y="7002"/>
                  </a:moveTo>
                  <a:lnTo>
                    <a:pt x="39792" y="7514"/>
                  </a:lnTo>
                  <a:lnTo>
                    <a:pt x="39451" y="9393"/>
                  </a:lnTo>
                  <a:lnTo>
                    <a:pt x="38938" y="11101"/>
                  </a:lnTo>
                  <a:lnTo>
                    <a:pt x="38768" y="11101"/>
                  </a:lnTo>
                  <a:lnTo>
                    <a:pt x="37914" y="10930"/>
                  </a:lnTo>
                  <a:lnTo>
                    <a:pt x="38255" y="8881"/>
                  </a:lnTo>
                  <a:lnTo>
                    <a:pt x="38426" y="7002"/>
                  </a:lnTo>
                  <a:close/>
                  <a:moveTo>
                    <a:pt x="40476" y="8539"/>
                  </a:moveTo>
                  <a:lnTo>
                    <a:pt x="40305" y="9905"/>
                  </a:lnTo>
                  <a:lnTo>
                    <a:pt x="39963" y="11272"/>
                  </a:lnTo>
                  <a:lnTo>
                    <a:pt x="39622" y="11101"/>
                  </a:lnTo>
                  <a:lnTo>
                    <a:pt x="40134" y="9905"/>
                  </a:lnTo>
                  <a:lnTo>
                    <a:pt x="40476" y="8539"/>
                  </a:lnTo>
                  <a:close/>
                  <a:moveTo>
                    <a:pt x="41671" y="8710"/>
                  </a:moveTo>
                  <a:lnTo>
                    <a:pt x="41159" y="11272"/>
                  </a:lnTo>
                  <a:lnTo>
                    <a:pt x="40646" y="11272"/>
                  </a:lnTo>
                  <a:lnTo>
                    <a:pt x="41159" y="9735"/>
                  </a:lnTo>
                  <a:lnTo>
                    <a:pt x="41500" y="8710"/>
                  </a:lnTo>
                  <a:close/>
                  <a:moveTo>
                    <a:pt x="36206" y="12979"/>
                  </a:moveTo>
                  <a:lnTo>
                    <a:pt x="35011" y="14687"/>
                  </a:lnTo>
                  <a:lnTo>
                    <a:pt x="34669" y="14687"/>
                  </a:lnTo>
                  <a:lnTo>
                    <a:pt x="36206" y="12979"/>
                  </a:lnTo>
                  <a:close/>
                  <a:moveTo>
                    <a:pt x="37743" y="11272"/>
                  </a:moveTo>
                  <a:lnTo>
                    <a:pt x="38768" y="11613"/>
                  </a:lnTo>
                  <a:lnTo>
                    <a:pt x="37572" y="13321"/>
                  </a:lnTo>
                  <a:lnTo>
                    <a:pt x="36206" y="15029"/>
                  </a:lnTo>
                  <a:lnTo>
                    <a:pt x="35694" y="14858"/>
                  </a:lnTo>
                  <a:lnTo>
                    <a:pt x="36548" y="13663"/>
                  </a:lnTo>
                  <a:lnTo>
                    <a:pt x="37060" y="12296"/>
                  </a:lnTo>
                  <a:lnTo>
                    <a:pt x="37060" y="12809"/>
                  </a:lnTo>
                  <a:lnTo>
                    <a:pt x="37060" y="12979"/>
                  </a:lnTo>
                  <a:lnTo>
                    <a:pt x="37231" y="12979"/>
                  </a:lnTo>
                  <a:lnTo>
                    <a:pt x="37743" y="11272"/>
                  </a:lnTo>
                  <a:close/>
                  <a:moveTo>
                    <a:pt x="37572" y="14175"/>
                  </a:moveTo>
                  <a:lnTo>
                    <a:pt x="37060" y="15200"/>
                  </a:lnTo>
                  <a:lnTo>
                    <a:pt x="36718" y="15029"/>
                  </a:lnTo>
                  <a:lnTo>
                    <a:pt x="37572" y="14175"/>
                  </a:lnTo>
                  <a:close/>
                  <a:moveTo>
                    <a:pt x="39792" y="11784"/>
                  </a:moveTo>
                  <a:lnTo>
                    <a:pt x="39451" y="12467"/>
                  </a:lnTo>
                  <a:lnTo>
                    <a:pt x="39451" y="12638"/>
                  </a:lnTo>
                  <a:lnTo>
                    <a:pt x="38768" y="14004"/>
                  </a:lnTo>
                  <a:lnTo>
                    <a:pt x="37914" y="15200"/>
                  </a:lnTo>
                  <a:lnTo>
                    <a:pt x="37743" y="15200"/>
                  </a:lnTo>
                  <a:lnTo>
                    <a:pt x="38597" y="13492"/>
                  </a:lnTo>
                  <a:lnTo>
                    <a:pt x="39280" y="11784"/>
                  </a:lnTo>
                  <a:close/>
                  <a:moveTo>
                    <a:pt x="41159" y="11955"/>
                  </a:moveTo>
                  <a:lnTo>
                    <a:pt x="40646" y="13321"/>
                  </a:lnTo>
                  <a:lnTo>
                    <a:pt x="40134" y="14687"/>
                  </a:lnTo>
                  <a:lnTo>
                    <a:pt x="39280" y="15029"/>
                  </a:lnTo>
                  <a:lnTo>
                    <a:pt x="38255" y="15200"/>
                  </a:lnTo>
                  <a:lnTo>
                    <a:pt x="39451" y="13663"/>
                  </a:lnTo>
                  <a:lnTo>
                    <a:pt x="40305" y="11955"/>
                  </a:lnTo>
                  <a:close/>
                  <a:moveTo>
                    <a:pt x="35181" y="15541"/>
                  </a:moveTo>
                  <a:lnTo>
                    <a:pt x="35523" y="15712"/>
                  </a:lnTo>
                  <a:lnTo>
                    <a:pt x="33986" y="17078"/>
                  </a:lnTo>
                  <a:lnTo>
                    <a:pt x="35181" y="15541"/>
                  </a:lnTo>
                  <a:close/>
                  <a:moveTo>
                    <a:pt x="37743" y="6319"/>
                  </a:moveTo>
                  <a:lnTo>
                    <a:pt x="37572" y="8539"/>
                  </a:lnTo>
                  <a:lnTo>
                    <a:pt x="37401" y="10759"/>
                  </a:lnTo>
                  <a:lnTo>
                    <a:pt x="35694" y="10759"/>
                  </a:lnTo>
                  <a:lnTo>
                    <a:pt x="35694" y="10930"/>
                  </a:lnTo>
                  <a:lnTo>
                    <a:pt x="37231" y="11101"/>
                  </a:lnTo>
                  <a:lnTo>
                    <a:pt x="36206" y="12979"/>
                  </a:lnTo>
                  <a:lnTo>
                    <a:pt x="36206" y="12809"/>
                  </a:lnTo>
                  <a:lnTo>
                    <a:pt x="36035" y="12809"/>
                  </a:lnTo>
                  <a:lnTo>
                    <a:pt x="34327" y="14517"/>
                  </a:lnTo>
                  <a:lnTo>
                    <a:pt x="32961" y="14346"/>
                  </a:lnTo>
                  <a:lnTo>
                    <a:pt x="31595" y="14517"/>
                  </a:lnTo>
                  <a:lnTo>
                    <a:pt x="31595" y="14687"/>
                  </a:lnTo>
                  <a:lnTo>
                    <a:pt x="32620" y="14858"/>
                  </a:lnTo>
                  <a:lnTo>
                    <a:pt x="33644" y="15029"/>
                  </a:lnTo>
                  <a:lnTo>
                    <a:pt x="32278" y="16395"/>
                  </a:lnTo>
                  <a:lnTo>
                    <a:pt x="30570" y="17420"/>
                  </a:lnTo>
                  <a:lnTo>
                    <a:pt x="28862" y="16737"/>
                  </a:lnTo>
                  <a:lnTo>
                    <a:pt x="31595" y="14517"/>
                  </a:lnTo>
                  <a:lnTo>
                    <a:pt x="32961" y="13150"/>
                  </a:lnTo>
                  <a:lnTo>
                    <a:pt x="34157" y="11784"/>
                  </a:lnTo>
                  <a:lnTo>
                    <a:pt x="34327" y="11955"/>
                  </a:lnTo>
                  <a:lnTo>
                    <a:pt x="34498" y="11955"/>
                  </a:lnTo>
                  <a:lnTo>
                    <a:pt x="34669" y="11442"/>
                  </a:lnTo>
                  <a:lnTo>
                    <a:pt x="35523" y="10247"/>
                  </a:lnTo>
                  <a:lnTo>
                    <a:pt x="36377" y="8881"/>
                  </a:lnTo>
                  <a:lnTo>
                    <a:pt x="37060" y="7685"/>
                  </a:lnTo>
                  <a:lnTo>
                    <a:pt x="37743" y="6319"/>
                  </a:lnTo>
                  <a:close/>
                  <a:moveTo>
                    <a:pt x="34157" y="15200"/>
                  </a:moveTo>
                  <a:lnTo>
                    <a:pt x="34498" y="15370"/>
                  </a:lnTo>
                  <a:lnTo>
                    <a:pt x="33303" y="16566"/>
                  </a:lnTo>
                  <a:lnTo>
                    <a:pt x="32107" y="17932"/>
                  </a:lnTo>
                  <a:lnTo>
                    <a:pt x="31253" y="17591"/>
                  </a:lnTo>
                  <a:lnTo>
                    <a:pt x="32790" y="16566"/>
                  </a:lnTo>
                  <a:lnTo>
                    <a:pt x="34157" y="15200"/>
                  </a:lnTo>
                  <a:close/>
                  <a:moveTo>
                    <a:pt x="36035" y="15712"/>
                  </a:moveTo>
                  <a:lnTo>
                    <a:pt x="36548" y="15883"/>
                  </a:lnTo>
                  <a:lnTo>
                    <a:pt x="35523" y="17078"/>
                  </a:lnTo>
                  <a:lnTo>
                    <a:pt x="34498" y="18274"/>
                  </a:lnTo>
                  <a:lnTo>
                    <a:pt x="33132" y="18103"/>
                  </a:lnTo>
                  <a:lnTo>
                    <a:pt x="34669" y="17078"/>
                  </a:lnTo>
                  <a:lnTo>
                    <a:pt x="36035" y="15712"/>
                  </a:lnTo>
                  <a:close/>
                  <a:moveTo>
                    <a:pt x="30570" y="18103"/>
                  </a:moveTo>
                  <a:lnTo>
                    <a:pt x="31424" y="18445"/>
                  </a:lnTo>
                  <a:lnTo>
                    <a:pt x="29716" y="19640"/>
                  </a:lnTo>
                  <a:lnTo>
                    <a:pt x="28862" y="20152"/>
                  </a:lnTo>
                  <a:lnTo>
                    <a:pt x="27667" y="19640"/>
                  </a:lnTo>
                  <a:lnTo>
                    <a:pt x="29204" y="18957"/>
                  </a:lnTo>
                  <a:lnTo>
                    <a:pt x="30570" y="18103"/>
                  </a:lnTo>
                  <a:close/>
                  <a:moveTo>
                    <a:pt x="32278" y="18615"/>
                  </a:moveTo>
                  <a:lnTo>
                    <a:pt x="33473" y="18957"/>
                  </a:lnTo>
                  <a:lnTo>
                    <a:pt x="32620" y="19469"/>
                  </a:lnTo>
                  <a:lnTo>
                    <a:pt x="31595" y="19982"/>
                  </a:lnTo>
                  <a:lnTo>
                    <a:pt x="31424" y="20152"/>
                  </a:lnTo>
                  <a:lnTo>
                    <a:pt x="30570" y="20323"/>
                  </a:lnTo>
                  <a:lnTo>
                    <a:pt x="29716" y="20323"/>
                  </a:lnTo>
                  <a:lnTo>
                    <a:pt x="31766" y="18957"/>
                  </a:lnTo>
                  <a:lnTo>
                    <a:pt x="32278" y="18615"/>
                  </a:lnTo>
                  <a:close/>
                  <a:moveTo>
                    <a:pt x="27155" y="19982"/>
                  </a:moveTo>
                  <a:lnTo>
                    <a:pt x="28008" y="20494"/>
                  </a:lnTo>
                  <a:lnTo>
                    <a:pt x="26984" y="21006"/>
                  </a:lnTo>
                  <a:lnTo>
                    <a:pt x="25617" y="20665"/>
                  </a:lnTo>
                  <a:lnTo>
                    <a:pt x="27155" y="19982"/>
                  </a:lnTo>
                  <a:close/>
                  <a:moveTo>
                    <a:pt x="24764" y="21006"/>
                  </a:moveTo>
                  <a:lnTo>
                    <a:pt x="26130" y="21348"/>
                  </a:lnTo>
                  <a:lnTo>
                    <a:pt x="25105" y="21689"/>
                  </a:lnTo>
                  <a:lnTo>
                    <a:pt x="24251" y="21689"/>
                  </a:lnTo>
                  <a:lnTo>
                    <a:pt x="23227" y="21348"/>
                  </a:lnTo>
                  <a:lnTo>
                    <a:pt x="24764" y="21006"/>
                  </a:lnTo>
                  <a:close/>
                  <a:moveTo>
                    <a:pt x="22543" y="21519"/>
                  </a:moveTo>
                  <a:lnTo>
                    <a:pt x="23910" y="22202"/>
                  </a:lnTo>
                  <a:lnTo>
                    <a:pt x="23227" y="22373"/>
                  </a:lnTo>
                  <a:lnTo>
                    <a:pt x="23056" y="22543"/>
                  </a:lnTo>
                  <a:lnTo>
                    <a:pt x="23227" y="22714"/>
                  </a:lnTo>
                  <a:lnTo>
                    <a:pt x="23227" y="22714"/>
                  </a:lnTo>
                  <a:lnTo>
                    <a:pt x="21519" y="22543"/>
                  </a:lnTo>
                  <a:lnTo>
                    <a:pt x="19982" y="22202"/>
                  </a:lnTo>
                  <a:lnTo>
                    <a:pt x="22543" y="21519"/>
                  </a:lnTo>
                  <a:close/>
                  <a:moveTo>
                    <a:pt x="37743" y="0"/>
                  </a:moveTo>
                  <a:lnTo>
                    <a:pt x="37743" y="171"/>
                  </a:lnTo>
                  <a:lnTo>
                    <a:pt x="37743" y="4440"/>
                  </a:lnTo>
                  <a:lnTo>
                    <a:pt x="37231" y="5807"/>
                  </a:lnTo>
                  <a:lnTo>
                    <a:pt x="36548" y="7173"/>
                  </a:lnTo>
                  <a:lnTo>
                    <a:pt x="35864" y="8539"/>
                  </a:lnTo>
                  <a:lnTo>
                    <a:pt x="35181" y="9735"/>
                  </a:lnTo>
                  <a:lnTo>
                    <a:pt x="35523" y="7856"/>
                  </a:lnTo>
                  <a:lnTo>
                    <a:pt x="35694" y="6148"/>
                  </a:lnTo>
                  <a:lnTo>
                    <a:pt x="35864" y="2562"/>
                  </a:lnTo>
                  <a:lnTo>
                    <a:pt x="35864" y="2391"/>
                  </a:lnTo>
                  <a:lnTo>
                    <a:pt x="35694" y="2391"/>
                  </a:lnTo>
                  <a:lnTo>
                    <a:pt x="35523" y="2562"/>
                  </a:lnTo>
                  <a:lnTo>
                    <a:pt x="35523" y="4611"/>
                  </a:lnTo>
                  <a:lnTo>
                    <a:pt x="35352" y="6490"/>
                  </a:lnTo>
                  <a:lnTo>
                    <a:pt x="35011" y="8539"/>
                  </a:lnTo>
                  <a:lnTo>
                    <a:pt x="34669" y="10418"/>
                  </a:lnTo>
                  <a:lnTo>
                    <a:pt x="33132" y="12126"/>
                  </a:lnTo>
                  <a:lnTo>
                    <a:pt x="31766" y="13663"/>
                  </a:lnTo>
                  <a:lnTo>
                    <a:pt x="30058" y="15200"/>
                  </a:lnTo>
                  <a:lnTo>
                    <a:pt x="28350" y="16566"/>
                  </a:lnTo>
                  <a:lnTo>
                    <a:pt x="27155" y="16224"/>
                  </a:lnTo>
                  <a:lnTo>
                    <a:pt x="26984" y="16395"/>
                  </a:lnTo>
                  <a:lnTo>
                    <a:pt x="28008" y="16907"/>
                  </a:lnTo>
                  <a:lnTo>
                    <a:pt x="26301" y="18274"/>
                  </a:lnTo>
                  <a:lnTo>
                    <a:pt x="26301" y="18445"/>
                  </a:lnTo>
                  <a:lnTo>
                    <a:pt x="26301" y="18615"/>
                  </a:lnTo>
                  <a:lnTo>
                    <a:pt x="26471" y="18615"/>
                  </a:lnTo>
                  <a:lnTo>
                    <a:pt x="28521" y="17078"/>
                  </a:lnTo>
                  <a:lnTo>
                    <a:pt x="30058" y="17761"/>
                  </a:lnTo>
                  <a:lnTo>
                    <a:pt x="28521" y="18615"/>
                  </a:lnTo>
                  <a:lnTo>
                    <a:pt x="26984" y="19298"/>
                  </a:lnTo>
                  <a:lnTo>
                    <a:pt x="25617" y="18615"/>
                  </a:lnTo>
                  <a:lnTo>
                    <a:pt x="24080" y="17932"/>
                  </a:lnTo>
                  <a:lnTo>
                    <a:pt x="23910" y="18103"/>
                  </a:lnTo>
                  <a:lnTo>
                    <a:pt x="25105" y="18786"/>
                  </a:lnTo>
                  <a:lnTo>
                    <a:pt x="26471" y="19640"/>
                  </a:lnTo>
                  <a:lnTo>
                    <a:pt x="24593" y="20323"/>
                  </a:lnTo>
                  <a:lnTo>
                    <a:pt x="22885" y="19469"/>
                  </a:lnTo>
                  <a:lnTo>
                    <a:pt x="22031" y="18957"/>
                  </a:lnTo>
                  <a:lnTo>
                    <a:pt x="21348" y="18445"/>
                  </a:lnTo>
                  <a:lnTo>
                    <a:pt x="21177" y="18445"/>
                  </a:lnTo>
                  <a:lnTo>
                    <a:pt x="22543" y="19640"/>
                  </a:lnTo>
                  <a:lnTo>
                    <a:pt x="23910" y="20494"/>
                  </a:lnTo>
                  <a:lnTo>
                    <a:pt x="22373" y="21006"/>
                  </a:lnTo>
                  <a:lnTo>
                    <a:pt x="20665" y="20323"/>
                  </a:lnTo>
                  <a:lnTo>
                    <a:pt x="18786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20152" y="20494"/>
                  </a:lnTo>
                  <a:lnTo>
                    <a:pt x="21689" y="21177"/>
                  </a:lnTo>
                  <a:lnTo>
                    <a:pt x="19128" y="21689"/>
                  </a:lnTo>
                  <a:lnTo>
                    <a:pt x="17761" y="21006"/>
                  </a:lnTo>
                  <a:lnTo>
                    <a:pt x="17078" y="20323"/>
                  </a:lnTo>
                  <a:lnTo>
                    <a:pt x="16395" y="19811"/>
                  </a:lnTo>
                  <a:lnTo>
                    <a:pt x="16395" y="19640"/>
                  </a:lnTo>
                  <a:lnTo>
                    <a:pt x="16224" y="19811"/>
                  </a:lnTo>
                  <a:lnTo>
                    <a:pt x="17249" y="21006"/>
                  </a:lnTo>
                  <a:lnTo>
                    <a:pt x="18274" y="21860"/>
                  </a:lnTo>
                  <a:lnTo>
                    <a:pt x="17420" y="22031"/>
                  </a:lnTo>
                  <a:lnTo>
                    <a:pt x="16054" y="21348"/>
                  </a:lnTo>
                  <a:lnTo>
                    <a:pt x="14687" y="20835"/>
                  </a:lnTo>
                  <a:lnTo>
                    <a:pt x="14687" y="20835"/>
                  </a:lnTo>
                  <a:lnTo>
                    <a:pt x="15712" y="21519"/>
                  </a:lnTo>
                  <a:lnTo>
                    <a:pt x="16908" y="22202"/>
                  </a:lnTo>
                  <a:lnTo>
                    <a:pt x="12980" y="22543"/>
                  </a:lnTo>
                  <a:lnTo>
                    <a:pt x="12126" y="22543"/>
                  </a:lnTo>
                  <a:lnTo>
                    <a:pt x="10247" y="21348"/>
                  </a:lnTo>
                  <a:lnTo>
                    <a:pt x="8539" y="20152"/>
                  </a:lnTo>
                  <a:lnTo>
                    <a:pt x="8368" y="20152"/>
                  </a:lnTo>
                  <a:lnTo>
                    <a:pt x="10930" y="22373"/>
                  </a:lnTo>
                  <a:lnTo>
                    <a:pt x="8539" y="21860"/>
                  </a:lnTo>
                  <a:lnTo>
                    <a:pt x="5978" y="21348"/>
                  </a:lnTo>
                  <a:lnTo>
                    <a:pt x="4270" y="19811"/>
                  </a:lnTo>
                  <a:lnTo>
                    <a:pt x="5294" y="21177"/>
                  </a:lnTo>
                  <a:lnTo>
                    <a:pt x="3587" y="20494"/>
                  </a:lnTo>
                  <a:lnTo>
                    <a:pt x="1879" y="19640"/>
                  </a:lnTo>
                  <a:lnTo>
                    <a:pt x="1025" y="18786"/>
                  </a:lnTo>
                  <a:lnTo>
                    <a:pt x="171" y="18103"/>
                  </a:lnTo>
                  <a:lnTo>
                    <a:pt x="0" y="18103"/>
                  </a:lnTo>
                  <a:lnTo>
                    <a:pt x="683" y="19128"/>
                  </a:lnTo>
                  <a:lnTo>
                    <a:pt x="171" y="18786"/>
                  </a:lnTo>
                  <a:lnTo>
                    <a:pt x="1196" y="19640"/>
                  </a:lnTo>
                  <a:lnTo>
                    <a:pt x="2391" y="21348"/>
                  </a:lnTo>
                  <a:lnTo>
                    <a:pt x="3928" y="22885"/>
                  </a:lnTo>
                  <a:lnTo>
                    <a:pt x="4611" y="23397"/>
                  </a:lnTo>
                  <a:lnTo>
                    <a:pt x="5465" y="23910"/>
                  </a:lnTo>
                  <a:lnTo>
                    <a:pt x="6490" y="24251"/>
                  </a:lnTo>
                  <a:lnTo>
                    <a:pt x="7344" y="24422"/>
                  </a:lnTo>
                  <a:lnTo>
                    <a:pt x="7515" y="24251"/>
                  </a:lnTo>
                  <a:lnTo>
                    <a:pt x="7515" y="24080"/>
                  </a:lnTo>
                  <a:lnTo>
                    <a:pt x="5294" y="23056"/>
                  </a:lnTo>
                  <a:lnTo>
                    <a:pt x="4270" y="22373"/>
                  </a:lnTo>
                  <a:lnTo>
                    <a:pt x="3416" y="21519"/>
                  </a:lnTo>
                  <a:lnTo>
                    <a:pt x="2562" y="20494"/>
                  </a:lnTo>
                  <a:lnTo>
                    <a:pt x="2562" y="20494"/>
                  </a:lnTo>
                  <a:lnTo>
                    <a:pt x="4440" y="21348"/>
                  </a:lnTo>
                  <a:lnTo>
                    <a:pt x="6319" y="22031"/>
                  </a:lnTo>
                  <a:lnTo>
                    <a:pt x="7515" y="23226"/>
                  </a:lnTo>
                  <a:lnTo>
                    <a:pt x="9052" y="24251"/>
                  </a:lnTo>
                  <a:lnTo>
                    <a:pt x="9735" y="24763"/>
                  </a:lnTo>
                  <a:lnTo>
                    <a:pt x="10589" y="24934"/>
                  </a:lnTo>
                  <a:lnTo>
                    <a:pt x="11443" y="25105"/>
                  </a:lnTo>
                  <a:lnTo>
                    <a:pt x="12467" y="25105"/>
                  </a:lnTo>
                  <a:lnTo>
                    <a:pt x="12296" y="24763"/>
                  </a:lnTo>
                  <a:lnTo>
                    <a:pt x="9906" y="23910"/>
                  </a:lnTo>
                  <a:lnTo>
                    <a:pt x="8881" y="23397"/>
                  </a:lnTo>
                  <a:lnTo>
                    <a:pt x="7685" y="22714"/>
                  </a:lnTo>
                  <a:lnTo>
                    <a:pt x="7173" y="22373"/>
                  </a:lnTo>
                  <a:lnTo>
                    <a:pt x="9564" y="22714"/>
                  </a:lnTo>
                  <a:lnTo>
                    <a:pt x="11955" y="23056"/>
                  </a:lnTo>
                  <a:lnTo>
                    <a:pt x="13321" y="23910"/>
                  </a:lnTo>
                  <a:lnTo>
                    <a:pt x="14687" y="24422"/>
                  </a:lnTo>
                  <a:lnTo>
                    <a:pt x="15371" y="24422"/>
                  </a:lnTo>
                  <a:lnTo>
                    <a:pt x="16054" y="24593"/>
                  </a:lnTo>
                  <a:lnTo>
                    <a:pt x="16737" y="24422"/>
                  </a:lnTo>
                  <a:lnTo>
                    <a:pt x="17420" y="24080"/>
                  </a:lnTo>
                  <a:lnTo>
                    <a:pt x="17591" y="23910"/>
                  </a:lnTo>
                  <a:lnTo>
                    <a:pt x="17591" y="23739"/>
                  </a:lnTo>
                  <a:lnTo>
                    <a:pt x="16395" y="23739"/>
                  </a:lnTo>
                  <a:lnTo>
                    <a:pt x="15371" y="23568"/>
                  </a:lnTo>
                  <a:lnTo>
                    <a:pt x="14346" y="23397"/>
                  </a:lnTo>
                  <a:lnTo>
                    <a:pt x="13492" y="23056"/>
                  </a:lnTo>
                  <a:lnTo>
                    <a:pt x="16054" y="23056"/>
                  </a:lnTo>
                  <a:lnTo>
                    <a:pt x="16224" y="22885"/>
                  </a:lnTo>
                  <a:lnTo>
                    <a:pt x="16054" y="22714"/>
                  </a:lnTo>
                  <a:lnTo>
                    <a:pt x="13663" y="22543"/>
                  </a:lnTo>
                  <a:lnTo>
                    <a:pt x="17420" y="22543"/>
                  </a:lnTo>
                  <a:lnTo>
                    <a:pt x="18786" y="23226"/>
                  </a:lnTo>
                  <a:lnTo>
                    <a:pt x="20323" y="23910"/>
                  </a:lnTo>
                  <a:lnTo>
                    <a:pt x="21006" y="24080"/>
                  </a:lnTo>
                  <a:lnTo>
                    <a:pt x="21860" y="24080"/>
                  </a:lnTo>
                  <a:lnTo>
                    <a:pt x="22543" y="23910"/>
                  </a:lnTo>
                  <a:lnTo>
                    <a:pt x="23397" y="23739"/>
                  </a:lnTo>
                  <a:lnTo>
                    <a:pt x="23397" y="23568"/>
                  </a:lnTo>
                  <a:lnTo>
                    <a:pt x="23227" y="23397"/>
                  </a:lnTo>
                  <a:lnTo>
                    <a:pt x="21860" y="23568"/>
                  </a:lnTo>
                  <a:lnTo>
                    <a:pt x="20665" y="23397"/>
                  </a:lnTo>
                  <a:lnTo>
                    <a:pt x="19299" y="22885"/>
                  </a:lnTo>
                  <a:lnTo>
                    <a:pt x="18103" y="22373"/>
                  </a:lnTo>
                  <a:lnTo>
                    <a:pt x="18957" y="22373"/>
                  </a:lnTo>
                  <a:lnTo>
                    <a:pt x="20152" y="22885"/>
                  </a:lnTo>
                  <a:lnTo>
                    <a:pt x="21348" y="23226"/>
                  </a:lnTo>
                  <a:lnTo>
                    <a:pt x="22714" y="23226"/>
                  </a:lnTo>
                  <a:lnTo>
                    <a:pt x="24080" y="23056"/>
                  </a:lnTo>
                  <a:lnTo>
                    <a:pt x="24080" y="22885"/>
                  </a:lnTo>
                  <a:lnTo>
                    <a:pt x="23910" y="22714"/>
                  </a:lnTo>
                  <a:lnTo>
                    <a:pt x="23397" y="22714"/>
                  </a:lnTo>
                  <a:lnTo>
                    <a:pt x="24764" y="22373"/>
                  </a:lnTo>
                  <a:lnTo>
                    <a:pt x="25617" y="22543"/>
                  </a:lnTo>
                  <a:lnTo>
                    <a:pt x="26471" y="22543"/>
                  </a:lnTo>
                  <a:lnTo>
                    <a:pt x="27325" y="22202"/>
                  </a:lnTo>
                  <a:lnTo>
                    <a:pt x="28179" y="21689"/>
                  </a:lnTo>
                  <a:lnTo>
                    <a:pt x="28350" y="21519"/>
                  </a:lnTo>
                  <a:lnTo>
                    <a:pt x="28179" y="21348"/>
                  </a:lnTo>
                  <a:lnTo>
                    <a:pt x="27838" y="21348"/>
                  </a:lnTo>
                  <a:lnTo>
                    <a:pt x="28692" y="20835"/>
                  </a:lnTo>
                  <a:lnTo>
                    <a:pt x="29545" y="21177"/>
                  </a:lnTo>
                  <a:lnTo>
                    <a:pt x="30399" y="21177"/>
                  </a:lnTo>
                  <a:lnTo>
                    <a:pt x="31253" y="20835"/>
                  </a:lnTo>
                  <a:lnTo>
                    <a:pt x="32107" y="20323"/>
                  </a:lnTo>
                  <a:lnTo>
                    <a:pt x="32107" y="20152"/>
                  </a:lnTo>
                  <a:lnTo>
                    <a:pt x="33303" y="19640"/>
                  </a:lnTo>
                  <a:lnTo>
                    <a:pt x="34327" y="18957"/>
                  </a:lnTo>
                  <a:lnTo>
                    <a:pt x="35523" y="18786"/>
                  </a:lnTo>
                  <a:lnTo>
                    <a:pt x="36889" y="18274"/>
                  </a:lnTo>
                  <a:lnTo>
                    <a:pt x="36889" y="18103"/>
                  </a:lnTo>
                  <a:lnTo>
                    <a:pt x="36889" y="17932"/>
                  </a:lnTo>
                  <a:lnTo>
                    <a:pt x="36718" y="17932"/>
                  </a:lnTo>
                  <a:lnTo>
                    <a:pt x="35181" y="18103"/>
                  </a:lnTo>
                  <a:lnTo>
                    <a:pt x="35181" y="18103"/>
                  </a:lnTo>
                  <a:lnTo>
                    <a:pt x="35694" y="17761"/>
                  </a:lnTo>
                  <a:lnTo>
                    <a:pt x="35864" y="17761"/>
                  </a:lnTo>
                  <a:lnTo>
                    <a:pt x="37572" y="16054"/>
                  </a:lnTo>
                  <a:lnTo>
                    <a:pt x="38768" y="15883"/>
                  </a:lnTo>
                  <a:lnTo>
                    <a:pt x="39280" y="15883"/>
                  </a:lnTo>
                  <a:lnTo>
                    <a:pt x="39792" y="15541"/>
                  </a:lnTo>
                  <a:lnTo>
                    <a:pt x="39109" y="16566"/>
                  </a:lnTo>
                  <a:lnTo>
                    <a:pt x="39109" y="16737"/>
                  </a:lnTo>
                  <a:lnTo>
                    <a:pt x="39280" y="16737"/>
                  </a:lnTo>
                  <a:lnTo>
                    <a:pt x="40305" y="15029"/>
                  </a:lnTo>
                  <a:lnTo>
                    <a:pt x="40646" y="14687"/>
                  </a:lnTo>
                  <a:lnTo>
                    <a:pt x="40817" y="14517"/>
                  </a:lnTo>
                  <a:lnTo>
                    <a:pt x="40646" y="14517"/>
                  </a:lnTo>
                  <a:lnTo>
                    <a:pt x="41159" y="13321"/>
                  </a:lnTo>
                  <a:lnTo>
                    <a:pt x="41500" y="11955"/>
                  </a:lnTo>
                  <a:lnTo>
                    <a:pt x="42354" y="11955"/>
                  </a:lnTo>
                  <a:lnTo>
                    <a:pt x="43037" y="11613"/>
                  </a:lnTo>
                  <a:lnTo>
                    <a:pt x="43208" y="11613"/>
                  </a:lnTo>
                  <a:lnTo>
                    <a:pt x="43208" y="11442"/>
                  </a:lnTo>
                  <a:lnTo>
                    <a:pt x="43037" y="11272"/>
                  </a:lnTo>
                  <a:lnTo>
                    <a:pt x="41842" y="11272"/>
                  </a:lnTo>
                  <a:lnTo>
                    <a:pt x="42183" y="9222"/>
                  </a:lnTo>
                  <a:lnTo>
                    <a:pt x="42696" y="9393"/>
                  </a:lnTo>
                  <a:lnTo>
                    <a:pt x="43379" y="9735"/>
                  </a:lnTo>
                  <a:lnTo>
                    <a:pt x="43550" y="9564"/>
                  </a:lnTo>
                  <a:lnTo>
                    <a:pt x="43550" y="9222"/>
                  </a:lnTo>
                  <a:lnTo>
                    <a:pt x="42866" y="8710"/>
                  </a:lnTo>
                  <a:lnTo>
                    <a:pt x="42183" y="8198"/>
                  </a:lnTo>
                  <a:lnTo>
                    <a:pt x="42183" y="6490"/>
                  </a:lnTo>
                  <a:lnTo>
                    <a:pt x="42354" y="6490"/>
                  </a:lnTo>
                  <a:lnTo>
                    <a:pt x="42525" y="6319"/>
                  </a:lnTo>
                  <a:lnTo>
                    <a:pt x="42013" y="4953"/>
                  </a:lnTo>
                  <a:lnTo>
                    <a:pt x="41159" y="3586"/>
                  </a:lnTo>
                  <a:lnTo>
                    <a:pt x="40305" y="2220"/>
                  </a:lnTo>
                  <a:lnTo>
                    <a:pt x="39792" y="1537"/>
                  </a:lnTo>
                  <a:lnTo>
                    <a:pt x="39280" y="1025"/>
                  </a:lnTo>
                  <a:lnTo>
                    <a:pt x="39109" y="1025"/>
                  </a:lnTo>
                  <a:lnTo>
                    <a:pt x="39109" y="1196"/>
                  </a:lnTo>
                  <a:lnTo>
                    <a:pt x="39963" y="2562"/>
                  </a:lnTo>
                  <a:lnTo>
                    <a:pt x="40817" y="4099"/>
                  </a:lnTo>
                  <a:lnTo>
                    <a:pt x="41159" y="4953"/>
                  </a:lnTo>
                  <a:lnTo>
                    <a:pt x="41671" y="5807"/>
                  </a:lnTo>
                  <a:lnTo>
                    <a:pt x="41329" y="7685"/>
                  </a:lnTo>
                  <a:lnTo>
                    <a:pt x="41159" y="7514"/>
                  </a:lnTo>
                  <a:lnTo>
                    <a:pt x="40988" y="7344"/>
                  </a:lnTo>
                  <a:lnTo>
                    <a:pt x="40817" y="5977"/>
                  </a:lnTo>
                  <a:lnTo>
                    <a:pt x="40646" y="4611"/>
                  </a:lnTo>
                  <a:lnTo>
                    <a:pt x="40134" y="3416"/>
                  </a:lnTo>
                  <a:lnTo>
                    <a:pt x="39622" y="2049"/>
                  </a:lnTo>
                  <a:lnTo>
                    <a:pt x="39451" y="2049"/>
                  </a:lnTo>
                  <a:lnTo>
                    <a:pt x="39451" y="2220"/>
                  </a:lnTo>
                  <a:lnTo>
                    <a:pt x="39963" y="4099"/>
                  </a:lnTo>
                  <a:lnTo>
                    <a:pt x="40305" y="5977"/>
                  </a:lnTo>
                  <a:lnTo>
                    <a:pt x="40134" y="6148"/>
                  </a:lnTo>
                  <a:lnTo>
                    <a:pt x="39963" y="6319"/>
                  </a:lnTo>
                  <a:lnTo>
                    <a:pt x="39792" y="6831"/>
                  </a:lnTo>
                  <a:lnTo>
                    <a:pt x="39280" y="6661"/>
                  </a:lnTo>
                  <a:lnTo>
                    <a:pt x="39109" y="3928"/>
                  </a:lnTo>
                  <a:lnTo>
                    <a:pt x="38597" y="1025"/>
                  </a:lnTo>
                  <a:lnTo>
                    <a:pt x="38426" y="1025"/>
                  </a:lnTo>
                  <a:lnTo>
                    <a:pt x="38426" y="1196"/>
                  </a:lnTo>
                  <a:lnTo>
                    <a:pt x="38768" y="3928"/>
                  </a:lnTo>
                  <a:lnTo>
                    <a:pt x="38768" y="5294"/>
                  </a:lnTo>
                  <a:lnTo>
                    <a:pt x="39109" y="6661"/>
                  </a:lnTo>
                  <a:lnTo>
                    <a:pt x="38426" y="6661"/>
                  </a:lnTo>
                  <a:lnTo>
                    <a:pt x="38426" y="3245"/>
                  </a:lnTo>
                  <a:lnTo>
                    <a:pt x="37914" y="171"/>
                  </a:lnTo>
                  <a:lnTo>
                    <a:pt x="3774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160" bIns="83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3" name="Google Shape;834;p32"/>
            <p:cNvSpPr/>
            <p:nvPr/>
          </p:nvSpPr>
          <p:spPr>
            <a:xfrm>
              <a:off x="8386560" y="1045440"/>
              <a:ext cx="291240" cy="169920"/>
            </a:xfrm>
            <a:custGeom>
              <a:avLst/>
              <a:gdLst>
                <a:gd name="textAreaLeft" fmla="*/ 0 w 291240"/>
                <a:gd name="textAreaRight" fmla="*/ 291600 w 291240"/>
                <a:gd name="textAreaTop" fmla="*/ 0 h 169920"/>
                <a:gd name="textAreaBottom" fmla="*/ 170280 h 169920"/>
              </a:gdLst>
              <a:ahLst/>
              <a:cxnLst/>
              <a:rect l="textAreaLeft" t="textAreaTop" r="textAreaRight" b="textAreaBottom"/>
              <a:pathLst>
                <a:path w="43892" h="25618">
                  <a:moveTo>
                    <a:pt x="38939" y="3416"/>
                  </a:moveTo>
                  <a:lnTo>
                    <a:pt x="39280" y="6148"/>
                  </a:lnTo>
                  <a:lnTo>
                    <a:pt x="38939" y="3587"/>
                  </a:lnTo>
                  <a:lnTo>
                    <a:pt x="38939" y="3416"/>
                  </a:lnTo>
                  <a:close/>
                  <a:moveTo>
                    <a:pt x="38768" y="5465"/>
                  </a:moveTo>
                  <a:lnTo>
                    <a:pt x="38939" y="6661"/>
                  </a:lnTo>
                  <a:lnTo>
                    <a:pt x="38768" y="6661"/>
                  </a:lnTo>
                  <a:lnTo>
                    <a:pt x="38768" y="5465"/>
                  </a:lnTo>
                  <a:close/>
                  <a:moveTo>
                    <a:pt x="40817" y="4441"/>
                  </a:moveTo>
                  <a:lnTo>
                    <a:pt x="40988" y="4611"/>
                  </a:lnTo>
                  <a:lnTo>
                    <a:pt x="41671" y="6148"/>
                  </a:lnTo>
                  <a:lnTo>
                    <a:pt x="41330" y="7515"/>
                  </a:lnTo>
                  <a:lnTo>
                    <a:pt x="41159" y="5978"/>
                  </a:lnTo>
                  <a:lnTo>
                    <a:pt x="40817" y="4441"/>
                  </a:lnTo>
                  <a:close/>
                  <a:moveTo>
                    <a:pt x="38768" y="7344"/>
                  </a:moveTo>
                  <a:lnTo>
                    <a:pt x="39793" y="7856"/>
                  </a:lnTo>
                  <a:lnTo>
                    <a:pt x="39451" y="9393"/>
                  </a:lnTo>
                  <a:lnTo>
                    <a:pt x="38939" y="11101"/>
                  </a:lnTo>
                  <a:lnTo>
                    <a:pt x="38256" y="10930"/>
                  </a:lnTo>
                  <a:lnTo>
                    <a:pt x="38597" y="9222"/>
                  </a:lnTo>
                  <a:lnTo>
                    <a:pt x="38768" y="7344"/>
                  </a:lnTo>
                  <a:close/>
                  <a:moveTo>
                    <a:pt x="41500" y="10247"/>
                  </a:moveTo>
                  <a:lnTo>
                    <a:pt x="41330" y="11272"/>
                  </a:lnTo>
                  <a:lnTo>
                    <a:pt x="40988" y="11272"/>
                  </a:lnTo>
                  <a:lnTo>
                    <a:pt x="41500" y="10247"/>
                  </a:lnTo>
                  <a:close/>
                  <a:moveTo>
                    <a:pt x="40647" y="8539"/>
                  </a:moveTo>
                  <a:lnTo>
                    <a:pt x="40476" y="8710"/>
                  </a:lnTo>
                  <a:lnTo>
                    <a:pt x="40134" y="10076"/>
                  </a:lnTo>
                  <a:lnTo>
                    <a:pt x="39622" y="11272"/>
                  </a:lnTo>
                  <a:lnTo>
                    <a:pt x="39622" y="11443"/>
                  </a:lnTo>
                  <a:lnTo>
                    <a:pt x="39793" y="11443"/>
                  </a:lnTo>
                  <a:lnTo>
                    <a:pt x="39793" y="11613"/>
                  </a:lnTo>
                  <a:lnTo>
                    <a:pt x="40134" y="11613"/>
                  </a:lnTo>
                  <a:lnTo>
                    <a:pt x="40305" y="11443"/>
                  </a:lnTo>
                  <a:lnTo>
                    <a:pt x="40647" y="10076"/>
                  </a:lnTo>
                  <a:lnTo>
                    <a:pt x="40817" y="8710"/>
                  </a:lnTo>
                  <a:lnTo>
                    <a:pt x="40647" y="8539"/>
                  </a:lnTo>
                  <a:close/>
                  <a:moveTo>
                    <a:pt x="40988" y="8369"/>
                  </a:moveTo>
                  <a:lnTo>
                    <a:pt x="40988" y="8539"/>
                  </a:lnTo>
                  <a:lnTo>
                    <a:pt x="40817" y="9735"/>
                  </a:lnTo>
                  <a:lnTo>
                    <a:pt x="40817" y="9906"/>
                  </a:lnTo>
                  <a:lnTo>
                    <a:pt x="41108" y="9906"/>
                  </a:lnTo>
                  <a:lnTo>
                    <a:pt x="40647" y="11443"/>
                  </a:lnTo>
                  <a:lnTo>
                    <a:pt x="40647" y="11613"/>
                  </a:lnTo>
                  <a:lnTo>
                    <a:pt x="41330" y="11613"/>
                  </a:lnTo>
                  <a:lnTo>
                    <a:pt x="41500" y="11443"/>
                  </a:lnTo>
                  <a:lnTo>
                    <a:pt x="42013" y="9052"/>
                  </a:lnTo>
                  <a:lnTo>
                    <a:pt x="41842" y="8881"/>
                  </a:lnTo>
                  <a:lnTo>
                    <a:pt x="41842" y="8710"/>
                  </a:lnTo>
                  <a:lnTo>
                    <a:pt x="41671" y="8710"/>
                  </a:lnTo>
                  <a:lnTo>
                    <a:pt x="41500" y="8881"/>
                  </a:lnTo>
                  <a:lnTo>
                    <a:pt x="41330" y="9308"/>
                  </a:lnTo>
                  <a:lnTo>
                    <a:pt x="41330" y="9308"/>
                  </a:lnTo>
                  <a:lnTo>
                    <a:pt x="41500" y="8710"/>
                  </a:lnTo>
                  <a:lnTo>
                    <a:pt x="41330" y="8539"/>
                  </a:lnTo>
                  <a:lnTo>
                    <a:pt x="41159" y="8369"/>
                  </a:lnTo>
                  <a:close/>
                  <a:moveTo>
                    <a:pt x="39622" y="12126"/>
                  </a:moveTo>
                  <a:lnTo>
                    <a:pt x="39451" y="12638"/>
                  </a:lnTo>
                  <a:lnTo>
                    <a:pt x="39451" y="12809"/>
                  </a:lnTo>
                  <a:lnTo>
                    <a:pt x="38939" y="13663"/>
                  </a:lnTo>
                  <a:lnTo>
                    <a:pt x="39622" y="12126"/>
                  </a:lnTo>
                  <a:close/>
                  <a:moveTo>
                    <a:pt x="37572" y="7515"/>
                  </a:moveTo>
                  <a:lnTo>
                    <a:pt x="37402" y="10760"/>
                  </a:lnTo>
                  <a:lnTo>
                    <a:pt x="35694" y="10760"/>
                  </a:lnTo>
                  <a:lnTo>
                    <a:pt x="35694" y="10930"/>
                  </a:lnTo>
                  <a:lnTo>
                    <a:pt x="35694" y="11101"/>
                  </a:lnTo>
                  <a:lnTo>
                    <a:pt x="35865" y="11272"/>
                  </a:lnTo>
                  <a:lnTo>
                    <a:pt x="37060" y="11443"/>
                  </a:lnTo>
                  <a:lnTo>
                    <a:pt x="36377" y="12809"/>
                  </a:lnTo>
                  <a:lnTo>
                    <a:pt x="36035" y="12980"/>
                  </a:lnTo>
                  <a:lnTo>
                    <a:pt x="34328" y="14517"/>
                  </a:lnTo>
                  <a:lnTo>
                    <a:pt x="32961" y="14346"/>
                  </a:lnTo>
                  <a:lnTo>
                    <a:pt x="32278" y="14517"/>
                  </a:lnTo>
                  <a:lnTo>
                    <a:pt x="34328" y="12297"/>
                  </a:lnTo>
                  <a:lnTo>
                    <a:pt x="34669" y="12297"/>
                  </a:lnTo>
                  <a:lnTo>
                    <a:pt x="34840" y="12126"/>
                  </a:lnTo>
                  <a:lnTo>
                    <a:pt x="34840" y="11784"/>
                  </a:lnTo>
                  <a:lnTo>
                    <a:pt x="35011" y="11613"/>
                  </a:lnTo>
                  <a:lnTo>
                    <a:pt x="36548" y="9564"/>
                  </a:lnTo>
                  <a:lnTo>
                    <a:pt x="37572" y="7515"/>
                  </a:lnTo>
                  <a:close/>
                  <a:moveTo>
                    <a:pt x="38085" y="11784"/>
                  </a:moveTo>
                  <a:lnTo>
                    <a:pt x="38768" y="11955"/>
                  </a:lnTo>
                  <a:lnTo>
                    <a:pt x="37743" y="13492"/>
                  </a:lnTo>
                  <a:lnTo>
                    <a:pt x="36377" y="15029"/>
                  </a:lnTo>
                  <a:lnTo>
                    <a:pt x="36206" y="14858"/>
                  </a:lnTo>
                  <a:lnTo>
                    <a:pt x="37060" y="13321"/>
                  </a:lnTo>
                  <a:lnTo>
                    <a:pt x="37402" y="13321"/>
                  </a:lnTo>
                  <a:lnTo>
                    <a:pt x="37572" y="13150"/>
                  </a:lnTo>
                  <a:lnTo>
                    <a:pt x="38085" y="11784"/>
                  </a:lnTo>
                  <a:close/>
                  <a:moveTo>
                    <a:pt x="40988" y="12297"/>
                  </a:moveTo>
                  <a:lnTo>
                    <a:pt x="40305" y="14688"/>
                  </a:lnTo>
                  <a:lnTo>
                    <a:pt x="39622" y="15029"/>
                  </a:lnTo>
                  <a:lnTo>
                    <a:pt x="38768" y="15200"/>
                  </a:lnTo>
                  <a:lnTo>
                    <a:pt x="39793" y="13834"/>
                  </a:lnTo>
                  <a:lnTo>
                    <a:pt x="40647" y="12297"/>
                  </a:lnTo>
                  <a:close/>
                  <a:moveTo>
                    <a:pt x="38085" y="11272"/>
                  </a:moveTo>
                  <a:lnTo>
                    <a:pt x="37743" y="11443"/>
                  </a:lnTo>
                  <a:lnTo>
                    <a:pt x="37402" y="12809"/>
                  </a:lnTo>
                  <a:lnTo>
                    <a:pt x="37402" y="12467"/>
                  </a:lnTo>
                  <a:lnTo>
                    <a:pt x="37231" y="12297"/>
                  </a:lnTo>
                  <a:lnTo>
                    <a:pt x="37060" y="12467"/>
                  </a:lnTo>
                  <a:lnTo>
                    <a:pt x="36548" y="13663"/>
                  </a:lnTo>
                  <a:lnTo>
                    <a:pt x="35694" y="15029"/>
                  </a:lnTo>
                  <a:lnTo>
                    <a:pt x="35865" y="15200"/>
                  </a:lnTo>
                  <a:lnTo>
                    <a:pt x="36377" y="15371"/>
                  </a:lnTo>
                  <a:lnTo>
                    <a:pt x="36548" y="15200"/>
                  </a:lnTo>
                  <a:lnTo>
                    <a:pt x="37914" y="13663"/>
                  </a:lnTo>
                  <a:lnTo>
                    <a:pt x="39109" y="11784"/>
                  </a:lnTo>
                  <a:lnTo>
                    <a:pt x="39109" y="11613"/>
                  </a:lnTo>
                  <a:lnTo>
                    <a:pt x="38939" y="11613"/>
                  </a:lnTo>
                  <a:lnTo>
                    <a:pt x="38085" y="11272"/>
                  </a:lnTo>
                  <a:close/>
                  <a:moveTo>
                    <a:pt x="37572" y="14175"/>
                  </a:moveTo>
                  <a:lnTo>
                    <a:pt x="36889" y="15200"/>
                  </a:lnTo>
                  <a:lnTo>
                    <a:pt x="36889" y="15371"/>
                  </a:lnTo>
                  <a:lnTo>
                    <a:pt x="37231" y="15541"/>
                  </a:lnTo>
                  <a:lnTo>
                    <a:pt x="37402" y="15371"/>
                  </a:lnTo>
                  <a:lnTo>
                    <a:pt x="37914" y="14517"/>
                  </a:lnTo>
                  <a:lnTo>
                    <a:pt x="37914" y="14175"/>
                  </a:lnTo>
                  <a:close/>
                  <a:moveTo>
                    <a:pt x="39280" y="11784"/>
                  </a:moveTo>
                  <a:lnTo>
                    <a:pt x="38597" y="13663"/>
                  </a:lnTo>
                  <a:lnTo>
                    <a:pt x="37743" y="15200"/>
                  </a:lnTo>
                  <a:lnTo>
                    <a:pt x="37743" y="15371"/>
                  </a:lnTo>
                  <a:lnTo>
                    <a:pt x="37914" y="15541"/>
                  </a:lnTo>
                  <a:lnTo>
                    <a:pt x="38085" y="15541"/>
                  </a:lnTo>
                  <a:lnTo>
                    <a:pt x="38256" y="15371"/>
                  </a:lnTo>
                  <a:lnTo>
                    <a:pt x="38426" y="15541"/>
                  </a:lnTo>
                  <a:lnTo>
                    <a:pt x="39451" y="15371"/>
                  </a:lnTo>
                  <a:lnTo>
                    <a:pt x="40476" y="15029"/>
                  </a:lnTo>
                  <a:lnTo>
                    <a:pt x="40476" y="14858"/>
                  </a:lnTo>
                  <a:lnTo>
                    <a:pt x="40988" y="13663"/>
                  </a:lnTo>
                  <a:lnTo>
                    <a:pt x="41330" y="12297"/>
                  </a:lnTo>
                  <a:lnTo>
                    <a:pt x="41330" y="12126"/>
                  </a:lnTo>
                  <a:lnTo>
                    <a:pt x="41330" y="11955"/>
                  </a:lnTo>
                  <a:lnTo>
                    <a:pt x="40476" y="11955"/>
                  </a:lnTo>
                  <a:lnTo>
                    <a:pt x="40305" y="12126"/>
                  </a:lnTo>
                  <a:lnTo>
                    <a:pt x="39622" y="13321"/>
                  </a:lnTo>
                  <a:lnTo>
                    <a:pt x="38768" y="14517"/>
                  </a:lnTo>
                  <a:lnTo>
                    <a:pt x="39793" y="12809"/>
                  </a:lnTo>
                  <a:lnTo>
                    <a:pt x="39793" y="12638"/>
                  </a:lnTo>
                  <a:lnTo>
                    <a:pt x="39963" y="12126"/>
                  </a:lnTo>
                  <a:lnTo>
                    <a:pt x="39963" y="11955"/>
                  </a:lnTo>
                  <a:lnTo>
                    <a:pt x="39963" y="11784"/>
                  </a:lnTo>
                  <a:close/>
                  <a:moveTo>
                    <a:pt x="31766" y="15029"/>
                  </a:moveTo>
                  <a:lnTo>
                    <a:pt x="32620" y="15200"/>
                  </a:lnTo>
                  <a:lnTo>
                    <a:pt x="33474" y="15371"/>
                  </a:lnTo>
                  <a:lnTo>
                    <a:pt x="32107" y="16395"/>
                  </a:lnTo>
                  <a:lnTo>
                    <a:pt x="30741" y="17420"/>
                  </a:lnTo>
                  <a:lnTo>
                    <a:pt x="29716" y="17078"/>
                  </a:lnTo>
                  <a:lnTo>
                    <a:pt x="29375" y="16908"/>
                  </a:lnTo>
                  <a:lnTo>
                    <a:pt x="31595" y="15029"/>
                  </a:lnTo>
                  <a:close/>
                  <a:moveTo>
                    <a:pt x="35182" y="15541"/>
                  </a:moveTo>
                  <a:lnTo>
                    <a:pt x="33986" y="17078"/>
                  </a:lnTo>
                  <a:lnTo>
                    <a:pt x="33986" y="17249"/>
                  </a:lnTo>
                  <a:lnTo>
                    <a:pt x="34157" y="17420"/>
                  </a:lnTo>
                  <a:lnTo>
                    <a:pt x="35865" y="15883"/>
                  </a:lnTo>
                  <a:lnTo>
                    <a:pt x="35865" y="15712"/>
                  </a:lnTo>
                  <a:lnTo>
                    <a:pt x="35523" y="15541"/>
                  </a:lnTo>
                  <a:close/>
                  <a:moveTo>
                    <a:pt x="34328" y="15541"/>
                  </a:moveTo>
                  <a:lnTo>
                    <a:pt x="33303" y="16737"/>
                  </a:lnTo>
                  <a:lnTo>
                    <a:pt x="32278" y="17932"/>
                  </a:lnTo>
                  <a:lnTo>
                    <a:pt x="31766" y="17762"/>
                  </a:lnTo>
                  <a:lnTo>
                    <a:pt x="33132" y="16737"/>
                  </a:lnTo>
                  <a:lnTo>
                    <a:pt x="34328" y="15541"/>
                  </a:lnTo>
                  <a:close/>
                  <a:moveTo>
                    <a:pt x="36377" y="16054"/>
                  </a:moveTo>
                  <a:lnTo>
                    <a:pt x="36377" y="16225"/>
                  </a:lnTo>
                  <a:lnTo>
                    <a:pt x="35523" y="17249"/>
                  </a:lnTo>
                  <a:lnTo>
                    <a:pt x="34498" y="18274"/>
                  </a:lnTo>
                  <a:lnTo>
                    <a:pt x="33815" y="18103"/>
                  </a:lnTo>
                  <a:lnTo>
                    <a:pt x="35011" y="17249"/>
                  </a:lnTo>
                  <a:lnTo>
                    <a:pt x="36377" y="16054"/>
                  </a:lnTo>
                  <a:close/>
                  <a:moveTo>
                    <a:pt x="36206" y="15712"/>
                  </a:moveTo>
                  <a:lnTo>
                    <a:pt x="36206" y="15883"/>
                  </a:lnTo>
                  <a:lnTo>
                    <a:pt x="34669" y="17078"/>
                  </a:lnTo>
                  <a:lnTo>
                    <a:pt x="33132" y="18103"/>
                  </a:lnTo>
                  <a:lnTo>
                    <a:pt x="33132" y="18274"/>
                  </a:lnTo>
                  <a:lnTo>
                    <a:pt x="33303" y="18445"/>
                  </a:lnTo>
                  <a:lnTo>
                    <a:pt x="34669" y="18616"/>
                  </a:lnTo>
                  <a:lnTo>
                    <a:pt x="34669" y="18445"/>
                  </a:lnTo>
                  <a:lnTo>
                    <a:pt x="35865" y="17420"/>
                  </a:lnTo>
                  <a:lnTo>
                    <a:pt x="36889" y="16225"/>
                  </a:lnTo>
                  <a:lnTo>
                    <a:pt x="36889" y="16054"/>
                  </a:lnTo>
                  <a:lnTo>
                    <a:pt x="36719" y="15883"/>
                  </a:lnTo>
                  <a:lnTo>
                    <a:pt x="36206" y="15712"/>
                  </a:lnTo>
                  <a:close/>
                  <a:moveTo>
                    <a:pt x="28692" y="17420"/>
                  </a:moveTo>
                  <a:lnTo>
                    <a:pt x="29375" y="17762"/>
                  </a:lnTo>
                  <a:lnTo>
                    <a:pt x="29887" y="17932"/>
                  </a:lnTo>
                  <a:lnTo>
                    <a:pt x="27155" y="19299"/>
                  </a:lnTo>
                  <a:lnTo>
                    <a:pt x="26472" y="18957"/>
                  </a:lnTo>
                  <a:lnTo>
                    <a:pt x="26813" y="18957"/>
                  </a:lnTo>
                  <a:lnTo>
                    <a:pt x="26984" y="18616"/>
                  </a:lnTo>
                  <a:lnTo>
                    <a:pt x="28692" y="17420"/>
                  </a:lnTo>
                  <a:close/>
                  <a:moveTo>
                    <a:pt x="30912" y="18445"/>
                  </a:moveTo>
                  <a:lnTo>
                    <a:pt x="31254" y="18616"/>
                  </a:lnTo>
                  <a:lnTo>
                    <a:pt x="29887" y="19640"/>
                  </a:lnTo>
                  <a:lnTo>
                    <a:pt x="29033" y="20153"/>
                  </a:lnTo>
                  <a:lnTo>
                    <a:pt x="28350" y="19811"/>
                  </a:lnTo>
                  <a:lnTo>
                    <a:pt x="30912" y="18445"/>
                  </a:lnTo>
                  <a:close/>
                  <a:moveTo>
                    <a:pt x="32449" y="18957"/>
                  </a:moveTo>
                  <a:lnTo>
                    <a:pt x="33303" y="19128"/>
                  </a:lnTo>
                  <a:lnTo>
                    <a:pt x="31595" y="19982"/>
                  </a:lnTo>
                  <a:lnTo>
                    <a:pt x="31595" y="20153"/>
                  </a:lnTo>
                  <a:lnTo>
                    <a:pt x="30570" y="20323"/>
                  </a:lnTo>
                  <a:lnTo>
                    <a:pt x="32107" y="19299"/>
                  </a:lnTo>
                  <a:lnTo>
                    <a:pt x="32449" y="18957"/>
                  </a:lnTo>
                  <a:close/>
                  <a:moveTo>
                    <a:pt x="30741" y="18103"/>
                  </a:moveTo>
                  <a:lnTo>
                    <a:pt x="29204" y="18957"/>
                  </a:lnTo>
                  <a:lnTo>
                    <a:pt x="27838" y="19811"/>
                  </a:lnTo>
                  <a:lnTo>
                    <a:pt x="27667" y="19811"/>
                  </a:lnTo>
                  <a:lnTo>
                    <a:pt x="27838" y="19982"/>
                  </a:lnTo>
                  <a:lnTo>
                    <a:pt x="29033" y="20494"/>
                  </a:lnTo>
                  <a:lnTo>
                    <a:pt x="30058" y="19982"/>
                  </a:lnTo>
                  <a:lnTo>
                    <a:pt x="31766" y="18616"/>
                  </a:lnTo>
                  <a:lnTo>
                    <a:pt x="31766" y="18445"/>
                  </a:lnTo>
                  <a:lnTo>
                    <a:pt x="30912" y="18103"/>
                  </a:lnTo>
                  <a:close/>
                  <a:moveTo>
                    <a:pt x="27155" y="20323"/>
                  </a:moveTo>
                  <a:lnTo>
                    <a:pt x="27838" y="20665"/>
                  </a:lnTo>
                  <a:lnTo>
                    <a:pt x="27155" y="21006"/>
                  </a:lnTo>
                  <a:lnTo>
                    <a:pt x="26301" y="20836"/>
                  </a:lnTo>
                  <a:lnTo>
                    <a:pt x="27155" y="20323"/>
                  </a:lnTo>
                  <a:close/>
                  <a:moveTo>
                    <a:pt x="27155" y="19982"/>
                  </a:moveTo>
                  <a:lnTo>
                    <a:pt x="25618" y="20665"/>
                  </a:lnTo>
                  <a:lnTo>
                    <a:pt x="25618" y="20836"/>
                  </a:lnTo>
                  <a:lnTo>
                    <a:pt x="25788" y="21006"/>
                  </a:lnTo>
                  <a:lnTo>
                    <a:pt x="26984" y="21348"/>
                  </a:lnTo>
                  <a:lnTo>
                    <a:pt x="27155" y="21348"/>
                  </a:lnTo>
                  <a:lnTo>
                    <a:pt x="28179" y="20836"/>
                  </a:lnTo>
                  <a:lnTo>
                    <a:pt x="28350" y="20665"/>
                  </a:lnTo>
                  <a:lnTo>
                    <a:pt x="28179" y="20665"/>
                  </a:lnTo>
                  <a:lnTo>
                    <a:pt x="27326" y="19982"/>
                  </a:lnTo>
                  <a:close/>
                  <a:moveTo>
                    <a:pt x="24935" y="21348"/>
                  </a:moveTo>
                  <a:lnTo>
                    <a:pt x="25788" y="21519"/>
                  </a:lnTo>
                  <a:lnTo>
                    <a:pt x="25276" y="21690"/>
                  </a:lnTo>
                  <a:lnTo>
                    <a:pt x="24081" y="21519"/>
                  </a:lnTo>
                  <a:lnTo>
                    <a:pt x="24935" y="21348"/>
                  </a:lnTo>
                  <a:close/>
                  <a:moveTo>
                    <a:pt x="24935" y="21006"/>
                  </a:moveTo>
                  <a:lnTo>
                    <a:pt x="23398" y="21348"/>
                  </a:lnTo>
                  <a:lnTo>
                    <a:pt x="23398" y="21519"/>
                  </a:lnTo>
                  <a:lnTo>
                    <a:pt x="23398" y="21690"/>
                  </a:lnTo>
                  <a:lnTo>
                    <a:pt x="24422" y="22031"/>
                  </a:lnTo>
                  <a:lnTo>
                    <a:pt x="25276" y="22031"/>
                  </a:lnTo>
                  <a:lnTo>
                    <a:pt x="26130" y="21690"/>
                  </a:lnTo>
                  <a:lnTo>
                    <a:pt x="26301" y="21690"/>
                  </a:lnTo>
                  <a:lnTo>
                    <a:pt x="26472" y="21519"/>
                  </a:lnTo>
                  <a:lnTo>
                    <a:pt x="26301" y="21348"/>
                  </a:lnTo>
                  <a:lnTo>
                    <a:pt x="24935" y="21006"/>
                  </a:lnTo>
                  <a:close/>
                  <a:moveTo>
                    <a:pt x="22714" y="22031"/>
                  </a:moveTo>
                  <a:lnTo>
                    <a:pt x="23568" y="22373"/>
                  </a:lnTo>
                  <a:lnTo>
                    <a:pt x="23398" y="22373"/>
                  </a:lnTo>
                  <a:lnTo>
                    <a:pt x="23056" y="22714"/>
                  </a:lnTo>
                  <a:lnTo>
                    <a:pt x="21007" y="22373"/>
                  </a:lnTo>
                  <a:lnTo>
                    <a:pt x="22714" y="22031"/>
                  </a:lnTo>
                  <a:close/>
                  <a:moveTo>
                    <a:pt x="19128" y="22714"/>
                  </a:moveTo>
                  <a:lnTo>
                    <a:pt x="20153" y="23056"/>
                  </a:lnTo>
                  <a:lnTo>
                    <a:pt x="18957" y="22714"/>
                  </a:lnTo>
                  <a:close/>
                  <a:moveTo>
                    <a:pt x="38085" y="854"/>
                  </a:moveTo>
                  <a:lnTo>
                    <a:pt x="38426" y="3928"/>
                  </a:lnTo>
                  <a:lnTo>
                    <a:pt x="38426" y="6832"/>
                  </a:lnTo>
                  <a:lnTo>
                    <a:pt x="38597" y="7002"/>
                  </a:lnTo>
                  <a:lnTo>
                    <a:pt x="38426" y="7002"/>
                  </a:lnTo>
                  <a:lnTo>
                    <a:pt x="38256" y="9052"/>
                  </a:lnTo>
                  <a:lnTo>
                    <a:pt x="37914" y="11101"/>
                  </a:lnTo>
                  <a:lnTo>
                    <a:pt x="38085" y="11272"/>
                  </a:lnTo>
                  <a:lnTo>
                    <a:pt x="38939" y="11443"/>
                  </a:lnTo>
                  <a:lnTo>
                    <a:pt x="39109" y="11443"/>
                  </a:lnTo>
                  <a:lnTo>
                    <a:pt x="39280" y="11272"/>
                  </a:lnTo>
                  <a:lnTo>
                    <a:pt x="39793" y="9564"/>
                  </a:lnTo>
                  <a:lnTo>
                    <a:pt x="40134" y="7685"/>
                  </a:lnTo>
                  <a:lnTo>
                    <a:pt x="39963" y="7515"/>
                  </a:lnTo>
                  <a:lnTo>
                    <a:pt x="38768" y="7002"/>
                  </a:lnTo>
                  <a:lnTo>
                    <a:pt x="39451" y="7002"/>
                  </a:lnTo>
                  <a:lnTo>
                    <a:pt x="39963" y="7173"/>
                  </a:lnTo>
                  <a:lnTo>
                    <a:pt x="40134" y="7173"/>
                  </a:lnTo>
                  <a:lnTo>
                    <a:pt x="40134" y="7002"/>
                  </a:lnTo>
                  <a:lnTo>
                    <a:pt x="40305" y="6832"/>
                  </a:lnTo>
                  <a:lnTo>
                    <a:pt x="40305" y="6490"/>
                  </a:lnTo>
                  <a:lnTo>
                    <a:pt x="40305" y="6319"/>
                  </a:lnTo>
                  <a:lnTo>
                    <a:pt x="40647" y="6319"/>
                  </a:lnTo>
                  <a:lnTo>
                    <a:pt x="40647" y="6148"/>
                  </a:lnTo>
                  <a:lnTo>
                    <a:pt x="40476" y="4611"/>
                  </a:lnTo>
                  <a:lnTo>
                    <a:pt x="39963" y="3074"/>
                  </a:lnTo>
                  <a:lnTo>
                    <a:pt x="40476" y="4099"/>
                  </a:lnTo>
                  <a:lnTo>
                    <a:pt x="40647" y="5295"/>
                  </a:lnTo>
                  <a:lnTo>
                    <a:pt x="40817" y="6319"/>
                  </a:lnTo>
                  <a:lnTo>
                    <a:pt x="40988" y="7515"/>
                  </a:lnTo>
                  <a:lnTo>
                    <a:pt x="40988" y="7685"/>
                  </a:lnTo>
                  <a:lnTo>
                    <a:pt x="41159" y="7685"/>
                  </a:lnTo>
                  <a:lnTo>
                    <a:pt x="41330" y="7856"/>
                  </a:lnTo>
                  <a:lnTo>
                    <a:pt x="41671" y="7856"/>
                  </a:lnTo>
                  <a:lnTo>
                    <a:pt x="42013" y="6148"/>
                  </a:lnTo>
                  <a:lnTo>
                    <a:pt x="42013" y="5978"/>
                  </a:lnTo>
                  <a:lnTo>
                    <a:pt x="41330" y="4611"/>
                  </a:lnTo>
                  <a:lnTo>
                    <a:pt x="41159" y="4270"/>
                  </a:lnTo>
                  <a:lnTo>
                    <a:pt x="40476" y="2904"/>
                  </a:lnTo>
                  <a:lnTo>
                    <a:pt x="39622" y="1537"/>
                  </a:lnTo>
                  <a:lnTo>
                    <a:pt x="40476" y="2733"/>
                  </a:lnTo>
                  <a:lnTo>
                    <a:pt x="41159" y="3757"/>
                  </a:lnTo>
                  <a:lnTo>
                    <a:pt x="41500" y="4099"/>
                  </a:lnTo>
                  <a:lnTo>
                    <a:pt x="42013" y="5295"/>
                  </a:lnTo>
                  <a:lnTo>
                    <a:pt x="42525" y="6490"/>
                  </a:lnTo>
                  <a:lnTo>
                    <a:pt x="42354" y="6490"/>
                  </a:lnTo>
                  <a:lnTo>
                    <a:pt x="42184" y="6661"/>
                  </a:lnTo>
                  <a:lnTo>
                    <a:pt x="42184" y="8198"/>
                  </a:lnTo>
                  <a:lnTo>
                    <a:pt x="42184" y="8369"/>
                  </a:lnTo>
                  <a:lnTo>
                    <a:pt x="42867" y="8881"/>
                  </a:lnTo>
                  <a:lnTo>
                    <a:pt x="43550" y="9564"/>
                  </a:lnTo>
                  <a:lnTo>
                    <a:pt x="43550" y="9735"/>
                  </a:lnTo>
                  <a:lnTo>
                    <a:pt x="43037" y="9564"/>
                  </a:lnTo>
                  <a:lnTo>
                    <a:pt x="42354" y="9222"/>
                  </a:lnTo>
                  <a:lnTo>
                    <a:pt x="42184" y="9222"/>
                  </a:lnTo>
                  <a:lnTo>
                    <a:pt x="42184" y="9393"/>
                  </a:lnTo>
                  <a:lnTo>
                    <a:pt x="41842" y="11443"/>
                  </a:lnTo>
                  <a:lnTo>
                    <a:pt x="41842" y="11613"/>
                  </a:lnTo>
                  <a:lnTo>
                    <a:pt x="43208" y="11613"/>
                  </a:lnTo>
                  <a:lnTo>
                    <a:pt x="43208" y="11784"/>
                  </a:lnTo>
                  <a:lnTo>
                    <a:pt x="42525" y="11955"/>
                  </a:lnTo>
                  <a:lnTo>
                    <a:pt x="41671" y="11955"/>
                  </a:lnTo>
                  <a:lnTo>
                    <a:pt x="41500" y="12126"/>
                  </a:lnTo>
                  <a:lnTo>
                    <a:pt x="41159" y="13492"/>
                  </a:lnTo>
                  <a:lnTo>
                    <a:pt x="40647" y="14517"/>
                  </a:lnTo>
                  <a:lnTo>
                    <a:pt x="40817" y="14858"/>
                  </a:lnTo>
                  <a:lnTo>
                    <a:pt x="40476" y="15200"/>
                  </a:lnTo>
                  <a:lnTo>
                    <a:pt x="40305" y="15200"/>
                  </a:lnTo>
                  <a:lnTo>
                    <a:pt x="40134" y="15712"/>
                  </a:lnTo>
                  <a:lnTo>
                    <a:pt x="40134" y="15541"/>
                  </a:lnTo>
                  <a:lnTo>
                    <a:pt x="39793" y="15541"/>
                  </a:lnTo>
                  <a:lnTo>
                    <a:pt x="38939" y="15883"/>
                  </a:lnTo>
                  <a:lnTo>
                    <a:pt x="37743" y="16054"/>
                  </a:lnTo>
                  <a:lnTo>
                    <a:pt x="37572" y="16054"/>
                  </a:lnTo>
                  <a:lnTo>
                    <a:pt x="35865" y="17762"/>
                  </a:lnTo>
                  <a:lnTo>
                    <a:pt x="35694" y="17762"/>
                  </a:lnTo>
                  <a:lnTo>
                    <a:pt x="35352" y="18103"/>
                  </a:lnTo>
                  <a:lnTo>
                    <a:pt x="35352" y="18274"/>
                  </a:lnTo>
                  <a:lnTo>
                    <a:pt x="35182" y="18445"/>
                  </a:lnTo>
                  <a:lnTo>
                    <a:pt x="35352" y="18445"/>
                  </a:lnTo>
                  <a:lnTo>
                    <a:pt x="36889" y="18274"/>
                  </a:lnTo>
                  <a:lnTo>
                    <a:pt x="35694" y="18786"/>
                  </a:lnTo>
                  <a:lnTo>
                    <a:pt x="34498" y="18957"/>
                  </a:lnTo>
                  <a:lnTo>
                    <a:pt x="34328" y="18957"/>
                  </a:lnTo>
                  <a:lnTo>
                    <a:pt x="33474" y="19469"/>
                  </a:lnTo>
                  <a:lnTo>
                    <a:pt x="32620" y="19982"/>
                  </a:lnTo>
                  <a:lnTo>
                    <a:pt x="32620" y="19982"/>
                  </a:lnTo>
                  <a:lnTo>
                    <a:pt x="33815" y="19128"/>
                  </a:lnTo>
                  <a:lnTo>
                    <a:pt x="33815" y="18957"/>
                  </a:lnTo>
                  <a:lnTo>
                    <a:pt x="32449" y="18616"/>
                  </a:lnTo>
                  <a:lnTo>
                    <a:pt x="32278" y="18786"/>
                  </a:lnTo>
                  <a:lnTo>
                    <a:pt x="31937" y="18957"/>
                  </a:lnTo>
                  <a:lnTo>
                    <a:pt x="29887" y="20323"/>
                  </a:lnTo>
                  <a:lnTo>
                    <a:pt x="29716" y="20494"/>
                  </a:lnTo>
                  <a:lnTo>
                    <a:pt x="29887" y="20665"/>
                  </a:lnTo>
                  <a:lnTo>
                    <a:pt x="30741" y="20665"/>
                  </a:lnTo>
                  <a:lnTo>
                    <a:pt x="31766" y="20494"/>
                  </a:lnTo>
                  <a:lnTo>
                    <a:pt x="31766" y="20323"/>
                  </a:lnTo>
                  <a:lnTo>
                    <a:pt x="32107" y="20153"/>
                  </a:lnTo>
                  <a:lnTo>
                    <a:pt x="32107" y="20323"/>
                  </a:lnTo>
                  <a:lnTo>
                    <a:pt x="31424" y="20836"/>
                  </a:lnTo>
                  <a:lnTo>
                    <a:pt x="30570" y="21177"/>
                  </a:lnTo>
                  <a:lnTo>
                    <a:pt x="29887" y="21177"/>
                  </a:lnTo>
                  <a:lnTo>
                    <a:pt x="29033" y="20836"/>
                  </a:lnTo>
                  <a:lnTo>
                    <a:pt x="28863" y="21006"/>
                  </a:lnTo>
                  <a:lnTo>
                    <a:pt x="28009" y="21348"/>
                  </a:lnTo>
                  <a:lnTo>
                    <a:pt x="27838" y="21519"/>
                  </a:lnTo>
                  <a:lnTo>
                    <a:pt x="28009" y="21690"/>
                  </a:lnTo>
                  <a:lnTo>
                    <a:pt x="28350" y="21690"/>
                  </a:lnTo>
                  <a:lnTo>
                    <a:pt x="27496" y="22202"/>
                  </a:lnTo>
                  <a:lnTo>
                    <a:pt x="26813" y="22544"/>
                  </a:lnTo>
                  <a:lnTo>
                    <a:pt x="25959" y="22544"/>
                  </a:lnTo>
                  <a:lnTo>
                    <a:pt x="24935" y="22373"/>
                  </a:lnTo>
                  <a:lnTo>
                    <a:pt x="23568" y="22714"/>
                  </a:lnTo>
                  <a:lnTo>
                    <a:pt x="23398" y="22714"/>
                  </a:lnTo>
                  <a:lnTo>
                    <a:pt x="23910" y="22544"/>
                  </a:lnTo>
                  <a:lnTo>
                    <a:pt x="24081" y="22544"/>
                  </a:lnTo>
                  <a:lnTo>
                    <a:pt x="24251" y="22373"/>
                  </a:lnTo>
                  <a:lnTo>
                    <a:pt x="24081" y="22202"/>
                  </a:lnTo>
                  <a:lnTo>
                    <a:pt x="22714" y="21690"/>
                  </a:lnTo>
                  <a:lnTo>
                    <a:pt x="22544" y="21690"/>
                  </a:lnTo>
                  <a:lnTo>
                    <a:pt x="20153" y="22202"/>
                  </a:lnTo>
                  <a:lnTo>
                    <a:pt x="19982" y="22202"/>
                  </a:lnTo>
                  <a:lnTo>
                    <a:pt x="20153" y="22373"/>
                  </a:lnTo>
                  <a:lnTo>
                    <a:pt x="21690" y="22885"/>
                  </a:lnTo>
                  <a:lnTo>
                    <a:pt x="23398" y="23056"/>
                  </a:lnTo>
                  <a:lnTo>
                    <a:pt x="24081" y="23056"/>
                  </a:lnTo>
                  <a:lnTo>
                    <a:pt x="22885" y="23227"/>
                  </a:lnTo>
                  <a:lnTo>
                    <a:pt x="21519" y="23227"/>
                  </a:lnTo>
                  <a:lnTo>
                    <a:pt x="20323" y="22885"/>
                  </a:lnTo>
                  <a:lnTo>
                    <a:pt x="19128" y="22373"/>
                  </a:lnTo>
                  <a:lnTo>
                    <a:pt x="18274" y="22373"/>
                  </a:lnTo>
                  <a:lnTo>
                    <a:pt x="18103" y="22544"/>
                  </a:lnTo>
                  <a:lnTo>
                    <a:pt x="18274" y="22714"/>
                  </a:lnTo>
                  <a:lnTo>
                    <a:pt x="19470" y="23227"/>
                  </a:lnTo>
                  <a:lnTo>
                    <a:pt x="20665" y="23739"/>
                  </a:lnTo>
                  <a:lnTo>
                    <a:pt x="21860" y="23910"/>
                  </a:lnTo>
                  <a:lnTo>
                    <a:pt x="23227" y="23910"/>
                  </a:lnTo>
                  <a:lnTo>
                    <a:pt x="22544" y="24081"/>
                  </a:lnTo>
                  <a:lnTo>
                    <a:pt x="21690" y="24081"/>
                  </a:lnTo>
                  <a:lnTo>
                    <a:pt x="20323" y="23739"/>
                  </a:lnTo>
                  <a:lnTo>
                    <a:pt x="18957" y="23227"/>
                  </a:lnTo>
                  <a:lnTo>
                    <a:pt x="17591" y="22544"/>
                  </a:lnTo>
                  <a:lnTo>
                    <a:pt x="17079" y="22544"/>
                  </a:lnTo>
                  <a:lnTo>
                    <a:pt x="17249" y="22373"/>
                  </a:lnTo>
                  <a:lnTo>
                    <a:pt x="17079" y="22202"/>
                  </a:lnTo>
                  <a:lnTo>
                    <a:pt x="16908" y="22031"/>
                  </a:lnTo>
                  <a:lnTo>
                    <a:pt x="16908" y="22031"/>
                  </a:lnTo>
                  <a:lnTo>
                    <a:pt x="17249" y="22202"/>
                  </a:lnTo>
                  <a:lnTo>
                    <a:pt x="17591" y="22373"/>
                  </a:lnTo>
                  <a:lnTo>
                    <a:pt x="18274" y="22373"/>
                  </a:lnTo>
                  <a:lnTo>
                    <a:pt x="18616" y="22202"/>
                  </a:lnTo>
                  <a:lnTo>
                    <a:pt x="18616" y="22031"/>
                  </a:lnTo>
                  <a:lnTo>
                    <a:pt x="17249" y="20836"/>
                  </a:lnTo>
                  <a:lnTo>
                    <a:pt x="18274" y="21519"/>
                  </a:lnTo>
                  <a:lnTo>
                    <a:pt x="19299" y="22031"/>
                  </a:lnTo>
                  <a:lnTo>
                    <a:pt x="19470" y="22031"/>
                  </a:lnTo>
                  <a:lnTo>
                    <a:pt x="21860" y="21519"/>
                  </a:lnTo>
                  <a:lnTo>
                    <a:pt x="22031" y="21348"/>
                  </a:lnTo>
                  <a:lnTo>
                    <a:pt x="22031" y="21177"/>
                  </a:lnTo>
                  <a:lnTo>
                    <a:pt x="21690" y="21177"/>
                  </a:lnTo>
                  <a:lnTo>
                    <a:pt x="20836" y="20665"/>
                  </a:lnTo>
                  <a:lnTo>
                    <a:pt x="22031" y="21177"/>
                  </a:lnTo>
                  <a:lnTo>
                    <a:pt x="22544" y="21348"/>
                  </a:lnTo>
                  <a:lnTo>
                    <a:pt x="24251" y="20836"/>
                  </a:lnTo>
                  <a:lnTo>
                    <a:pt x="24251" y="20665"/>
                  </a:lnTo>
                  <a:lnTo>
                    <a:pt x="24251" y="20494"/>
                  </a:lnTo>
                  <a:lnTo>
                    <a:pt x="22885" y="19811"/>
                  </a:lnTo>
                  <a:lnTo>
                    <a:pt x="24764" y="20665"/>
                  </a:lnTo>
                  <a:lnTo>
                    <a:pt x="24935" y="20665"/>
                  </a:lnTo>
                  <a:lnTo>
                    <a:pt x="26642" y="19982"/>
                  </a:lnTo>
                  <a:lnTo>
                    <a:pt x="26813" y="19811"/>
                  </a:lnTo>
                  <a:lnTo>
                    <a:pt x="26642" y="19640"/>
                  </a:lnTo>
                  <a:lnTo>
                    <a:pt x="26642" y="19469"/>
                  </a:lnTo>
                  <a:lnTo>
                    <a:pt x="25276" y="18616"/>
                  </a:lnTo>
                  <a:lnTo>
                    <a:pt x="25276" y="18616"/>
                  </a:lnTo>
                  <a:lnTo>
                    <a:pt x="26984" y="19640"/>
                  </a:lnTo>
                  <a:lnTo>
                    <a:pt x="27326" y="19640"/>
                  </a:lnTo>
                  <a:lnTo>
                    <a:pt x="30229" y="18103"/>
                  </a:lnTo>
                  <a:lnTo>
                    <a:pt x="30400" y="17932"/>
                  </a:lnTo>
                  <a:lnTo>
                    <a:pt x="30229" y="17762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30741" y="17762"/>
                  </a:lnTo>
                  <a:lnTo>
                    <a:pt x="30912" y="17762"/>
                  </a:lnTo>
                  <a:lnTo>
                    <a:pt x="32449" y="16566"/>
                  </a:lnTo>
                  <a:lnTo>
                    <a:pt x="33986" y="15371"/>
                  </a:lnTo>
                  <a:lnTo>
                    <a:pt x="32791" y="16566"/>
                  </a:lnTo>
                  <a:lnTo>
                    <a:pt x="31254" y="17762"/>
                  </a:lnTo>
                  <a:lnTo>
                    <a:pt x="31424" y="17932"/>
                  </a:lnTo>
                  <a:lnTo>
                    <a:pt x="32278" y="18274"/>
                  </a:lnTo>
                  <a:lnTo>
                    <a:pt x="32278" y="18103"/>
                  </a:lnTo>
                  <a:lnTo>
                    <a:pt x="33644" y="16908"/>
                  </a:lnTo>
                  <a:lnTo>
                    <a:pt x="34840" y="15541"/>
                  </a:lnTo>
                  <a:lnTo>
                    <a:pt x="34840" y="15371"/>
                  </a:lnTo>
                  <a:lnTo>
                    <a:pt x="34669" y="15371"/>
                  </a:lnTo>
                  <a:lnTo>
                    <a:pt x="34328" y="15200"/>
                  </a:lnTo>
                  <a:lnTo>
                    <a:pt x="34157" y="15200"/>
                  </a:lnTo>
                  <a:lnTo>
                    <a:pt x="33986" y="15371"/>
                  </a:lnTo>
                  <a:lnTo>
                    <a:pt x="33986" y="15200"/>
                  </a:lnTo>
                  <a:lnTo>
                    <a:pt x="33986" y="15029"/>
                  </a:lnTo>
                  <a:lnTo>
                    <a:pt x="32449" y="14858"/>
                  </a:lnTo>
                  <a:lnTo>
                    <a:pt x="34669" y="14858"/>
                  </a:lnTo>
                  <a:lnTo>
                    <a:pt x="34840" y="15029"/>
                  </a:lnTo>
                  <a:lnTo>
                    <a:pt x="35352" y="15029"/>
                  </a:lnTo>
                  <a:lnTo>
                    <a:pt x="36377" y="13321"/>
                  </a:lnTo>
                  <a:lnTo>
                    <a:pt x="37572" y="11443"/>
                  </a:lnTo>
                  <a:lnTo>
                    <a:pt x="37572" y="11272"/>
                  </a:lnTo>
                  <a:lnTo>
                    <a:pt x="37402" y="11101"/>
                  </a:lnTo>
                  <a:lnTo>
                    <a:pt x="37572" y="11101"/>
                  </a:lnTo>
                  <a:lnTo>
                    <a:pt x="37743" y="10930"/>
                  </a:lnTo>
                  <a:lnTo>
                    <a:pt x="37914" y="8881"/>
                  </a:lnTo>
                  <a:lnTo>
                    <a:pt x="38085" y="6490"/>
                  </a:lnTo>
                  <a:lnTo>
                    <a:pt x="37914" y="6319"/>
                  </a:lnTo>
                  <a:lnTo>
                    <a:pt x="37743" y="6490"/>
                  </a:lnTo>
                  <a:lnTo>
                    <a:pt x="37231" y="7685"/>
                  </a:lnTo>
                  <a:lnTo>
                    <a:pt x="36548" y="8881"/>
                  </a:lnTo>
                  <a:lnTo>
                    <a:pt x="35694" y="10076"/>
                  </a:lnTo>
                  <a:lnTo>
                    <a:pt x="34669" y="11443"/>
                  </a:lnTo>
                  <a:lnTo>
                    <a:pt x="34669" y="11613"/>
                  </a:lnTo>
                  <a:lnTo>
                    <a:pt x="34498" y="11955"/>
                  </a:lnTo>
                  <a:lnTo>
                    <a:pt x="34498" y="11784"/>
                  </a:lnTo>
                  <a:lnTo>
                    <a:pt x="34328" y="11955"/>
                  </a:lnTo>
                  <a:lnTo>
                    <a:pt x="32961" y="13321"/>
                  </a:lnTo>
                  <a:lnTo>
                    <a:pt x="31595" y="14688"/>
                  </a:lnTo>
                  <a:lnTo>
                    <a:pt x="28863" y="16908"/>
                  </a:lnTo>
                  <a:lnTo>
                    <a:pt x="28863" y="17078"/>
                  </a:lnTo>
                  <a:lnTo>
                    <a:pt x="29546" y="17420"/>
                  </a:lnTo>
                  <a:lnTo>
                    <a:pt x="29546" y="17420"/>
                  </a:lnTo>
                  <a:lnTo>
                    <a:pt x="28692" y="17078"/>
                  </a:lnTo>
                  <a:lnTo>
                    <a:pt x="28521" y="17078"/>
                  </a:lnTo>
                  <a:lnTo>
                    <a:pt x="28350" y="17215"/>
                  </a:lnTo>
                  <a:lnTo>
                    <a:pt x="28350" y="17078"/>
                  </a:lnTo>
                  <a:lnTo>
                    <a:pt x="28350" y="16908"/>
                  </a:lnTo>
                  <a:lnTo>
                    <a:pt x="28692" y="16908"/>
                  </a:lnTo>
                  <a:lnTo>
                    <a:pt x="30570" y="15371"/>
                  </a:lnTo>
                  <a:lnTo>
                    <a:pt x="32278" y="13663"/>
                  </a:lnTo>
                  <a:lnTo>
                    <a:pt x="33644" y="12297"/>
                  </a:lnTo>
                  <a:lnTo>
                    <a:pt x="34840" y="10760"/>
                  </a:lnTo>
                  <a:lnTo>
                    <a:pt x="35523" y="7344"/>
                  </a:lnTo>
                  <a:lnTo>
                    <a:pt x="35865" y="3928"/>
                  </a:lnTo>
                  <a:lnTo>
                    <a:pt x="35694" y="7002"/>
                  </a:lnTo>
                  <a:lnTo>
                    <a:pt x="35182" y="9735"/>
                  </a:lnTo>
                  <a:lnTo>
                    <a:pt x="35182" y="10076"/>
                  </a:lnTo>
                  <a:lnTo>
                    <a:pt x="35523" y="9906"/>
                  </a:lnTo>
                  <a:lnTo>
                    <a:pt x="36206" y="8710"/>
                  </a:lnTo>
                  <a:lnTo>
                    <a:pt x="36889" y="7344"/>
                  </a:lnTo>
                  <a:lnTo>
                    <a:pt x="37572" y="5978"/>
                  </a:lnTo>
                  <a:lnTo>
                    <a:pt x="38085" y="4611"/>
                  </a:lnTo>
                  <a:lnTo>
                    <a:pt x="38085" y="3245"/>
                  </a:lnTo>
                  <a:lnTo>
                    <a:pt x="38085" y="854"/>
                  </a:lnTo>
                  <a:close/>
                  <a:moveTo>
                    <a:pt x="854" y="18786"/>
                  </a:moveTo>
                  <a:lnTo>
                    <a:pt x="1879" y="19982"/>
                  </a:lnTo>
                  <a:lnTo>
                    <a:pt x="2904" y="20494"/>
                  </a:lnTo>
                  <a:lnTo>
                    <a:pt x="2733" y="20494"/>
                  </a:lnTo>
                  <a:lnTo>
                    <a:pt x="2562" y="20665"/>
                  </a:lnTo>
                  <a:lnTo>
                    <a:pt x="2562" y="20836"/>
                  </a:lnTo>
                  <a:lnTo>
                    <a:pt x="3416" y="21690"/>
                  </a:lnTo>
                  <a:lnTo>
                    <a:pt x="4441" y="22714"/>
                  </a:lnTo>
                  <a:lnTo>
                    <a:pt x="5465" y="23397"/>
                  </a:lnTo>
                  <a:lnTo>
                    <a:pt x="7515" y="24422"/>
                  </a:lnTo>
                  <a:lnTo>
                    <a:pt x="6490" y="24251"/>
                  </a:lnTo>
                  <a:lnTo>
                    <a:pt x="5636" y="23910"/>
                  </a:lnTo>
                  <a:lnTo>
                    <a:pt x="4953" y="23568"/>
                  </a:lnTo>
                  <a:lnTo>
                    <a:pt x="4099" y="22885"/>
                  </a:lnTo>
                  <a:lnTo>
                    <a:pt x="2733" y="21348"/>
                  </a:lnTo>
                  <a:lnTo>
                    <a:pt x="1367" y="19640"/>
                  </a:lnTo>
                  <a:lnTo>
                    <a:pt x="1025" y="19299"/>
                  </a:lnTo>
                  <a:lnTo>
                    <a:pt x="1025" y="19128"/>
                  </a:lnTo>
                  <a:lnTo>
                    <a:pt x="854" y="18786"/>
                  </a:lnTo>
                  <a:close/>
                  <a:moveTo>
                    <a:pt x="3587" y="20836"/>
                  </a:moveTo>
                  <a:lnTo>
                    <a:pt x="5465" y="21519"/>
                  </a:lnTo>
                  <a:lnTo>
                    <a:pt x="5636" y="21348"/>
                  </a:lnTo>
                  <a:lnTo>
                    <a:pt x="5978" y="21690"/>
                  </a:lnTo>
                  <a:lnTo>
                    <a:pt x="6149" y="21690"/>
                  </a:lnTo>
                  <a:lnTo>
                    <a:pt x="8539" y="22202"/>
                  </a:lnTo>
                  <a:lnTo>
                    <a:pt x="11101" y="22714"/>
                  </a:lnTo>
                  <a:lnTo>
                    <a:pt x="11272" y="22544"/>
                  </a:lnTo>
                  <a:lnTo>
                    <a:pt x="11272" y="22373"/>
                  </a:lnTo>
                  <a:lnTo>
                    <a:pt x="10077" y="21348"/>
                  </a:lnTo>
                  <a:lnTo>
                    <a:pt x="12297" y="22714"/>
                  </a:lnTo>
                  <a:lnTo>
                    <a:pt x="12297" y="22885"/>
                  </a:lnTo>
                  <a:lnTo>
                    <a:pt x="13834" y="22885"/>
                  </a:lnTo>
                  <a:lnTo>
                    <a:pt x="15371" y="23056"/>
                  </a:lnTo>
                  <a:lnTo>
                    <a:pt x="13663" y="23056"/>
                  </a:lnTo>
                  <a:lnTo>
                    <a:pt x="13492" y="23227"/>
                  </a:lnTo>
                  <a:lnTo>
                    <a:pt x="13663" y="23397"/>
                  </a:lnTo>
                  <a:lnTo>
                    <a:pt x="14517" y="23739"/>
                  </a:lnTo>
                  <a:lnTo>
                    <a:pt x="15542" y="24081"/>
                  </a:lnTo>
                  <a:lnTo>
                    <a:pt x="17591" y="24081"/>
                  </a:lnTo>
                  <a:lnTo>
                    <a:pt x="17079" y="24422"/>
                  </a:lnTo>
                  <a:lnTo>
                    <a:pt x="16395" y="24422"/>
                  </a:lnTo>
                  <a:lnTo>
                    <a:pt x="15712" y="24593"/>
                  </a:lnTo>
                  <a:lnTo>
                    <a:pt x="15200" y="24422"/>
                  </a:lnTo>
                  <a:lnTo>
                    <a:pt x="13663" y="23910"/>
                  </a:lnTo>
                  <a:lnTo>
                    <a:pt x="12126" y="23056"/>
                  </a:lnTo>
                  <a:lnTo>
                    <a:pt x="9564" y="22714"/>
                  </a:lnTo>
                  <a:lnTo>
                    <a:pt x="7344" y="22373"/>
                  </a:lnTo>
                  <a:lnTo>
                    <a:pt x="7173" y="22373"/>
                  </a:lnTo>
                  <a:lnTo>
                    <a:pt x="7173" y="22544"/>
                  </a:lnTo>
                  <a:lnTo>
                    <a:pt x="7344" y="22714"/>
                  </a:lnTo>
                  <a:lnTo>
                    <a:pt x="7856" y="23056"/>
                  </a:lnTo>
                  <a:lnTo>
                    <a:pt x="8710" y="23739"/>
                  </a:lnTo>
                  <a:lnTo>
                    <a:pt x="9735" y="24081"/>
                  </a:lnTo>
                  <a:lnTo>
                    <a:pt x="11784" y="24934"/>
                  </a:lnTo>
                  <a:lnTo>
                    <a:pt x="12467" y="25105"/>
                  </a:lnTo>
                  <a:lnTo>
                    <a:pt x="11614" y="25105"/>
                  </a:lnTo>
                  <a:lnTo>
                    <a:pt x="10760" y="24934"/>
                  </a:lnTo>
                  <a:lnTo>
                    <a:pt x="9906" y="24764"/>
                  </a:lnTo>
                  <a:lnTo>
                    <a:pt x="9223" y="24251"/>
                  </a:lnTo>
                  <a:lnTo>
                    <a:pt x="7856" y="23227"/>
                  </a:lnTo>
                  <a:lnTo>
                    <a:pt x="6490" y="22031"/>
                  </a:lnTo>
                  <a:lnTo>
                    <a:pt x="4611" y="21348"/>
                  </a:lnTo>
                  <a:lnTo>
                    <a:pt x="3587" y="20836"/>
                  </a:lnTo>
                  <a:close/>
                  <a:moveTo>
                    <a:pt x="37743" y="0"/>
                  </a:moveTo>
                  <a:lnTo>
                    <a:pt x="37743" y="342"/>
                  </a:lnTo>
                  <a:lnTo>
                    <a:pt x="37743" y="3245"/>
                  </a:lnTo>
                  <a:lnTo>
                    <a:pt x="37743" y="4611"/>
                  </a:lnTo>
                  <a:lnTo>
                    <a:pt x="36889" y="6832"/>
                  </a:lnTo>
                  <a:lnTo>
                    <a:pt x="35694" y="9052"/>
                  </a:lnTo>
                  <a:lnTo>
                    <a:pt x="36035" y="5978"/>
                  </a:lnTo>
                  <a:lnTo>
                    <a:pt x="36206" y="2733"/>
                  </a:lnTo>
                  <a:lnTo>
                    <a:pt x="36206" y="2391"/>
                  </a:lnTo>
                  <a:lnTo>
                    <a:pt x="35694" y="2391"/>
                  </a:lnTo>
                  <a:lnTo>
                    <a:pt x="35523" y="2733"/>
                  </a:lnTo>
                  <a:lnTo>
                    <a:pt x="35523" y="4611"/>
                  </a:lnTo>
                  <a:lnTo>
                    <a:pt x="35352" y="6661"/>
                  </a:lnTo>
                  <a:lnTo>
                    <a:pt x="35011" y="8539"/>
                  </a:lnTo>
                  <a:lnTo>
                    <a:pt x="34669" y="10589"/>
                  </a:lnTo>
                  <a:lnTo>
                    <a:pt x="33474" y="11955"/>
                  </a:lnTo>
                  <a:lnTo>
                    <a:pt x="32107" y="13492"/>
                  </a:lnTo>
                  <a:lnTo>
                    <a:pt x="30400" y="15029"/>
                  </a:lnTo>
                  <a:lnTo>
                    <a:pt x="28521" y="16566"/>
                  </a:lnTo>
                  <a:lnTo>
                    <a:pt x="27326" y="16225"/>
                  </a:lnTo>
                  <a:lnTo>
                    <a:pt x="27155" y="16225"/>
                  </a:lnTo>
                  <a:lnTo>
                    <a:pt x="26984" y="16395"/>
                  </a:lnTo>
                  <a:lnTo>
                    <a:pt x="26984" y="16566"/>
                  </a:lnTo>
                  <a:lnTo>
                    <a:pt x="27155" y="16737"/>
                  </a:lnTo>
                  <a:lnTo>
                    <a:pt x="28009" y="17078"/>
                  </a:lnTo>
                  <a:lnTo>
                    <a:pt x="26301" y="18274"/>
                  </a:lnTo>
                  <a:lnTo>
                    <a:pt x="26301" y="18616"/>
                  </a:lnTo>
                  <a:lnTo>
                    <a:pt x="26301" y="18786"/>
                  </a:lnTo>
                  <a:lnTo>
                    <a:pt x="25276" y="18274"/>
                  </a:lnTo>
                  <a:lnTo>
                    <a:pt x="24251" y="17932"/>
                  </a:lnTo>
                  <a:lnTo>
                    <a:pt x="24081" y="17932"/>
                  </a:lnTo>
                  <a:lnTo>
                    <a:pt x="23910" y="18103"/>
                  </a:lnTo>
                  <a:lnTo>
                    <a:pt x="23910" y="18445"/>
                  </a:lnTo>
                  <a:lnTo>
                    <a:pt x="24081" y="18445"/>
                  </a:lnTo>
                  <a:lnTo>
                    <a:pt x="25105" y="18957"/>
                  </a:lnTo>
                  <a:lnTo>
                    <a:pt x="26301" y="19811"/>
                  </a:lnTo>
                  <a:lnTo>
                    <a:pt x="24764" y="20323"/>
                  </a:lnTo>
                  <a:lnTo>
                    <a:pt x="23056" y="19469"/>
                  </a:lnTo>
                  <a:lnTo>
                    <a:pt x="21519" y="18445"/>
                  </a:lnTo>
                  <a:lnTo>
                    <a:pt x="21348" y="18274"/>
                  </a:lnTo>
                  <a:lnTo>
                    <a:pt x="21177" y="18445"/>
                  </a:lnTo>
                  <a:lnTo>
                    <a:pt x="21177" y="18616"/>
                  </a:lnTo>
                  <a:lnTo>
                    <a:pt x="21177" y="18786"/>
                  </a:lnTo>
                  <a:lnTo>
                    <a:pt x="22373" y="19811"/>
                  </a:lnTo>
                  <a:lnTo>
                    <a:pt x="23739" y="20665"/>
                  </a:lnTo>
                  <a:lnTo>
                    <a:pt x="22544" y="21006"/>
                  </a:lnTo>
                  <a:lnTo>
                    <a:pt x="22031" y="20836"/>
                  </a:lnTo>
                  <a:lnTo>
                    <a:pt x="20665" y="20153"/>
                  </a:lnTo>
                  <a:lnTo>
                    <a:pt x="18957" y="19640"/>
                  </a:lnTo>
                  <a:lnTo>
                    <a:pt x="18786" y="19811"/>
                  </a:lnTo>
                  <a:lnTo>
                    <a:pt x="18786" y="19982"/>
                  </a:lnTo>
                  <a:lnTo>
                    <a:pt x="18786" y="20153"/>
                  </a:lnTo>
                  <a:lnTo>
                    <a:pt x="18957" y="20153"/>
                  </a:lnTo>
                  <a:lnTo>
                    <a:pt x="20153" y="20665"/>
                  </a:lnTo>
                  <a:lnTo>
                    <a:pt x="21348" y="21348"/>
                  </a:lnTo>
                  <a:lnTo>
                    <a:pt x="19299" y="21690"/>
                  </a:lnTo>
                  <a:lnTo>
                    <a:pt x="17932" y="21006"/>
                  </a:lnTo>
                  <a:lnTo>
                    <a:pt x="16737" y="19811"/>
                  </a:lnTo>
                  <a:lnTo>
                    <a:pt x="16566" y="19640"/>
                  </a:lnTo>
                  <a:lnTo>
                    <a:pt x="16395" y="19811"/>
                  </a:lnTo>
                  <a:lnTo>
                    <a:pt x="16225" y="19982"/>
                  </a:lnTo>
                  <a:lnTo>
                    <a:pt x="16395" y="20153"/>
                  </a:lnTo>
                  <a:lnTo>
                    <a:pt x="17079" y="21177"/>
                  </a:lnTo>
                  <a:lnTo>
                    <a:pt x="18103" y="22031"/>
                  </a:lnTo>
                  <a:lnTo>
                    <a:pt x="17762" y="22031"/>
                  </a:lnTo>
                  <a:lnTo>
                    <a:pt x="17420" y="21860"/>
                  </a:lnTo>
                  <a:lnTo>
                    <a:pt x="14858" y="20836"/>
                  </a:lnTo>
                  <a:lnTo>
                    <a:pt x="14688" y="20836"/>
                  </a:lnTo>
                  <a:lnTo>
                    <a:pt x="14517" y="21006"/>
                  </a:lnTo>
                  <a:lnTo>
                    <a:pt x="14517" y="21177"/>
                  </a:lnTo>
                  <a:lnTo>
                    <a:pt x="14688" y="21177"/>
                  </a:lnTo>
                  <a:lnTo>
                    <a:pt x="16566" y="22202"/>
                  </a:lnTo>
                  <a:lnTo>
                    <a:pt x="13151" y="22544"/>
                  </a:lnTo>
                  <a:lnTo>
                    <a:pt x="12467" y="22544"/>
                  </a:lnTo>
                  <a:lnTo>
                    <a:pt x="10760" y="21519"/>
                  </a:lnTo>
                  <a:lnTo>
                    <a:pt x="9223" y="20494"/>
                  </a:lnTo>
                  <a:lnTo>
                    <a:pt x="8710" y="20153"/>
                  </a:lnTo>
                  <a:lnTo>
                    <a:pt x="8539" y="19982"/>
                  </a:lnTo>
                  <a:lnTo>
                    <a:pt x="8369" y="20153"/>
                  </a:lnTo>
                  <a:lnTo>
                    <a:pt x="8369" y="20323"/>
                  </a:lnTo>
                  <a:lnTo>
                    <a:pt x="8369" y="20494"/>
                  </a:lnTo>
                  <a:lnTo>
                    <a:pt x="9564" y="21519"/>
                  </a:lnTo>
                  <a:lnTo>
                    <a:pt x="10589" y="22202"/>
                  </a:lnTo>
                  <a:lnTo>
                    <a:pt x="10589" y="22202"/>
                  </a:lnTo>
                  <a:lnTo>
                    <a:pt x="8369" y="21860"/>
                  </a:lnTo>
                  <a:lnTo>
                    <a:pt x="6319" y="21348"/>
                  </a:lnTo>
                  <a:lnTo>
                    <a:pt x="4953" y="20153"/>
                  </a:lnTo>
                  <a:lnTo>
                    <a:pt x="4611" y="19811"/>
                  </a:lnTo>
                  <a:lnTo>
                    <a:pt x="4441" y="19640"/>
                  </a:lnTo>
                  <a:lnTo>
                    <a:pt x="4270" y="19811"/>
                  </a:lnTo>
                  <a:lnTo>
                    <a:pt x="4270" y="19982"/>
                  </a:lnTo>
                  <a:lnTo>
                    <a:pt x="4270" y="20153"/>
                  </a:lnTo>
                  <a:lnTo>
                    <a:pt x="4953" y="20836"/>
                  </a:lnTo>
                  <a:lnTo>
                    <a:pt x="3416" y="20323"/>
                  </a:lnTo>
                  <a:lnTo>
                    <a:pt x="2050" y="19640"/>
                  </a:lnTo>
                  <a:lnTo>
                    <a:pt x="1367" y="18786"/>
                  </a:lnTo>
                  <a:lnTo>
                    <a:pt x="513" y="18103"/>
                  </a:lnTo>
                  <a:lnTo>
                    <a:pt x="171" y="18103"/>
                  </a:lnTo>
                  <a:lnTo>
                    <a:pt x="0" y="18274"/>
                  </a:lnTo>
                  <a:lnTo>
                    <a:pt x="171" y="18445"/>
                  </a:lnTo>
                  <a:lnTo>
                    <a:pt x="342" y="18786"/>
                  </a:lnTo>
                  <a:lnTo>
                    <a:pt x="171" y="18786"/>
                  </a:lnTo>
                  <a:lnTo>
                    <a:pt x="0" y="18957"/>
                  </a:lnTo>
                  <a:lnTo>
                    <a:pt x="171" y="19128"/>
                  </a:lnTo>
                  <a:lnTo>
                    <a:pt x="1196" y="19982"/>
                  </a:lnTo>
                  <a:lnTo>
                    <a:pt x="2562" y="21690"/>
                  </a:lnTo>
                  <a:lnTo>
                    <a:pt x="3928" y="23227"/>
                  </a:lnTo>
                  <a:lnTo>
                    <a:pt x="4782" y="23910"/>
                  </a:lnTo>
                  <a:lnTo>
                    <a:pt x="5636" y="24251"/>
                  </a:lnTo>
                  <a:lnTo>
                    <a:pt x="6661" y="24593"/>
                  </a:lnTo>
                  <a:lnTo>
                    <a:pt x="7515" y="24764"/>
                  </a:lnTo>
                  <a:lnTo>
                    <a:pt x="7686" y="24764"/>
                  </a:lnTo>
                  <a:lnTo>
                    <a:pt x="7856" y="24593"/>
                  </a:lnTo>
                  <a:lnTo>
                    <a:pt x="7856" y="24251"/>
                  </a:lnTo>
                  <a:lnTo>
                    <a:pt x="7686" y="24251"/>
                  </a:lnTo>
                  <a:lnTo>
                    <a:pt x="5807" y="23056"/>
                  </a:lnTo>
                  <a:lnTo>
                    <a:pt x="4782" y="22373"/>
                  </a:lnTo>
                  <a:lnTo>
                    <a:pt x="3758" y="21519"/>
                  </a:lnTo>
                  <a:lnTo>
                    <a:pt x="3587" y="21348"/>
                  </a:lnTo>
                  <a:lnTo>
                    <a:pt x="4953" y="21860"/>
                  </a:lnTo>
                  <a:lnTo>
                    <a:pt x="6319" y="22373"/>
                  </a:lnTo>
                  <a:lnTo>
                    <a:pt x="7515" y="23568"/>
                  </a:lnTo>
                  <a:lnTo>
                    <a:pt x="8881" y="24593"/>
                  </a:lnTo>
                  <a:lnTo>
                    <a:pt x="9564" y="24934"/>
                  </a:lnTo>
                  <a:lnTo>
                    <a:pt x="10418" y="25276"/>
                  </a:lnTo>
                  <a:lnTo>
                    <a:pt x="11272" y="25447"/>
                  </a:lnTo>
                  <a:lnTo>
                    <a:pt x="12126" y="25618"/>
                  </a:lnTo>
                  <a:lnTo>
                    <a:pt x="12467" y="25447"/>
                  </a:lnTo>
                  <a:lnTo>
                    <a:pt x="12638" y="25447"/>
                  </a:lnTo>
                  <a:lnTo>
                    <a:pt x="12809" y="25276"/>
                  </a:lnTo>
                  <a:lnTo>
                    <a:pt x="12638" y="24934"/>
                  </a:lnTo>
                  <a:lnTo>
                    <a:pt x="12467" y="24764"/>
                  </a:lnTo>
                  <a:lnTo>
                    <a:pt x="11955" y="24593"/>
                  </a:lnTo>
                  <a:lnTo>
                    <a:pt x="9906" y="23910"/>
                  </a:lnTo>
                  <a:lnTo>
                    <a:pt x="9052" y="23397"/>
                  </a:lnTo>
                  <a:lnTo>
                    <a:pt x="8027" y="22885"/>
                  </a:lnTo>
                  <a:lnTo>
                    <a:pt x="8027" y="22885"/>
                  </a:lnTo>
                  <a:lnTo>
                    <a:pt x="9906" y="23227"/>
                  </a:lnTo>
                  <a:lnTo>
                    <a:pt x="11955" y="23397"/>
                  </a:lnTo>
                  <a:lnTo>
                    <a:pt x="13321" y="24081"/>
                  </a:lnTo>
                  <a:lnTo>
                    <a:pt x="14688" y="24593"/>
                  </a:lnTo>
                  <a:lnTo>
                    <a:pt x="15371" y="24764"/>
                  </a:lnTo>
                  <a:lnTo>
                    <a:pt x="16225" y="24934"/>
                  </a:lnTo>
                  <a:lnTo>
                    <a:pt x="16908" y="24764"/>
                  </a:lnTo>
                  <a:lnTo>
                    <a:pt x="17762" y="24422"/>
                  </a:lnTo>
                  <a:lnTo>
                    <a:pt x="17932" y="24251"/>
                  </a:lnTo>
                  <a:lnTo>
                    <a:pt x="17932" y="24081"/>
                  </a:lnTo>
                  <a:lnTo>
                    <a:pt x="17762" y="23910"/>
                  </a:lnTo>
                  <a:lnTo>
                    <a:pt x="17591" y="23739"/>
                  </a:lnTo>
                  <a:lnTo>
                    <a:pt x="16054" y="23739"/>
                  </a:lnTo>
                  <a:lnTo>
                    <a:pt x="14688" y="23397"/>
                  </a:lnTo>
                  <a:lnTo>
                    <a:pt x="16225" y="23397"/>
                  </a:lnTo>
                  <a:lnTo>
                    <a:pt x="16395" y="23227"/>
                  </a:lnTo>
                  <a:lnTo>
                    <a:pt x="16566" y="23056"/>
                  </a:lnTo>
                  <a:lnTo>
                    <a:pt x="16395" y="22885"/>
                  </a:lnTo>
                  <a:lnTo>
                    <a:pt x="17591" y="22885"/>
                  </a:lnTo>
                  <a:lnTo>
                    <a:pt x="18957" y="23568"/>
                  </a:lnTo>
                  <a:lnTo>
                    <a:pt x="20494" y="24251"/>
                  </a:lnTo>
                  <a:lnTo>
                    <a:pt x="21177" y="24422"/>
                  </a:lnTo>
                  <a:lnTo>
                    <a:pt x="22031" y="24422"/>
                  </a:lnTo>
                  <a:lnTo>
                    <a:pt x="22714" y="24251"/>
                  </a:lnTo>
                  <a:lnTo>
                    <a:pt x="23568" y="24081"/>
                  </a:lnTo>
                  <a:lnTo>
                    <a:pt x="23739" y="23910"/>
                  </a:lnTo>
                  <a:lnTo>
                    <a:pt x="23739" y="23739"/>
                  </a:lnTo>
                  <a:lnTo>
                    <a:pt x="23739" y="23568"/>
                  </a:lnTo>
                  <a:lnTo>
                    <a:pt x="24251" y="23397"/>
                  </a:lnTo>
                  <a:lnTo>
                    <a:pt x="24422" y="23227"/>
                  </a:lnTo>
                  <a:lnTo>
                    <a:pt x="24422" y="23056"/>
                  </a:lnTo>
                  <a:lnTo>
                    <a:pt x="24422" y="22885"/>
                  </a:lnTo>
                  <a:lnTo>
                    <a:pt x="24935" y="22714"/>
                  </a:lnTo>
                  <a:lnTo>
                    <a:pt x="25959" y="22885"/>
                  </a:lnTo>
                  <a:lnTo>
                    <a:pt x="26813" y="22714"/>
                  </a:lnTo>
                  <a:lnTo>
                    <a:pt x="27667" y="22544"/>
                  </a:lnTo>
                  <a:lnTo>
                    <a:pt x="28521" y="22031"/>
                  </a:lnTo>
                  <a:lnTo>
                    <a:pt x="28692" y="21860"/>
                  </a:lnTo>
                  <a:lnTo>
                    <a:pt x="28692" y="21519"/>
                  </a:lnTo>
                  <a:lnTo>
                    <a:pt x="28521" y="21519"/>
                  </a:lnTo>
                  <a:lnTo>
                    <a:pt x="28863" y="21177"/>
                  </a:lnTo>
                  <a:lnTo>
                    <a:pt x="29887" y="21519"/>
                  </a:lnTo>
                  <a:lnTo>
                    <a:pt x="30741" y="21519"/>
                  </a:lnTo>
                  <a:lnTo>
                    <a:pt x="31595" y="21177"/>
                  </a:lnTo>
                  <a:lnTo>
                    <a:pt x="32278" y="20665"/>
                  </a:lnTo>
                  <a:lnTo>
                    <a:pt x="32449" y="20323"/>
                  </a:lnTo>
                  <a:lnTo>
                    <a:pt x="33474" y="19982"/>
                  </a:lnTo>
                  <a:lnTo>
                    <a:pt x="34498" y="19299"/>
                  </a:lnTo>
                  <a:lnTo>
                    <a:pt x="35865" y="19128"/>
                  </a:lnTo>
                  <a:lnTo>
                    <a:pt x="37060" y="18616"/>
                  </a:lnTo>
                  <a:lnTo>
                    <a:pt x="37231" y="18445"/>
                  </a:lnTo>
                  <a:lnTo>
                    <a:pt x="37231" y="18103"/>
                  </a:lnTo>
                  <a:lnTo>
                    <a:pt x="37060" y="17932"/>
                  </a:lnTo>
                  <a:lnTo>
                    <a:pt x="36889" y="17932"/>
                  </a:lnTo>
                  <a:lnTo>
                    <a:pt x="36035" y="18103"/>
                  </a:lnTo>
                  <a:lnTo>
                    <a:pt x="37743" y="16395"/>
                  </a:lnTo>
                  <a:lnTo>
                    <a:pt x="38768" y="16395"/>
                  </a:lnTo>
                  <a:lnTo>
                    <a:pt x="39451" y="16054"/>
                  </a:lnTo>
                  <a:lnTo>
                    <a:pt x="39109" y="16737"/>
                  </a:lnTo>
                  <a:lnTo>
                    <a:pt x="39109" y="16908"/>
                  </a:lnTo>
                  <a:lnTo>
                    <a:pt x="39280" y="17078"/>
                  </a:lnTo>
                  <a:lnTo>
                    <a:pt x="39622" y="17078"/>
                  </a:lnTo>
                  <a:lnTo>
                    <a:pt x="40647" y="15371"/>
                  </a:lnTo>
                  <a:lnTo>
                    <a:pt x="40988" y="15029"/>
                  </a:lnTo>
                  <a:lnTo>
                    <a:pt x="41159" y="14688"/>
                  </a:lnTo>
                  <a:lnTo>
                    <a:pt x="40988" y="14688"/>
                  </a:lnTo>
                  <a:lnTo>
                    <a:pt x="41500" y="13492"/>
                  </a:lnTo>
                  <a:lnTo>
                    <a:pt x="41842" y="12297"/>
                  </a:lnTo>
                  <a:lnTo>
                    <a:pt x="42696" y="12297"/>
                  </a:lnTo>
                  <a:lnTo>
                    <a:pt x="43379" y="11955"/>
                  </a:lnTo>
                  <a:lnTo>
                    <a:pt x="43550" y="11784"/>
                  </a:lnTo>
                  <a:lnTo>
                    <a:pt x="43550" y="11613"/>
                  </a:lnTo>
                  <a:lnTo>
                    <a:pt x="43379" y="11443"/>
                  </a:lnTo>
                  <a:lnTo>
                    <a:pt x="43208" y="11272"/>
                  </a:lnTo>
                  <a:lnTo>
                    <a:pt x="42184" y="11272"/>
                  </a:lnTo>
                  <a:lnTo>
                    <a:pt x="42354" y="9564"/>
                  </a:lnTo>
                  <a:lnTo>
                    <a:pt x="42867" y="9906"/>
                  </a:lnTo>
                  <a:lnTo>
                    <a:pt x="43379" y="10076"/>
                  </a:lnTo>
                  <a:lnTo>
                    <a:pt x="43721" y="9906"/>
                  </a:lnTo>
                  <a:lnTo>
                    <a:pt x="43891" y="9735"/>
                  </a:lnTo>
                  <a:lnTo>
                    <a:pt x="43891" y="9564"/>
                  </a:lnTo>
                  <a:lnTo>
                    <a:pt x="43891" y="9393"/>
                  </a:lnTo>
                  <a:lnTo>
                    <a:pt x="43208" y="8710"/>
                  </a:lnTo>
                  <a:lnTo>
                    <a:pt x="42525" y="8198"/>
                  </a:lnTo>
                  <a:lnTo>
                    <a:pt x="42525" y="6832"/>
                  </a:lnTo>
                  <a:lnTo>
                    <a:pt x="42696" y="6832"/>
                  </a:lnTo>
                  <a:lnTo>
                    <a:pt x="42867" y="6661"/>
                  </a:lnTo>
                  <a:lnTo>
                    <a:pt x="42867" y="6319"/>
                  </a:lnTo>
                  <a:lnTo>
                    <a:pt x="42354" y="5124"/>
                  </a:lnTo>
                  <a:lnTo>
                    <a:pt x="41671" y="3928"/>
                  </a:lnTo>
                  <a:lnTo>
                    <a:pt x="41500" y="3587"/>
                  </a:lnTo>
                  <a:lnTo>
                    <a:pt x="40647" y="2220"/>
                  </a:lnTo>
                  <a:lnTo>
                    <a:pt x="40134" y="1708"/>
                  </a:lnTo>
                  <a:lnTo>
                    <a:pt x="39622" y="1025"/>
                  </a:lnTo>
                  <a:lnTo>
                    <a:pt x="39109" y="1025"/>
                  </a:lnTo>
                  <a:lnTo>
                    <a:pt x="39109" y="1367"/>
                  </a:lnTo>
                  <a:lnTo>
                    <a:pt x="39109" y="1537"/>
                  </a:lnTo>
                  <a:lnTo>
                    <a:pt x="39622" y="2050"/>
                  </a:lnTo>
                  <a:lnTo>
                    <a:pt x="39451" y="2220"/>
                  </a:lnTo>
                  <a:lnTo>
                    <a:pt x="39451" y="2391"/>
                  </a:lnTo>
                  <a:lnTo>
                    <a:pt x="39963" y="4270"/>
                  </a:lnTo>
                  <a:lnTo>
                    <a:pt x="40305" y="5978"/>
                  </a:lnTo>
                  <a:lnTo>
                    <a:pt x="40134" y="6148"/>
                  </a:lnTo>
                  <a:lnTo>
                    <a:pt x="39963" y="6490"/>
                  </a:lnTo>
                  <a:lnTo>
                    <a:pt x="39963" y="6832"/>
                  </a:lnTo>
                  <a:lnTo>
                    <a:pt x="39622" y="6832"/>
                  </a:lnTo>
                  <a:lnTo>
                    <a:pt x="39451" y="3928"/>
                  </a:lnTo>
                  <a:lnTo>
                    <a:pt x="38939" y="1196"/>
                  </a:lnTo>
                  <a:lnTo>
                    <a:pt x="38768" y="1025"/>
                  </a:lnTo>
                  <a:lnTo>
                    <a:pt x="38597" y="1025"/>
                  </a:lnTo>
                  <a:lnTo>
                    <a:pt x="38426" y="1196"/>
                  </a:lnTo>
                  <a:lnTo>
                    <a:pt x="38256" y="171"/>
                  </a:lnTo>
                  <a:lnTo>
                    <a:pt x="380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4960" bIns="84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4" name="Google Shape;835;p32"/>
            <p:cNvSpPr/>
            <p:nvPr/>
          </p:nvSpPr>
          <p:spPr>
            <a:xfrm>
              <a:off x="8273160" y="1301760"/>
              <a:ext cx="25920" cy="4860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48600"/>
                <a:gd name="textAreaBottom" fmla="*/ 48960 h 48600"/>
              </a:gdLst>
              <a:ahLst/>
              <a:cxnLst/>
              <a:rect l="textAreaLeft" t="textAreaTop" r="textAreaRight" b="textAreaBottom"/>
              <a:pathLst>
                <a:path w="3929" h="7344">
                  <a:moveTo>
                    <a:pt x="3928" y="0"/>
                  </a:moveTo>
                  <a:lnTo>
                    <a:pt x="2562" y="3074"/>
                  </a:lnTo>
                  <a:lnTo>
                    <a:pt x="1708" y="4953"/>
                  </a:lnTo>
                  <a:lnTo>
                    <a:pt x="1196" y="5636"/>
                  </a:lnTo>
                  <a:lnTo>
                    <a:pt x="854" y="5807"/>
                  </a:lnTo>
                  <a:lnTo>
                    <a:pt x="2220" y="3074"/>
                  </a:lnTo>
                  <a:lnTo>
                    <a:pt x="2733" y="1708"/>
                  </a:lnTo>
                  <a:lnTo>
                    <a:pt x="3587" y="342"/>
                  </a:lnTo>
                  <a:lnTo>
                    <a:pt x="3587" y="342"/>
                  </a:lnTo>
                  <a:lnTo>
                    <a:pt x="2391" y="2220"/>
                  </a:lnTo>
                  <a:lnTo>
                    <a:pt x="1366" y="4099"/>
                  </a:lnTo>
                  <a:lnTo>
                    <a:pt x="815" y="5294"/>
                  </a:lnTo>
                  <a:lnTo>
                    <a:pt x="683" y="5294"/>
                  </a:lnTo>
                  <a:lnTo>
                    <a:pt x="171" y="6148"/>
                  </a:lnTo>
                  <a:lnTo>
                    <a:pt x="0" y="7344"/>
                  </a:lnTo>
                  <a:lnTo>
                    <a:pt x="171" y="7344"/>
                  </a:lnTo>
                  <a:lnTo>
                    <a:pt x="854" y="5977"/>
                  </a:lnTo>
                  <a:lnTo>
                    <a:pt x="1196" y="5977"/>
                  </a:lnTo>
                  <a:lnTo>
                    <a:pt x="1708" y="5294"/>
                  </a:lnTo>
                  <a:lnTo>
                    <a:pt x="2562" y="3416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5" name="Google Shape;836;p32"/>
            <p:cNvSpPr/>
            <p:nvPr/>
          </p:nvSpPr>
          <p:spPr>
            <a:xfrm>
              <a:off x="8272080" y="1300680"/>
              <a:ext cx="28080" cy="507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0760"/>
                <a:gd name="textAreaBottom" fmla="*/ 51120 h 50760"/>
              </a:gdLst>
              <a:ahLst/>
              <a:cxnLst/>
              <a:rect l="textAreaLeft" t="textAreaTop" r="textAreaRight" b="textAreaBottom"/>
              <a:pathLst>
                <a:path w="4270" h="7686">
                  <a:moveTo>
                    <a:pt x="2562" y="3245"/>
                  </a:moveTo>
                  <a:lnTo>
                    <a:pt x="1708" y="4953"/>
                  </a:lnTo>
                  <a:lnTo>
                    <a:pt x="1708" y="4782"/>
                  </a:lnTo>
                  <a:lnTo>
                    <a:pt x="2562" y="3245"/>
                  </a:lnTo>
                  <a:close/>
                  <a:moveTo>
                    <a:pt x="4099" y="0"/>
                  </a:moveTo>
                  <a:lnTo>
                    <a:pt x="3928" y="171"/>
                  </a:lnTo>
                  <a:lnTo>
                    <a:pt x="3758" y="342"/>
                  </a:lnTo>
                  <a:lnTo>
                    <a:pt x="3587" y="513"/>
                  </a:lnTo>
                  <a:lnTo>
                    <a:pt x="2391" y="2391"/>
                  </a:lnTo>
                  <a:lnTo>
                    <a:pt x="1367" y="4270"/>
                  </a:lnTo>
                  <a:lnTo>
                    <a:pt x="854" y="5124"/>
                  </a:lnTo>
                  <a:lnTo>
                    <a:pt x="854" y="5295"/>
                  </a:lnTo>
                  <a:lnTo>
                    <a:pt x="342" y="6319"/>
                  </a:lnTo>
                  <a:lnTo>
                    <a:pt x="0" y="7515"/>
                  </a:lnTo>
                  <a:lnTo>
                    <a:pt x="0" y="7685"/>
                  </a:lnTo>
                  <a:lnTo>
                    <a:pt x="513" y="7685"/>
                  </a:lnTo>
                  <a:lnTo>
                    <a:pt x="1025" y="6319"/>
                  </a:lnTo>
                  <a:lnTo>
                    <a:pt x="1367" y="6319"/>
                  </a:lnTo>
                  <a:lnTo>
                    <a:pt x="1537" y="6148"/>
                  </a:lnTo>
                  <a:lnTo>
                    <a:pt x="1879" y="5807"/>
                  </a:lnTo>
                  <a:lnTo>
                    <a:pt x="2562" y="4611"/>
                  </a:lnTo>
                  <a:lnTo>
                    <a:pt x="3928" y="1367"/>
                  </a:lnTo>
                  <a:lnTo>
                    <a:pt x="4270" y="342"/>
                  </a:lnTo>
                  <a:lnTo>
                    <a:pt x="4270" y="171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6" name="Google Shape;837;p32"/>
            <p:cNvSpPr/>
            <p:nvPr/>
          </p:nvSpPr>
          <p:spPr>
            <a:xfrm>
              <a:off x="8291160" y="128808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1"/>
                  </a:moveTo>
                  <a:lnTo>
                    <a:pt x="2050" y="1879"/>
                  </a:lnTo>
                  <a:lnTo>
                    <a:pt x="1025" y="3929"/>
                  </a:lnTo>
                  <a:lnTo>
                    <a:pt x="684" y="5124"/>
                  </a:lnTo>
                  <a:lnTo>
                    <a:pt x="342" y="6149"/>
                  </a:lnTo>
                  <a:lnTo>
                    <a:pt x="1" y="7174"/>
                  </a:lnTo>
                  <a:lnTo>
                    <a:pt x="1" y="8369"/>
                  </a:lnTo>
                  <a:lnTo>
                    <a:pt x="1" y="8711"/>
                  </a:lnTo>
                  <a:lnTo>
                    <a:pt x="171" y="8711"/>
                  </a:lnTo>
                  <a:lnTo>
                    <a:pt x="513" y="7686"/>
                  </a:lnTo>
                  <a:lnTo>
                    <a:pt x="513" y="7515"/>
                  </a:lnTo>
                  <a:lnTo>
                    <a:pt x="385" y="7515"/>
                  </a:lnTo>
                  <a:lnTo>
                    <a:pt x="684" y="6320"/>
                  </a:lnTo>
                  <a:lnTo>
                    <a:pt x="1025" y="5124"/>
                  </a:lnTo>
                  <a:lnTo>
                    <a:pt x="2050" y="2562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7" name="Google Shape;838;p32"/>
            <p:cNvSpPr/>
            <p:nvPr/>
          </p:nvSpPr>
          <p:spPr>
            <a:xfrm>
              <a:off x="8290080" y="128700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8" h="9053">
                  <a:moveTo>
                    <a:pt x="1367" y="4270"/>
                  </a:moveTo>
                  <a:lnTo>
                    <a:pt x="1026" y="5124"/>
                  </a:lnTo>
                  <a:lnTo>
                    <a:pt x="684" y="6491"/>
                  </a:lnTo>
                  <a:lnTo>
                    <a:pt x="342" y="7686"/>
                  </a:lnTo>
                  <a:lnTo>
                    <a:pt x="513" y="7857"/>
                  </a:lnTo>
                  <a:lnTo>
                    <a:pt x="342" y="8369"/>
                  </a:lnTo>
                  <a:lnTo>
                    <a:pt x="342" y="7345"/>
                  </a:lnTo>
                  <a:lnTo>
                    <a:pt x="513" y="6320"/>
                  </a:lnTo>
                  <a:lnTo>
                    <a:pt x="1367" y="4270"/>
                  </a:lnTo>
                  <a:close/>
                  <a:moveTo>
                    <a:pt x="3246" y="1"/>
                  </a:moveTo>
                  <a:lnTo>
                    <a:pt x="3075" y="342"/>
                  </a:lnTo>
                  <a:lnTo>
                    <a:pt x="1879" y="2221"/>
                  </a:lnTo>
                  <a:lnTo>
                    <a:pt x="1026" y="4270"/>
                  </a:lnTo>
                  <a:lnTo>
                    <a:pt x="172" y="6320"/>
                  </a:lnTo>
                  <a:lnTo>
                    <a:pt x="1" y="7345"/>
                  </a:lnTo>
                  <a:lnTo>
                    <a:pt x="1" y="8540"/>
                  </a:lnTo>
                  <a:lnTo>
                    <a:pt x="1" y="8711"/>
                  </a:lnTo>
                  <a:lnTo>
                    <a:pt x="1" y="8882"/>
                  </a:lnTo>
                  <a:lnTo>
                    <a:pt x="172" y="9052"/>
                  </a:lnTo>
                  <a:lnTo>
                    <a:pt x="513" y="9052"/>
                  </a:lnTo>
                  <a:lnTo>
                    <a:pt x="513" y="8882"/>
                  </a:lnTo>
                  <a:lnTo>
                    <a:pt x="855" y="7857"/>
                  </a:lnTo>
                  <a:lnTo>
                    <a:pt x="855" y="7686"/>
                  </a:lnTo>
                  <a:lnTo>
                    <a:pt x="1367" y="5295"/>
                  </a:lnTo>
                  <a:lnTo>
                    <a:pt x="1879" y="3929"/>
                  </a:lnTo>
                  <a:lnTo>
                    <a:pt x="2392" y="2733"/>
                  </a:lnTo>
                  <a:lnTo>
                    <a:pt x="3587" y="342"/>
                  </a:lnTo>
                  <a:lnTo>
                    <a:pt x="3587" y="172"/>
                  </a:lnTo>
                  <a:lnTo>
                    <a:pt x="35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8" name="Google Shape;839;p32"/>
            <p:cNvSpPr/>
            <p:nvPr/>
          </p:nvSpPr>
          <p:spPr>
            <a:xfrm>
              <a:off x="8300160" y="1285920"/>
              <a:ext cx="21240" cy="5760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57600"/>
                <a:gd name="textAreaBottom" fmla="*/ 57960 h 57600"/>
              </a:gdLst>
              <a:ahLst/>
              <a:cxnLst/>
              <a:rect l="textAreaLeft" t="textAreaTop" r="textAreaRight" b="textAreaBottom"/>
              <a:pathLst>
                <a:path w="3246" h="8711">
                  <a:moveTo>
                    <a:pt x="3246" y="0"/>
                  </a:moveTo>
                  <a:lnTo>
                    <a:pt x="1367" y="4270"/>
                  </a:lnTo>
                  <a:lnTo>
                    <a:pt x="513" y="6319"/>
                  </a:lnTo>
                  <a:lnTo>
                    <a:pt x="172" y="7515"/>
                  </a:lnTo>
                  <a:lnTo>
                    <a:pt x="1" y="8710"/>
                  </a:lnTo>
                  <a:lnTo>
                    <a:pt x="172" y="8710"/>
                  </a:lnTo>
                  <a:lnTo>
                    <a:pt x="513" y="8198"/>
                  </a:lnTo>
                  <a:lnTo>
                    <a:pt x="855" y="7685"/>
                  </a:lnTo>
                  <a:lnTo>
                    <a:pt x="855" y="7515"/>
                  </a:lnTo>
                  <a:lnTo>
                    <a:pt x="342" y="8027"/>
                  </a:lnTo>
                  <a:lnTo>
                    <a:pt x="855" y="6490"/>
                  </a:lnTo>
                  <a:lnTo>
                    <a:pt x="1367" y="4953"/>
                  </a:lnTo>
                  <a:lnTo>
                    <a:pt x="324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0" bIns="28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9" name="Google Shape;840;p32"/>
            <p:cNvSpPr/>
            <p:nvPr/>
          </p:nvSpPr>
          <p:spPr>
            <a:xfrm>
              <a:off x="8299080" y="1284840"/>
              <a:ext cx="23400" cy="5976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59760"/>
                <a:gd name="textAreaBottom" fmla="*/ 60120 h 59760"/>
              </a:gdLst>
              <a:ahLst/>
              <a:cxnLst/>
              <a:rect l="textAreaLeft" t="textAreaTop" r="textAreaRight" b="textAreaBottom"/>
              <a:pathLst>
                <a:path w="3587" h="9052">
                  <a:moveTo>
                    <a:pt x="3416" y="0"/>
                  </a:moveTo>
                  <a:lnTo>
                    <a:pt x="3245" y="171"/>
                  </a:lnTo>
                  <a:lnTo>
                    <a:pt x="2220" y="2562"/>
                  </a:lnTo>
                  <a:lnTo>
                    <a:pt x="854" y="5636"/>
                  </a:lnTo>
                  <a:lnTo>
                    <a:pt x="342" y="7173"/>
                  </a:lnTo>
                  <a:lnTo>
                    <a:pt x="0" y="8881"/>
                  </a:lnTo>
                  <a:lnTo>
                    <a:pt x="171" y="9052"/>
                  </a:lnTo>
                  <a:lnTo>
                    <a:pt x="512" y="9052"/>
                  </a:lnTo>
                  <a:lnTo>
                    <a:pt x="512" y="8881"/>
                  </a:lnTo>
                  <a:lnTo>
                    <a:pt x="854" y="8369"/>
                  </a:lnTo>
                  <a:lnTo>
                    <a:pt x="1196" y="8027"/>
                  </a:lnTo>
                  <a:lnTo>
                    <a:pt x="1196" y="7856"/>
                  </a:lnTo>
                  <a:lnTo>
                    <a:pt x="1196" y="7686"/>
                  </a:lnTo>
                  <a:lnTo>
                    <a:pt x="1025" y="7515"/>
                  </a:lnTo>
                  <a:lnTo>
                    <a:pt x="854" y="7686"/>
                  </a:lnTo>
                  <a:lnTo>
                    <a:pt x="854" y="7686"/>
                  </a:lnTo>
                  <a:lnTo>
                    <a:pt x="1708" y="5124"/>
                  </a:lnTo>
                  <a:lnTo>
                    <a:pt x="2733" y="2733"/>
                  </a:lnTo>
                  <a:lnTo>
                    <a:pt x="3587" y="342"/>
                  </a:lnTo>
                  <a:lnTo>
                    <a:pt x="3587" y="17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0" name="Google Shape;841;p32"/>
            <p:cNvSpPr/>
            <p:nvPr/>
          </p:nvSpPr>
          <p:spPr>
            <a:xfrm>
              <a:off x="8581680" y="1205280"/>
              <a:ext cx="6480" cy="212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21240"/>
                <a:gd name="textAreaBottom" fmla="*/ 21600 h 21240"/>
              </a:gdLst>
              <a:ahLst/>
              <a:cxnLst/>
              <a:rect l="textAreaLeft" t="textAreaTop" r="textAreaRight" b="textAreaBottom"/>
              <a:pathLst>
                <a:path w="1026" h="3246">
                  <a:moveTo>
                    <a:pt x="1026" y="1"/>
                  </a:moveTo>
                  <a:lnTo>
                    <a:pt x="342" y="1538"/>
                  </a:lnTo>
                  <a:lnTo>
                    <a:pt x="1" y="3075"/>
                  </a:lnTo>
                  <a:lnTo>
                    <a:pt x="1" y="3245"/>
                  </a:lnTo>
                  <a:lnTo>
                    <a:pt x="513" y="1708"/>
                  </a:lnTo>
                  <a:lnTo>
                    <a:pt x="102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0" bIns="10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1" name="Google Shape;842;p32"/>
            <p:cNvSpPr/>
            <p:nvPr/>
          </p:nvSpPr>
          <p:spPr>
            <a:xfrm>
              <a:off x="8580600" y="1204200"/>
              <a:ext cx="8640" cy="2340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23400"/>
                <a:gd name="textAreaBottom" fmla="*/ 23760 h 23400"/>
              </a:gdLst>
              <a:ahLst/>
              <a:cxnLst/>
              <a:rect l="textAreaLeft" t="textAreaTop" r="textAreaRight" b="textAreaBottom"/>
              <a:pathLst>
                <a:path w="1367" h="3588">
                  <a:moveTo>
                    <a:pt x="1025" y="1"/>
                  </a:moveTo>
                  <a:lnTo>
                    <a:pt x="1025" y="172"/>
                  </a:lnTo>
                  <a:lnTo>
                    <a:pt x="683" y="1025"/>
                  </a:lnTo>
                  <a:lnTo>
                    <a:pt x="171" y="2221"/>
                  </a:lnTo>
                  <a:lnTo>
                    <a:pt x="0" y="3246"/>
                  </a:lnTo>
                  <a:lnTo>
                    <a:pt x="0" y="3416"/>
                  </a:lnTo>
                  <a:lnTo>
                    <a:pt x="0" y="3587"/>
                  </a:lnTo>
                  <a:lnTo>
                    <a:pt x="171" y="3587"/>
                  </a:lnTo>
                  <a:lnTo>
                    <a:pt x="342" y="3416"/>
                  </a:lnTo>
                  <a:lnTo>
                    <a:pt x="683" y="2392"/>
                  </a:lnTo>
                  <a:lnTo>
                    <a:pt x="1025" y="1196"/>
                  </a:lnTo>
                  <a:lnTo>
                    <a:pt x="1366" y="342"/>
                  </a:lnTo>
                  <a:lnTo>
                    <a:pt x="1366" y="172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1880" bIns="11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2" name="Google Shape;843;p32"/>
            <p:cNvSpPr/>
            <p:nvPr/>
          </p:nvSpPr>
          <p:spPr>
            <a:xfrm>
              <a:off x="8663400" y="1149840"/>
              <a:ext cx="15480" cy="4968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2392" h="7515">
                  <a:moveTo>
                    <a:pt x="2050" y="0"/>
                  </a:moveTo>
                  <a:lnTo>
                    <a:pt x="683" y="3587"/>
                  </a:lnTo>
                  <a:lnTo>
                    <a:pt x="171" y="5465"/>
                  </a:lnTo>
                  <a:lnTo>
                    <a:pt x="0" y="7344"/>
                  </a:lnTo>
                  <a:lnTo>
                    <a:pt x="0" y="7515"/>
                  </a:lnTo>
                  <a:lnTo>
                    <a:pt x="342" y="7515"/>
                  </a:lnTo>
                  <a:lnTo>
                    <a:pt x="854" y="6148"/>
                  </a:lnTo>
                  <a:lnTo>
                    <a:pt x="1196" y="5636"/>
                  </a:lnTo>
                  <a:lnTo>
                    <a:pt x="1025" y="5807"/>
                  </a:lnTo>
                  <a:lnTo>
                    <a:pt x="1708" y="2904"/>
                  </a:lnTo>
                  <a:lnTo>
                    <a:pt x="2391" y="17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3" name="Google Shape;844;p32"/>
            <p:cNvSpPr/>
            <p:nvPr/>
          </p:nvSpPr>
          <p:spPr>
            <a:xfrm>
              <a:off x="8662320" y="1148760"/>
              <a:ext cx="17640" cy="5184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2733" h="7857">
                  <a:moveTo>
                    <a:pt x="2221" y="684"/>
                  </a:moveTo>
                  <a:lnTo>
                    <a:pt x="1708" y="3245"/>
                  </a:lnTo>
                  <a:lnTo>
                    <a:pt x="1025" y="5978"/>
                  </a:lnTo>
                  <a:lnTo>
                    <a:pt x="854" y="6319"/>
                  </a:lnTo>
                  <a:lnTo>
                    <a:pt x="342" y="7515"/>
                  </a:lnTo>
                  <a:lnTo>
                    <a:pt x="513" y="5807"/>
                  </a:lnTo>
                  <a:lnTo>
                    <a:pt x="1025" y="4099"/>
                  </a:lnTo>
                  <a:lnTo>
                    <a:pt x="2221" y="684"/>
                  </a:lnTo>
                  <a:close/>
                  <a:moveTo>
                    <a:pt x="2221" y="0"/>
                  </a:moveTo>
                  <a:lnTo>
                    <a:pt x="2050" y="171"/>
                  </a:lnTo>
                  <a:lnTo>
                    <a:pt x="684" y="3758"/>
                  </a:lnTo>
                  <a:lnTo>
                    <a:pt x="171" y="5636"/>
                  </a:lnTo>
                  <a:lnTo>
                    <a:pt x="0" y="7515"/>
                  </a:lnTo>
                  <a:lnTo>
                    <a:pt x="0" y="7686"/>
                  </a:lnTo>
                  <a:lnTo>
                    <a:pt x="171" y="7856"/>
                  </a:lnTo>
                  <a:lnTo>
                    <a:pt x="513" y="7856"/>
                  </a:lnTo>
                  <a:lnTo>
                    <a:pt x="684" y="7686"/>
                  </a:lnTo>
                  <a:lnTo>
                    <a:pt x="1196" y="6490"/>
                  </a:lnTo>
                  <a:lnTo>
                    <a:pt x="1537" y="5978"/>
                  </a:lnTo>
                  <a:lnTo>
                    <a:pt x="1537" y="5807"/>
                  </a:lnTo>
                  <a:lnTo>
                    <a:pt x="1537" y="5636"/>
                  </a:lnTo>
                  <a:lnTo>
                    <a:pt x="1367" y="5636"/>
                  </a:lnTo>
                  <a:lnTo>
                    <a:pt x="2221" y="2904"/>
                  </a:lnTo>
                  <a:lnTo>
                    <a:pt x="2733" y="342"/>
                  </a:lnTo>
                  <a:lnTo>
                    <a:pt x="2562" y="171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4" name="Google Shape;845;p32"/>
            <p:cNvSpPr/>
            <p:nvPr/>
          </p:nvSpPr>
          <p:spPr>
            <a:xfrm>
              <a:off x="8845200" y="1062360"/>
              <a:ext cx="9720" cy="5184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0 h 51840"/>
                <a:gd name="textAreaBottom" fmla="*/ 52200 h 51840"/>
              </a:gdLst>
              <a:ahLst/>
              <a:cxnLst/>
              <a:rect l="textAreaLeft" t="textAreaTop" r="textAreaRight" b="textAreaBottom"/>
              <a:pathLst>
                <a:path w="1538" h="7857">
                  <a:moveTo>
                    <a:pt x="1537" y="1"/>
                  </a:moveTo>
                  <a:lnTo>
                    <a:pt x="1367" y="172"/>
                  </a:lnTo>
                  <a:lnTo>
                    <a:pt x="684" y="3929"/>
                  </a:lnTo>
                  <a:lnTo>
                    <a:pt x="0" y="7686"/>
                  </a:lnTo>
                  <a:lnTo>
                    <a:pt x="0" y="7857"/>
                  </a:lnTo>
                  <a:lnTo>
                    <a:pt x="171" y="7857"/>
                  </a:lnTo>
                  <a:lnTo>
                    <a:pt x="854" y="5978"/>
                  </a:lnTo>
                  <a:lnTo>
                    <a:pt x="1367" y="4100"/>
                  </a:lnTo>
                  <a:lnTo>
                    <a:pt x="1537" y="2050"/>
                  </a:lnTo>
                  <a:lnTo>
                    <a:pt x="1537" y="172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920" bIns="25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5" name="Google Shape;846;p32"/>
            <p:cNvSpPr/>
            <p:nvPr/>
          </p:nvSpPr>
          <p:spPr>
            <a:xfrm>
              <a:off x="8843760" y="1061280"/>
              <a:ext cx="12240" cy="5400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1880" h="8198">
                  <a:moveTo>
                    <a:pt x="1708" y="1025"/>
                  </a:moveTo>
                  <a:lnTo>
                    <a:pt x="1538" y="2733"/>
                  </a:lnTo>
                  <a:lnTo>
                    <a:pt x="1367" y="4441"/>
                  </a:lnTo>
                  <a:lnTo>
                    <a:pt x="855" y="6148"/>
                  </a:lnTo>
                  <a:lnTo>
                    <a:pt x="342" y="7856"/>
                  </a:lnTo>
                  <a:lnTo>
                    <a:pt x="1025" y="4270"/>
                  </a:lnTo>
                  <a:lnTo>
                    <a:pt x="1708" y="1025"/>
                  </a:lnTo>
                  <a:close/>
                  <a:moveTo>
                    <a:pt x="1708" y="0"/>
                  </a:moveTo>
                  <a:lnTo>
                    <a:pt x="1538" y="171"/>
                  </a:lnTo>
                  <a:lnTo>
                    <a:pt x="1367" y="342"/>
                  </a:lnTo>
                  <a:lnTo>
                    <a:pt x="684" y="4270"/>
                  </a:lnTo>
                  <a:lnTo>
                    <a:pt x="1" y="7856"/>
                  </a:lnTo>
                  <a:lnTo>
                    <a:pt x="1" y="8027"/>
                  </a:lnTo>
                  <a:lnTo>
                    <a:pt x="171" y="8198"/>
                  </a:lnTo>
                  <a:lnTo>
                    <a:pt x="513" y="8198"/>
                  </a:lnTo>
                  <a:lnTo>
                    <a:pt x="513" y="8027"/>
                  </a:lnTo>
                  <a:lnTo>
                    <a:pt x="1367" y="5978"/>
                  </a:lnTo>
                  <a:lnTo>
                    <a:pt x="1708" y="3928"/>
                  </a:lnTo>
                  <a:lnTo>
                    <a:pt x="1879" y="2050"/>
                  </a:lnTo>
                  <a:lnTo>
                    <a:pt x="1879" y="342"/>
                  </a:lnTo>
                  <a:lnTo>
                    <a:pt x="1879" y="17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6" name="Google Shape;847;p32"/>
            <p:cNvSpPr/>
            <p:nvPr/>
          </p:nvSpPr>
          <p:spPr>
            <a:xfrm>
              <a:off x="8907480" y="1023840"/>
              <a:ext cx="2880" cy="3240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513" h="4954">
                  <a:moveTo>
                    <a:pt x="342" y="0"/>
                  </a:moveTo>
                  <a:lnTo>
                    <a:pt x="171" y="2562"/>
                  </a:lnTo>
                  <a:lnTo>
                    <a:pt x="0" y="4953"/>
                  </a:lnTo>
                  <a:lnTo>
                    <a:pt x="171" y="4953"/>
                  </a:lnTo>
                  <a:lnTo>
                    <a:pt x="342" y="3758"/>
                  </a:lnTo>
                  <a:lnTo>
                    <a:pt x="513" y="256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6200" bIns="16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7" name="Google Shape;848;p32"/>
            <p:cNvSpPr/>
            <p:nvPr/>
          </p:nvSpPr>
          <p:spPr>
            <a:xfrm>
              <a:off x="8906400" y="1022760"/>
              <a:ext cx="5400" cy="34920"/>
            </a:xfrm>
            <a:custGeom>
              <a:avLst/>
              <a:gdLst>
                <a:gd name="textAreaLeft" fmla="*/ 0 w 5400"/>
                <a:gd name="textAreaRight" fmla="*/ 5760 w 5400"/>
                <a:gd name="textAreaTop" fmla="*/ 0 h 34920"/>
                <a:gd name="textAreaBottom" fmla="*/ 35280 h 34920"/>
              </a:gdLst>
              <a:ahLst/>
              <a:cxnLst/>
              <a:rect l="textAreaLeft" t="textAreaTop" r="textAreaRight" b="textAreaBottom"/>
              <a:pathLst>
                <a:path w="855" h="5295">
                  <a:moveTo>
                    <a:pt x="342" y="1"/>
                  </a:moveTo>
                  <a:lnTo>
                    <a:pt x="342" y="171"/>
                  </a:lnTo>
                  <a:lnTo>
                    <a:pt x="171" y="2562"/>
                  </a:lnTo>
                  <a:lnTo>
                    <a:pt x="1" y="4953"/>
                  </a:lnTo>
                  <a:lnTo>
                    <a:pt x="1" y="5295"/>
                  </a:lnTo>
                  <a:lnTo>
                    <a:pt x="342" y="5295"/>
                  </a:lnTo>
                  <a:lnTo>
                    <a:pt x="513" y="5124"/>
                  </a:lnTo>
                  <a:lnTo>
                    <a:pt x="684" y="3929"/>
                  </a:lnTo>
                  <a:lnTo>
                    <a:pt x="855" y="2733"/>
                  </a:lnTo>
                  <a:lnTo>
                    <a:pt x="855" y="342"/>
                  </a:lnTo>
                  <a:lnTo>
                    <a:pt x="855" y="171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7640" bIns="17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8" name="Google Shape;849;p32"/>
            <p:cNvSpPr/>
            <p:nvPr/>
          </p:nvSpPr>
          <p:spPr>
            <a:xfrm>
              <a:off x="8712360" y="1145160"/>
              <a:ext cx="37080" cy="14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14400"/>
                <a:gd name="textAreaBottom" fmla="*/ 14760 h 14400"/>
              </a:gdLst>
              <a:ahLst/>
              <a:cxnLst/>
              <a:rect l="textAreaLeft" t="textAreaTop" r="textAreaRight" b="textAreaBottom"/>
              <a:pathLst>
                <a:path w="5637" h="2221">
                  <a:moveTo>
                    <a:pt x="1" y="0"/>
                  </a:moveTo>
                  <a:lnTo>
                    <a:pt x="1" y="171"/>
                  </a:lnTo>
                  <a:lnTo>
                    <a:pt x="1367" y="854"/>
                  </a:lnTo>
                  <a:lnTo>
                    <a:pt x="2733" y="1366"/>
                  </a:lnTo>
                  <a:lnTo>
                    <a:pt x="2733" y="1366"/>
                  </a:lnTo>
                  <a:lnTo>
                    <a:pt x="1367" y="683"/>
                  </a:lnTo>
                  <a:lnTo>
                    <a:pt x="1" y="0"/>
                  </a:lnTo>
                  <a:close/>
                  <a:moveTo>
                    <a:pt x="2733" y="1366"/>
                  </a:moveTo>
                  <a:lnTo>
                    <a:pt x="4100" y="1879"/>
                  </a:lnTo>
                  <a:lnTo>
                    <a:pt x="5637" y="2220"/>
                  </a:lnTo>
                  <a:lnTo>
                    <a:pt x="5637" y="2049"/>
                  </a:lnTo>
                  <a:lnTo>
                    <a:pt x="2733" y="13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200" bIns="7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9" name="Google Shape;850;p32"/>
            <p:cNvSpPr/>
            <p:nvPr/>
          </p:nvSpPr>
          <p:spPr>
            <a:xfrm>
              <a:off x="8711280" y="1145160"/>
              <a:ext cx="39240" cy="1548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15480"/>
                <a:gd name="textAreaBottom" fmla="*/ 15840 h 15480"/>
              </a:gdLst>
              <a:ahLst/>
              <a:cxnLst/>
              <a:rect l="textAreaLeft" t="textAreaTop" r="textAreaRight" b="textAreaBottom"/>
              <a:pathLst>
                <a:path w="5978" h="2392">
                  <a:moveTo>
                    <a:pt x="0" y="0"/>
                  </a:moveTo>
                  <a:lnTo>
                    <a:pt x="0" y="171"/>
                  </a:lnTo>
                  <a:lnTo>
                    <a:pt x="171" y="342"/>
                  </a:lnTo>
                  <a:lnTo>
                    <a:pt x="1537" y="1025"/>
                  </a:lnTo>
                  <a:lnTo>
                    <a:pt x="2903" y="1708"/>
                  </a:lnTo>
                  <a:lnTo>
                    <a:pt x="4270" y="2049"/>
                  </a:lnTo>
                  <a:lnTo>
                    <a:pt x="5636" y="2391"/>
                  </a:lnTo>
                  <a:lnTo>
                    <a:pt x="5807" y="2391"/>
                  </a:lnTo>
                  <a:lnTo>
                    <a:pt x="5977" y="2220"/>
                  </a:lnTo>
                  <a:lnTo>
                    <a:pt x="5977" y="2049"/>
                  </a:lnTo>
                  <a:lnTo>
                    <a:pt x="5807" y="2049"/>
                  </a:lnTo>
                  <a:lnTo>
                    <a:pt x="3074" y="1196"/>
                  </a:lnTo>
                  <a:lnTo>
                    <a:pt x="1708" y="68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920" bIns="7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320" name="Google Shape;851;p32"/>
          <p:cNvGrpSpPr/>
          <p:nvPr/>
        </p:nvGrpSpPr>
        <p:grpSpPr>
          <a:xfrm>
            <a:off x="288360" y="3664440"/>
            <a:ext cx="1217160" cy="1035720"/>
            <a:chOff x="288360" y="3664440"/>
            <a:chExt cx="1217160" cy="1035720"/>
          </a:xfrm>
        </p:grpSpPr>
        <p:sp>
          <p:nvSpPr>
            <p:cNvPr id="1321" name="Google Shape;852;p32"/>
            <p:cNvSpPr/>
            <p:nvPr/>
          </p:nvSpPr>
          <p:spPr>
            <a:xfrm rot="746400">
              <a:off x="426600" y="4109400"/>
              <a:ext cx="50040" cy="59040"/>
            </a:xfrm>
            <a:custGeom>
              <a:avLst/>
              <a:gdLst>
                <a:gd name="textAreaLeft" fmla="*/ 0 w 50040"/>
                <a:gd name="textAreaRight" fmla="*/ 50400 w 5004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2664" h="3141">
                  <a:moveTo>
                    <a:pt x="137" y="0"/>
                  </a:moveTo>
                  <a:lnTo>
                    <a:pt x="35" y="34"/>
                  </a:lnTo>
                  <a:lnTo>
                    <a:pt x="1" y="137"/>
                  </a:lnTo>
                  <a:lnTo>
                    <a:pt x="1" y="171"/>
                  </a:lnTo>
                  <a:lnTo>
                    <a:pt x="35" y="239"/>
                  </a:lnTo>
                  <a:lnTo>
                    <a:pt x="581" y="990"/>
                  </a:lnTo>
                  <a:lnTo>
                    <a:pt x="1162" y="1775"/>
                  </a:lnTo>
                  <a:lnTo>
                    <a:pt x="1503" y="2151"/>
                  </a:lnTo>
                  <a:lnTo>
                    <a:pt x="1810" y="2492"/>
                  </a:lnTo>
                  <a:lnTo>
                    <a:pt x="2152" y="2834"/>
                  </a:lnTo>
                  <a:lnTo>
                    <a:pt x="2527" y="3141"/>
                  </a:lnTo>
                  <a:lnTo>
                    <a:pt x="2595" y="3141"/>
                  </a:lnTo>
                  <a:lnTo>
                    <a:pt x="2630" y="3107"/>
                  </a:lnTo>
                  <a:lnTo>
                    <a:pt x="2664" y="3073"/>
                  </a:lnTo>
                  <a:lnTo>
                    <a:pt x="2630" y="3038"/>
                  </a:lnTo>
                  <a:lnTo>
                    <a:pt x="2356" y="2629"/>
                  </a:lnTo>
                  <a:lnTo>
                    <a:pt x="2083" y="2253"/>
                  </a:lnTo>
                  <a:lnTo>
                    <a:pt x="1435" y="1536"/>
                  </a:lnTo>
                  <a:lnTo>
                    <a:pt x="820" y="785"/>
                  </a:lnTo>
                  <a:lnTo>
                    <a:pt x="206" y="6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22" name="Google Shape;853;p32"/>
            <p:cNvSpPr/>
            <p:nvPr/>
          </p:nvSpPr>
          <p:spPr>
            <a:xfrm rot="746400">
              <a:off x="427680" y="4037760"/>
              <a:ext cx="36720" cy="7272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72720"/>
                <a:gd name="textAreaBottom" fmla="*/ 73080 h 72720"/>
              </a:gdLst>
              <a:ahLst/>
              <a:cxnLst/>
              <a:rect l="textAreaLeft" t="textAreaTop" r="textAreaRight" b="textAreaBottom"/>
              <a:pathLst>
                <a:path w="1947" h="3859">
                  <a:moveTo>
                    <a:pt x="35" y="0"/>
                  </a:moveTo>
                  <a:lnTo>
                    <a:pt x="1" y="34"/>
                  </a:lnTo>
                  <a:lnTo>
                    <a:pt x="1" y="69"/>
                  </a:lnTo>
                  <a:lnTo>
                    <a:pt x="377" y="1024"/>
                  </a:lnTo>
                  <a:lnTo>
                    <a:pt x="752" y="2014"/>
                  </a:lnTo>
                  <a:lnTo>
                    <a:pt x="957" y="2458"/>
                  </a:lnTo>
                  <a:lnTo>
                    <a:pt x="1196" y="2936"/>
                  </a:lnTo>
                  <a:lnTo>
                    <a:pt x="1469" y="3380"/>
                  </a:lnTo>
                  <a:lnTo>
                    <a:pt x="1742" y="3824"/>
                  </a:lnTo>
                  <a:lnTo>
                    <a:pt x="1776" y="3858"/>
                  </a:lnTo>
                  <a:lnTo>
                    <a:pt x="1810" y="3858"/>
                  </a:lnTo>
                  <a:lnTo>
                    <a:pt x="1913" y="3824"/>
                  </a:lnTo>
                  <a:lnTo>
                    <a:pt x="1947" y="3756"/>
                  </a:lnTo>
                  <a:lnTo>
                    <a:pt x="1947" y="3653"/>
                  </a:lnTo>
                  <a:lnTo>
                    <a:pt x="1776" y="3175"/>
                  </a:lnTo>
                  <a:lnTo>
                    <a:pt x="1537" y="2731"/>
                  </a:lnTo>
                  <a:lnTo>
                    <a:pt x="1059" y="1810"/>
                  </a:lnTo>
                  <a:lnTo>
                    <a:pt x="581" y="9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360" bIns="36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23" name="Google Shape;854;p32"/>
            <p:cNvSpPr/>
            <p:nvPr/>
          </p:nvSpPr>
          <p:spPr>
            <a:xfrm rot="746400">
              <a:off x="465480" y="4059360"/>
              <a:ext cx="4320" cy="6840"/>
            </a:xfrm>
            <a:custGeom>
              <a:avLst/>
              <a:gdLst>
                <a:gd name="textAreaLeft" fmla="*/ 0 w 4320"/>
                <a:gd name="textAreaRight" fmla="*/ 4680 w 4320"/>
                <a:gd name="textAreaTop" fmla="*/ 0 h 6840"/>
                <a:gd name="textAreaBottom" fmla="*/ 7200 h 6840"/>
              </a:gdLst>
              <a:ahLst/>
              <a:cxnLst/>
              <a:rect l="textAreaLeft" t="textAreaTop" r="textAreaRight" b="textAreaBottom"/>
              <a:pathLst>
                <a:path w="240" h="377">
                  <a:moveTo>
                    <a:pt x="137" y="1"/>
                  </a:moveTo>
                  <a:lnTo>
                    <a:pt x="35" y="35"/>
                  </a:lnTo>
                  <a:lnTo>
                    <a:pt x="1" y="69"/>
                  </a:lnTo>
                  <a:lnTo>
                    <a:pt x="1" y="137"/>
                  </a:lnTo>
                  <a:lnTo>
                    <a:pt x="35" y="308"/>
                  </a:lnTo>
                  <a:lnTo>
                    <a:pt x="69" y="342"/>
                  </a:lnTo>
                  <a:lnTo>
                    <a:pt x="103" y="376"/>
                  </a:lnTo>
                  <a:lnTo>
                    <a:pt x="137" y="376"/>
                  </a:lnTo>
                  <a:lnTo>
                    <a:pt x="171" y="308"/>
                  </a:lnTo>
                  <a:lnTo>
                    <a:pt x="240" y="137"/>
                  </a:lnTo>
                  <a:lnTo>
                    <a:pt x="240" y="103"/>
                  </a:lnTo>
                  <a:lnTo>
                    <a:pt x="205" y="3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1324" name="Google Shape;855;p32"/>
            <p:cNvGrpSpPr/>
            <p:nvPr/>
          </p:nvGrpSpPr>
          <p:grpSpPr>
            <a:xfrm>
              <a:off x="288360" y="3664440"/>
              <a:ext cx="1217160" cy="1035720"/>
              <a:chOff x="288360" y="3664440"/>
              <a:chExt cx="1217160" cy="1035720"/>
            </a:xfrm>
          </p:grpSpPr>
          <p:sp>
            <p:nvSpPr>
              <p:cNvPr id="1325" name="Google Shape;856;p32"/>
              <p:cNvSpPr/>
              <p:nvPr/>
            </p:nvSpPr>
            <p:spPr>
              <a:xfrm rot="745800">
                <a:off x="348480" y="3723480"/>
                <a:ext cx="619200" cy="628920"/>
              </a:xfrm>
              <a:custGeom>
                <a:avLst/>
                <a:gdLst>
                  <a:gd name="textAreaLeft" fmla="*/ 0 w 619200"/>
                  <a:gd name="textAreaRight" fmla="*/ 619560 w 619200"/>
                  <a:gd name="textAreaTop" fmla="*/ 0 h 628920"/>
                  <a:gd name="textAreaBottom" fmla="*/ 629280 h 628920"/>
                </a:gdLst>
                <a:ahLst/>
                <a:cxnLst/>
                <a:rect l="textAreaLeft" t="textAreaTop" r="textAreaRight" b="textAreaBottom"/>
                <a:pathLst>
                  <a:path w="32673" h="33185">
                    <a:moveTo>
                      <a:pt x="13008" y="0"/>
                    </a:moveTo>
                    <a:lnTo>
                      <a:pt x="12564" y="35"/>
                    </a:lnTo>
                    <a:lnTo>
                      <a:pt x="12120" y="69"/>
                    </a:lnTo>
                    <a:lnTo>
                      <a:pt x="11710" y="103"/>
                    </a:lnTo>
                    <a:lnTo>
                      <a:pt x="11301" y="205"/>
                    </a:lnTo>
                    <a:lnTo>
                      <a:pt x="10857" y="308"/>
                    </a:lnTo>
                    <a:lnTo>
                      <a:pt x="10481" y="410"/>
                    </a:lnTo>
                    <a:lnTo>
                      <a:pt x="9662" y="717"/>
                    </a:lnTo>
                    <a:lnTo>
                      <a:pt x="8911" y="1059"/>
                    </a:lnTo>
                    <a:lnTo>
                      <a:pt x="8160" y="1503"/>
                    </a:lnTo>
                    <a:lnTo>
                      <a:pt x="7443" y="1981"/>
                    </a:lnTo>
                    <a:lnTo>
                      <a:pt x="6760" y="2527"/>
                    </a:lnTo>
                    <a:lnTo>
                      <a:pt x="5941" y="3175"/>
                    </a:lnTo>
                    <a:lnTo>
                      <a:pt x="5155" y="3892"/>
                    </a:lnTo>
                    <a:lnTo>
                      <a:pt x="4370" y="4643"/>
                    </a:lnTo>
                    <a:lnTo>
                      <a:pt x="3585" y="5463"/>
                    </a:lnTo>
                    <a:lnTo>
                      <a:pt x="2868" y="6282"/>
                    </a:lnTo>
                    <a:lnTo>
                      <a:pt x="2185" y="7136"/>
                    </a:lnTo>
                    <a:lnTo>
                      <a:pt x="1605" y="8023"/>
                    </a:lnTo>
                    <a:lnTo>
                      <a:pt x="1332" y="8501"/>
                    </a:lnTo>
                    <a:lnTo>
                      <a:pt x="1093" y="8945"/>
                    </a:lnTo>
                    <a:lnTo>
                      <a:pt x="888" y="9355"/>
                    </a:lnTo>
                    <a:lnTo>
                      <a:pt x="717" y="9764"/>
                    </a:lnTo>
                    <a:lnTo>
                      <a:pt x="444" y="10584"/>
                    </a:lnTo>
                    <a:lnTo>
                      <a:pt x="239" y="11471"/>
                    </a:lnTo>
                    <a:lnTo>
                      <a:pt x="69" y="12325"/>
                    </a:lnTo>
                    <a:lnTo>
                      <a:pt x="0" y="13247"/>
                    </a:lnTo>
                    <a:lnTo>
                      <a:pt x="0" y="14168"/>
                    </a:lnTo>
                    <a:lnTo>
                      <a:pt x="34" y="15056"/>
                    </a:lnTo>
                    <a:lnTo>
                      <a:pt x="103" y="15978"/>
                    </a:lnTo>
                    <a:lnTo>
                      <a:pt x="239" y="16900"/>
                    </a:lnTo>
                    <a:lnTo>
                      <a:pt x="444" y="17821"/>
                    </a:lnTo>
                    <a:lnTo>
                      <a:pt x="649" y="18709"/>
                    </a:lnTo>
                    <a:lnTo>
                      <a:pt x="922" y="19597"/>
                    </a:lnTo>
                    <a:lnTo>
                      <a:pt x="1229" y="20450"/>
                    </a:lnTo>
                    <a:lnTo>
                      <a:pt x="1571" y="21304"/>
                    </a:lnTo>
                    <a:lnTo>
                      <a:pt x="1912" y="22089"/>
                    </a:lnTo>
                    <a:lnTo>
                      <a:pt x="2288" y="22874"/>
                    </a:lnTo>
                    <a:lnTo>
                      <a:pt x="2766" y="23728"/>
                    </a:lnTo>
                    <a:lnTo>
                      <a:pt x="3312" y="24615"/>
                    </a:lnTo>
                    <a:lnTo>
                      <a:pt x="3858" y="25435"/>
                    </a:lnTo>
                    <a:lnTo>
                      <a:pt x="4473" y="26254"/>
                    </a:lnTo>
                    <a:lnTo>
                      <a:pt x="5121" y="27039"/>
                    </a:lnTo>
                    <a:lnTo>
                      <a:pt x="5804" y="27790"/>
                    </a:lnTo>
                    <a:lnTo>
                      <a:pt x="6487" y="28507"/>
                    </a:lnTo>
                    <a:lnTo>
                      <a:pt x="7238" y="29190"/>
                    </a:lnTo>
                    <a:lnTo>
                      <a:pt x="8023" y="29839"/>
                    </a:lnTo>
                    <a:lnTo>
                      <a:pt x="8843" y="30419"/>
                    </a:lnTo>
                    <a:lnTo>
                      <a:pt x="9696" y="30965"/>
                    </a:lnTo>
                    <a:lnTo>
                      <a:pt x="10550" y="31443"/>
                    </a:lnTo>
                    <a:lnTo>
                      <a:pt x="11471" y="31887"/>
                    </a:lnTo>
                    <a:lnTo>
                      <a:pt x="12393" y="32262"/>
                    </a:lnTo>
                    <a:lnTo>
                      <a:pt x="13383" y="32570"/>
                    </a:lnTo>
                    <a:lnTo>
                      <a:pt x="14373" y="32843"/>
                    </a:lnTo>
                    <a:lnTo>
                      <a:pt x="15295" y="33014"/>
                    </a:lnTo>
                    <a:lnTo>
                      <a:pt x="16217" y="33116"/>
                    </a:lnTo>
                    <a:lnTo>
                      <a:pt x="17173" y="33184"/>
                    </a:lnTo>
                    <a:lnTo>
                      <a:pt x="18094" y="33184"/>
                    </a:lnTo>
                    <a:lnTo>
                      <a:pt x="19016" y="33150"/>
                    </a:lnTo>
                    <a:lnTo>
                      <a:pt x="19938" y="33048"/>
                    </a:lnTo>
                    <a:lnTo>
                      <a:pt x="20860" y="32877"/>
                    </a:lnTo>
                    <a:lnTo>
                      <a:pt x="21747" y="32638"/>
                    </a:lnTo>
                    <a:lnTo>
                      <a:pt x="22635" y="32365"/>
                    </a:lnTo>
                    <a:lnTo>
                      <a:pt x="23489" y="32023"/>
                    </a:lnTo>
                    <a:lnTo>
                      <a:pt x="24308" y="31614"/>
                    </a:lnTo>
                    <a:lnTo>
                      <a:pt x="25093" y="31136"/>
                    </a:lnTo>
                    <a:lnTo>
                      <a:pt x="25878" y="30624"/>
                    </a:lnTo>
                    <a:lnTo>
                      <a:pt x="26595" y="30043"/>
                    </a:lnTo>
                    <a:lnTo>
                      <a:pt x="27312" y="29395"/>
                    </a:lnTo>
                    <a:lnTo>
                      <a:pt x="27961" y="28712"/>
                    </a:lnTo>
                    <a:lnTo>
                      <a:pt x="28678" y="27824"/>
                    </a:lnTo>
                    <a:lnTo>
                      <a:pt x="29361" y="26903"/>
                    </a:lnTo>
                    <a:lnTo>
                      <a:pt x="29975" y="25912"/>
                    </a:lnTo>
                    <a:lnTo>
                      <a:pt x="30521" y="24922"/>
                    </a:lnTo>
                    <a:lnTo>
                      <a:pt x="30999" y="23898"/>
                    </a:lnTo>
                    <a:lnTo>
                      <a:pt x="31409" y="22840"/>
                    </a:lnTo>
                    <a:lnTo>
                      <a:pt x="31784" y="21747"/>
                    </a:lnTo>
                    <a:lnTo>
                      <a:pt x="32092" y="20655"/>
                    </a:lnTo>
                    <a:lnTo>
                      <a:pt x="32331" y="19528"/>
                    </a:lnTo>
                    <a:lnTo>
                      <a:pt x="32501" y="18402"/>
                    </a:lnTo>
                    <a:lnTo>
                      <a:pt x="32638" y="17275"/>
                    </a:lnTo>
                    <a:lnTo>
                      <a:pt x="32672" y="16114"/>
                    </a:lnTo>
                    <a:lnTo>
                      <a:pt x="32672" y="14988"/>
                    </a:lnTo>
                    <a:lnTo>
                      <a:pt x="32604" y="13827"/>
                    </a:lnTo>
                    <a:lnTo>
                      <a:pt x="32467" y="12700"/>
                    </a:lnTo>
                    <a:lnTo>
                      <a:pt x="32297" y="11574"/>
                    </a:lnTo>
                    <a:lnTo>
                      <a:pt x="32228" y="11471"/>
                    </a:lnTo>
                    <a:lnTo>
                      <a:pt x="32160" y="11369"/>
                    </a:lnTo>
                    <a:lnTo>
                      <a:pt x="32058" y="11335"/>
                    </a:lnTo>
                    <a:lnTo>
                      <a:pt x="31921" y="11369"/>
                    </a:lnTo>
                    <a:lnTo>
                      <a:pt x="31819" y="11403"/>
                    </a:lnTo>
                    <a:lnTo>
                      <a:pt x="31750" y="11471"/>
                    </a:lnTo>
                    <a:lnTo>
                      <a:pt x="31682" y="11574"/>
                    </a:lnTo>
                    <a:lnTo>
                      <a:pt x="31682" y="11710"/>
                    </a:lnTo>
                    <a:lnTo>
                      <a:pt x="31819" y="12871"/>
                    </a:lnTo>
                    <a:lnTo>
                      <a:pt x="31887" y="14066"/>
                    </a:lnTo>
                    <a:lnTo>
                      <a:pt x="31887" y="15261"/>
                    </a:lnTo>
                    <a:lnTo>
                      <a:pt x="31853" y="16456"/>
                    </a:lnTo>
                    <a:lnTo>
                      <a:pt x="31716" y="17651"/>
                    </a:lnTo>
                    <a:lnTo>
                      <a:pt x="31546" y="18811"/>
                    </a:lnTo>
                    <a:lnTo>
                      <a:pt x="31307" y="20006"/>
                    </a:lnTo>
                    <a:lnTo>
                      <a:pt x="30999" y="21167"/>
                    </a:lnTo>
                    <a:lnTo>
                      <a:pt x="30658" y="22294"/>
                    </a:lnTo>
                    <a:lnTo>
                      <a:pt x="30214" y="23420"/>
                    </a:lnTo>
                    <a:lnTo>
                      <a:pt x="29702" y="24479"/>
                    </a:lnTo>
                    <a:lnTo>
                      <a:pt x="29122" y="25537"/>
                    </a:lnTo>
                    <a:lnTo>
                      <a:pt x="28814" y="26015"/>
                    </a:lnTo>
                    <a:lnTo>
                      <a:pt x="28473" y="26527"/>
                    </a:lnTo>
                    <a:lnTo>
                      <a:pt x="28132" y="27005"/>
                    </a:lnTo>
                    <a:lnTo>
                      <a:pt x="27756" y="27449"/>
                    </a:lnTo>
                    <a:lnTo>
                      <a:pt x="27380" y="27927"/>
                    </a:lnTo>
                    <a:lnTo>
                      <a:pt x="26971" y="28336"/>
                    </a:lnTo>
                    <a:lnTo>
                      <a:pt x="26561" y="28780"/>
                    </a:lnTo>
                    <a:lnTo>
                      <a:pt x="26117" y="29190"/>
                    </a:lnTo>
                    <a:lnTo>
                      <a:pt x="25673" y="29565"/>
                    </a:lnTo>
                    <a:lnTo>
                      <a:pt x="25196" y="29907"/>
                    </a:lnTo>
                    <a:lnTo>
                      <a:pt x="24718" y="30248"/>
                    </a:lnTo>
                    <a:lnTo>
                      <a:pt x="24240" y="30555"/>
                    </a:lnTo>
                    <a:lnTo>
                      <a:pt x="23727" y="30829"/>
                    </a:lnTo>
                    <a:lnTo>
                      <a:pt x="23215" y="31102"/>
                    </a:lnTo>
                    <a:lnTo>
                      <a:pt x="22703" y="31307"/>
                    </a:lnTo>
                    <a:lnTo>
                      <a:pt x="22157" y="31511"/>
                    </a:lnTo>
                    <a:lnTo>
                      <a:pt x="21645" y="31716"/>
                    </a:lnTo>
                    <a:lnTo>
                      <a:pt x="21099" y="31853"/>
                    </a:lnTo>
                    <a:lnTo>
                      <a:pt x="20552" y="31989"/>
                    </a:lnTo>
                    <a:lnTo>
                      <a:pt x="19972" y="32126"/>
                    </a:lnTo>
                    <a:lnTo>
                      <a:pt x="19426" y="32194"/>
                    </a:lnTo>
                    <a:lnTo>
                      <a:pt x="18846" y="32262"/>
                    </a:lnTo>
                    <a:lnTo>
                      <a:pt x="18299" y="32297"/>
                    </a:lnTo>
                    <a:lnTo>
                      <a:pt x="17719" y="32331"/>
                    </a:lnTo>
                    <a:lnTo>
                      <a:pt x="17173" y="32331"/>
                    </a:lnTo>
                    <a:lnTo>
                      <a:pt x="16592" y="32297"/>
                    </a:lnTo>
                    <a:lnTo>
                      <a:pt x="16012" y="32228"/>
                    </a:lnTo>
                    <a:lnTo>
                      <a:pt x="15466" y="32160"/>
                    </a:lnTo>
                    <a:lnTo>
                      <a:pt x="14885" y="32092"/>
                    </a:lnTo>
                    <a:lnTo>
                      <a:pt x="14339" y="31955"/>
                    </a:lnTo>
                    <a:lnTo>
                      <a:pt x="13793" y="31853"/>
                    </a:lnTo>
                    <a:lnTo>
                      <a:pt x="13212" y="31682"/>
                    </a:lnTo>
                    <a:lnTo>
                      <a:pt x="12666" y="31511"/>
                    </a:lnTo>
                    <a:lnTo>
                      <a:pt x="12120" y="31307"/>
                    </a:lnTo>
                    <a:lnTo>
                      <a:pt x="11608" y="31102"/>
                    </a:lnTo>
                    <a:lnTo>
                      <a:pt x="11062" y="30863"/>
                    </a:lnTo>
                    <a:lnTo>
                      <a:pt x="10550" y="30624"/>
                    </a:lnTo>
                    <a:lnTo>
                      <a:pt x="10037" y="30351"/>
                    </a:lnTo>
                    <a:lnTo>
                      <a:pt x="9559" y="30078"/>
                    </a:lnTo>
                    <a:lnTo>
                      <a:pt x="9082" y="29770"/>
                    </a:lnTo>
                    <a:lnTo>
                      <a:pt x="8160" y="29122"/>
                    </a:lnTo>
                    <a:lnTo>
                      <a:pt x="7238" y="28371"/>
                    </a:lnTo>
                    <a:lnTo>
                      <a:pt x="6384" y="27585"/>
                    </a:lnTo>
                    <a:lnTo>
                      <a:pt x="5565" y="26732"/>
                    </a:lnTo>
                    <a:lnTo>
                      <a:pt x="4780" y="25844"/>
                    </a:lnTo>
                    <a:lnTo>
                      <a:pt x="4029" y="24888"/>
                    </a:lnTo>
                    <a:lnTo>
                      <a:pt x="3380" y="23864"/>
                    </a:lnTo>
                    <a:lnTo>
                      <a:pt x="2732" y="22840"/>
                    </a:lnTo>
                    <a:lnTo>
                      <a:pt x="2185" y="21747"/>
                    </a:lnTo>
                    <a:lnTo>
                      <a:pt x="1707" y="20655"/>
                    </a:lnTo>
                    <a:lnTo>
                      <a:pt x="1264" y="19528"/>
                    </a:lnTo>
                    <a:lnTo>
                      <a:pt x="1093" y="18948"/>
                    </a:lnTo>
                    <a:lnTo>
                      <a:pt x="956" y="18402"/>
                    </a:lnTo>
                    <a:lnTo>
                      <a:pt x="820" y="17821"/>
                    </a:lnTo>
                    <a:lnTo>
                      <a:pt x="683" y="17241"/>
                    </a:lnTo>
                    <a:lnTo>
                      <a:pt x="581" y="16661"/>
                    </a:lnTo>
                    <a:lnTo>
                      <a:pt x="512" y="16080"/>
                    </a:lnTo>
                    <a:lnTo>
                      <a:pt x="478" y="15500"/>
                    </a:lnTo>
                    <a:lnTo>
                      <a:pt x="444" y="14920"/>
                    </a:lnTo>
                    <a:lnTo>
                      <a:pt x="444" y="14339"/>
                    </a:lnTo>
                    <a:lnTo>
                      <a:pt x="478" y="13759"/>
                    </a:lnTo>
                    <a:lnTo>
                      <a:pt x="547" y="13178"/>
                    </a:lnTo>
                    <a:lnTo>
                      <a:pt x="649" y="12598"/>
                    </a:lnTo>
                    <a:lnTo>
                      <a:pt x="786" y="12018"/>
                    </a:lnTo>
                    <a:lnTo>
                      <a:pt x="956" y="11471"/>
                    </a:lnTo>
                    <a:lnTo>
                      <a:pt x="1127" y="10959"/>
                    </a:lnTo>
                    <a:lnTo>
                      <a:pt x="1366" y="10413"/>
                    </a:lnTo>
                    <a:lnTo>
                      <a:pt x="1605" y="9901"/>
                    </a:lnTo>
                    <a:lnTo>
                      <a:pt x="1878" y="9423"/>
                    </a:lnTo>
                    <a:lnTo>
                      <a:pt x="2185" y="8911"/>
                    </a:lnTo>
                    <a:lnTo>
                      <a:pt x="2493" y="8433"/>
                    </a:lnTo>
                    <a:lnTo>
                      <a:pt x="3175" y="7511"/>
                    </a:lnTo>
                    <a:lnTo>
                      <a:pt x="3926" y="6624"/>
                    </a:lnTo>
                    <a:lnTo>
                      <a:pt x="4712" y="5770"/>
                    </a:lnTo>
                    <a:lnTo>
                      <a:pt x="5565" y="4882"/>
                    </a:lnTo>
                    <a:lnTo>
                      <a:pt x="6453" y="3995"/>
                    </a:lnTo>
                    <a:lnTo>
                      <a:pt x="7409" y="3175"/>
                    </a:lnTo>
                    <a:lnTo>
                      <a:pt x="7887" y="2800"/>
                    </a:lnTo>
                    <a:lnTo>
                      <a:pt x="8399" y="2459"/>
                    </a:lnTo>
                    <a:lnTo>
                      <a:pt x="8911" y="2117"/>
                    </a:lnTo>
                    <a:lnTo>
                      <a:pt x="9457" y="1810"/>
                    </a:lnTo>
                    <a:lnTo>
                      <a:pt x="10003" y="1537"/>
                    </a:lnTo>
                    <a:lnTo>
                      <a:pt x="10550" y="1264"/>
                    </a:lnTo>
                    <a:lnTo>
                      <a:pt x="11130" y="1059"/>
                    </a:lnTo>
                    <a:lnTo>
                      <a:pt x="11744" y="922"/>
                    </a:lnTo>
                    <a:lnTo>
                      <a:pt x="12359" y="786"/>
                    </a:lnTo>
                    <a:lnTo>
                      <a:pt x="12973" y="717"/>
                    </a:lnTo>
                    <a:lnTo>
                      <a:pt x="13110" y="683"/>
                    </a:lnTo>
                    <a:lnTo>
                      <a:pt x="13247" y="581"/>
                    </a:lnTo>
                    <a:lnTo>
                      <a:pt x="13315" y="478"/>
                    </a:lnTo>
                    <a:lnTo>
                      <a:pt x="13349" y="342"/>
                    </a:lnTo>
                    <a:lnTo>
                      <a:pt x="13315" y="239"/>
                    </a:lnTo>
                    <a:lnTo>
                      <a:pt x="13281" y="137"/>
                    </a:lnTo>
                    <a:lnTo>
                      <a:pt x="13178" y="35"/>
                    </a:lnTo>
                    <a:lnTo>
                      <a:pt x="1300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26" name="Google Shape;857;p32"/>
              <p:cNvSpPr/>
              <p:nvPr/>
            </p:nvSpPr>
            <p:spPr>
              <a:xfrm rot="745800">
                <a:off x="683640" y="3763440"/>
                <a:ext cx="279360" cy="149040"/>
              </a:xfrm>
              <a:custGeom>
                <a:avLst/>
                <a:gdLst>
                  <a:gd name="textAreaLeft" fmla="*/ 0 w 279360"/>
                  <a:gd name="textAreaRight" fmla="*/ 279720 w 27936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14749" h="7887">
                    <a:moveTo>
                      <a:pt x="2015" y="0"/>
                    </a:moveTo>
                    <a:lnTo>
                      <a:pt x="1400" y="35"/>
                    </a:lnTo>
                    <a:lnTo>
                      <a:pt x="786" y="69"/>
                    </a:lnTo>
                    <a:lnTo>
                      <a:pt x="171" y="137"/>
                    </a:lnTo>
                    <a:lnTo>
                      <a:pt x="69" y="171"/>
                    </a:lnTo>
                    <a:lnTo>
                      <a:pt x="35" y="239"/>
                    </a:lnTo>
                    <a:lnTo>
                      <a:pt x="1" y="308"/>
                    </a:lnTo>
                    <a:lnTo>
                      <a:pt x="1" y="376"/>
                    </a:lnTo>
                    <a:lnTo>
                      <a:pt x="35" y="444"/>
                    </a:lnTo>
                    <a:lnTo>
                      <a:pt x="103" y="478"/>
                    </a:lnTo>
                    <a:lnTo>
                      <a:pt x="171" y="513"/>
                    </a:lnTo>
                    <a:lnTo>
                      <a:pt x="240" y="547"/>
                    </a:lnTo>
                    <a:lnTo>
                      <a:pt x="1264" y="478"/>
                    </a:lnTo>
                    <a:lnTo>
                      <a:pt x="2288" y="513"/>
                    </a:lnTo>
                    <a:lnTo>
                      <a:pt x="3312" y="615"/>
                    </a:lnTo>
                    <a:lnTo>
                      <a:pt x="4336" y="820"/>
                    </a:lnTo>
                    <a:lnTo>
                      <a:pt x="5360" y="1059"/>
                    </a:lnTo>
                    <a:lnTo>
                      <a:pt x="6351" y="1366"/>
                    </a:lnTo>
                    <a:lnTo>
                      <a:pt x="7341" y="1742"/>
                    </a:lnTo>
                    <a:lnTo>
                      <a:pt x="8297" y="2185"/>
                    </a:lnTo>
                    <a:lnTo>
                      <a:pt x="9218" y="2697"/>
                    </a:lnTo>
                    <a:lnTo>
                      <a:pt x="10106" y="3278"/>
                    </a:lnTo>
                    <a:lnTo>
                      <a:pt x="10959" y="3892"/>
                    </a:lnTo>
                    <a:lnTo>
                      <a:pt x="11745" y="4541"/>
                    </a:lnTo>
                    <a:lnTo>
                      <a:pt x="12462" y="5292"/>
                    </a:lnTo>
                    <a:lnTo>
                      <a:pt x="12803" y="5668"/>
                    </a:lnTo>
                    <a:lnTo>
                      <a:pt x="13144" y="6043"/>
                    </a:lnTo>
                    <a:lnTo>
                      <a:pt x="13452" y="6453"/>
                    </a:lnTo>
                    <a:lnTo>
                      <a:pt x="13725" y="6863"/>
                    </a:lnTo>
                    <a:lnTo>
                      <a:pt x="13998" y="7306"/>
                    </a:lnTo>
                    <a:lnTo>
                      <a:pt x="14237" y="7750"/>
                    </a:lnTo>
                    <a:lnTo>
                      <a:pt x="14271" y="7818"/>
                    </a:lnTo>
                    <a:lnTo>
                      <a:pt x="14373" y="7853"/>
                    </a:lnTo>
                    <a:lnTo>
                      <a:pt x="14442" y="7887"/>
                    </a:lnTo>
                    <a:lnTo>
                      <a:pt x="14544" y="7887"/>
                    </a:lnTo>
                    <a:lnTo>
                      <a:pt x="14612" y="7853"/>
                    </a:lnTo>
                    <a:lnTo>
                      <a:pt x="14681" y="7784"/>
                    </a:lnTo>
                    <a:lnTo>
                      <a:pt x="14749" y="7716"/>
                    </a:lnTo>
                    <a:lnTo>
                      <a:pt x="14749" y="7614"/>
                    </a:lnTo>
                    <a:lnTo>
                      <a:pt x="14749" y="7101"/>
                    </a:lnTo>
                    <a:lnTo>
                      <a:pt x="14647" y="6589"/>
                    </a:lnTo>
                    <a:lnTo>
                      <a:pt x="14510" y="6111"/>
                    </a:lnTo>
                    <a:lnTo>
                      <a:pt x="14305" y="5668"/>
                    </a:lnTo>
                    <a:lnTo>
                      <a:pt x="14066" y="5224"/>
                    </a:lnTo>
                    <a:lnTo>
                      <a:pt x="13759" y="4814"/>
                    </a:lnTo>
                    <a:lnTo>
                      <a:pt x="13452" y="4439"/>
                    </a:lnTo>
                    <a:lnTo>
                      <a:pt x="13076" y="4063"/>
                    </a:lnTo>
                    <a:lnTo>
                      <a:pt x="12701" y="3722"/>
                    </a:lnTo>
                    <a:lnTo>
                      <a:pt x="12291" y="3380"/>
                    </a:lnTo>
                    <a:lnTo>
                      <a:pt x="11847" y="3073"/>
                    </a:lnTo>
                    <a:lnTo>
                      <a:pt x="11437" y="2766"/>
                    </a:lnTo>
                    <a:lnTo>
                      <a:pt x="10516" y="2254"/>
                    </a:lnTo>
                    <a:lnTo>
                      <a:pt x="9662" y="1810"/>
                    </a:lnTo>
                    <a:lnTo>
                      <a:pt x="8535" y="1298"/>
                    </a:lnTo>
                    <a:lnTo>
                      <a:pt x="7375" y="854"/>
                    </a:lnTo>
                    <a:lnTo>
                      <a:pt x="6794" y="683"/>
                    </a:lnTo>
                    <a:lnTo>
                      <a:pt x="6214" y="513"/>
                    </a:lnTo>
                    <a:lnTo>
                      <a:pt x="5634" y="376"/>
                    </a:lnTo>
                    <a:lnTo>
                      <a:pt x="5019" y="274"/>
                    </a:lnTo>
                    <a:lnTo>
                      <a:pt x="4439" y="171"/>
                    </a:lnTo>
                    <a:lnTo>
                      <a:pt x="3824" y="69"/>
                    </a:lnTo>
                    <a:lnTo>
                      <a:pt x="3244" y="35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27" name="Google Shape;858;p32"/>
              <p:cNvSpPr/>
              <p:nvPr/>
            </p:nvSpPr>
            <p:spPr>
              <a:xfrm rot="745800">
                <a:off x="446760" y="4210920"/>
                <a:ext cx="107640" cy="7092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70920"/>
                  <a:gd name="textAreaBottom" fmla="*/ 71280 h 70920"/>
                </a:gdLst>
                <a:ahLst/>
                <a:cxnLst/>
                <a:rect l="textAreaLeft" t="textAreaTop" r="textAreaRight" b="textAreaBottom"/>
                <a:pathLst>
                  <a:path w="5702" h="3757">
                    <a:moveTo>
                      <a:pt x="0" y="1"/>
                    </a:moveTo>
                    <a:lnTo>
                      <a:pt x="34" y="35"/>
                    </a:lnTo>
                    <a:lnTo>
                      <a:pt x="1332" y="1093"/>
                    </a:lnTo>
                    <a:lnTo>
                      <a:pt x="1980" y="1605"/>
                    </a:lnTo>
                    <a:lnTo>
                      <a:pt x="2663" y="2118"/>
                    </a:lnTo>
                    <a:lnTo>
                      <a:pt x="3380" y="2596"/>
                    </a:lnTo>
                    <a:lnTo>
                      <a:pt x="4097" y="3039"/>
                    </a:lnTo>
                    <a:lnTo>
                      <a:pt x="4848" y="3415"/>
                    </a:lnTo>
                    <a:lnTo>
                      <a:pt x="5633" y="3756"/>
                    </a:lnTo>
                    <a:lnTo>
                      <a:pt x="5667" y="3756"/>
                    </a:lnTo>
                    <a:lnTo>
                      <a:pt x="5701" y="3722"/>
                    </a:lnTo>
                    <a:lnTo>
                      <a:pt x="5701" y="3688"/>
                    </a:lnTo>
                    <a:lnTo>
                      <a:pt x="5667" y="3654"/>
                    </a:lnTo>
                    <a:lnTo>
                      <a:pt x="4984" y="3176"/>
                    </a:lnTo>
                    <a:lnTo>
                      <a:pt x="4268" y="2732"/>
                    </a:lnTo>
                    <a:lnTo>
                      <a:pt x="2834" y="1844"/>
                    </a:lnTo>
                    <a:lnTo>
                      <a:pt x="1434" y="957"/>
                    </a:lnTo>
                    <a:lnTo>
                      <a:pt x="717" y="5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640" bIns="35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28" name="Google Shape;859;p32"/>
              <p:cNvSpPr/>
              <p:nvPr/>
            </p:nvSpPr>
            <p:spPr>
              <a:xfrm rot="745800">
                <a:off x="459720" y="4203720"/>
                <a:ext cx="78120" cy="50040"/>
              </a:xfrm>
              <a:custGeom>
                <a:avLst/>
                <a:gdLst>
                  <a:gd name="textAreaLeft" fmla="*/ 0 w 78120"/>
                  <a:gd name="textAreaRight" fmla="*/ 78480 w 7812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4131" h="2664">
                    <a:moveTo>
                      <a:pt x="68" y="1"/>
                    </a:moveTo>
                    <a:lnTo>
                      <a:pt x="0" y="35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444" y="547"/>
                    </a:lnTo>
                    <a:lnTo>
                      <a:pt x="922" y="888"/>
                    </a:lnTo>
                    <a:lnTo>
                      <a:pt x="1400" y="1264"/>
                    </a:lnTo>
                    <a:lnTo>
                      <a:pt x="1912" y="1571"/>
                    </a:lnTo>
                    <a:lnTo>
                      <a:pt x="2424" y="1912"/>
                    </a:lnTo>
                    <a:lnTo>
                      <a:pt x="2936" y="2185"/>
                    </a:lnTo>
                    <a:lnTo>
                      <a:pt x="3482" y="2459"/>
                    </a:lnTo>
                    <a:lnTo>
                      <a:pt x="4029" y="2663"/>
                    </a:lnTo>
                    <a:lnTo>
                      <a:pt x="4097" y="2663"/>
                    </a:lnTo>
                    <a:lnTo>
                      <a:pt x="4131" y="2629"/>
                    </a:lnTo>
                    <a:lnTo>
                      <a:pt x="4131" y="2561"/>
                    </a:lnTo>
                    <a:lnTo>
                      <a:pt x="4097" y="2493"/>
                    </a:lnTo>
                    <a:lnTo>
                      <a:pt x="3141" y="1844"/>
                    </a:lnTo>
                    <a:lnTo>
                      <a:pt x="2151" y="1195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29" name="Google Shape;860;p32"/>
              <p:cNvSpPr/>
              <p:nvPr/>
            </p:nvSpPr>
            <p:spPr>
              <a:xfrm rot="745800">
                <a:off x="442080" y="4219920"/>
                <a:ext cx="407520" cy="112320"/>
              </a:xfrm>
              <a:custGeom>
                <a:avLst/>
                <a:gdLst>
                  <a:gd name="textAreaLeft" fmla="*/ 0 w 407520"/>
                  <a:gd name="textAreaRight" fmla="*/ 407880 w 407520"/>
                  <a:gd name="textAreaTop" fmla="*/ 0 h 112320"/>
                  <a:gd name="textAreaBottom" fmla="*/ 112680 h 112320"/>
                </a:gdLst>
                <a:ahLst/>
                <a:cxnLst/>
                <a:rect l="textAreaLeft" t="textAreaTop" r="textAreaRight" b="textAreaBottom"/>
                <a:pathLst>
                  <a:path w="21509" h="5942">
                    <a:moveTo>
                      <a:pt x="21372" y="1"/>
                    </a:moveTo>
                    <a:lnTo>
                      <a:pt x="21338" y="35"/>
                    </a:lnTo>
                    <a:lnTo>
                      <a:pt x="21270" y="35"/>
                    </a:lnTo>
                    <a:lnTo>
                      <a:pt x="20143" y="1059"/>
                    </a:lnTo>
                    <a:lnTo>
                      <a:pt x="19017" y="2015"/>
                    </a:lnTo>
                    <a:lnTo>
                      <a:pt x="18436" y="2493"/>
                    </a:lnTo>
                    <a:lnTo>
                      <a:pt x="17856" y="2903"/>
                    </a:lnTo>
                    <a:lnTo>
                      <a:pt x="17275" y="3312"/>
                    </a:lnTo>
                    <a:lnTo>
                      <a:pt x="16661" y="3722"/>
                    </a:lnTo>
                    <a:lnTo>
                      <a:pt x="16046" y="4064"/>
                    </a:lnTo>
                    <a:lnTo>
                      <a:pt x="15398" y="4405"/>
                    </a:lnTo>
                    <a:lnTo>
                      <a:pt x="14749" y="4712"/>
                    </a:lnTo>
                    <a:lnTo>
                      <a:pt x="14066" y="4985"/>
                    </a:lnTo>
                    <a:lnTo>
                      <a:pt x="13383" y="5224"/>
                    </a:lnTo>
                    <a:lnTo>
                      <a:pt x="12667" y="5429"/>
                    </a:lnTo>
                    <a:lnTo>
                      <a:pt x="11915" y="5566"/>
                    </a:lnTo>
                    <a:lnTo>
                      <a:pt x="11130" y="5702"/>
                    </a:lnTo>
                    <a:lnTo>
                      <a:pt x="10379" y="5771"/>
                    </a:lnTo>
                    <a:lnTo>
                      <a:pt x="8877" y="5771"/>
                    </a:lnTo>
                    <a:lnTo>
                      <a:pt x="8160" y="5702"/>
                    </a:lnTo>
                    <a:lnTo>
                      <a:pt x="7409" y="5600"/>
                    </a:lnTo>
                    <a:lnTo>
                      <a:pt x="6692" y="5463"/>
                    </a:lnTo>
                    <a:lnTo>
                      <a:pt x="5975" y="5258"/>
                    </a:lnTo>
                    <a:lnTo>
                      <a:pt x="5258" y="5054"/>
                    </a:lnTo>
                    <a:lnTo>
                      <a:pt x="4575" y="4780"/>
                    </a:lnTo>
                    <a:lnTo>
                      <a:pt x="3893" y="4473"/>
                    </a:lnTo>
                    <a:lnTo>
                      <a:pt x="3210" y="4166"/>
                    </a:lnTo>
                    <a:lnTo>
                      <a:pt x="2561" y="3790"/>
                    </a:lnTo>
                    <a:lnTo>
                      <a:pt x="1912" y="3415"/>
                    </a:lnTo>
                    <a:lnTo>
                      <a:pt x="1298" y="3005"/>
                    </a:lnTo>
                    <a:lnTo>
                      <a:pt x="718" y="2527"/>
                    </a:lnTo>
                    <a:lnTo>
                      <a:pt x="137" y="2083"/>
                    </a:lnTo>
                    <a:lnTo>
                      <a:pt x="69" y="2049"/>
                    </a:lnTo>
                    <a:lnTo>
                      <a:pt x="1" y="2083"/>
                    </a:lnTo>
                    <a:lnTo>
                      <a:pt x="1" y="2152"/>
                    </a:lnTo>
                    <a:lnTo>
                      <a:pt x="35" y="2220"/>
                    </a:lnTo>
                    <a:lnTo>
                      <a:pt x="615" y="2698"/>
                    </a:lnTo>
                    <a:lnTo>
                      <a:pt x="1230" y="3142"/>
                    </a:lnTo>
                    <a:lnTo>
                      <a:pt x="1844" y="3551"/>
                    </a:lnTo>
                    <a:lnTo>
                      <a:pt x="2493" y="3961"/>
                    </a:lnTo>
                    <a:lnTo>
                      <a:pt x="3176" y="4303"/>
                    </a:lnTo>
                    <a:lnTo>
                      <a:pt x="3824" y="4610"/>
                    </a:lnTo>
                    <a:lnTo>
                      <a:pt x="4541" y="4917"/>
                    </a:lnTo>
                    <a:lnTo>
                      <a:pt x="5224" y="5156"/>
                    </a:lnTo>
                    <a:lnTo>
                      <a:pt x="5941" y="5395"/>
                    </a:lnTo>
                    <a:lnTo>
                      <a:pt x="6658" y="5566"/>
                    </a:lnTo>
                    <a:lnTo>
                      <a:pt x="7409" y="5736"/>
                    </a:lnTo>
                    <a:lnTo>
                      <a:pt x="8160" y="5839"/>
                    </a:lnTo>
                    <a:lnTo>
                      <a:pt x="8911" y="5907"/>
                    </a:lnTo>
                    <a:lnTo>
                      <a:pt x="9662" y="5941"/>
                    </a:lnTo>
                    <a:lnTo>
                      <a:pt x="11164" y="5941"/>
                    </a:lnTo>
                    <a:lnTo>
                      <a:pt x="11881" y="5873"/>
                    </a:lnTo>
                    <a:lnTo>
                      <a:pt x="12632" y="5736"/>
                    </a:lnTo>
                    <a:lnTo>
                      <a:pt x="13383" y="5600"/>
                    </a:lnTo>
                    <a:lnTo>
                      <a:pt x="14135" y="5429"/>
                    </a:lnTo>
                    <a:lnTo>
                      <a:pt x="14851" y="5190"/>
                    </a:lnTo>
                    <a:lnTo>
                      <a:pt x="15603" y="4917"/>
                    </a:lnTo>
                    <a:lnTo>
                      <a:pt x="16319" y="4644"/>
                    </a:lnTo>
                    <a:lnTo>
                      <a:pt x="17036" y="4303"/>
                    </a:lnTo>
                    <a:lnTo>
                      <a:pt x="17719" y="3927"/>
                    </a:lnTo>
                    <a:lnTo>
                      <a:pt x="18368" y="3517"/>
                    </a:lnTo>
                    <a:lnTo>
                      <a:pt x="18982" y="3039"/>
                    </a:lnTo>
                    <a:lnTo>
                      <a:pt x="19597" y="2561"/>
                    </a:lnTo>
                    <a:lnTo>
                      <a:pt x="20143" y="2049"/>
                    </a:lnTo>
                    <a:lnTo>
                      <a:pt x="20621" y="1469"/>
                    </a:lnTo>
                    <a:lnTo>
                      <a:pt x="21099" y="889"/>
                    </a:lnTo>
                    <a:lnTo>
                      <a:pt x="21509" y="240"/>
                    </a:lnTo>
                    <a:lnTo>
                      <a:pt x="21509" y="172"/>
                    </a:lnTo>
                    <a:lnTo>
                      <a:pt x="21509" y="137"/>
                    </a:lnTo>
                    <a:lnTo>
                      <a:pt x="21475" y="35"/>
                    </a:lnTo>
                    <a:lnTo>
                      <a:pt x="2137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6160" bIns="56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0" name="Google Shape;861;p32"/>
              <p:cNvSpPr/>
              <p:nvPr/>
            </p:nvSpPr>
            <p:spPr>
              <a:xfrm rot="745800">
                <a:off x="906120" y="3979440"/>
                <a:ext cx="36720" cy="244440"/>
              </a:xfrm>
              <a:custGeom>
                <a:avLst/>
                <a:gdLst>
                  <a:gd name="textAreaLeft" fmla="*/ 0 w 36720"/>
                  <a:gd name="textAreaRight" fmla="*/ 37080 w 36720"/>
                  <a:gd name="textAreaTop" fmla="*/ 0 h 244440"/>
                  <a:gd name="textAreaBottom" fmla="*/ 244800 h 244440"/>
                </a:gdLst>
                <a:ahLst/>
                <a:cxnLst/>
                <a:rect l="textAreaLeft" t="textAreaTop" r="textAreaRight" b="textAreaBottom"/>
                <a:pathLst>
                  <a:path w="1947" h="12906">
                    <a:moveTo>
                      <a:pt x="615" y="1"/>
                    </a:moveTo>
                    <a:lnTo>
                      <a:pt x="615" y="69"/>
                    </a:lnTo>
                    <a:lnTo>
                      <a:pt x="990" y="1571"/>
                    </a:lnTo>
                    <a:lnTo>
                      <a:pt x="1161" y="2322"/>
                    </a:lnTo>
                    <a:lnTo>
                      <a:pt x="1298" y="3074"/>
                    </a:lnTo>
                    <a:lnTo>
                      <a:pt x="1400" y="3825"/>
                    </a:lnTo>
                    <a:lnTo>
                      <a:pt x="1434" y="4576"/>
                    </a:lnTo>
                    <a:lnTo>
                      <a:pt x="1468" y="5361"/>
                    </a:lnTo>
                    <a:lnTo>
                      <a:pt x="1434" y="6146"/>
                    </a:lnTo>
                    <a:lnTo>
                      <a:pt x="1332" y="7000"/>
                    </a:lnTo>
                    <a:lnTo>
                      <a:pt x="1229" y="7853"/>
                    </a:lnTo>
                    <a:lnTo>
                      <a:pt x="1059" y="8672"/>
                    </a:lnTo>
                    <a:lnTo>
                      <a:pt x="854" y="9492"/>
                    </a:lnTo>
                    <a:lnTo>
                      <a:pt x="410" y="11165"/>
                    </a:lnTo>
                    <a:lnTo>
                      <a:pt x="0" y="12803"/>
                    </a:lnTo>
                    <a:lnTo>
                      <a:pt x="35" y="12872"/>
                    </a:lnTo>
                    <a:lnTo>
                      <a:pt x="69" y="12906"/>
                    </a:lnTo>
                    <a:lnTo>
                      <a:pt x="103" y="12906"/>
                    </a:lnTo>
                    <a:lnTo>
                      <a:pt x="137" y="12837"/>
                    </a:lnTo>
                    <a:lnTo>
                      <a:pt x="683" y="11369"/>
                    </a:lnTo>
                    <a:lnTo>
                      <a:pt x="922" y="10584"/>
                    </a:lnTo>
                    <a:lnTo>
                      <a:pt x="1161" y="9799"/>
                    </a:lnTo>
                    <a:lnTo>
                      <a:pt x="1400" y="8946"/>
                    </a:lnTo>
                    <a:lnTo>
                      <a:pt x="1571" y="8126"/>
                    </a:lnTo>
                    <a:lnTo>
                      <a:pt x="1742" y="7273"/>
                    </a:lnTo>
                    <a:lnTo>
                      <a:pt x="1844" y="6419"/>
                    </a:lnTo>
                    <a:lnTo>
                      <a:pt x="1946" y="5566"/>
                    </a:lnTo>
                    <a:lnTo>
                      <a:pt x="1946" y="4712"/>
                    </a:lnTo>
                    <a:lnTo>
                      <a:pt x="1912" y="3859"/>
                    </a:lnTo>
                    <a:lnTo>
                      <a:pt x="1844" y="3039"/>
                    </a:lnTo>
                    <a:lnTo>
                      <a:pt x="1673" y="2254"/>
                    </a:lnTo>
                    <a:lnTo>
                      <a:pt x="1571" y="1844"/>
                    </a:lnTo>
                    <a:lnTo>
                      <a:pt x="1434" y="1469"/>
                    </a:lnTo>
                    <a:lnTo>
                      <a:pt x="1298" y="1093"/>
                    </a:lnTo>
                    <a:lnTo>
                      <a:pt x="1127" y="718"/>
                    </a:lnTo>
                    <a:lnTo>
                      <a:pt x="922" y="376"/>
                    </a:lnTo>
                    <a:lnTo>
                      <a:pt x="717" y="3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1" name="Google Shape;862;p32"/>
              <p:cNvSpPr/>
              <p:nvPr/>
            </p:nvSpPr>
            <p:spPr>
              <a:xfrm rot="745800">
                <a:off x="914400" y="4008960"/>
                <a:ext cx="11880" cy="143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43280"/>
                  <a:gd name="textAreaBottom" fmla="*/ 143640 h 143280"/>
                </a:gdLst>
                <a:ahLst/>
                <a:cxnLst/>
                <a:rect l="textAreaLeft" t="textAreaTop" r="textAreaRight" b="textAreaBottom"/>
                <a:pathLst>
                  <a:path w="649" h="7580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37"/>
                    </a:lnTo>
                    <a:lnTo>
                      <a:pt x="171" y="1981"/>
                    </a:lnTo>
                    <a:lnTo>
                      <a:pt x="239" y="2903"/>
                    </a:lnTo>
                    <a:lnTo>
                      <a:pt x="273" y="3790"/>
                    </a:lnTo>
                    <a:lnTo>
                      <a:pt x="307" y="4712"/>
                    </a:lnTo>
                    <a:lnTo>
                      <a:pt x="273" y="5600"/>
                    </a:lnTo>
                    <a:lnTo>
                      <a:pt x="205" y="6521"/>
                    </a:lnTo>
                    <a:lnTo>
                      <a:pt x="68" y="7477"/>
                    </a:lnTo>
                    <a:lnTo>
                      <a:pt x="103" y="7546"/>
                    </a:lnTo>
                    <a:lnTo>
                      <a:pt x="171" y="7580"/>
                    </a:lnTo>
                    <a:lnTo>
                      <a:pt x="239" y="7546"/>
                    </a:lnTo>
                    <a:lnTo>
                      <a:pt x="273" y="7477"/>
                    </a:lnTo>
                    <a:lnTo>
                      <a:pt x="410" y="6555"/>
                    </a:lnTo>
                    <a:lnTo>
                      <a:pt x="546" y="5634"/>
                    </a:lnTo>
                    <a:lnTo>
                      <a:pt x="615" y="4712"/>
                    </a:lnTo>
                    <a:lnTo>
                      <a:pt x="649" y="3756"/>
                    </a:lnTo>
                    <a:lnTo>
                      <a:pt x="649" y="2834"/>
                    </a:lnTo>
                    <a:lnTo>
                      <a:pt x="581" y="1878"/>
                    </a:lnTo>
                    <a:lnTo>
                      <a:pt x="444" y="957"/>
                    </a:lnTo>
                    <a:lnTo>
                      <a:pt x="239" y="69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2" name="Google Shape;863;p32"/>
              <p:cNvSpPr/>
              <p:nvPr/>
            </p:nvSpPr>
            <p:spPr>
              <a:xfrm rot="745800">
                <a:off x="894600" y="4036680"/>
                <a:ext cx="11160" cy="52200"/>
              </a:xfrm>
              <a:custGeom>
                <a:avLst/>
                <a:gdLst>
                  <a:gd name="textAreaLeft" fmla="*/ 0 w 11160"/>
                  <a:gd name="textAreaRight" fmla="*/ 11520 w 1116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615" h="2766">
                    <a:moveTo>
                      <a:pt x="137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0" y="137"/>
                    </a:lnTo>
                    <a:lnTo>
                      <a:pt x="34" y="444"/>
                    </a:lnTo>
                    <a:lnTo>
                      <a:pt x="103" y="718"/>
                    </a:lnTo>
                    <a:lnTo>
                      <a:pt x="205" y="1298"/>
                    </a:lnTo>
                    <a:lnTo>
                      <a:pt x="239" y="1605"/>
                    </a:lnTo>
                    <a:lnTo>
                      <a:pt x="239" y="1947"/>
                    </a:lnTo>
                    <a:lnTo>
                      <a:pt x="205" y="2595"/>
                    </a:lnTo>
                    <a:lnTo>
                      <a:pt x="205" y="2664"/>
                    </a:lnTo>
                    <a:lnTo>
                      <a:pt x="239" y="2698"/>
                    </a:lnTo>
                    <a:lnTo>
                      <a:pt x="307" y="2732"/>
                    </a:lnTo>
                    <a:lnTo>
                      <a:pt x="342" y="2766"/>
                    </a:lnTo>
                    <a:lnTo>
                      <a:pt x="478" y="2732"/>
                    </a:lnTo>
                    <a:lnTo>
                      <a:pt x="512" y="2664"/>
                    </a:lnTo>
                    <a:lnTo>
                      <a:pt x="512" y="2629"/>
                    </a:lnTo>
                    <a:lnTo>
                      <a:pt x="615" y="2015"/>
                    </a:lnTo>
                    <a:lnTo>
                      <a:pt x="615" y="1673"/>
                    </a:lnTo>
                    <a:lnTo>
                      <a:pt x="615" y="1332"/>
                    </a:lnTo>
                    <a:lnTo>
                      <a:pt x="615" y="991"/>
                    </a:lnTo>
                    <a:lnTo>
                      <a:pt x="546" y="649"/>
                    </a:lnTo>
                    <a:lnTo>
                      <a:pt x="478" y="342"/>
                    </a:lnTo>
                    <a:lnTo>
                      <a:pt x="342" y="69"/>
                    </a:ln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3" name="Google Shape;864;p32"/>
              <p:cNvSpPr/>
              <p:nvPr/>
            </p:nvSpPr>
            <p:spPr>
              <a:xfrm rot="745800">
                <a:off x="705960" y="3788280"/>
                <a:ext cx="227520" cy="95400"/>
              </a:xfrm>
              <a:custGeom>
                <a:avLst/>
                <a:gdLst>
                  <a:gd name="textAreaLeft" fmla="*/ 0 w 227520"/>
                  <a:gd name="textAreaRight" fmla="*/ 227880 w 227520"/>
                  <a:gd name="textAreaTop" fmla="*/ 0 h 95400"/>
                  <a:gd name="textAreaBottom" fmla="*/ 95760 h 95400"/>
                </a:gdLst>
                <a:ahLst/>
                <a:cxnLst/>
                <a:rect l="textAreaLeft" t="textAreaTop" r="textAreaRight" b="textAreaBottom"/>
                <a:pathLst>
                  <a:path w="12018" h="5053">
                    <a:moveTo>
                      <a:pt x="1741" y="0"/>
                    </a:moveTo>
                    <a:lnTo>
                      <a:pt x="1332" y="34"/>
                    </a:lnTo>
                    <a:lnTo>
                      <a:pt x="922" y="68"/>
                    </a:lnTo>
                    <a:lnTo>
                      <a:pt x="512" y="137"/>
                    </a:lnTo>
                    <a:lnTo>
                      <a:pt x="103" y="239"/>
                    </a:lnTo>
                    <a:lnTo>
                      <a:pt x="34" y="273"/>
                    </a:lnTo>
                    <a:lnTo>
                      <a:pt x="0" y="307"/>
                    </a:lnTo>
                    <a:lnTo>
                      <a:pt x="0" y="376"/>
                    </a:lnTo>
                    <a:lnTo>
                      <a:pt x="0" y="410"/>
                    </a:lnTo>
                    <a:lnTo>
                      <a:pt x="0" y="478"/>
                    </a:lnTo>
                    <a:lnTo>
                      <a:pt x="69" y="512"/>
                    </a:lnTo>
                    <a:lnTo>
                      <a:pt x="103" y="546"/>
                    </a:lnTo>
                    <a:lnTo>
                      <a:pt x="171" y="546"/>
                    </a:lnTo>
                    <a:lnTo>
                      <a:pt x="922" y="444"/>
                    </a:lnTo>
                    <a:lnTo>
                      <a:pt x="1707" y="410"/>
                    </a:lnTo>
                    <a:lnTo>
                      <a:pt x="2493" y="444"/>
                    </a:lnTo>
                    <a:lnTo>
                      <a:pt x="3278" y="546"/>
                    </a:lnTo>
                    <a:lnTo>
                      <a:pt x="4097" y="717"/>
                    </a:lnTo>
                    <a:lnTo>
                      <a:pt x="4916" y="922"/>
                    </a:lnTo>
                    <a:lnTo>
                      <a:pt x="5702" y="1161"/>
                    </a:lnTo>
                    <a:lnTo>
                      <a:pt x="6487" y="1468"/>
                    </a:lnTo>
                    <a:lnTo>
                      <a:pt x="7272" y="1809"/>
                    </a:lnTo>
                    <a:lnTo>
                      <a:pt x="8023" y="2219"/>
                    </a:lnTo>
                    <a:lnTo>
                      <a:pt x="8740" y="2629"/>
                    </a:lnTo>
                    <a:lnTo>
                      <a:pt x="9457" y="3073"/>
                    </a:lnTo>
                    <a:lnTo>
                      <a:pt x="10106" y="3516"/>
                    </a:lnTo>
                    <a:lnTo>
                      <a:pt x="10720" y="3994"/>
                    </a:lnTo>
                    <a:lnTo>
                      <a:pt x="11301" y="4506"/>
                    </a:lnTo>
                    <a:lnTo>
                      <a:pt x="11813" y="5019"/>
                    </a:lnTo>
                    <a:lnTo>
                      <a:pt x="11881" y="5053"/>
                    </a:lnTo>
                    <a:lnTo>
                      <a:pt x="11983" y="5053"/>
                    </a:lnTo>
                    <a:lnTo>
                      <a:pt x="12018" y="4984"/>
                    </a:lnTo>
                    <a:lnTo>
                      <a:pt x="12018" y="4882"/>
                    </a:lnTo>
                    <a:lnTo>
                      <a:pt x="11779" y="4506"/>
                    </a:lnTo>
                    <a:lnTo>
                      <a:pt x="11540" y="4165"/>
                    </a:lnTo>
                    <a:lnTo>
                      <a:pt x="11266" y="3858"/>
                    </a:lnTo>
                    <a:lnTo>
                      <a:pt x="10959" y="3551"/>
                    </a:lnTo>
                    <a:lnTo>
                      <a:pt x="10652" y="3243"/>
                    </a:lnTo>
                    <a:lnTo>
                      <a:pt x="10345" y="3004"/>
                    </a:lnTo>
                    <a:lnTo>
                      <a:pt x="10003" y="2731"/>
                    </a:lnTo>
                    <a:lnTo>
                      <a:pt x="9628" y="2526"/>
                    </a:lnTo>
                    <a:lnTo>
                      <a:pt x="8877" y="2083"/>
                    </a:lnTo>
                    <a:lnTo>
                      <a:pt x="8126" y="1707"/>
                    </a:lnTo>
                    <a:lnTo>
                      <a:pt x="7340" y="1400"/>
                    </a:lnTo>
                    <a:lnTo>
                      <a:pt x="6521" y="1092"/>
                    </a:lnTo>
                    <a:lnTo>
                      <a:pt x="5736" y="819"/>
                    </a:lnTo>
                    <a:lnTo>
                      <a:pt x="4951" y="580"/>
                    </a:lnTo>
                    <a:lnTo>
                      <a:pt x="4165" y="341"/>
                    </a:lnTo>
                    <a:lnTo>
                      <a:pt x="3380" y="171"/>
                    </a:lnTo>
                    <a:lnTo>
                      <a:pt x="2561" y="34"/>
                    </a:lnTo>
                    <a:lnTo>
                      <a:pt x="21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880" bIns="47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4" name="Google Shape;865;p32"/>
              <p:cNvSpPr/>
              <p:nvPr/>
            </p:nvSpPr>
            <p:spPr>
              <a:xfrm rot="745800">
                <a:off x="800280" y="3839400"/>
                <a:ext cx="127800" cy="79920"/>
              </a:xfrm>
              <a:custGeom>
                <a:avLst/>
                <a:gdLst>
                  <a:gd name="textAreaLeft" fmla="*/ 0 w 127800"/>
                  <a:gd name="textAreaRight" fmla="*/ 128160 w 127800"/>
                  <a:gd name="textAreaTop" fmla="*/ 0 h 79920"/>
                  <a:gd name="textAreaBottom" fmla="*/ 80280 h 79920"/>
                </a:gdLst>
                <a:ahLst/>
                <a:cxnLst/>
                <a:rect l="textAreaLeft" t="textAreaTop" r="textAreaRight" b="textAreaBottom"/>
                <a:pathLst>
                  <a:path w="6761" h="4234">
                    <a:moveTo>
                      <a:pt x="1" y="1"/>
                    </a:moveTo>
                    <a:lnTo>
                      <a:pt x="1" y="69"/>
                    </a:lnTo>
                    <a:lnTo>
                      <a:pt x="513" y="206"/>
                    </a:lnTo>
                    <a:lnTo>
                      <a:pt x="991" y="376"/>
                    </a:lnTo>
                    <a:lnTo>
                      <a:pt x="1469" y="547"/>
                    </a:lnTo>
                    <a:lnTo>
                      <a:pt x="1912" y="752"/>
                    </a:lnTo>
                    <a:lnTo>
                      <a:pt x="2732" y="1196"/>
                    </a:lnTo>
                    <a:lnTo>
                      <a:pt x="3551" y="1708"/>
                    </a:lnTo>
                    <a:lnTo>
                      <a:pt x="4302" y="2254"/>
                    </a:lnTo>
                    <a:lnTo>
                      <a:pt x="5019" y="2868"/>
                    </a:lnTo>
                    <a:lnTo>
                      <a:pt x="5770" y="3517"/>
                    </a:lnTo>
                    <a:lnTo>
                      <a:pt x="6521" y="4200"/>
                    </a:lnTo>
                    <a:lnTo>
                      <a:pt x="6624" y="4234"/>
                    </a:lnTo>
                    <a:lnTo>
                      <a:pt x="6726" y="4200"/>
                    </a:lnTo>
                    <a:lnTo>
                      <a:pt x="6760" y="4132"/>
                    </a:lnTo>
                    <a:lnTo>
                      <a:pt x="6760" y="4097"/>
                    </a:lnTo>
                    <a:lnTo>
                      <a:pt x="6760" y="4063"/>
                    </a:lnTo>
                    <a:lnTo>
                      <a:pt x="6487" y="3619"/>
                    </a:lnTo>
                    <a:lnTo>
                      <a:pt x="6180" y="3210"/>
                    </a:lnTo>
                    <a:lnTo>
                      <a:pt x="5873" y="2834"/>
                    </a:lnTo>
                    <a:lnTo>
                      <a:pt x="5497" y="2493"/>
                    </a:lnTo>
                    <a:lnTo>
                      <a:pt x="5121" y="2151"/>
                    </a:lnTo>
                    <a:lnTo>
                      <a:pt x="4712" y="1844"/>
                    </a:lnTo>
                    <a:lnTo>
                      <a:pt x="4302" y="1537"/>
                    </a:lnTo>
                    <a:lnTo>
                      <a:pt x="3858" y="1298"/>
                    </a:lnTo>
                    <a:lnTo>
                      <a:pt x="3380" y="1059"/>
                    </a:lnTo>
                    <a:lnTo>
                      <a:pt x="2937" y="820"/>
                    </a:lnTo>
                    <a:lnTo>
                      <a:pt x="2459" y="615"/>
                    </a:lnTo>
                    <a:lnTo>
                      <a:pt x="1946" y="444"/>
                    </a:lnTo>
                    <a:lnTo>
                      <a:pt x="1469" y="308"/>
                    </a:lnTo>
                    <a:lnTo>
                      <a:pt x="991" y="171"/>
                    </a:lnTo>
                    <a:lnTo>
                      <a:pt x="513" y="69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960" bIns="39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5" name="Google Shape;866;p32"/>
              <p:cNvSpPr/>
              <p:nvPr/>
            </p:nvSpPr>
            <p:spPr>
              <a:xfrm rot="745800">
                <a:off x="843840" y="3881160"/>
                <a:ext cx="57960" cy="45720"/>
              </a:xfrm>
              <a:custGeom>
                <a:avLst/>
                <a:gdLst>
                  <a:gd name="textAreaLeft" fmla="*/ 0 w 57960"/>
                  <a:gd name="textAreaRight" fmla="*/ 58320 w 57960"/>
                  <a:gd name="textAreaTop" fmla="*/ 0 h 45720"/>
                  <a:gd name="textAreaBottom" fmla="*/ 46080 h 45720"/>
                </a:gdLst>
                <a:ahLst/>
                <a:cxnLst/>
                <a:rect l="textAreaLeft" t="textAreaTop" r="textAreaRight" b="textAreaBottom"/>
                <a:pathLst>
                  <a:path w="3073" h="2425">
                    <a:moveTo>
                      <a:pt x="34" y="0"/>
                    </a:moveTo>
                    <a:lnTo>
                      <a:pt x="0" y="68"/>
                    </a:lnTo>
                    <a:lnTo>
                      <a:pt x="0" y="137"/>
                    </a:lnTo>
                    <a:lnTo>
                      <a:pt x="34" y="205"/>
                    </a:lnTo>
                    <a:lnTo>
                      <a:pt x="444" y="444"/>
                    </a:lnTo>
                    <a:lnTo>
                      <a:pt x="819" y="649"/>
                    </a:lnTo>
                    <a:lnTo>
                      <a:pt x="1195" y="922"/>
                    </a:lnTo>
                    <a:lnTo>
                      <a:pt x="1536" y="1195"/>
                    </a:lnTo>
                    <a:lnTo>
                      <a:pt x="2185" y="1775"/>
                    </a:lnTo>
                    <a:lnTo>
                      <a:pt x="2834" y="2390"/>
                    </a:lnTo>
                    <a:lnTo>
                      <a:pt x="2936" y="2424"/>
                    </a:lnTo>
                    <a:lnTo>
                      <a:pt x="3004" y="2424"/>
                    </a:lnTo>
                    <a:lnTo>
                      <a:pt x="3073" y="2356"/>
                    </a:lnTo>
                    <a:lnTo>
                      <a:pt x="3073" y="2288"/>
                    </a:lnTo>
                    <a:lnTo>
                      <a:pt x="3073" y="2253"/>
                    </a:lnTo>
                    <a:lnTo>
                      <a:pt x="2799" y="1878"/>
                    </a:lnTo>
                    <a:lnTo>
                      <a:pt x="2492" y="1502"/>
                    </a:lnTo>
                    <a:lnTo>
                      <a:pt x="2151" y="1195"/>
                    </a:lnTo>
                    <a:lnTo>
                      <a:pt x="1775" y="888"/>
                    </a:lnTo>
                    <a:lnTo>
                      <a:pt x="1366" y="649"/>
                    </a:lnTo>
                    <a:lnTo>
                      <a:pt x="956" y="410"/>
                    </a:lnTo>
                    <a:lnTo>
                      <a:pt x="546" y="20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6" name="Google Shape;867;p32"/>
              <p:cNvSpPr/>
              <p:nvPr/>
            </p:nvSpPr>
            <p:spPr>
              <a:xfrm rot="745800">
                <a:off x="712080" y="3815280"/>
                <a:ext cx="91080" cy="237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4815" h="1264">
                    <a:moveTo>
                      <a:pt x="1298" y="1"/>
                    </a:moveTo>
                    <a:lnTo>
                      <a:pt x="717" y="35"/>
                    </a:lnTo>
                    <a:lnTo>
                      <a:pt x="137" y="69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74"/>
                    </a:lnTo>
                    <a:lnTo>
                      <a:pt x="35" y="376"/>
                    </a:lnTo>
                    <a:lnTo>
                      <a:pt x="103" y="410"/>
                    </a:lnTo>
                    <a:lnTo>
                      <a:pt x="1332" y="410"/>
                    </a:lnTo>
                    <a:lnTo>
                      <a:pt x="1912" y="479"/>
                    </a:lnTo>
                    <a:lnTo>
                      <a:pt x="2527" y="581"/>
                    </a:lnTo>
                    <a:lnTo>
                      <a:pt x="3039" y="718"/>
                    </a:lnTo>
                    <a:lnTo>
                      <a:pt x="3551" y="922"/>
                    </a:lnTo>
                    <a:lnTo>
                      <a:pt x="4063" y="1093"/>
                    </a:lnTo>
                    <a:lnTo>
                      <a:pt x="4609" y="1264"/>
                    </a:lnTo>
                    <a:lnTo>
                      <a:pt x="4678" y="1264"/>
                    </a:lnTo>
                    <a:lnTo>
                      <a:pt x="4712" y="1230"/>
                    </a:lnTo>
                    <a:lnTo>
                      <a:pt x="4814" y="1161"/>
                    </a:lnTo>
                    <a:lnTo>
                      <a:pt x="4814" y="1025"/>
                    </a:lnTo>
                    <a:lnTo>
                      <a:pt x="4780" y="991"/>
                    </a:lnTo>
                    <a:lnTo>
                      <a:pt x="4746" y="922"/>
                    </a:lnTo>
                    <a:lnTo>
                      <a:pt x="4507" y="752"/>
                    </a:lnTo>
                    <a:lnTo>
                      <a:pt x="4268" y="615"/>
                    </a:lnTo>
                    <a:lnTo>
                      <a:pt x="3995" y="479"/>
                    </a:lnTo>
                    <a:lnTo>
                      <a:pt x="3722" y="376"/>
                    </a:lnTo>
                    <a:lnTo>
                      <a:pt x="3141" y="206"/>
                    </a:lnTo>
                    <a:lnTo>
                      <a:pt x="2527" y="103"/>
                    </a:lnTo>
                    <a:lnTo>
                      <a:pt x="1912" y="35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7" name="Google Shape;868;p32"/>
              <p:cNvSpPr/>
              <p:nvPr/>
            </p:nvSpPr>
            <p:spPr>
              <a:xfrm rot="745800">
                <a:off x="414720" y="3695040"/>
                <a:ext cx="193320" cy="285840"/>
              </a:xfrm>
              <a:custGeom>
                <a:avLst/>
                <a:gdLst>
                  <a:gd name="textAreaLeft" fmla="*/ 0 w 193320"/>
                  <a:gd name="textAreaRight" fmla="*/ 193680 w 193320"/>
                  <a:gd name="textAreaTop" fmla="*/ 0 h 285840"/>
                  <a:gd name="textAreaBottom" fmla="*/ 286200 h 285840"/>
                </a:gdLst>
                <a:ahLst/>
                <a:cxnLst/>
                <a:rect l="textAreaLeft" t="textAreaTop" r="textAreaRight" b="textAreaBottom"/>
                <a:pathLst>
                  <a:path w="10208" h="15090">
                    <a:moveTo>
                      <a:pt x="10105" y="0"/>
                    </a:moveTo>
                    <a:lnTo>
                      <a:pt x="9047" y="546"/>
                    </a:lnTo>
                    <a:lnTo>
                      <a:pt x="8023" y="1161"/>
                    </a:lnTo>
                    <a:lnTo>
                      <a:pt x="7033" y="1844"/>
                    </a:lnTo>
                    <a:lnTo>
                      <a:pt x="6077" y="2595"/>
                    </a:lnTo>
                    <a:lnTo>
                      <a:pt x="5155" y="3380"/>
                    </a:lnTo>
                    <a:lnTo>
                      <a:pt x="4302" y="4233"/>
                    </a:lnTo>
                    <a:lnTo>
                      <a:pt x="3516" y="5121"/>
                    </a:lnTo>
                    <a:lnTo>
                      <a:pt x="2800" y="6077"/>
                    </a:lnTo>
                    <a:lnTo>
                      <a:pt x="2458" y="6555"/>
                    </a:lnTo>
                    <a:lnTo>
                      <a:pt x="2117" y="7067"/>
                    </a:lnTo>
                    <a:lnTo>
                      <a:pt x="1809" y="7579"/>
                    </a:lnTo>
                    <a:lnTo>
                      <a:pt x="1536" y="8091"/>
                    </a:lnTo>
                    <a:lnTo>
                      <a:pt x="1263" y="8637"/>
                    </a:lnTo>
                    <a:lnTo>
                      <a:pt x="1024" y="9150"/>
                    </a:lnTo>
                    <a:lnTo>
                      <a:pt x="819" y="9696"/>
                    </a:lnTo>
                    <a:lnTo>
                      <a:pt x="615" y="10276"/>
                    </a:lnTo>
                    <a:lnTo>
                      <a:pt x="444" y="10822"/>
                    </a:lnTo>
                    <a:lnTo>
                      <a:pt x="307" y="11403"/>
                    </a:lnTo>
                    <a:lnTo>
                      <a:pt x="205" y="11983"/>
                    </a:lnTo>
                    <a:lnTo>
                      <a:pt x="102" y="12564"/>
                    </a:lnTo>
                    <a:lnTo>
                      <a:pt x="34" y="13144"/>
                    </a:lnTo>
                    <a:lnTo>
                      <a:pt x="0" y="13758"/>
                    </a:lnTo>
                    <a:lnTo>
                      <a:pt x="0" y="14373"/>
                    </a:lnTo>
                    <a:lnTo>
                      <a:pt x="34" y="14953"/>
                    </a:lnTo>
                    <a:lnTo>
                      <a:pt x="34" y="15022"/>
                    </a:lnTo>
                    <a:lnTo>
                      <a:pt x="68" y="15056"/>
                    </a:lnTo>
                    <a:lnTo>
                      <a:pt x="137" y="15090"/>
                    </a:lnTo>
                    <a:lnTo>
                      <a:pt x="205" y="15056"/>
                    </a:lnTo>
                    <a:lnTo>
                      <a:pt x="239" y="15022"/>
                    </a:lnTo>
                    <a:lnTo>
                      <a:pt x="239" y="14953"/>
                    </a:lnTo>
                    <a:lnTo>
                      <a:pt x="171" y="14373"/>
                    </a:lnTo>
                    <a:lnTo>
                      <a:pt x="137" y="13793"/>
                    </a:lnTo>
                    <a:lnTo>
                      <a:pt x="137" y="13246"/>
                    </a:lnTo>
                    <a:lnTo>
                      <a:pt x="205" y="12666"/>
                    </a:lnTo>
                    <a:lnTo>
                      <a:pt x="273" y="12120"/>
                    </a:lnTo>
                    <a:lnTo>
                      <a:pt x="376" y="11574"/>
                    </a:lnTo>
                    <a:lnTo>
                      <a:pt x="512" y="11027"/>
                    </a:lnTo>
                    <a:lnTo>
                      <a:pt x="683" y="10481"/>
                    </a:lnTo>
                    <a:lnTo>
                      <a:pt x="888" y="9935"/>
                    </a:lnTo>
                    <a:lnTo>
                      <a:pt x="1093" y="9423"/>
                    </a:lnTo>
                    <a:lnTo>
                      <a:pt x="1366" y="8911"/>
                    </a:lnTo>
                    <a:lnTo>
                      <a:pt x="1639" y="8399"/>
                    </a:lnTo>
                    <a:lnTo>
                      <a:pt x="1912" y="7921"/>
                    </a:lnTo>
                    <a:lnTo>
                      <a:pt x="2219" y="7443"/>
                    </a:lnTo>
                    <a:lnTo>
                      <a:pt x="2561" y="6965"/>
                    </a:lnTo>
                    <a:lnTo>
                      <a:pt x="2902" y="6521"/>
                    </a:lnTo>
                    <a:lnTo>
                      <a:pt x="3312" y="6043"/>
                    </a:lnTo>
                    <a:lnTo>
                      <a:pt x="3721" y="5599"/>
                    </a:lnTo>
                    <a:lnTo>
                      <a:pt x="4131" y="5155"/>
                    </a:lnTo>
                    <a:lnTo>
                      <a:pt x="4575" y="4746"/>
                    </a:lnTo>
                    <a:lnTo>
                      <a:pt x="5497" y="3926"/>
                    </a:lnTo>
                    <a:lnTo>
                      <a:pt x="6418" y="3175"/>
                    </a:lnTo>
                    <a:lnTo>
                      <a:pt x="8330" y="1707"/>
                    </a:lnTo>
                    <a:lnTo>
                      <a:pt x="9252" y="956"/>
                    </a:lnTo>
                    <a:lnTo>
                      <a:pt x="10174" y="137"/>
                    </a:lnTo>
                    <a:lnTo>
                      <a:pt x="10208" y="103"/>
                    </a:lnTo>
                    <a:lnTo>
                      <a:pt x="10208" y="34"/>
                    </a:lnTo>
                    <a:lnTo>
                      <a:pt x="101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8" name="Google Shape;869;p32"/>
              <p:cNvSpPr/>
              <p:nvPr/>
            </p:nvSpPr>
            <p:spPr>
              <a:xfrm rot="745800">
                <a:off x="507960" y="3738240"/>
                <a:ext cx="116280" cy="101880"/>
              </a:xfrm>
              <a:custGeom>
                <a:avLst/>
                <a:gdLst>
                  <a:gd name="textAreaLeft" fmla="*/ 0 w 116280"/>
                  <a:gd name="textAreaRight" fmla="*/ 116640 w 116280"/>
                  <a:gd name="textAreaTop" fmla="*/ 0 h 101880"/>
                  <a:gd name="textAreaBottom" fmla="*/ 102240 h 101880"/>
                </a:gdLst>
                <a:ahLst/>
                <a:cxnLst/>
                <a:rect l="textAreaLeft" t="textAreaTop" r="textAreaRight" b="textAreaBottom"/>
                <a:pathLst>
                  <a:path w="6146" h="5395">
                    <a:moveTo>
                      <a:pt x="6009" y="0"/>
                    </a:moveTo>
                    <a:lnTo>
                      <a:pt x="5941" y="34"/>
                    </a:lnTo>
                    <a:lnTo>
                      <a:pt x="5463" y="205"/>
                    </a:lnTo>
                    <a:lnTo>
                      <a:pt x="5019" y="444"/>
                    </a:lnTo>
                    <a:lnTo>
                      <a:pt x="4575" y="649"/>
                    </a:lnTo>
                    <a:lnTo>
                      <a:pt x="4132" y="922"/>
                    </a:lnTo>
                    <a:lnTo>
                      <a:pt x="3722" y="1195"/>
                    </a:lnTo>
                    <a:lnTo>
                      <a:pt x="3312" y="1502"/>
                    </a:lnTo>
                    <a:lnTo>
                      <a:pt x="2937" y="1810"/>
                    </a:lnTo>
                    <a:lnTo>
                      <a:pt x="2561" y="2117"/>
                    </a:lnTo>
                    <a:lnTo>
                      <a:pt x="1844" y="2834"/>
                    </a:lnTo>
                    <a:lnTo>
                      <a:pt x="1196" y="3551"/>
                    </a:lnTo>
                    <a:lnTo>
                      <a:pt x="581" y="4336"/>
                    </a:lnTo>
                    <a:lnTo>
                      <a:pt x="1" y="5189"/>
                    </a:lnTo>
                    <a:lnTo>
                      <a:pt x="1" y="5224"/>
                    </a:lnTo>
                    <a:lnTo>
                      <a:pt x="1" y="5292"/>
                    </a:lnTo>
                    <a:lnTo>
                      <a:pt x="69" y="5360"/>
                    </a:lnTo>
                    <a:lnTo>
                      <a:pt x="137" y="5394"/>
                    </a:lnTo>
                    <a:lnTo>
                      <a:pt x="206" y="5360"/>
                    </a:lnTo>
                    <a:lnTo>
                      <a:pt x="240" y="5326"/>
                    </a:lnTo>
                    <a:lnTo>
                      <a:pt x="513" y="4882"/>
                    </a:lnTo>
                    <a:lnTo>
                      <a:pt x="786" y="4472"/>
                    </a:lnTo>
                    <a:lnTo>
                      <a:pt x="1093" y="4097"/>
                    </a:lnTo>
                    <a:lnTo>
                      <a:pt x="1400" y="3721"/>
                    </a:lnTo>
                    <a:lnTo>
                      <a:pt x="2083" y="3039"/>
                    </a:lnTo>
                    <a:lnTo>
                      <a:pt x="2800" y="2390"/>
                    </a:lnTo>
                    <a:lnTo>
                      <a:pt x="3551" y="1810"/>
                    </a:lnTo>
                    <a:lnTo>
                      <a:pt x="4371" y="1263"/>
                    </a:lnTo>
                    <a:lnTo>
                      <a:pt x="5190" y="785"/>
                    </a:lnTo>
                    <a:lnTo>
                      <a:pt x="6078" y="307"/>
                    </a:lnTo>
                    <a:lnTo>
                      <a:pt x="6112" y="273"/>
                    </a:lnTo>
                    <a:lnTo>
                      <a:pt x="6146" y="205"/>
                    </a:lnTo>
                    <a:lnTo>
                      <a:pt x="6146" y="137"/>
                    </a:lnTo>
                    <a:lnTo>
                      <a:pt x="6146" y="103"/>
                    </a:lnTo>
                    <a:lnTo>
                      <a:pt x="6043" y="34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120" bIns="51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39" name="Google Shape;870;p32"/>
              <p:cNvSpPr/>
              <p:nvPr/>
            </p:nvSpPr>
            <p:spPr>
              <a:xfrm rot="745800">
                <a:off x="559440" y="3773160"/>
                <a:ext cx="55440" cy="54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54000"/>
                  <a:gd name="textAreaBottom" fmla="*/ 54360 h 54000"/>
                </a:gdLst>
                <a:ahLst/>
                <a:cxnLst/>
                <a:rect l="textAreaLeft" t="textAreaTop" r="textAreaRight" b="textAreaBottom"/>
                <a:pathLst>
                  <a:path w="2937" h="2869">
                    <a:moveTo>
                      <a:pt x="2731" y="1"/>
                    </a:moveTo>
                    <a:lnTo>
                      <a:pt x="2356" y="240"/>
                    </a:lnTo>
                    <a:lnTo>
                      <a:pt x="1980" y="513"/>
                    </a:lnTo>
                    <a:lnTo>
                      <a:pt x="1639" y="820"/>
                    </a:lnTo>
                    <a:lnTo>
                      <a:pt x="1297" y="1161"/>
                    </a:lnTo>
                    <a:lnTo>
                      <a:pt x="649" y="1913"/>
                    </a:lnTo>
                    <a:lnTo>
                      <a:pt x="68" y="2595"/>
                    </a:lnTo>
                    <a:lnTo>
                      <a:pt x="34" y="2664"/>
                    </a:lnTo>
                    <a:lnTo>
                      <a:pt x="0" y="2698"/>
                    </a:lnTo>
                    <a:lnTo>
                      <a:pt x="68" y="2800"/>
                    </a:lnTo>
                    <a:lnTo>
                      <a:pt x="103" y="2834"/>
                    </a:lnTo>
                    <a:lnTo>
                      <a:pt x="137" y="2868"/>
                    </a:lnTo>
                    <a:lnTo>
                      <a:pt x="205" y="2868"/>
                    </a:lnTo>
                    <a:lnTo>
                      <a:pt x="239" y="2800"/>
                    </a:lnTo>
                    <a:lnTo>
                      <a:pt x="922" y="2083"/>
                    </a:lnTo>
                    <a:lnTo>
                      <a:pt x="1639" y="1366"/>
                    </a:lnTo>
                    <a:lnTo>
                      <a:pt x="2288" y="820"/>
                    </a:lnTo>
                    <a:lnTo>
                      <a:pt x="2629" y="513"/>
                    </a:lnTo>
                    <a:lnTo>
                      <a:pt x="2902" y="206"/>
                    </a:lnTo>
                    <a:lnTo>
                      <a:pt x="2936" y="103"/>
                    </a:lnTo>
                    <a:lnTo>
                      <a:pt x="2902" y="35"/>
                    </a:lnTo>
                    <a:lnTo>
                      <a:pt x="280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000" bIns="27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0" name="Google Shape;871;p32"/>
              <p:cNvSpPr/>
              <p:nvPr/>
            </p:nvSpPr>
            <p:spPr>
              <a:xfrm rot="745800">
                <a:off x="594720" y="3816360"/>
                <a:ext cx="22320" cy="19080"/>
              </a:xfrm>
              <a:custGeom>
                <a:avLst/>
                <a:gdLst>
                  <a:gd name="textAreaLeft" fmla="*/ 0 w 22320"/>
                  <a:gd name="textAreaRight" fmla="*/ 22680 w 223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1196" h="1026">
                    <a:moveTo>
                      <a:pt x="957" y="1"/>
                    </a:moveTo>
                    <a:lnTo>
                      <a:pt x="684" y="172"/>
                    </a:lnTo>
                    <a:lnTo>
                      <a:pt x="479" y="376"/>
                    </a:lnTo>
                    <a:lnTo>
                      <a:pt x="35" y="854"/>
                    </a:lnTo>
                    <a:lnTo>
                      <a:pt x="35" y="889"/>
                    </a:lnTo>
                    <a:lnTo>
                      <a:pt x="1" y="923"/>
                    </a:lnTo>
                    <a:lnTo>
                      <a:pt x="35" y="991"/>
                    </a:lnTo>
                    <a:lnTo>
                      <a:pt x="103" y="1025"/>
                    </a:lnTo>
                    <a:lnTo>
                      <a:pt x="206" y="1025"/>
                    </a:lnTo>
                    <a:lnTo>
                      <a:pt x="718" y="650"/>
                    </a:lnTo>
                    <a:lnTo>
                      <a:pt x="957" y="445"/>
                    </a:lnTo>
                    <a:lnTo>
                      <a:pt x="1162" y="240"/>
                    </a:lnTo>
                    <a:lnTo>
                      <a:pt x="1196" y="172"/>
                    </a:lnTo>
                    <a:lnTo>
                      <a:pt x="1196" y="138"/>
                    </a:lnTo>
                    <a:lnTo>
                      <a:pt x="1128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1" name="Google Shape;872;p32"/>
              <p:cNvSpPr/>
              <p:nvPr/>
            </p:nvSpPr>
            <p:spPr>
              <a:xfrm rot="745800">
                <a:off x="731160" y="4212360"/>
                <a:ext cx="126720" cy="117000"/>
              </a:xfrm>
              <a:custGeom>
                <a:avLst/>
                <a:gdLst>
                  <a:gd name="textAreaLeft" fmla="*/ 0 w 126720"/>
                  <a:gd name="textAreaRight" fmla="*/ 127080 w 126720"/>
                  <a:gd name="textAreaTop" fmla="*/ 0 h 117000"/>
                  <a:gd name="textAreaBottom" fmla="*/ 117360 h 117000"/>
                </a:gdLst>
                <a:ahLst/>
                <a:cxnLst/>
                <a:rect l="textAreaLeft" t="textAreaTop" r="textAreaRight" b="textAreaBottom"/>
                <a:pathLst>
                  <a:path w="6692" h="6180">
                    <a:moveTo>
                      <a:pt x="6589" y="0"/>
                    </a:moveTo>
                    <a:lnTo>
                      <a:pt x="6555" y="35"/>
                    </a:lnTo>
                    <a:lnTo>
                      <a:pt x="6248" y="512"/>
                    </a:lnTo>
                    <a:lnTo>
                      <a:pt x="5906" y="990"/>
                    </a:lnTo>
                    <a:lnTo>
                      <a:pt x="5565" y="1434"/>
                    </a:lnTo>
                    <a:lnTo>
                      <a:pt x="5189" y="1844"/>
                    </a:lnTo>
                    <a:lnTo>
                      <a:pt x="4438" y="2663"/>
                    </a:lnTo>
                    <a:lnTo>
                      <a:pt x="3619" y="3414"/>
                    </a:lnTo>
                    <a:lnTo>
                      <a:pt x="2765" y="4097"/>
                    </a:lnTo>
                    <a:lnTo>
                      <a:pt x="1878" y="4780"/>
                    </a:lnTo>
                    <a:lnTo>
                      <a:pt x="956" y="5429"/>
                    </a:lnTo>
                    <a:lnTo>
                      <a:pt x="34" y="6077"/>
                    </a:lnTo>
                    <a:lnTo>
                      <a:pt x="0" y="6111"/>
                    </a:lnTo>
                    <a:lnTo>
                      <a:pt x="0" y="6180"/>
                    </a:lnTo>
                    <a:lnTo>
                      <a:pt x="68" y="6180"/>
                    </a:lnTo>
                    <a:lnTo>
                      <a:pt x="1058" y="5599"/>
                    </a:lnTo>
                    <a:lnTo>
                      <a:pt x="2049" y="5019"/>
                    </a:lnTo>
                    <a:lnTo>
                      <a:pt x="3004" y="4370"/>
                    </a:lnTo>
                    <a:lnTo>
                      <a:pt x="3448" y="4029"/>
                    </a:lnTo>
                    <a:lnTo>
                      <a:pt x="3892" y="3653"/>
                    </a:lnTo>
                    <a:lnTo>
                      <a:pt x="4336" y="3312"/>
                    </a:lnTo>
                    <a:lnTo>
                      <a:pt x="4746" y="2902"/>
                    </a:lnTo>
                    <a:lnTo>
                      <a:pt x="5121" y="2493"/>
                    </a:lnTo>
                    <a:lnTo>
                      <a:pt x="5497" y="2083"/>
                    </a:lnTo>
                    <a:lnTo>
                      <a:pt x="5838" y="1605"/>
                    </a:lnTo>
                    <a:lnTo>
                      <a:pt x="6145" y="1127"/>
                    </a:lnTo>
                    <a:lnTo>
                      <a:pt x="6418" y="649"/>
                    </a:lnTo>
                    <a:lnTo>
                      <a:pt x="6692" y="103"/>
                    </a:lnTo>
                    <a:lnTo>
                      <a:pt x="6692" y="69"/>
                    </a:lnTo>
                    <a:lnTo>
                      <a:pt x="6657" y="35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680" bIns="58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2" name="Google Shape;873;p32"/>
              <p:cNvSpPr/>
              <p:nvPr/>
            </p:nvSpPr>
            <p:spPr>
              <a:xfrm rot="745800">
                <a:off x="812880" y="4210200"/>
                <a:ext cx="42480" cy="57240"/>
              </a:xfrm>
              <a:custGeom>
                <a:avLst/>
                <a:gdLst>
                  <a:gd name="textAreaLeft" fmla="*/ 0 w 42480"/>
                  <a:gd name="textAreaRight" fmla="*/ 42840 w 42480"/>
                  <a:gd name="textAreaTop" fmla="*/ 0 h 57240"/>
                  <a:gd name="textAreaBottom" fmla="*/ 57600 h 57240"/>
                </a:gdLst>
                <a:ahLst/>
                <a:cxnLst/>
                <a:rect l="textAreaLeft" t="textAreaTop" r="textAreaRight" b="textAreaBottom"/>
                <a:pathLst>
                  <a:path w="2254" h="3039">
                    <a:moveTo>
                      <a:pt x="2151" y="0"/>
                    </a:moveTo>
                    <a:lnTo>
                      <a:pt x="2117" y="34"/>
                    </a:lnTo>
                    <a:lnTo>
                      <a:pt x="1707" y="854"/>
                    </a:lnTo>
                    <a:lnTo>
                      <a:pt x="1468" y="1263"/>
                    </a:lnTo>
                    <a:lnTo>
                      <a:pt x="1229" y="1639"/>
                    </a:lnTo>
                    <a:lnTo>
                      <a:pt x="956" y="1980"/>
                    </a:lnTo>
                    <a:lnTo>
                      <a:pt x="683" y="2322"/>
                    </a:lnTo>
                    <a:lnTo>
                      <a:pt x="341" y="2663"/>
                    </a:lnTo>
                    <a:lnTo>
                      <a:pt x="0" y="2970"/>
                    </a:lnTo>
                    <a:lnTo>
                      <a:pt x="0" y="3005"/>
                    </a:lnTo>
                    <a:lnTo>
                      <a:pt x="34" y="3039"/>
                    </a:lnTo>
                    <a:lnTo>
                      <a:pt x="68" y="3039"/>
                    </a:lnTo>
                    <a:lnTo>
                      <a:pt x="410" y="2731"/>
                    </a:lnTo>
                    <a:lnTo>
                      <a:pt x="785" y="2424"/>
                    </a:lnTo>
                    <a:lnTo>
                      <a:pt x="1093" y="2083"/>
                    </a:lnTo>
                    <a:lnTo>
                      <a:pt x="1400" y="1741"/>
                    </a:lnTo>
                    <a:lnTo>
                      <a:pt x="1639" y="1366"/>
                    </a:lnTo>
                    <a:lnTo>
                      <a:pt x="1878" y="956"/>
                    </a:lnTo>
                    <a:lnTo>
                      <a:pt x="2083" y="547"/>
                    </a:lnTo>
                    <a:lnTo>
                      <a:pt x="2253" y="103"/>
                    </a:lnTo>
                    <a:lnTo>
                      <a:pt x="2253" y="34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0" bIns="28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3" name="Google Shape;874;p32"/>
              <p:cNvSpPr/>
              <p:nvPr/>
            </p:nvSpPr>
            <p:spPr>
              <a:xfrm rot="745800">
                <a:off x="813600" y="4208040"/>
                <a:ext cx="30240" cy="3600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1606" h="1912">
                    <a:moveTo>
                      <a:pt x="1503" y="0"/>
                    </a:moveTo>
                    <a:lnTo>
                      <a:pt x="1196" y="512"/>
                    </a:lnTo>
                    <a:lnTo>
                      <a:pt x="888" y="956"/>
                    </a:lnTo>
                    <a:lnTo>
                      <a:pt x="718" y="1161"/>
                    </a:lnTo>
                    <a:lnTo>
                      <a:pt x="513" y="1366"/>
                    </a:lnTo>
                    <a:lnTo>
                      <a:pt x="308" y="1536"/>
                    </a:lnTo>
                    <a:lnTo>
                      <a:pt x="69" y="1673"/>
                    </a:lnTo>
                    <a:lnTo>
                      <a:pt x="1" y="1707"/>
                    </a:lnTo>
                    <a:lnTo>
                      <a:pt x="1" y="1775"/>
                    </a:lnTo>
                    <a:lnTo>
                      <a:pt x="1" y="1844"/>
                    </a:lnTo>
                    <a:lnTo>
                      <a:pt x="69" y="1912"/>
                    </a:lnTo>
                    <a:lnTo>
                      <a:pt x="171" y="1912"/>
                    </a:lnTo>
                    <a:lnTo>
                      <a:pt x="410" y="1741"/>
                    </a:lnTo>
                    <a:lnTo>
                      <a:pt x="649" y="1571"/>
                    </a:lnTo>
                    <a:lnTo>
                      <a:pt x="888" y="1366"/>
                    </a:lnTo>
                    <a:lnTo>
                      <a:pt x="1127" y="1127"/>
                    </a:lnTo>
                    <a:lnTo>
                      <a:pt x="1298" y="888"/>
                    </a:lnTo>
                    <a:lnTo>
                      <a:pt x="1435" y="615"/>
                    </a:lnTo>
                    <a:lnTo>
                      <a:pt x="1571" y="342"/>
                    </a:lnTo>
                    <a:lnTo>
                      <a:pt x="1605" y="6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4" name="Google Shape;875;p32"/>
              <p:cNvSpPr/>
              <p:nvPr/>
            </p:nvSpPr>
            <p:spPr>
              <a:xfrm rot="745800">
                <a:off x="811440" y="4198320"/>
                <a:ext cx="24120" cy="23760"/>
              </a:xfrm>
              <a:custGeom>
                <a:avLst/>
                <a:gdLst>
                  <a:gd name="textAreaLeft" fmla="*/ 0 w 24120"/>
                  <a:gd name="textAreaRight" fmla="*/ 24480 w 2412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1298" h="1264">
                    <a:moveTo>
                      <a:pt x="1127" y="0"/>
                    </a:moveTo>
                    <a:lnTo>
                      <a:pt x="990" y="103"/>
                    </a:lnTo>
                    <a:lnTo>
                      <a:pt x="854" y="205"/>
                    </a:lnTo>
                    <a:lnTo>
                      <a:pt x="615" y="478"/>
                    </a:lnTo>
                    <a:lnTo>
                      <a:pt x="342" y="751"/>
                    </a:lnTo>
                    <a:lnTo>
                      <a:pt x="35" y="990"/>
                    </a:lnTo>
                    <a:lnTo>
                      <a:pt x="0" y="1059"/>
                    </a:lnTo>
                    <a:lnTo>
                      <a:pt x="0" y="1093"/>
                    </a:lnTo>
                    <a:lnTo>
                      <a:pt x="0" y="1195"/>
                    </a:lnTo>
                    <a:lnTo>
                      <a:pt x="103" y="1264"/>
                    </a:lnTo>
                    <a:lnTo>
                      <a:pt x="137" y="1264"/>
                    </a:lnTo>
                    <a:lnTo>
                      <a:pt x="205" y="1229"/>
                    </a:lnTo>
                    <a:lnTo>
                      <a:pt x="547" y="1025"/>
                    </a:lnTo>
                    <a:lnTo>
                      <a:pt x="888" y="786"/>
                    </a:lnTo>
                    <a:lnTo>
                      <a:pt x="1025" y="615"/>
                    </a:lnTo>
                    <a:lnTo>
                      <a:pt x="1161" y="478"/>
                    </a:lnTo>
                    <a:lnTo>
                      <a:pt x="1229" y="308"/>
                    </a:lnTo>
                    <a:lnTo>
                      <a:pt x="1298" y="103"/>
                    </a:lnTo>
                    <a:lnTo>
                      <a:pt x="1264" y="69"/>
                    </a:lnTo>
                    <a:lnTo>
                      <a:pt x="12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5" name="Google Shape;876;p32"/>
              <p:cNvSpPr/>
              <p:nvPr/>
            </p:nvSpPr>
            <p:spPr>
              <a:xfrm rot="745800">
                <a:off x="815040" y="4181040"/>
                <a:ext cx="11880" cy="17280"/>
              </a:xfrm>
              <a:custGeom>
                <a:avLst/>
                <a:gdLst>
                  <a:gd name="textAreaLeft" fmla="*/ 0 w 11880"/>
                  <a:gd name="textAreaRight" fmla="*/ 12240 w 1188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649" h="923">
                    <a:moveTo>
                      <a:pt x="444" y="1"/>
                    </a:moveTo>
                    <a:lnTo>
                      <a:pt x="376" y="103"/>
                    </a:lnTo>
                    <a:lnTo>
                      <a:pt x="239" y="376"/>
                    </a:lnTo>
                    <a:lnTo>
                      <a:pt x="137" y="513"/>
                    </a:lnTo>
                    <a:lnTo>
                      <a:pt x="34" y="649"/>
                    </a:lnTo>
                    <a:lnTo>
                      <a:pt x="0" y="684"/>
                    </a:lnTo>
                    <a:lnTo>
                      <a:pt x="0" y="752"/>
                    </a:lnTo>
                    <a:lnTo>
                      <a:pt x="0" y="820"/>
                    </a:lnTo>
                    <a:lnTo>
                      <a:pt x="34" y="854"/>
                    </a:lnTo>
                    <a:lnTo>
                      <a:pt x="103" y="888"/>
                    </a:lnTo>
                    <a:lnTo>
                      <a:pt x="137" y="923"/>
                    </a:lnTo>
                    <a:lnTo>
                      <a:pt x="205" y="923"/>
                    </a:lnTo>
                    <a:lnTo>
                      <a:pt x="273" y="888"/>
                    </a:lnTo>
                    <a:lnTo>
                      <a:pt x="410" y="718"/>
                    </a:lnTo>
                    <a:lnTo>
                      <a:pt x="547" y="547"/>
                    </a:lnTo>
                    <a:lnTo>
                      <a:pt x="615" y="342"/>
                    </a:lnTo>
                    <a:lnTo>
                      <a:pt x="649" y="137"/>
                    </a:lnTo>
                    <a:lnTo>
                      <a:pt x="615" y="3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6" name="Google Shape;877;p32"/>
              <p:cNvSpPr/>
              <p:nvPr/>
            </p:nvSpPr>
            <p:spPr>
              <a:xfrm rot="745800">
                <a:off x="475920" y="4184640"/>
                <a:ext cx="68760" cy="46800"/>
              </a:xfrm>
              <a:custGeom>
                <a:avLst/>
                <a:gdLst>
                  <a:gd name="textAreaLeft" fmla="*/ 0 w 68760"/>
                  <a:gd name="textAreaRight" fmla="*/ 69120 w 6876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3654" h="2494">
                    <a:moveTo>
                      <a:pt x="137" y="1"/>
                    </a:moveTo>
                    <a:lnTo>
                      <a:pt x="35" y="35"/>
                    </a:lnTo>
                    <a:lnTo>
                      <a:pt x="1" y="103"/>
                    </a:lnTo>
                    <a:lnTo>
                      <a:pt x="1" y="137"/>
                    </a:lnTo>
                    <a:lnTo>
                      <a:pt x="35" y="172"/>
                    </a:lnTo>
                    <a:lnTo>
                      <a:pt x="376" y="547"/>
                    </a:lnTo>
                    <a:lnTo>
                      <a:pt x="786" y="923"/>
                    </a:lnTo>
                    <a:lnTo>
                      <a:pt x="1161" y="1264"/>
                    </a:lnTo>
                    <a:lnTo>
                      <a:pt x="1605" y="1605"/>
                    </a:lnTo>
                    <a:lnTo>
                      <a:pt x="2049" y="1879"/>
                    </a:lnTo>
                    <a:lnTo>
                      <a:pt x="2527" y="2152"/>
                    </a:lnTo>
                    <a:lnTo>
                      <a:pt x="3005" y="2357"/>
                    </a:lnTo>
                    <a:lnTo>
                      <a:pt x="3483" y="2493"/>
                    </a:lnTo>
                    <a:lnTo>
                      <a:pt x="3585" y="2493"/>
                    </a:lnTo>
                    <a:lnTo>
                      <a:pt x="3654" y="2425"/>
                    </a:lnTo>
                    <a:lnTo>
                      <a:pt x="3654" y="2357"/>
                    </a:lnTo>
                    <a:lnTo>
                      <a:pt x="3585" y="2288"/>
                    </a:lnTo>
                    <a:lnTo>
                      <a:pt x="2698" y="1776"/>
                    </a:lnTo>
                    <a:lnTo>
                      <a:pt x="1844" y="1264"/>
                    </a:lnTo>
                    <a:lnTo>
                      <a:pt x="1434" y="991"/>
                    </a:lnTo>
                    <a:lnTo>
                      <a:pt x="991" y="684"/>
                    </a:lnTo>
                    <a:lnTo>
                      <a:pt x="615" y="376"/>
                    </a:lnTo>
                    <a:lnTo>
                      <a:pt x="205" y="3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7" name="Google Shape;878;p32"/>
              <p:cNvSpPr/>
              <p:nvPr/>
            </p:nvSpPr>
            <p:spPr>
              <a:xfrm rot="745800">
                <a:off x="512640" y="4197240"/>
                <a:ext cx="38520" cy="1836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18360"/>
                  <a:gd name="textAreaBottom" fmla="*/ 18720 h 18360"/>
                </a:gdLst>
                <a:ahLst/>
                <a:cxnLst/>
                <a:rect l="textAreaLeft" t="textAreaTop" r="textAreaRight" b="textAreaBottom"/>
                <a:pathLst>
                  <a:path w="2049" h="991">
                    <a:moveTo>
                      <a:pt x="34" y="1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4" y="206"/>
                    </a:lnTo>
                    <a:lnTo>
                      <a:pt x="69" y="240"/>
                    </a:lnTo>
                    <a:lnTo>
                      <a:pt x="1024" y="684"/>
                    </a:lnTo>
                    <a:lnTo>
                      <a:pt x="1502" y="854"/>
                    </a:lnTo>
                    <a:lnTo>
                      <a:pt x="2014" y="991"/>
                    </a:lnTo>
                    <a:lnTo>
                      <a:pt x="2049" y="991"/>
                    </a:lnTo>
                    <a:lnTo>
                      <a:pt x="2049" y="957"/>
                    </a:lnTo>
                    <a:lnTo>
                      <a:pt x="2049" y="923"/>
                    </a:lnTo>
                    <a:lnTo>
                      <a:pt x="2049" y="888"/>
                    </a:lnTo>
                    <a:lnTo>
                      <a:pt x="1810" y="752"/>
                    </a:lnTo>
                    <a:lnTo>
                      <a:pt x="1605" y="615"/>
                    </a:lnTo>
                    <a:lnTo>
                      <a:pt x="1127" y="41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360" bIns="9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8" name="Google Shape;879;p32"/>
              <p:cNvSpPr/>
              <p:nvPr/>
            </p:nvSpPr>
            <p:spPr>
              <a:xfrm rot="745800">
                <a:off x="535680" y="4194720"/>
                <a:ext cx="17640" cy="8640"/>
              </a:xfrm>
              <a:custGeom>
                <a:avLst/>
                <a:gdLst>
                  <a:gd name="textAreaLeft" fmla="*/ 0 w 17640"/>
                  <a:gd name="textAreaRight" fmla="*/ 18000 w 1764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957" h="479">
                    <a:moveTo>
                      <a:pt x="103" y="1"/>
                    </a:moveTo>
                    <a:lnTo>
                      <a:pt x="69" y="35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445" y="376"/>
                    </a:lnTo>
                    <a:lnTo>
                      <a:pt x="854" y="479"/>
                    </a:lnTo>
                    <a:lnTo>
                      <a:pt x="888" y="444"/>
                    </a:lnTo>
                    <a:lnTo>
                      <a:pt x="923" y="410"/>
                    </a:lnTo>
                    <a:lnTo>
                      <a:pt x="957" y="342"/>
                    </a:lnTo>
                    <a:lnTo>
                      <a:pt x="888" y="274"/>
                    </a:lnTo>
                    <a:lnTo>
                      <a:pt x="547" y="137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9" name="Google Shape;880;p32"/>
              <p:cNvSpPr/>
              <p:nvPr/>
            </p:nvSpPr>
            <p:spPr>
              <a:xfrm rot="745800">
                <a:off x="583200" y="4303440"/>
                <a:ext cx="75960" cy="8640"/>
              </a:xfrm>
              <a:custGeom>
                <a:avLst/>
                <a:gdLst>
                  <a:gd name="textAreaLeft" fmla="*/ 0 w 75960"/>
                  <a:gd name="textAreaRight" fmla="*/ 76320 w 7596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4030" h="479">
                    <a:moveTo>
                      <a:pt x="69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69" y="172"/>
                    </a:lnTo>
                    <a:lnTo>
                      <a:pt x="1025" y="308"/>
                    </a:lnTo>
                    <a:lnTo>
                      <a:pt x="2015" y="411"/>
                    </a:lnTo>
                    <a:lnTo>
                      <a:pt x="2971" y="479"/>
                    </a:lnTo>
                    <a:lnTo>
                      <a:pt x="3961" y="479"/>
                    </a:lnTo>
                    <a:lnTo>
                      <a:pt x="3995" y="445"/>
                    </a:lnTo>
                    <a:lnTo>
                      <a:pt x="4029" y="411"/>
                    </a:lnTo>
                    <a:lnTo>
                      <a:pt x="3995" y="342"/>
                    </a:lnTo>
                    <a:lnTo>
                      <a:pt x="3961" y="342"/>
                    </a:lnTo>
                    <a:lnTo>
                      <a:pt x="2015" y="172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0" name="Google Shape;881;p32"/>
              <p:cNvSpPr/>
              <p:nvPr/>
            </p:nvSpPr>
            <p:spPr>
              <a:xfrm rot="745800">
                <a:off x="721080" y="3853440"/>
                <a:ext cx="151920" cy="594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8024" h="3142">
                    <a:moveTo>
                      <a:pt x="1537" y="1"/>
                    </a:moveTo>
                    <a:lnTo>
                      <a:pt x="991" y="35"/>
                    </a:lnTo>
                    <a:lnTo>
                      <a:pt x="513" y="172"/>
                    </a:lnTo>
                    <a:lnTo>
                      <a:pt x="274" y="240"/>
                    </a:lnTo>
                    <a:lnTo>
                      <a:pt x="35" y="342"/>
                    </a:lnTo>
                    <a:lnTo>
                      <a:pt x="1" y="376"/>
                    </a:lnTo>
                    <a:lnTo>
                      <a:pt x="1" y="445"/>
                    </a:lnTo>
                    <a:lnTo>
                      <a:pt x="35" y="513"/>
                    </a:lnTo>
                    <a:lnTo>
                      <a:pt x="103" y="513"/>
                    </a:lnTo>
                    <a:lnTo>
                      <a:pt x="615" y="411"/>
                    </a:lnTo>
                    <a:lnTo>
                      <a:pt x="1128" y="376"/>
                    </a:lnTo>
                    <a:lnTo>
                      <a:pt x="1640" y="376"/>
                    </a:lnTo>
                    <a:lnTo>
                      <a:pt x="2152" y="445"/>
                    </a:lnTo>
                    <a:lnTo>
                      <a:pt x="2664" y="547"/>
                    </a:lnTo>
                    <a:lnTo>
                      <a:pt x="3176" y="684"/>
                    </a:lnTo>
                    <a:lnTo>
                      <a:pt x="3688" y="888"/>
                    </a:lnTo>
                    <a:lnTo>
                      <a:pt x="4166" y="1093"/>
                    </a:lnTo>
                    <a:lnTo>
                      <a:pt x="5156" y="1571"/>
                    </a:lnTo>
                    <a:lnTo>
                      <a:pt x="6112" y="2083"/>
                    </a:lnTo>
                    <a:lnTo>
                      <a:pt x="7034" y="2630"/>
                    </a:lnTo>
                    <a:lnTo>
                      <a:pt x="7887" y="3142"/>
                    </a:lnTo>
                    <a:lnTo>
                      <a:pt x="7955" y="3142"/>
                    </a:lnTo>
                    <a:lnTo>
                      <a:pt x="8024" y="3108"/>
                    </a:lnTo>
                    <a:lnTo>
                      <a:pt x="8024" y="3039"/>
                    </a:lnTo>
                    <a:lnTo>
                      <a:pt x="7990" y="3005"/>
                    </a:lnTo>
                    <a:lnTo>
                      <a:pt x="7682" y="2664"/>
                    </a:lnTo>
                    <a:lnTo>
                      <a:pt x="7273" y="2356"/>
                    </a:lnTo>
                    <a:lnTo>
                      <a:pt x="6863" y="2015"/>
                    </a:lnTo>
                    <a:lnTo>
                      <a:pt x="6385" y="1708"/>
                    </a:lnTo>
                    <a:lnTo>
                      <a:pt x="5907" y="1401"/>
                    </a:lnTo>
                    <a:lnTo>
                      <a:pt x="5395" y="1093"/>
                    </a:lnTo>
                    <a:lnTo>
                      <a:pt x="4849" y="820"/>
                    </a:lnTo>
                    <a:lnTo>
                      <a:pt x="4303" y="581"/>
                    </a:lnTo>
                    <a:lnTo>
                      <a:pt x="3722" y="376"/>
                    </a:lnTo>
                    <a:lnTo>
                      <a:pt x="3176" y="206"/>
                    </a:lnTo>
                    <a:lnTo>
                      <a:pt x="2630" y="103"/>
                    </a:lnTo>
                    <a:lnTo>
                      <a:pt x="2049" y="35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1" name="Google Shape;882;p32"/>
              <p:cNvSpPr/>
              <p:nvPr/>
            </p:nvSpPr>
            <p:spPr>
              <a:xfrm rot="745800">
                <a:off x="790560" y="3898080"/>
                <a:ext cx="55440" cy="27000"/>
              </a:xfrm>
              <a:custGeom>
                <a:avLst/>
                <a:gdLst>
                  <a:gd name="textAreaLeft" fmla="*/ 0 w 55440"/>
                  <a:gd name="textAreaRight" fmla="*/ 55800 w 5544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2937" h="1435">
                    <a:moveTo>
                      <a:pt x="34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34" y="103"/>
                    </a:lnTo>
                    <a:lnTo>
                      <a:pt x="444" y="171"/>
                    </a:lnTo>
                    <a:lnTo>
                      <a:pt x="819" y="308"/>
                    </a:lnTo>
                    <a:lnTo>
                      <a:pt x="1195" y="444"/>
                    </a:lnTo>
                    <a:lnTo>
                      <a:pt x="1536" y="581"/>
                    </a:lnTo>
                    <a:lnTo>
                      <a:pt x="1912" y="751"/>
                    </a:lnTo>
                    <a:lnTo>
                      <a:pt x="2253" y="956"/>
                    </a:lnTo>
                    <a:lnTo>
                      <a:pt x="2595" y="1195"/>
                    </a:lnTo>
                    <a:lnTo>
                      <a:pt x="2902" y="1434"/>
                    </a:lnTo>
                    <a:lnTo>
                      <a:pt x="2936" y="1434"/>
                    </a:lnTo>
                    <a:lnTo>
                      <a:pt x="2936" y="1400"/>
                    </a:lnTo>
                    <a:lnTo>
                      <a:pt x="2629" y="1127"/>
                    </a:lnTo>
                    <a:lnTo>
                      <a:pt x="2287" y="922"/>
                    </a:lnTo>
                    <a:lnTo>
                      <a:pt x="1946" y="683"/>
                    </a:lnTo>
                    <a:lnTo>
                      <a:pt x="1605" y="512"/>
                    </a:lnTo>
                    <a:lnTo>
                      <a:pt x="1229" y="342"/>
                    </a:lnTo>
                    <a:lnTo>
                      <a:pt x="854" y="205"/>
                    </a:lnTo>
                    <a:lnTo>
                      <a:pt x="478" y="10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2" name="Google Shape;883;p32"/>
              <p:cNvSpPr/>
              <p:nvPr/>
            </p:nvSpPr>
            <p:spPr>
              <a:xfrm rot="745800">
                <a:off x="781920" y="3913560"/>
                <a:ext cx="26280" cy="1116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11160"/>
                  <a:gd name="textAreaBottom" fmla="*/ 11520 h 11160"/>
                </a:gdLst>
                <a:ahLst/>
                <a:cxnLst/>
                <a:rect l="textAreaLeft" t="textAreaTop" r="textAreaRight" b="textAreaBottom"/>
                <a:pathLst>
                  <a:path w="1401" h="616">
                    <a:moveTo>
                      <a:pt x="69" y="1"/>
                    </a:moveTo>
                    <a:lnTo>
                      <a:pt x="1" y="69"/>
                    </a:lnTo>
                    <a:lnTo>
                      <a:pt x="1" y="171"/>
                    </a:lnTo>
                    <a:lnTo>
                      <a:pt x="35" y="206"/>
                    </a:lnTo>
                    <a:lnTo>
                      <a:pt x="69" y="240"/>
                    </a:lnTo>
                    <a:lnTo>
                      <a:pt x="684" y="444"/>
                    </a:lnTo>
                    <a:lnTo>
                      <a:pt x="991" y="547"/>
                    </a:lnTo>
                    <a:lnTo>
                      <a:pt x="1298" y="615"/>
                    </a:lnTo>
                    <a:lnTo>
                      <a:pt x="1366" y="581"/>
                    </a:lnTo>
                    <a:lnTo>
                      <a:pt x="1400" y="547"/>
                    </a:lnTo>
                    <a:lnTo>
                      <a:pt x="1400" y="479"/>
                    </a:lnTo>
                    <a:lnTo>
                      <a:pt x="1366" y="444"/>
                    </a:lnTo>
                    <a:lnTo>
                      <a:pt x="1059" y="308"/>
                    </a:lnTo>
                    <a:lnTo>
                      <a:pt x="752" y="206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760" bIns="5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3" name="Google Shape;884;p32"/>
              <p:cNvSpPr/>
              <p:nvPr/>
            </p:nvSpPr>
            <p:spPr>
              <a:xfrm rot="745800">
                <a:off x="725760" y="3868920"/>
                <a:ext cx="44280" cy="8640"/>
              </a:xfrm>
              <a:custGeom>
                <a:avLst/>
                <a:gdLst>
                  <a:gd name="textAreaLeft" fmla="*/ 0 w 44280"/>
                  <a:gd name="textAreaRight" fmla="*/ 44640 w 4428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2357" h="479">
                    <a:moveTo>
                      <a:pt x="376" y="1"/>
                    </a:moveTo>
                    <a:lnTo>
                      <a:pt x="103" y="35"/>
                    </a:lnTo>
                    <a:lnTo>
                      <a:pt x="35" y="69"/>
                    </a:lnTo>
                    <a:lnTo>
                      <a:pt x="1" y="137"/>
                    </a:lnTo>
                    <a:lnTo>
                      <a:pt x="35" y="205"/>
                    </a:lnTo>
                    <a:lnTo>
                      <a:pt x="69" y="240"/>
                    </a:lnTo>
                    <a:lnTo>
                      <a:pt x="342" y="342"/>
                    </a:lnTo>
                    <a:lnTo>
                      <a:pt x="615" y="376"/>
                    </a:lnTo>
                    <a:lnTo>
                      <a:pt x="1161" y="444"/>
                    </a:lnTo>
                    <a:lnTo>
                      <a:pt x="1708" y="479"/>
                    </a:lnTo>
                    <a:lnTo>
                      <a:pt x="1981" y="479"/>
                    </a:lnTo>
                    <a:lnTo>
                      <a:pt x="2254" y="444"/>
                    </a:lnTo>
                    <a:lnTo>
                      <a:pt x="2322" y="410"/>
                    </a:lnTo>
                    <a:lnTo>
                      <a:pt x="2356" y="342"/>
                    </a:lnTo>
                    <a:lnTo>
                      <a:pt x="2322" y="274"/>
                    </a:lnTo>
                    <a:lnTo>
                      <a:pt x="2288" y="240"/>
                    </a:lnTo>
                    <a:lnTo>
                      <a:pt x="2015" y="171"/>
                    </a:lnTo>
                    <a:lnTo>
                      <a:pt x="1742" y="103"/>
                    </a:lnTo>
                    <a:lnTo>
                      <a:pt x="1196" y="3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4" name="Google Shape;885;p32"/>
              <p:cNvSpPr/>
              <p:nvPr/>
            </p:nvSpPr>
            <p:spPr>
              <a:xfrm rot="745800">
                <a:off x="601200" y="3741120"/>
                <a:ext cx="396000" cy="376560"/>
              </a:xfrm>
              <a:custGeom>
                <a:avLst/>
                <a:gdLst>
                  <a:gd name="textAreaLeft" fmla="*/ 0 w 396000"/>
                  <a:gd name="textAreaRight" fmla="*/ 396360 w 396000"/>
                  <a:gd name="textAreaTop" fmla="*/ 0 h 376560"/>
                  <a:gd name="textAreaBottom" fmla="*/ 376920 h 376560"/>
                </a:gdLst>
                <a:ahLst/>
                <a:cxnLst/>
                <a:rect l="textAreaLeft" t="textAreaTop" r="textAreaRight" b="textAreaBottom"/>
                <a:pathLst>
                  <a:path w="20894" h="19870">
                    <a:moveTo>
                      <a:pt x="4336" y="0"/>
                    </a:moveTo>
                    <a:lnTo>
                      <a:pt x="3278" y="69"/>
                    </a:lnTo>
                    <a:lnTo>
                      <a:pt x="2219" y="205"/>
                    </a:lnTo>
                    <a:lnTo>
                      <a:pt x="1707" y="308"/>
                    </a:lnTo>
                    <a:lnTo>
                      <a:pt x="1229" y="444"/>
                    </a:lnTo>
                    <a:lnTo>
                      <a:pt x="717" y="581"/>
                    </a:lnTo>
                    <a:lnTo>
                      <a:pt x="239" y="717"/>
                    </a:lnTo>
                    <a:lnTo>
                      <a:pt x="137" y="785"/>
                    </a:lnTo>
                    <a:lnTo>
                      <a:pt x="68" y="888"/>
                    </a:lnTo>
                    <a:lnTo>
                      <a:pt x="0" y="990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8" y="1298"/>
                    </a:lnTo>
                    <a:lnTo>
                      <a:pt x="171" y="1366"/>
                    </a:lnTo>
                    <a:lnTo>
                      <a:pt x="307" y="1366"/>
                    </a:lnTo>
                    <a:lnTo>
                      <a:pt x="2219" y="1298"/>
                    </a:lnTo>
                    <a:lnTo>
                      <a:pt x="5155" y="1298"/>
                    </a:lnTo>
                    <a:lnTo>
                      <a:pt x="6111" y="1366"/>
                    </a:lnTo>
                    <a:lnTo>
                      <a:pt x="7067" y="1468"/>
                    </a:lnTo>
                    <a:lnTo>
                      <a:pt x="8023" y="1571"/>
                    </a:lnTo>
                    <a:lnTo>
                      <a:pt x="8979" y="1741"/>
                    </a:lnTo>
                    <a:lnTo>
                      <a:pt x="9901" y="1980"/>
                    </a:lnTo>
                    <a:lnTo>
                      <a:pt x="10788" y="2253"/>
                    </a:lnTo>
                    <a:lnTo>
                      <a:pt x="11676" y="2595"/>
                    </a:lnTo>
                    <a:lnTo>
                      <a:pt x="12564" y="3005"/>
                    </a:lnTo>
                    <a:lnTo>
                      <a:pt x="13417" y="3448"/>
                    </a:lnTo>
                    <a:lnTo>
                      <a:pt x="14236" y="3995"/>
                    </a:lnTo>
                    <a:lnTo>
                      <a:pt x="14612" y="4302"/>
                    </a:lnTo>
                    <a:lnTo>
                      <a:pt x="15022" y="4609"/>
                    </a:lnTo>
                    <a:lnTo>
                      <a:pt x="15397" y="4950"/>
                    </a:lnTo>
                    <a:lnTo>
                      <a:pt x="15773" y="5326"/>
                    </a:lnTo>
                    <a:lnTo>
                      <a:pt x="16114" y="5702"/>
                    </a:lnTo>
                    <a:lnTo>
                      <a:pt x="16456" y="6077"/>
                    </a:lnTo>
                    <a:lnTo>
                      <a:pt x="16763" y="6487"/>
                    </a:lnTo>
                    <a:lnTo>
                      <a:pt x="17036" y="6896"/>
                    </a:lnTo>
                    <a:lnTo>
                      <a:pt x="17309" y="7306"/>
                    </a:lnTo>
                    <a:lnTo>
                      <a:pt x="17582" y="7716"/>
                    </a:lnTo>
                    <a:lnTo>
                      <a:pt x="18060" y="8603"/>
                    </a:lnTo>
                    <a:lnTo>
                      <a:pt x="18436" y="9525"/>
                    </a:lnTo>
                    <a:lnTo>
                      <a:pt x="18777" y="10481"/>
                    </a:lnTo>
                    <a:lnTo>
                      <a:pt x="19050" y="11471"/>
                    </a:lnTo>
                    <a:lnTo>
                      <a:pt x="19255" y="12461"/>
                    </a:lnTo>
                    <a:lnTo>
                      <a:pt x="19426" y="13485"/>
                    </a:lnTo>
                    <a:lnTo>
                      <a:pt x="19562" y="14475"/>
                    </a:lnTo>
                    <a:lnTo>
                      <a:pt x="19631" y="15500"/>
                    </a:lnTo>
                    <a:lnTo>
                      <a:pt x="19631" y="16524"/>
                    </a:lnTo>
                    <a:lnTo>
                      <a:pt x="19631" y="17548"/>
                    </a:lnTo>
                    <a:lnTo>
                      <a:pt x="19596" y="18538"/>
                    </a:lnTo>
                    <a:lnTo>
                      <a:pt x="19494" y="19528"/>
                    </a:lnTo>
                    <a:lnTo>
                      <a:pt x="19494" y="19665"/>
                    </a:lnTo>
                    <a:lnTo>
                      <a:pt x="19562" y="19767"/>
                    </a:lnTo>
                    <a:lnTo>
                      <a:pt x="19665" y="19835"/>
                    </a:lnTo>
                    <a:lnTo>
                      <a:pt x="19767" y="19870"/>
                    </a:lnTo>
                    <a:lnTo>
                      <a:pt x="19869" y="19870"/>
                    </a:lnTo>
                    <a:lnTo>
                      <a:pt x="19972" y="19835"/>
                    </a:lnTo>
                    <a:lnTo>
                      <a:pt x="20074" y="19767"/>
                    </a:lnTo>
                    <a:lnTo>
                      <a:pt x="20143" y="19665"/>
                    </a:lnTo>
                    <a:lnTo>
                      <a:pt x="20313" y="19187"/>
                    </a:lnTo>
                    <a:lnTo>
                      <a:pt x="20450" y="18709"/>
                    </a:lnTo>
                    <a:lnTo>
                      <a:pt x="20586" y="18197"/>
                    </a:lnTo>
                    <a:lnTo>
                      <a:pt x="20689" y="17685"/>
                    </a:lnTo>
                    <a:lnTo>
                      <a:pt x="20757" y="17172"/>
                    </a:lnTo>
                    <a:lnTo>
                      <a:pt x="20825" y="16660"/>
                    </a:lnTo>
                    <a:lnTo>
                      <a:pt x="20894" y="15636"/>
                    </a:lnTo>
                    <a:lnTo>
                      <a:pt x="20894" y="14578"/>
                    </a:lnTo>
                    <a:lnTo>
                      <a:pt x="20825" y="13520"/>
                    </a:lnTo>
                    <a:lnTo>
                      <a:pt x="20655" y="12427"/>
                    </a:lnTo>
                    <a:lnTo>
                      <a:pt x="20416" y="11403"/>
                    </a:lnTo>
                    <a:lnTo>
                      <a:pt x="20143" y="10345"/>
                    </a:lnTo>
                    <a:lnTo>
                      <a:pt x="19767" y="9320"/>
                    </a:lnTo>
                    <a:lnTo>
                      <a:pt x="19357" y="8364"/>
                    </a:lnTo>
                    <a:lnTo>
                      <a:pt x="18845" y="7409"/>
                    </a:lnTo>
                    <a:lnTo>
                      <a:pt x="18299" y="6521"/>
                    </a:lnTo>
                    <a:lnTo>
                      <a:pt x="17685" y="5667"/>
                    </a:lnTo>
                    <a:lnTo>
                      <a:pt x="17377" y="5258"/>
                    </a:lnTo>
                    <a:lnTo>
                      <a:pt x="17036" y="4882"/>
                    </a:lnTo>
                    <a:lnTo>
                      <a:pt x="16694" y="4507"/>
                    </a:lnTo>
                    <a:lnTo>
                      <a:pt x="16319" y="4165"/>
                    </a:lnTo>
                    <a:lnTo>
                      <a:pt x="15534" y="3517"/>
                    </a:lnTo>
                    <a:lnTo>
                      <a:pt x="14714" y="2902"/>
                    </a:lnTo>
                    <a:lnTo>
                      <a:pt x="13793" y="2356"/>
                    </a:lnTo>
                    <a:lnTo>
                      <a:pt x="12837" y="1878"/>
                    </a:lnTo>
                    <a:lnTo>
                      <a:pt x="11847" y="1434"/>
                    </a:lnTo>
                    <a:lnTo>
                      <a:pt x="10822" y="1024"/>
                    </a:lnTo>
                    <a:lnTo>
                      <a:pt x="9764" y="683"/>
                    </a:lnTo>
                    <a:lnTo>
                      <a:pt x="8706" y="410"/>
                    </a:lnTo>
                    <a:lnTo>
                      <a:pt x="7613" y="205"/>
                    </a:lnTo>
                    <a:lnTo>
                      <a:pt x="6521" y="69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5" name="Google Shape;886;p32"/>
              <p:cNvSpPr/>
              <p:nvPr/>
            </p:nvSpPr>
            <p:spPr>
              <a:xfrm rot="745800">
                <a:off x="409320" y="4133520"/>
                <a:ext cx="45720" cy="450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45000"/>
                  <a:gd name="textAreaBottom" fmla="*/ 45360 h 45000"/>
                </a:gdLst>
                <a:ahLst/>
                <a:cxnLst/>
                <a:rect l="textAreaLeft" t="textAreaTop" r="textAreaRight" b="textAreaBottom"/>
                <a:pathLst>
                  <a:path w="2424" h="2391">
                    <a:moveTo>
                      <a:pt x="0" y="1"/>
                    </a:moveTo>
                    <a:lnTo>
                      <a:pt x="0" y="69"/>
                    </a:lnTo>
                    <a:lnTo>
                      <a:pt x="205" y="410"/>
                    </a:lnTo>
                    <a:lnTo>
                      <a:pt x="444" y="752"/>
                    </a:lnTo>
                    <a:lnTo>
                      <a:pt x="717" y="1093"/>
                    </a:lnTo>
                    <a:lnTo>
                      <a:pt x="990" y="1366"/>
                    </a:lnTo>
                    <a:lnTo>
                      <a:pt x="1297" y="1674"/>
                    </a:lnTo>
                    <a:lnTo>
                      <a:pt x="1639" y="1913"/>
                    </a:lnTo>
                    <a:lnTo>
                      <a:pt x="1980" y="2152"/>
                    </a:lnTo>
                    <a:lnTo>
                      <a:pt x="2356" y="2391"/>
                    </a:lnTo>
                    <a:lnTo>
                      <a:pt x="2424" y="2391"/>
                    </a:lnTo>
                    <a:lnTo>
                      <a:pt x="2424" y="2322"/>
                    </a:lnTo>
                    <a:lnTo>
                      <a:pt x="2390" y="2288"/>
                    </a:lnTo>
                    <a:lnTo>
                      <a:pt x="1775" y="1742"/>
                    </a:lnTo>
                    <a:lnTo>
                      <a:pt x="1195" y="1196"/>
                    </a:lnTo>
                    <a:lnTo>
                      <a:pt x="615" y="615"/>
                    </a:lnTo>
                    <a:lnTo>
                      <a:pt x="34" y="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680" bIns="22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6" name="Google Shape;887;p32"/>
              <p:cNvSpPr/>
              <p:nvPr/>
            </p:nvSpPr>
            <p:spPr>
              <a:xfrm rot="745800">
                <a:off x="682560" y="3765600"/>
                <a:ext cx="14400" cy="28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2880"/>
                  <a:gd name="textAreaBottom" fmla="*/ 3240 h 2880"/>
                </a:gdLst>
                <a:ahLst/>
                <a:cxnLst/>
                <a:rect l="textAreaLeft" t="textAreaTop" r="textAreaRight" b="textAreaBottom"/>
                <a:pathLst>
                  <a:path w="786" h="172">
                    <a:moveTo>
                      <a:pt x="786" y="0"/>
                    </a:moveTo>
                    <a:lnTo>
                      <a:pt x="1" y="137"/>
                    </a:lnTo>
                    <a:lnTo>
                      <a:pt x="1" y="171"/>
                    </a:lnTo>
                    <a:lnTo>
                      <a:pt x="35" y="171"/>
                    </a:lnTo>
                    <a:lnTo>
                      <a:pt x="786" y="3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440" bIns="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7" name="Google Shape;888;p32"/>
              <p:cNvSpPr/>
              <p:nvPr/>
            </p:nvSpPr>
            <p:spPr>
              <a:xfrm rot="745800">
                <a:off x="660600" y="3783960"/>
                <a:ext cx="45720" cy="540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2425" h="308">
                    <a:moveTo>
                      <a:pt x="1264" y="1"/>
                    </a:moveTo>
                    <a:lnTo>
                      <a:pt x="650" y="35"/>
                    </a:lnTo>
                    <a:lnTo>
                      <a:pt x="103" y="103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69" y="308"/>
                    </a:lnTo>
                    <a:lnTo>
                      <a:pt x="138" y="308"/>
                    </a:lnTo>
                    <a:lnTo>
                      <a:pt x="718" y="274"/>
                    </a:lnTo>
                    <a:lnTo>
                      <a:pt x="1845" y="274"/>
                    </a:lnTo>
                    <a:lnTo>
                      <a:pt x="2391" y="205"/>
                    </a:lnTo>
                    <a:lnTo>
                      <a:pt x="2425" y="205"/>
                    </a:lnTo>
                    <a:lnTo>
                      <a:pt x="2425" y="137"/>
                    </a:lnTo>
                    <a:lnTo>
                      <a:pt x="2425" y="103"/>
                    </a:lnTo>
                    <a:lnTo>
                      <a:pt x="2391" y="69"/>
                    </a:lnTo>
                    <a:lnTo>
                      <a:pt x="2118" y="35"/>
                    </a:ln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8" name="Google Shape;889;p32"/>
              <p:cNvSpPr/>
              <p:nvPr/>
            </p:nvSpPr>
            <p:spPr>
              <a:xfrm rot="745800">
                <a:off x="686880" y="3802680"/>
                <a:ext cx="19080" cy="540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5400"/>
                  <a:gd name="textAreaBottom" fmla="*/ 5760 h 5400"/>
                </a:gdLst>
                <a:ahLst/>
                <a:cxnLst/>
                <a:rect l="textAreaLeft" t="textAreaTop" r="textAreaRight" b="textAreaBottom"/>
                <a:pathLst>
                  <a:path w="1025" h="309">
                    <a:moveTo>
                      <a:pt x="922" y="1"/>
                    </a:moveTo>
                    <a:lnTo>
                      <a:pt x="547" y="69"/>
                    </a:lnTo>
                    <a:lnTo>
                      <a:pt x="342" y="103"/>
                    </a:lnTo>
                    <a:lnTo>
                      <a:pt x="103" y="69"/>
                    </a:lnTo>
                    <a:lnTo>
                      <a:pt x="35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69" y="240"/>
                    </a:lnTo>
                    <a:lnTo>
                      <a:pt x="274" y="274"/>
                    </a:lnTo>
                    <a:lnTo>
                      <a:pt x="513" y="308"/>
                    </a:lnTo>
                    <a:lnTo>
                      <a:pt x="751" y="274"/>
                    </a:lnTo>
                    <a:lnTo>
                      <a:pt x="888" y="240"/>
                    </a:lnTo>
                    <a:lnTo>
                      <a:pt x="990" y="206"/>
                    </a:lnTo>
                    <a:lnTo>
                      <a:pt x="1025" y="138"/>
                    </a:lnTo>
                    <a:lnTo>
                      <a:pt x="1025" y="69"/>
                    </a:lnTo>
                    <a:lnTo>
                      <a:pt x="990" y="3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880" bIns="2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9" name="Google Shape;890;p32"/>
              <p:cNvSpPr/>
              <p:nvPr/>
            </p:nvSpPr>
            <p:spPr>
              <a:xfrm rot="745800">
                <a:off x="870120" y="4035600"/>
                <a:ext cx="13320" cy="921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92160"/>
                  <a:gd name="textAreaBottom" fmla="*/ 92520 h 92160"/>
                </a:gdLst>
                <a:ahLst/>
                <a:cxnLst/>
                <a:rect l="textAreaLeft" t="textAreaTop" r="textAreaRight" b="textAreaBottom"/>
                <a:pathLst>
                  <a:path w="718" h="4883">
                    <a:moveTo>
                      <a:pt x="69" y="0"/>
                    </a:moveTo>
                    <a:lnTo>
                      <a:pt x="1" y="35"/>
                    </a:lnTo>
                    <a:lnTo>
                      <a:pt x="1" y="103"/>
                    </a:lnTo>
                    <a:lnTo>
                      <a:pt x="103" y="649"/>
                    </a:lnTo>
                    <a:lnTo>
                      <a:pt x="206" y="1229"/>
                    </a:lnTo>
                    <a:lnTo>
                      <a:pt x="308" y="1776"/>
                    </a:lnTo>
                    <a:lnTo>
                      <a:pt x="376" y="2356"/>
                    </a:lnTo>
                    <a:lnTo>
                      <a:pt x="411" y="2971"/>
                    </a:lnTo>
                    <a:lnTo>
                      <a:pt x="376" y="3585"/>
                    </a:lnTo>
                    <a:lnTo>
                      <a:pt x="308" y="4200"/>
                    </a:lnTo>
                    <a:lnTo>
                      <a:pt x="206" y="4814"/>
                    </a:lnTo>
                    <a:lnTo>
                      <a:pt x="206" y="4882"/>
                    </a:lnTo>
                    <a:lnTo>
                      <a:pt x="274" y="4882"/>
                    </a:lnTo>
                    <a:lnTo>
                      <a:pt x="308" y="4848"/>
                    </a:lnTo>
                    <a:lnTo>
                      <a:pt x="479" y="4302"/>
                    </a:lnTo>
                    <a:lnTo>
                      <a:pt x="581" y="3688"/>
                    </a:lnTo>
                    <a:lnTo>
                      <a:pt x="684" y="3039"/>
                    </a:lnTo>
                    <a:lnTo>
                      <a:pt x="718" y="2424"/>
                    </a:lnTo>
                    <a:lnTo>
                      <a:pt x="684" y="1810"/>
                    </a:lnTo>
                    <a:lnTo>
                      <a:pt x="581" y="1195"/>
                    </a:lnTo>
                    <a:lnTo>
                      <a:pt x="513" y="888"/>
                    </a:lnTo>
                    <a:lnTo>
                      <a:pt x="411" y="581"/>
                    </a:lnTo>
                    <a:lnTo>
                      <a:pt x="274" y="308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0" name="Google Shape;891;p32"/>
              <p:cNvSpPr/>
              <p:nvPr/>
            </p:nvSpPr>
            <p:spPr>
              <a:xfrm rot="745800">
                <a:off x="857520" y="4036680"/>
                <a:ext cx="6120" cy="68760"/>
              </a:xfrm>
              <a:custGeom>
                <a:avLst/>
                <a:gdLst>
                  <a:gd name="textAreaLeft" fmla="*/ 0 w 6120"/>
                  <a:gd name="textAreaRight" fmla="*/ 6480 w 6120"/>
                  <a:gd name="textAreaTop" fmla="*/ 0 h 68760"/>
                  <a:gd name="textAreaBottom" fmla="*/ 69120 h 68760"/>
                </a:gdLst>
                <a:ahLst/>
                <a:cxnLst/>
                <a:rect l="textAreaLeft" t="textAreaTop" r="textAreaRight" b="textAreaBottom"/>
                <a:pathLst>
                  <a:path w="343" h="3654">
                    <a:moveTo>
                      <a:pt x="35" y="0"/>
                    </a:moveTo>
                    <a:lnTo>
                      <a:pt x="1" y="35"/>
                    </a:lnTo>
                    <a:lnTo>
                      <a:pt x="171" y="1810"/>
                    </a:lnTo>
                    <a:lnTo>
                      <a:pt x="240" y="2697"/>
                    </a:lnTo>
                    <a:lnTo>
                      <a:pt x="240" y="3619"/>
                    </a:lnTo>
                    <a:lnTo>
                      <a:pt x="240" y="3653"/>
                    </a:lnTo>
                    <a:lnTo>
                      <a:pt x="308" y="3653"/>
                    </a:lnTo>
                    <a:lnTo>
                      <a:pt x="308" y="3619"/>
                    </a:lnTo>
                    <a:lnTo>
                      <a:pt x="342" y="2732"/>
                    </a:lnTo>
                    <a:lnTo>
                      <a:pt x="342" y="1810"/>
                    </a:lnTo>
                    <a:lnTo>
                      <a:pt x="342" y="1366"/>
                    </a:lnTo>
                    <a:lnTo>
                      <a:pt x="274" y="922"/>
                    </a:lnTo>
                    <a:lnTo>
                      <a:pt x="206" y="478"/>
                    </a:lnTo>
                    <a:lnTo>
                      <a:pt x="103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4560" bIns="34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1" name="Google Shape;892;p32"/>
              <p:cNvSpPr/>
              <p:nvPr/>
            </p:nvSpPr>
            <p:spPr>
              <a:xfrm rot="745800">
                <a:off x="846360" y="4042800"/>
                <a:ext cx="5400" cy="32040"/>
              </a:xfrm>
              <a:custGeom>
                <a:avLst/>
                <a:gdLst>
                  <a:gd name="textAreaLeft" fmla="*/ 0 w 5400"/>
                  <a:gd name="textAreaRight" fmla="*/ 5760 w 5400"/>
                  <a:gd name="textAreaTop" fmla="*/ 0 h 32040"/>
                  <a:gd name="textAreaBottom" fmla="*/ 32400 h 32040"/>
                </a:gdLst>
                <a:ahLst/>
                <a:cxnLst/>
                <a:rect l="textAreaLeft" t="textAreaTop" r="textAreaRight" b="textAreaBottom"/>
                <a:pathLst>
                  <a:path w="309" h="1708">
                    <a:moveTo>
                      <a:pt x="103" y="0"/>
                    </a:moveTo>
                    <a:lnTo>
                      <a:pt x="35" y="35"/>
                    </a:lnTo>
                    <a:lnTo>
                      <a:pt x="35" y="103"/>
                    </a:lnTo>
                    <a:lnTo>
                      <a:pt x="1" y="444"/>
                    </a:lnTo>
                    <a:lnTo>
                      <a:pt x="35" y="820"/>
                    </a:lnTo>
                    <a:lnTo>
                      <a:pt x="69" y="1571"/>
                    </a:lnTo>
                    <a:lnTo>
                      <a:pt x="137" y="1673"/>
                    </a:lnTo>
                    <a:lnTo>
                      <a:pt x="206" y="1707"/>
                    </a:lnTo>
                    <a:lnTo>
                      <a:pt x="274" y="1673"/>
                    </a:lnTo>
                    <a:lnTo>
                      <a:pt x="308" y="1639"/>
                    </a:lnTo>
                    <a:lnTo>
                      <a:pt x="308" y="1605"/>
                    </a:lnTo>
                    <a:lnTo>
                      <a:pt x="274" y="820"/>
                    </a:lnTo>
                    <a:lnTo>
                      <a:pt x="240" y="444"/>
                    </a:lnTo>
                    <a:lnTo>
                      <a:pt x="172" y="69"/>
                    </a:lnTo>
                    <a:lnTo>
                      <a:pt x="137" y="3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200" bIns="16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2" name="Google Shape;893;p32"/>
              <p:cNvSpPr/>
              <p:nvPr/>
            </p:nvSpPr>
            <p:spPr>
              <a:xfrm rot="745800">
                <a:off x="829800" y="4053240"/>
                <a:ext cx="2160" cy="6120"/>
              </a:xfrm>
              <a:custGeom>
                <a:avLst/>
                <a:gdLst>
                  <a:gd name="textAreaLeft" fmla="*/ 0 w 2160"/>
                  <a:gd name="textAreaRight" fmla="*/ 2520 w 2160"/>
                  <a:gd name="textAreaTop" fmla="*/ 0 h 6120"/>
                  <a:gd name="textAreaBottom" fmla="*/ 6480 h 6120"/>
                </a:gdLst>
                <a:ahLst/>
                <a:cxnLst/>
                <a:rect l="textAreaLeft" t="textAreaTop" r="textAreaRight" b="textAreaBottom"/>
                <a:pathLst>
                  <a:path w="137" h="342">
                    <a:moveTo>
                      <a:pt x="0" y="0"/>
                    </a:moveTo>
                    <a:lnTo>
                      <a:pt x="0" y="35"/>
                    </a:lnTo>
                    <a:lnTo>
                      <a:pt x="68" y="308"/>
                    </a:lnTo>
                    <a:lnTo>
                      <a:pt x="103" y="342"/>
                    </a:lnTo>
                    <a:lnTo>
                      <a:pt x="137" y="342"/>
                    </a:lnTo>
                    <a:lnTo>
                      <a:pt x="137" y="30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40" bIns="3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3" name="Google Shape;894;p32"/>
              <p:cNvSpPr/>
              <p:nvPr/>
            </p:nvSpPr>
            <p:spPr>
              <a:xfrm rot="745800">
                <a:off x="812880" y="4146120"/>
                <a:ext cx="10080" cy="19080"/>
              </a:xfrm>
              <a:custGeom>
                <a:avLst/>
                <a:gdLst>
                  <a:gd name="textAreaLeft" fmla="*/ 0 w 10080"/>
                  <a:gd name="textAreaRight" fmla="*/ 10440 w 100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547" h="1025">
                    <a:moveTo>
                      <a:pt x="342" y="1"/>
                    </a:moveTo>
                    <a:lnTo>
                      <a:pt x="273" y="103"/>
                    </a:lnTo>
                    <a:lnTo>
                      <a:pt x="239" y="205"/>
                    </a:lnTo>
                    <a:lnTo>
                      <a:pt x="171" y="410"/>
                    </a:lnTo>
                    <a:lnTo>
                      <a:pt x="0" y="888"/>
                    </a:lnTo>
                    <a:lnTo>
                      <a:pt x="0" y="922"/>
                    </a:lnTo>
                    <a:lnTo>
                      <a:pt x="0" y="991"/>
                    </a:lnTo>
                    <a:lnTo>
                      <a:pt x="69" y="1025"/>
                    </a:lnTo>
                    <a:lnTo>
                      <a:pt x="205" y="1025"/>
                    </a:lnTo>
                    <a:lnTo>
                      <a:pt x="239" y="956"/>
                    </a:lnTo>
                    <a:lnTo>
                      <a:pt x="444" y="479"/>
                    </a:lnTo>
                    <a:lnTo>
                      <a:pt x="512" y="274"/>
                    </a:lnTo>
                    <a:lnTo>
                      <a:pt x="547" y="171"/>
                    </a:lnTo>
                    <a:lnTo>
                      <a:pt x="547" y="69"/>
                    </a:lnTo>
                    <a:lnTo>
                      <a:pt x="512" y="35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4" name="Google Shape;895;p32"/>
              <p:cNvSpPr/>
              <p:nvPr/>
            </p:nvSpPr>
            <p:spPr>
              <a:xfrm rot="745800">
                <a:off x="800280" y="414396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0" y="0"/>
                    </a:moveTo>
                    <a:lnTo>
                      <a:pt x="0" y="34"/>
                    </a:lnTo>
                    <a:lnTo>
                      <a:pt x="34" y="3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5" name="Google Shape;896;p32"/>
              <p:cNvSpPr/>
              <p:nvPr/>
            </p:nvSpPr>
            <p:spPr>
              <a:xfrm rot="745800">
                <a:off x="743760" y="3917160"/>
                <a:ext cx="51480" cy="23760"/>
              </a:xfrm>
              <a:custGeom>
                <a:avLst/>
                <a:gdLst>
                  <a:gd name="textAreaLeft" fmla="*/ 0 w 51480"/>
                  <a:gd name="textAreaRight" fmla="*/ 51840 w 51480"/>
                  <a:gd name="textAreaTop" fmla="*/ 0 h 23760"/>
                  <a:gd name="textAreaBottom" fmla="*/ 24120 h 23760"/>
                </a:gdLst>
                <a:ahLst/>
                <a:cxnLst/>
                <a:rect l="textAreaLeft" t="textAreaTop" r="textAreaRight" b="textAreaBottom"/>
                <a:pathLst>
                  <a:path w="2732" h="1264">
                    <a:moveTo>
                      <a:pt x="68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205"/>
                    </a:lnTo>
                    <a:lnTo>
                      <a:pt x="68" y="240"/>
                    </a:lnTo>
                    <a:lnTo>
                      <a:pt x="444" y="240"/>
                    </a:lnTo>
                    <a:lnTo>
                      <a:pt x="785" y="308"/>
                    </a:lnTo>
                    <a:lnTo>
                      <a:pt x="1127" y="376"/>
                    </a:lnTo>
                    <a:lnTo>
                      <a:pt x="1434" y="513"/>
                    </a:lnTo>
                    <a:lnTo>
                      <a:pt x="1741" y="683"/>
                    </a:lnTo>
                    <a:lnTo>
                      <a:pt x="2014" y="888"/>
                    </a:lnTo>
                    <a:lnTo>
                      <a:pt x="2287" y="1059"/>
                    </a:lnTo>
                    <a:lnTo>
                      <a:pt x="2595" y="1230"/>
                    </a:lnTo>
                    <a:lnTo>
                      <a:pt x="2663" y="1264"/>
                    </a:lnTo>
                    <a:lnTo>
                      <a:pt x="2731" y="1230"/>
                    </a:lnTo>
                    <a:lnTo>
                      <a:pt x="2731" y="1196"/>
                    </a:lnTo>
                    <a:lnTo>
                      <a:pt x="2731" y="1127"/>
                    </a:lnTo>
                    <a:lnTo>
                      <a:pt x="2663" y="957"/>
                    </a:lnTo>
                    <a:lnTo>
                      <a:pt x="2526" y="820"/>
                    </a:lnTo>
                    <a:lnTo>
                      <a:pt x="2287" y="581"/>
                    </a:lnTo>
                    <a:lnTo>
                      <a:pt x="1946" y="376"/>
                    </a:lnTo>
                    <a:lnTo>
                      <a:pt x="1605" y="240"/>
                    </a:lnTo>
                    <a:lnTo>
                      <a:pt x="1195" y="137"/>
                    </a:lnTo>
                    <a:lnTo>
                      <a:pt x="819" y="35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880" bIns="11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6" name="Google Shape;897;p32"/>
              <p:cNvSpPr/>
              <p:nvPr/>
            </p:nvSpPr>
            <p:spPr>
              <a:xfrm rot="745800">
                <a:off x="766080" y="3944160"/>
                <a:ext cx="20520" cy="86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8640"/>
                  <a:gd name="textAreaBottom" fmla="*/ 9000 h 8640"/>
                </a:gdLst>
                <a:ahLst/>
                <a:cxnLst/>
                <a:rect l="textAreaLeft" t="textAreaTop" r="textAreaRight" b="textAreaBottom"/>
                <a:pathLst>
                  <a:path w="1094" h="479">
                    <a:moveTo>
                      <a:pt x="35" y="0"/>
                    </a:moveTo>
                    <a:lnTo>
                      <a:pt x="1" y="102"/>
                    </a:lnTo>
                    <a:lnTo>
                      <a:pt x="1" y="171"/>
                    </a:lnTo>
                    <a:lnTo>
                      <a:pt x="35" y="205"/>
                    </a:lnTo>
                    <a:lnTo>
                      <a:pt x="69" y="239"/>
                    </a:lnTo>
                    <a:lnTo>
                      <a:pt x="547" y="376"/>
                    </a:lnTo>
                    <a:lnTo>
                      <a:pt x="786" y="444"/>
                    </a:lnTo>
                    <a:lnTo>
                      <a:pt x="1025" y="478"/>
                    </a:lnTo>
                    <a:lnTo>
                      <a:pt x="1059" y="478"/>
                    </a:lnTo>
                    <a:lnTo>
                      <a:pt x="1093" y="410"/>
                    </a:lnTo>
                    <a:lnTo>
                      <a:pt x="1093" y="376"/>
                    </a:lnTo>
                    <a:lnTo>
                      <a:pt x="1059" y="307"/>
                    </a:lnTo>
                    <a:lnTo>
                      <a:pt x="854" y="205"/>
                    </a:lnTo>
                    <a:lnTo>
                      <a:pt x="615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320" bIns="4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7" name="Google Shape;898;p32"/>
              <p:cNvSpPr/>
              <p:nvPr/>
            </p:nvSpPr>
            <p:spPr>
              <a:xfrm rot="745800">
                <a:off x="885240" y="3943080"/>
                <a:ext cx="32040" cy="54720"/>
              </a:xfrm>
              <a:custGeom>
                <a:avLst/>
                <a:gdLst>
                  <a:gd name="textAreaLeft" fmla="*/ 0 w 32040"/>
                  <a:gd name="textAreaRight" fmla="*/ 32400 w 32040"/>
                  <a:gd name="textAreaTop" fmla="*/ 0 h 54720"/>
                  <a:gd name="textAreaBottom" fmla="*/ 55080 h 54720"/>
                </a:gdLst>
                <a:ahLst/>
                <a:cxnLst/>
                <a:rect l="textAreaLeft" t="textAreaTop" r="textAreaRight" b="textAreaBottom"/>
                <a:pathLst>
                  <a:path w="1708" h="2903">
                    <a:moveTo>
                      <a:pt x="35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854"/>
                    </a:lnTo>
                    <a:lnTo>
                      <a:pt x="684" y="1571"/>
                    </a:lnTo>
                    <a:lnTo>
                      <a:pt x="1093" y="2254"/>
                    </a:lnTo>
                    <a:lnTo>
                      <a:pt x="1537" y="2869"/>
                    </a:lnTo>
                    <a:lnTo>
                      <a:pt x="1605" y="2903"/>
                    </a:lnTo>
                    <a:lnTo>
                      <a:pt x="1640" y="2903"/>
                    </a:lnTo>
                    <a:lnTo>
                      <a:pt x="1708" y="2835"/>
                    </a:lnTo>
                    <a:lnTo>
                      <a:pt x="1708" y="2766"/>
                    </a:lnTo>
                    <a:lnTo>
                      <a:pt x="1401" y="2049"/>
                    </a:lnTo>
                    <a:lnTo>
                      <a:pt x="1025" y="1332"/>
                    </a:lnTo>
                    <a:lnTo>
                      <a:pt x="615" y="650"/>
                    </a:lnTo>
                    <a:lnTo>
                      <a:pt x="172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8" name="Google Shape;899;p32"/>
              <p:cNvSpPr/>
              <p:nvPr/>
            </p:nvSpPr>
            <p:spPr>
              <a:xfrm rot="745800">
                <a:off x="907920" y="3946320"/>
                <a:ext cx="20880" cy="53280"/>
              </a:xfrm>
              <a:custGeom>
                <a:avLst/>
                <a:gdLst>
                  <a:gd name="textAreaLeft" fmla="*/ 0 w 20880"/>
                  <a:gd name="textAreaRight" fmla="*/ 21240 w 20880"/>
                  <a:gd name="textAreaTop" fmla="*/ 0 h 53280"/>
                  <a:gd name="textAreaBottom" fmla="*/ 53640 h 53280"/>
                </a:gdLst>
                <a:ahLst/>
                <a:cxnLst/>
                <a:rect l="textAreaLeft" t="textAreaTop" r="textAreaRight" b="textAreaBottom"/>
                <a:pathLst>
                  <a:path w="1128" h="2835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69" y="513"/>
                    </a:lnTo>
                    <a:lnTo>
                      <a:pt x="171" y="854"/>
                    </a:lnTo>
                    <a:lnTo>
                      <a:pt x="410" y="1537"/>
                    </a:lnTo>
                    <a:lnTo>
                      <a:pt x="615" y="2152"/>
                    </a:lnTo>
                    <a:lnTo>
                      <a:pt x="718" y="2459"/>
                    </a:lnTo>
                    <a:lnTo>
                      <a:pt x="854" y="2766"/>
                    </a:lnTo>
                    <a:lnTo>
                      <a:pt x="888" y="2800"/>
                    </a:lnTo>
                    <a:lnTo>
                      <a:pt x="923" y="2834"/>
                    </a:lnTo>
                    <a:lnTo>
                      <a:pt x="1025" y="2834"/>
                    </a:lnTo>
                    <a:lnTo>
                      <a:pt x="1093" y="2766"/>
                    </a:lnTo>
                    <a:lnTo>
                      <a:pt x="1127" y="2732"/>
                    </a:lnTo>
                    <a:lnTo>
                      <a:pt x="1127" y="2664"/>
                    </a:lnTo>
                    <a:lnTo>
                      <a:pt x="1025" y="2322"/>
                    </a:lnTo>
                    <a:lnTo>
                      <a:pt x="923" y="1981"/>
                    </a:lnTo>
                    <a:lnTo>
                      <a:pt x="718" y="1264"/>
                    </a:lnTo>
                    <a:lnTo>
                      <a:pt x="513" y="649"/>
                    </a:lnTo>
                    <a:lnTo>
                      <a:pt x="410" y="342"/>
                    </a:lnTo>
                    <a:lnTo>
                      <a:pt x="240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640" bIns="26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9" name="Google Shape;900;p32"/>
              <p:cNvSpPr/>
              <p:nvPr/>
            </p:nvSpPr>
            <p:spPr>
              <a:xfrm rot="745800">
                <a:off x="826920" y="4392360"/>
                <a:ext cx="49680" cy="7920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79200"/>
                  <a:gd name="textAreaBottom" fmla="*/ 79560 h 79200"/>
                </a:gdLst>
                <a:ahLst/>
                <a:cxnLst/>
                <a:rect l="textAreaLeft" t="textAreaTop" r="textAreaRight" b="textAreaBottom"/>
                <a:pathLst>
                  <a:path w="2630" h="4200">
                    <a:moveTo>
                      <a:pt x="103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1" y="171"/>
                    </a:lnTo>
                    <a:lnTo>
                      <a:pt x="206" y="718"/>
                    </a:lnTo>
                    <a:lnTo>
                      <a:pt x="411" y="1298"/>
                    </a:lnTo>
                    <a:lnTo>
                      <a:pt x="684" y="1844"/>
                    </a:lnTo>
                    <a:lnTo>
                      <a:pt x="991" y="2356"/>
                    </a:lnTo>
                    <a:lnTo>
                      <a:pt x="1298" y="2834"/>
                    </a:lnTo>
                    <a:lnTo>
                      <a:pt x="1674" y="3312"/>
                    </a:lnTo>
                    <a:lnTo>
                      <a:pt x="2084" y="3756"/>
                    </a:lnTo>
                    <a:lnTo>
                      <a:pt x="2527" y="4166"/>
                    </a:lnTo>
                    <a:lnTo>
                      <a:pt x="2561" y="4200"/>
                    </a:lnTo>
                    <a:lnTo>
                      <a:pt x="2630" y="4166"/>
                    </a:lnTo>
                    <a:lnTo>
                      <a:pt x="2630" y="4132"/>
                    </a:lnTo>
                    <a:lnTo>
                      <a:pt x="2630" y="4063"/>
                    </a:lnTo>
                    <a:lnTo>
                      <a:pt x="1947" y="3142"/>
                    </a:lnTo>
                    <a:lnTo>
                      <a:pt x="1298" y="2152"/>
                    </a:lnTo>
                    <a:lnTo>
                      <a:pt x="1025" y="1639"/>
                    </a:lnTo>
                    <a:lnTo>
                      <a:pt x="752" y="1127"/>
                    </a:lnTo>
                    <a:lnTo>
                      <a:pt x="513" y="615"/>
                    </a:lnTo>
                    <a:lnTo>
                      <a:pt x="274" y="69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600" bIns="39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0" name="Google Shape;901;p32"/>
              <p:cNvSpPr/>
              <p:nvPr/>
            </p:nvSpPr>
            <p:spPr>
              <a:xfrm rot="745800">
                <a:off x="910440" y="4542120"/>
                <a:ext cx="100800" cy="23040"/>
              </a:xfrm>
              <a:custGeom>
                <a:avLst/>
                <a:gdLst>
                  <a:gd name="textAreaLeft" fmla="*/ 0 w 100800"/>
                  <a:gd name="textAreaRight" fmla="*/ 101160 w 100800"/>
                  <a:gd name="textAreaTop" fmla="*/ 0 h 23040"/>
                  <a:gd name="textAreaBottom" fmla="*/ 23400 h 23040"/>
                </a:gdLst>
                <a:ahLst/>
                <a:cxnLst/>
                <a:rect l="textAreaLeft" t="textAreaTop" r="textAreaRight" b="textAreaBottom"/>
                <a:pathLst>
                  <a:path w="5326" h="1230">
                    <a:moveTo>
                      <a:pt x="0" y="0"/>
                    </a:moveTo>
                    <a:lnTo>
                      <a:pt x="0" y="35"/>
                    </a:lnTo>
                    <a:lnTo>
                      <a:pt x="615" y="308"/>
                    </a:lnTo>
                    <a:lnTo>
                      <a:pt x="1229" y="547"/>
                    </a:lnTo>
                    <a:lnTo>
                      <a:pt x="1878" y="786"/>
                    </a:lnTo>
                    <a:lnTo>
                      <a:pt x="2561" y="990"/>
                    </a:lnTo>
                    <a:lnTo>
                      <a:pt x="3243" y="1127"/>
                    </a:lnTo>
                    <a:lnTo>
                      <a:pt x="3892" y="1195"/>
                    </a:lnTo>
                    <a:lnTo>
                      <a:pt x="4575" y="1229"/>
                    </a:lnTo>
                    <a:lnTo>
                      <a:pt x="5258" y="1195"/>
                    </a:lnTo>
                    <a:lnTo>
                      <a:pt x="5326" y="1195"/>
                    </a:lnTo>
                    <a:lnTo>
                      <a:pt x="5326" y="1127"/>
                    </a:lnTo>
                    <a:lnTo>
                      <a:pt x="5326" y="1059"/>
                    </a:lnTo>
                    <a:lnTo>
                      <a:pt x="5258" y="1025"/>
                    </a:lnTo>
                    <a:lnTo>
                      <a:pt x="3926" y="888"/>
                    </a:lnTo>
                    <a:lnTo>
                      <a:pt x="3243" y="820"/>
                    </a:lnTo>
                    <a:lnTo>
                      <a:pt x="2595" y="717"/>
                    </a:lnTo>
                    <a:lnTo>
                      <a:pt x="1946" y="581"/>
                    </a:lnTo>
                    <a:lnTo>
                      <a:pt x="1297" y="410"/>
                    </a:lnTo>
                    <a:lnTo>
                      <a:pt x="649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520" bIns="11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1" name="Google Shape;902;p32"/>
              <p:cNvSpPr/>
              <p:nvPr/>
            </p:nvSpPr>
            <p:spPr>
              <a:xfrm rot="745800">
                <a:off x="883800" y="4497480"/>
                <a:ext cx="108360" cy="44280"/>
              </a:xfrm>
              <a:custGeom>
                <a:avLst/>
                <a:gdLst>
                  <a:gd name="textAreaLeft" fmla="*/ 0 w 108360"/>
                  <a:gd name="textAreaRight" fmla="*/ 108720 w 108360"/>
                  <a:gd name="textAreaTop" fmla="*/ 0 h 44280"/>
                  <a:gd name="textAreaBottom" fmla="*/ 44640 h 44280"/>
                </a:gdLst>
                <a:ahLst/>
                <a:cxnLst/>
                <a:rect l="textAreaLeft" t="textAreaTop" r="textAreaRight" b="textAreaBottom"/>
                <a:pathLst>
                  <a:path w="5737" h="2356">
                    <a:moveTo>
                      <a:pt x="35" y="0"/>
                    </a:moveTo>
                    <a:lnTo>
                      <a:pt x="1" y="34"/>
                    </a:lnTo>
                    <a:lnTo>
                      <a:pt x="1" y="68"/>
                    </a:lnTo>
                    <a:lnTo>
                      <a:pt x="1" y="102"/>
                    </a:lnTo>
                    <a:lnTo>
                      <a:pt x="615" y="546"/>
                    </a:lnTo>
                    <a:lnTo>
                      <a:pt x="1298" y="956"/>
                    </a:lnTo>
                    <a:lnTo>
                      <a:pt x="1981" y="1331"/>
                    </a:lnTo>
                    <a:lnTo>
                      <a:pt x="2698" y="1673"/>
                    </a:lnTo>
                    <a:lnTo>
                      <a:pt x="3415" y="1946"/>
                    </a:lnTo>
                    <a:lnTo>
                      <a:pt x="4166" y="2151"/>
                    </a:lnTo>
                    <a:lnTo>
                      <a:pt x="4917" y="2322"/>
                    </a:lnTo>
                    <a:lnTo>
                      <a:pt x="5293" y="2356"/>
                    </a:lnTo>
                    <a:lnTo>
                      <a:pt x="5736" y="2356"/>
                    </a:lnTo>
                    <a:lnTo>
                      <a:pt x="5736" y="2322"/>
                    </a:lnTo>
                    <a:lnTo>
                      <a:pt x="5736" y="2287"/>
                    </a:lnTo>
                    <a:lnTo>
                      <a:pt x="5702" y="2253"/>
                    </a:lnTo>
                    <a:lnTo>
                      <a:pt x="4200" y="1878"/>
                    </a:lnTo>
                    <a:lnTo>
                      <a:pt x="3483" y="1639"/>
                    </a:lnTo>
                    <a:lnTo>
                      <a:pt x="2766" y="1400"/>
                    </a:lnTo>
                    <a:lnTo>
                      <a:pt x="2083" y="1127"/>
                    </a:lnTo>
                    <a:lnTo>
                      <a:pt x="1401" y="819"/>
                    </a:lnTo>
                    <a:lnTo>
                      <a:pt x="718" y="44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2320" bIns="22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2" name="Google Shape;903;p32"/>
              <p:cNvSpPr/>
              <p:nvPr/>
            </p:nvSpPr>
            <p:spPr>
              <a:xfrm rot="745800">
                <a:off x="1008000" y="4550760"/>
                <a:ext cx="216000" cy="74880"/>
              </a:xfrm>
              <a:custGeom>
                <a:avLst/>
                <a:gdLst>
                  <a:gd name="textAreaLeft" fmla="*/ 0 w 216000"/>
                  <a:gd name="textAreaRight" fmla="*/ 216360 w 216000"/>
                  <a:gd name="textAreaTop" fmla="*/ 0 h 74880"/>
                  <a:gd name="textAreaBottom" fmla="*/ 75240 h 74880"/>
                </a:gdLst>
                <a:ahLst/>
                <a:cxnLst/>
                <a:rect l="textAreaLeft" t="textAreaTop" r="textAreaRight" b="textAreaBottom"/>
                <a:pathLst>
                  <a:path w="11404" h="3962">
                    <a:moveTo>
                      <a:pt x="11233" y="1"/>
                    </a:moveTo>
                    <a:lnTo>
                      <a:pt x="10618" y="445"/>
                    </a:lnTo>
                    <a:lnTo>
                      <a:pt x="10004" y="888"/>
                    </a:lnTo>
                    <a:lnTo>
                      <a:pt x="8809" y="1878"/>
                    </a:lnTo>
                    <a:lnTo>
                      <a:pt x="8160" y="2322"/>
                    </a:lnTo>
                    <a:lnTo>
                      <a:pt x="7512" y="2698"/>
                    </a:lnTo>
                    <a:lnTo>
                      <a:pt x="7204" y="2869"/>
                    </a:lnTo>
                    <a:lnTo>
                      <a:pt x="6863" y="3005"/>
                    </a:lnTo>
                    <a:lnTo>
                      <a:pt x="6488" y="3108"/>
                    </a:lnTo>
                    <a:lnTo>
                      <a:pt x="6146" y="3210"/>
                    </a:lnTo>
                    <a:lnTo>
                      <a:pt x="5395" y="3278"/>
                    </a:lnTo>
                    <a:lnTo>
                      <a:pt x="4644" y="3278"/>
                    </a:lnTo>
                    <a:lnTo>
                      <a:pt x="3859" y="3244"/>
                    </a:lnTo>
                    <a:lnTo>
                      <a:pt x="3108" y="3176"/>
                    </a:lnTo>
                    <a:lnTo>
                      <a:pt x="1606" y="3005"/>
                    </a:lnTo>
                    <a:lnTo>
                      <a:pt x="854" y="2903"/>
                    </a:lnTo>
                    <a:lnTo>
                      <a:pt x="103" y="2869"/>
                    </a:lnTo>
                    <a:lnTo>
                      <a:pt x="35" y="2903"/>
                    </a:lnTo>
                    <a:lnTo>
                      <a:pt x="1" y="2971"/>
                    </a:lnTo>
                    <a:lnTo>
                      <a:pt x="1" y="3005"/>
                    </a:lnTo>
                    <a:lnTo>
                      <a:pt x="69" y="3073"/>
                    </a:lnTo>
                    <a:lnTo>
                      <a:pt x="752" y="3312"/>
                    </a:lnTo>
                    <a:lnTo>
                      <a:pt x="1537" y="3551"/>
                    </a:lnTo>
                    <a:lnTo>
                      <a:pt x="2322" y="3722"/>
                    </a:lnTo>
                    <a:lnTo>
                      <a:pt x="3108" y="3859"/>
                    </a:lnTo>
                    <a:lnTo>
                      <a:pt x="3927" y="3927"/>
                    </a:lnTo>
                    <a:lnTo>
                      <a:pt x="4746" y="3961"/>
                    </a:lnTo>
                    <a:lnTo>
                      <a:pt x="5532" y="3927"/>
                    </a:lnTo>
                    <a:lnTo>
                      <a:pt x="6283" y="3859"/>
                    </a:lnTo>
                    <a:lnTo>
                      <a:pt x="6658" y="3790"/>
                    </a:lnTo>
                    <a:lnTo>
                      <a:pt x="7034" y="3654"/>
                    </a:lnTo>
                    <a:lnTo>
                      <a:pt x="7409" y="3517"/>
                    </a:lnTo>
                    <a:lnTo>
                      <a:pt x="7751" y="3346"/>
                    </a:lnTo>
                    <a:lnTo>
                      <a:pt x="8092" y="3176"/>
                    </a:lnTo>
                    <a:lnTo>
                      <a:pt x="8434" y="2971"/>
                    </a:lnTo>
                    <a:lnTo>
                      <a:pt x="9116" y="2459"/>
                    </a:lnTo>
                    <a:lnTo>
                      <a:pt x="9731" y="1947"/>
                    </a:lnTo>
                    <a:lnTo>
                      <a:pt x="10311" y="1366"/>
                    </a:lnTo>
                    <a:lnTo>
                      <a:pt x="10857" y="786"/>
                    </a:lnTo>
                    <a:lnTo>
                      <a:pt x="11370" y="240"/>
                    </a:lnTo>
                    <a:lnTo>
                      <a:pt x="11404" y="137"/>
                    </a:lnTo>
                    <a:lnTo>
                      <a:pt x="11370" y="69"/>
                    </a:lnTo>
                    <a:lnTo>
                      <a:pt x="113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3" name="Google Shape;904;p32"/>
              <p:cNvSpPr/>
              <p:nvPr/>
            </p:nvSpPr>
            <p:spPr>
              <a:xfrm rot="745800">
                <a:off x="1117080" y="455436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381" y="0"/>
                    </a:moveTo>
                    <a:lnTo>
                      <a:pt x="2971" y="273"/>
                    </a:lnTo>
                    <a:lnTo>
                      <a:pt x="2527" y="546"/>
                    </a:lnTo>
                    <a:lnTo>
                      <a:pt x="1742" y="1127"/>
                    </a:lnTo>
                    <a:lnTo>
                      <a:pt x="889" y="1707"/>
                    </a:lnTo>
                    <a:lnTo>
                      <a:pt x="479" y="1980"/>
                    </a:lnTo>
                    <a:lnTo>
                      <a:pt x="35" y="2253"/>
                    </a:lnTo>
                    <a:lnTo>
                      <a:pt x="1" y="2287"/>
                    </a:lnTo>
                    <a:lnTo>
                      <a:pt x="1" y="2322"/>
                    </a:lnTo>
                    <a:lnTo>
                      <a:pt x="1" y="2390"/>
                    </a:lnTo>
                    <a:lnTo>
                      <a:pt x="69" y="2458"/>
                    </a:lnTo>
                    <a:lnTo>
                      <a:pt x="137" y="2458"/>
                    </a:lnTo>
                    <a:lnTo>
                      <a:pt x="1059" y="2014"/>
                    </a:lnTo>
                    <a:lnTo>
                      <a:pt x="1537" y="1775"/>
                    </a:lnTo>
                    <a:lnTo>
                      <a:pt x="1981" y="1502"/>
                    </a:lnTo>
                    <a:lnTo>
                      <a:pt x="2425" y="1195"/>
                    </a:lnTo>
                    <a:lnTo>
                      <a:pt x="2835" y="888"/>
                    </a:lnTo>
                    <a:lnTo>
                      <a:pt x="3210" y="546"/>
                    </a:lnTo>
                    <a:lnTo>
                      <a:pt x="3551" y="205"/>
                    </a:lnTo>
                    <a:lnTo>
                      <a:pt x="3551" y="103"/>
                    </a:lnTo>
                    <a:lnTo>
                      <a:pt x="3517" y="34"/>
                    </a:lnTo>
                    <a:lnTo>
                      <a:pt x="3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4" name="Google Shape;905;p32"/>
              <p:cNvSpPr/>
              <p:nvPr/>
            </p:nvSpPr>
            <p:spPr>
              <a:xfrm rot="745800">
                <a:off x="1104840" y="4084200"/>
                <a:ext cx="162720" cy="34560"/>
              </a:xfrm>
              <a:custGeom>
                <a:avLst/>
                <a:gdLst>
                  <a:gd name="textAreaLeft" fmla="*/ 0 w 162720"/>
                  <a:gd name="textAreaRight" fmla="*/ 163080 w 162720"/>
                  <a:gd name="textAreaTop" fmla="*/ 0 h 34560"/>
                  <a:gd name="textAreaBottom" fmla="*/ 34920 h 34560"/>
                </a:gdLst>
                <a:ahLst/>
                <a:cxnLst/>
                <a:rect l="textAreaLeft" t="textAreaTop" r="textAreaRight" b="textAreaBottom"/>
                <a:pathLst>
                  <a:path w="8605" h="1844">
                    <a:moveTo>
                      <a:pt x="2834" y="0"/>
                    </a:moveTo>
                    <a:lnTo>
                      <a:pt x="2288" y="35"/>
                    </a:lnTo>
                    <a:lnTo>
                      <a:pt x="1742" y="103"/>
                    </a:lnTo>
                    <a:lnTo>
                      <a:pt x="1196" y="171"/>
                    </a:lnTo>
                    <a:lnTo>
                      <a:pt x="650" y="308"/>
                    </a:lnTo>
                    <a:lnTo>
                      <a:pt x="137" y="444"/>
                    </a:lnTo>
                    <a:lnTo>
                      <a:pt x="69" y="444"/>
                    </a:lnTo>
                    <a:lnTo>
                      <a:pt x="35" y="513"/>
                    </a:lnTo>
                    <a:lnTo>
                      <a:pt x="1" y="547"/>
                    </a:lnTo>
                    <a:lnTo>
                      <a:pt x="35" y="615"/>
                    </a:lnTo>
                    <a:lnTo>
                      <a:pt x="35" y="683"/>
                    </a:lnTo>
                    <a:lnTo>
                      <a:pt x="69" y="717"/>
                    </a:lnTo>
                    <a:lnTo>
                      <a:pt x="137" y="751"/>
                    </a:lnTo>
                    <a:lnTo>
                      <a:pt x="206" y="751"/>
                    </a:lnTo>
                    <a:lnTo>
                      <a:pt x="752" y="615"/>
                    </a:lnTo>
                    <a:lnTo>
                      <a:pt x="1298" y="547"/>
                    </a:lnTo>
                    <a:lnTo>
                      <a:pt x="1810" y="513"/>
                    </a:lnTo>
                    <a:lnTo>
                      <a:pt x="2357" y="478"/>
                    </a:lnTo>
                    <a:lnTo>
                      <a:pt x="2869" y="478"/>
                    </a:lnTo>
                    <a:lnTo>
                      <a:pt x="3415" y="513"/>
                    </a:lnTo>
                    <a:lnTo>
                      <a:pt x="3927" y="547"/>
                    </a:lnTo>
                    <a:lnTo>
                      <a:pt x="4439" y="615"/>
                    </a:lnTo>
                    <a:lnTo>
                      <a:pt x="4951" y="717"/>
                    </a:lnTo>
                    <a:lnTo>
                      <a:pt x="5463" y="820"/>
                    </a:lnTo>
                    <a:lnTo>
                      <a:pt x="6487" y="1093"/>
                    </a:lnTo>
                    <a:lnTo>
                      <a:pt x="7478" y="1468"/>
                    </a:lnTo>
                    <a:lnTo>
                      <a:pt x="8502" y="1844"/>
                    </a:lnTo>
                    <a:lnTo>
                      <a:pt x="8570" y="1844"/>
                    </a:lnTo>
                    <a:lnTo>
                      <a:pt x="8604" y="1810"/>
                    </a:lnTo>
                    <a:lnTo>
                      <a:pt x="8604" y="1776"/>
                    </a:lnTo>
                    <a:lnTo>
                      <a:pt x="8570" y="1707"/>
                    </a:lnTo>
                    <a:lnTo>
                      <a:pt x="8126" y="1400"/>
                    </a:lnTo>
                    <a:lnTo>
                      <a:pt x="7648" y="1093"/>
                    </a:lnTo>
                    <a:lnTo>
                      <a:pt x="7136" y="854"/>
                    </a:lnTo>
                    <a:lnTo>
                      <a:pt x="6658" y="649"/>
                    </a:lnTo>
                    <a:lnTo>
                      <a:pt x="6112" y="444"/>
                    </a:lnTo>
                    <a:lnTo>
                      <a:pt x="5600" y="308"/>
                    </a:lnTo>
                    <a:lnTo>
                      <a:pt x="5054" y="171"/>
                    </a:lnTo>
                    <a:lnTo>
                      <a:pt x="4507" y="103"/>
                    </a:lnTo>
                    <a:lnTo>
                      <a:pt x="3961" y="35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7280" bIns="17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5" name="Google Shape;906;p32"/>
              <p:cNvSpPr/>
              <p:nvPr/>
            </p:nvSpPr>
            <p:spPr>
              <a:xfrm rot="745800">
                <a:off x="1136160" y="4109760"/>
                <a:ext cx="165240" cy="70200"/>
              </a:xfrm>
              <a:custGeom>
                <a:avLst/>
                <a:gdLst>
                  <a:gd name="textAreaLeft" fmla="*/ 0 w 165240"/>
                  <a:gd name="textAreaRight" fmla="*/ 165600 w 16524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8741" h="3722">
                    <a:moveTo>
                      <a:pt x="683" y="0"/>
                    </a:moveTo>
                    <a:lnTo>
                      <a:pt x="103" y="68"/>
                    </a:lnTo>
                    <a:lnTo>
                      <a:pt x="69" y="103"/>
                    </a:lnTo>
                    <a:lnTo>
                      <a:pt x="35" y="137"/>
                    </a:lnTo>
                    <a:lnTo>
                      <a:pt x="1" y="205"/>
                    </a:lnTo>
                    <a:lnTo>
                      <a:pt x="35" y="307"/>
                    </a:lnTo>
                    <a:lnTo>
                      <a:pt x="137" y="342"/>
                    </a:lnTo>
                    <a:lnTo>
                      <a:pt x="1298" y="478"/>
                    </a:lnTo>
                    <a:lnTo>
                      <a:pt x="2424" y="649"/>
                    </a:lnTo>
                    <a:lnTo>
                      <a:pt x="2971" y="785"/>
                    </a:lnTo>
                    <a:lnTo>
                      <a:pt x="3551" y="888"/>
                    </a:lnTo>
                    <a:lnTo>
                      <a:pt x="4097" y="1059"/>
                    </a:lnTo>
                    <a:lnTo>
                      <a:pt x="4644" y="1263"/>
                    </a:lnTo>
                    <a:lnTo>
                      <a:pt x="5190" y="1502"/>
                    </a:lnTo>
                    <a:lnTo>
                      <a:pt x="5702" y="1775"/>
                    </a:lnTo>
                    <a:lnTo>
                      <a:pt x="6214" y="2049"/>
                    </a:lnTo>
                    <a:lnTo>
                      <a:pt x="6692" y="2356"/>
                    </a:lnTo>
                    <a:lnTo>
                      <a:pt x="7648" y="3004"/>
                    </a:lnTo>
                    <a:lnTo>
                      <a:pt x="8604" y="3687"/>
                    </a:lnTo>
                    <a:lnTo>
                      <a:pt x="8672" y="3721"/>
                    </a:lnTo>
                    <a:lnTo>
                      <a:pt x="8706" y="3687"/>
                    </a:lnTo>
                    <a:lnTo>
                      <a:pt x="8740" y="3619"/>
                    </a:lnTo>
                    <a:lnTo>
                      <a:pt x="8706" y="3551"/>
                    </a:lnTo>
                    <a:lnTo>
                      <a:pt x="8331" y="3107"/>
                    </a:lnTo>
                    <a:lnTo>
                      <a:pt x="7921" y="2697"/>
                    </a:lnTo>
                    <a:lnTo>
                      <a:pt x="7477" y="2322"/>
                    </a:lnTo>
                    <a:lnTo>
                      <a:pt x="6999" y="1946"/>
                    </a:lnTo>
                    <a:lnTo>
                      <a:pt x="6487" y="1605"/>
                    </a:lnTo>
                    <a:lnTo>
                      <a:pt x="5941" y="1297"/>
                    </a:lnTo>
                    <a:lnTo>
                      <a:pt x="5395" y="990"/>
                    </a:lnTo>
                    <a:lnTo>
                      <a:pt x="4848" y="751"/>
                    </a:lnTo>
                    <a:lnTo>
                      <a:pt x="4268" y="512"/>
                    </a:lnTo>
                    <a:lnTo>
                      <a:pt x="3654" y="342"/>
                    </a:lnTo>
                    <a:lnTo>
                      <a:pt x="3073" y="205"/>
                    </a:lnTo>
                    <a:lnTo>
                      <a:pt x="2459" y="6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5280" bIns="35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6" name="Google Shape;907;p32"/>
              <p:cNvSpPr/>
              <p:nvPr/>
            </p:nvSpPr>
            <p:spPr>
              <a:xfrm rot="745800">
                <a:off x="1279800" y="4208760"/>
                <a:ext cx="79920" cy="129960"/>
              </a:xfrm>
              <a:custGeom>
                <a:avLst/>
                <a:gdLst>
                  <a:gd name="textAreaLeft" fmla="*/ 0 w 79920"/>
                  <a:gd name="textAreaRight" fmla="*/ 80280 w 79920"/>
                  <a:gd name="textAreaTop" fmla="*/ 0 h 129960"/>
                  <a:gd name="textAreaBottom" fmla="*/ 130320 h 129960"/>
                </a:gdLst>
                <a:ahLst/>
                <a:cxnLst/>
                <a:rect l="textAreaLeft" t="textAreaTop" r="textAreaRight" b="textAreaBottom"/>
                <a:pathLst>
                  <a:path w="4234" h="6863">
                    <a:moveTo>
                      <a:pt x="68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34" y="171"/>
                    </a:lnTo>
                    <a:lnTo>
                      <a:pt x="410" y="512"/>
                    </a:lnTo>
                    <a:lnTo>
                      <a:pt x="785" y="854"/>
                    </a:lnTo>
                    <a:lnTo>
                      <a:pt x="1468" y="1571"/>
                    </a:lnTo>
                    <a:lnTo>
                      <a:pt x="2083" y="2322"/>
                    </a:lnTo>
                    <a:lnTo>
                      <a:pt x="2629" y="3141"/>
                    </a:lnTo>
                    <a:lnTo>
                      <a:pt x="3107" y="3995"/>
                    </a:lnTo>
                    <a:lnTo>
                      <a:pt x="3312" y="4438"/>
                    </a:lnTo>
                    <a:lnTo>
                      <a:pt x="3516" y="4916"/>
                    </a:lnTo>
                    <a:lnTo>
                      <a:pt x="3687" y="5360"/>
                    </a:lnTo>
                    <a:lnTo>
                      <a:pt x="3824" y="5838"/>
                    </a:lnTo>
                    <a:lnTo>
                      <a:pt x="3960" y="6316"/>
                    </a:lnTo>
                    <a:lnTo>
                      <a:pt x="4097" y="6794"/>
                    </a:lnTo>
                    <a:lnTo>
                      <a:pt x="4131" y="6862"/>
                    </a:lnTo>
                    <a:lnTo>
                      <a:pt x="4165" y="6862"/>
                    </a:lnTo>
                    <a:lnTo>
                      <a:pt x="4233" y="6828"/>
                    </a:lnTo>
                    <a:lnTo>
                      <a:pt x="4233" y="6760"/>
                    </a:lnTo>
                    <a:lnTo>
                      <a:pt x="4131" y="6248"/>
                    </a:lnTo>
                    <a:lnTo>
                      <a:pt x="3994" y="5770"/>
                    </a:lnTo>
                    <a:lnTo>
                      <a:pt x="3858" y="5258"/>
                    </a:lnTo>
                    <a:lnTo>
                      <a:pt x="3687" y="4780"/>
                    </a:lnTo>
                    <a:lnTo>
                      <a:pt x="3516" y="4336"/>
                    </a:lnTo>
                    <a:lnTo>
                      <a:pt x="3312" y="3858"/>
                    </a:lnTo>
                    <a:lnTo>
                      <a:pt x="3073" y="3448"/>
                    </a:lnTo>
                    <a:lnTo>
                      <a:pt x="2834" y="3005"/>
                    </a:lnTo>
                    <a:lnTo>
                      <a:pt x="2561" y="2595"/>
                    </a:lnTo>
                    <a:lnTo>
                      <a:pt x="2253" y="2185"/>
                    </a:lnTo>
                    <a:lnTo>
                      <a:pt x="1980" y="1776"/>
                    </a:lnTo>
                    <a:lnTo>
                      <a:pt x="1639" y="1400"/>
                    </a:lnTo>
                    <a:lnTo>
                      <a:pt x="1297" y="1024"/>
                    </a:lnTo>
                    <a:lnTo>
                      <a:pt x="922" y="683"/>
                    </a:lnTo>
                    <a:lnTo>
                      <a:pt x="546" y="3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5160" bIns="65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7" name="Google Shape;908;p32"/>
              <p:cNvSpPr/>
              <p:nvPr/>
            </p:nvSpPr>
            <p:spPr>
              <a:xfrm rot="745800">
                <a:off x="1302480" y="4262040"/>
                <a:ext cx="24840" cy="39960"/>
              </a:xfrm>
              <a:custGeom>
                <a:avLst/>
                <a:gdLst>
                  <a:gd name="textAreaLeft" fmla="*/ 0 w 24840"/>
                  <a:gd name="textAreaRight" fmla="*/ 25200 w 24840"/>
                  <a:gd name="textAreaTop" fmla="*/ 0 h 39960"/>
                  <a:gd name="textAreaBottom" fmla="*/ 40320 h 39960"/>
                </a:gdLst>
                <a:ahLst/>
                <a:cxnLst/>
                <a:rect l="textAreaLeft" t="textAreaTop" r="textAreaRight" b="textAreaBottom"/>
                <a:pathLst>
                  <a:path w="1332" h="2118">
                    <a:moveTo>
                      <a:pt x="103" y="1"/>
                    </a:moveTo>
                    <a:lnTo>
                      <a:pt x="34" y="35"/>
                    </a:lnTo>
                    <a:lnTo>
                      <a:pt x="0" y="103"/>
                    </a:lnTo>
                    <a:lnTo>
                      <a:pt x="34" y="172"/>
                    </a:lnTo>
                    <a:lnTo>
                      <a:pt x="342" y="615"/>
                    </a:lnTo>
                    <a:lnTo>
                      <a:pt x="615" y="1059"/>
                    </a:lnTo>
                    <a:lnTo>
                      <a:pt x="854" y="1537"/>
                    </a:lnTo>
                    <a:lnTo>
                      <a:pt x="1059" y="2015"/>
                    </a:lnTo>
                    <a:lnTo>
                      <a:pt x="1093" y="2083"/>
                    </a:lnTo>
                    <a:lnTo>
                      <a:pt x="1127" y="2117"/>
                    </a:lnTo>
                    <a:lnTo>
                      <a:pt x="1229" y="2083"/>
                    </a:lnTo>
                    <a:lnTo>
                      <a:pt x="1298" y="2049"/>
                    </a:lnTo>
                    <a:lnTo>
                      <a:pt x="1332" y="1981"/>
                    </a:lnTo>
                    <a:lnTo>
                      <a:pt x="1332" y="1947"/>
                    </a:lnTo>
                    <a:lnTo>
                      <a:pt x="1264" y="1640"/>
                    </a:lnTo>
                    <a:lnTo>
                      <a:pt x="1195" y="1401"/>
                    </a:lnTo>
                    <a:lnTo>
                      <a:pt x="1059" y="1127"/>
                    </a:lnTo>
                    <a:lnTo>
                      <a:pt x="922" y="888"/>
                    </a:lnTo>
                    <a:lnTo>
                      <a:pt x="751" y="649"/>
                    </a:lnTo>
                    <a:lnTo>
                      <a:pt x="581" y="445"/>
                    </a:lnTo>
                    <a:lnTo>
                      <a:pt x="171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8" name="Google Shape;909;p32"/>
              <p:cNvSpPr/>
              <p:nvPr/>
            </p:nvSpPr>
            <p:spPr>
              <a:xfrm rot="745800">
                <a:off x="1289160" y="4262040"/>
                <a:ext cx="20520" cy="41040"/>
              </a:xfrm>
              <a:custGeom>
                <a:avLst/>
                <a:gdLst>
                  <a:gd name="textAreaLeft" fmla="*/ 0 w 20520"/>
                  <a:gd name="textAreaRight" fmla="*/ 20880 w 2052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1094" h="2186">
                    <a:moveTo>
                      <a:pt x="69" y="1"/>
                    </a:moveTo>
                    <a:lnTo>
                      <a:pt x="35" y="69"/>
                    </a:lnTo>
                    <a:lnTo>
                      <a:pt x="1" y="171"/>
                    </a:lnTo>
                    <a:lnTo>
                      <a:pt x="69" y="410"/>
                    </a:lnTo>
                    <a:lnTo>
                      <a:pt x="137" y="649"/>
                    </a:lnTo>
                    <a:lnTo>
                      <a:pt x="342" y="1127"/>
                    </a:lnTo>
                    <a:lnTo>
                      <a:pt x="547" y="1639"/>
                    </a:lnTo>
                    <a:lnTo>
                      <a:pt x="649" y="1878"/>
                    </a:lnTo>
                    <a:lnTo>
                      <a:pt x="820" y="2117"/>
                    </a:lnTo>
                    <a:lnTo>
                      <a:pt x="888" y="2186"/>
                    </a:lnTo>
                    <a:lnTo>
                      <a:pt x="991" y="2186"/>
                    </a:lnTo>
                    <a:lnTo>
                      <a:pt x="1093" y="2117"/>
                    </a:lnTo>
                    <a:lnTo>
                      <a:pt x="1093" y="2083"/>
                    </a:lnTo>
                    <a:lnTo>
                      <a:pt x="1093" y="2015"/>
                    </a:lnTo>
                    <a:lnTo>
                      <a:pt x="1025" y="1742"/>
                    </a:lnTo>
                    <a:lnTo>
                      <a:pt x="922" y="1503"/>
                    </a:lnTo>
                    <a:lnTo>
                      <a:pt x="717" y="991"/>
                    </a:lnTo>
                    <a:lnTo>
                      <a:pt x="513" y="513"/>
                    </a:lnTo>
                    <a:lnTo>
                      <a:pt x="376" y="274"/>
                    </a:lnTo>
                    <a:lnTo>
                      <a:pt x="240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9" name="Google Shape;910;p32"/>
              <p:cNvSpPr/>
              <p:nvPr/>
            </p:nvSpPr>
            <p:spPr>
              <a:xfrm rot="745800">
                <a:off x="1281960" y="4270320"/>
                <a:ext cx="12600" cy="2232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22320"/>
                  <a:gd name="textAreaBottom" fmla="*/ 22680 h 22320"/>
                </a:gdLst>
                <a:ahLst/>
                <a:cxnLst/>
                <a:rect l="textAreaLeft" t="textAreaTop" r="textAreaRight" b="textAreaBottom"/>
                <a:pathLst>
                  <a:path w="683" h="1196">
                    <a:moveTo>
                      <a:pt x="68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239" y="650"/>
                    </a:lnTo>
                    <a:lnTo>
                      <a:pt x="478" y="1128"/>
                    </a:lnTo>
                    <a:lnTo>
                      <a:pt x="580" y="1196"/>
                    </a:lnTo>
                    <a:lnTo>
                      <a:pt x="649" y="1196"/>
                    </a:lnTo>
                    <a:lnTo>
                      <a:pt x="683" y="1128"/>
                    </a:lnTo>
                    <a:lnTo>
                      <a:pt x="683" y="1025"/>
                    </a:lnTo>
                    <a:lnTo>
                      <a:pt x="478" y="547"/>
                    </a:lnTo>
                    <a:lnTo>
                      <a:pt x="205" y="6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1160" bIns="11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0" name="Google Shape;911;p32"/>
              <p:cNvSpPr/>
              <p:nvPr/>
            </p:nvSpPr>
            <p:spPr>
              <a:xfrm rot="745800">
                <a:off x="1257120" y="4410000"/>
                <a:ext cx="65520" cy="155520"/>
              </a:xfrm>
              <a:custGeom>
                <a:avLst/>
                <a:gdLst>
                  <a:gd name="textAreaLeft" fmla="*/ 0 w 65520"/>
                  <a:gd name="textAreaRight" fmla="*/ 65880 w 65520"/>
                  <a:gd name="textAreaTop" fmla="*/ 0 h 155520"/>
                  <a:gd name="textAreaBottom" fmla="*/ 155880 h 155520"/>
                </a:gdLst>
                <a:ahLst/>
                <a:cxnLst/>
                <a:rect l="textAreaLeft" t="textAreaTop" r="textAreaRight" b="textAreaBottom"/>
                <a:pathLst>
                  <a:path w="3483" h="8229">
                    <a:moveTo>
                      <a:pt x="3414" y="1"/>
                    </a:moveTo>
                    <a:lnTo>
                      <a:pt x="3380" y="35"/>
                    </a:lnTo>
                    <a:lnTo>
                      <a:pt x="3346" y="615"/>
                    </a:lnTo>
                    <a:lnTo>
                      <a:pt x="3278" y="1162"/>
                    </a:lnTo>
                    <a:lnTo>
                      <a:pt x="3175" y="1708"/>
                    </a:lnTo>
                    <a:lnTo>
                      <a:pt x="3039" y="2254"/>
                    </a:lnTo>
                    <a:lnTo>
                      <a:pt x="2902" y="2800"/>
                    </a:lnTo>
                    <a:lnTo>
                      <a:pt x="2731" y="3347"/>
                    </a:lnTo>
                    <a:lnTo>
                      <a:pt x="2561" y="3859"/>
                    </a:lnTo>
                    <a:lnTo>
                      <a:pt x="2356" y="4371"/>
                    </a:lnTo>
                    <a:lnTo>
                      <a:pt x="2117" y="4883"/>
                    </a:lnTo>
                    <a:lnTo>
                      <a:pt x="1844" y="5361"/>
                    </a:lnTo>
                    <a:lnTo>
                      <a:pt x="1298" y="6351"/>
                    </a:lnTo>
                    <a:lnTo>
                      <a:pt x="683" y="7273"/>
                    </a:lnTo>
                    <a:lnTo>
                      <a:pt x="0" y="8194"/>
                    </a:lnTo>
                    <a:lnTo>
                      <a:pt x="34" y="8229"/>
                    </a:lnTo>
                    <a:lnTo>
                      <a:pt x="68" y="8229"/>
                    </a:lnTo>
                    <a:lnTo>
                      <a:pt x="444" y="7819"/>
                    </a:lnTo>
                    <a:lnTo>
                      <a:pt x="820" y="7375"/>
                    </a:lnTo>
                    <a:lnTo>
                      <a:pt x="1161" y="6931"/>
                    </a:lnTo>
                    <a:lnTo>
                      <a:pt x="1468" y="6453"/>
                    </a:lnTo>
                    <a:lnTo>
                      <a:pt x="1810" y="5975"/>
                    </a:lnTo>
                    <a:lnTo>
                      <a:pt x="2083" y="5497"/>
                    </a:lnTo>
                    <a:lnTo>
                      <a:pt x="2356" y="4985"/>
                    </a:lnTo>
                    <a:lnTo>
                      <a:pt x="2595" y="4473"/>
                    </a:lnTo>
                    <a:lnTo>
                      <a:pt x="2834" y="3927"/>
                    </a:lnTo>
                    <a:lnTo>
                      <a:pt x="3005" y="3415"/>
                    </a:lnTo>
                    <a:lnTo>
                      <a:pt x="3175" y="2869"/>
                    </a:lnTo>
                    <a:lnTo>
                      <a:pt x="3312" y="2322"/>
                    </a:lnTo>
                    <a:lnTo>
                      <a:pt x="3380" y="1742"/>
                    </a:lnTo>
                    <a:lnTo>
                      <a:pt x="3448" y="1196"/>
                    </a:lnTo>
                    <a:lnTo>
                      <a:pt x="3482" y="615"/>
                    </a:lnTo>
                    <a:lnTo>
                      <a:pt x="3448" y="35"/>
                    </a:lnTo>
                    <a:lnTo>
                      <a:pt x="341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760" bIns="777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1" name="Google Shape;912;p32"/>
              <p:cNvSpPr/>
              <p:nvPr/>
            </p:nvSpPr>
            <p:spPr>
              <a:xfrm rot="745800">
                <a:off x="1281960" y="4367880"/>
                <a:ext cx="37800" cy="133560"/>
              </a:xfrm>
              <a:custGeom>
                <a:avLst/>
                <a:gdLst>
                  <a:gd name="textAreaLeft" fmla="*/ 0 w 37800"/>
                  <a:gd name="textAreaRight" fmla="*/ 38160 w 37800"/>
                  <a:gd name="textAreaTop" fmla="*/ 0 h 133560"/>
                  <a:gd name="textAreaBottom" fmla="*/ 133920 h 133560"/>
                </a:gdLst>
                <a:ahLst/>
                <a:cxnLst/>
                <a:rect l="textAreaLeft" t="textAreaTop" r="textAreaRight" b="textAreaBottom"/>
                <a:pathLst>
                  <a:path w="2015" h="7068">
                    <a:moveTo>
                      <a:pt x="1810" y="1"/>
                    </a:moveTo>
                    <a:lnTo>
                      <a:pt x="1707" y="35"/>
                    </a:lnTo>
                    <a:lnTo>
                      <a:pt x="1673" y="137"/>
                    </a:lnTo>
                    <a:lnTo>
                      <a:pt x="1639" y="1025"/>
                    </a:lnTo>
                    <a:lnTo>
                      <a:pt x="1536" y="1912"/>
                    </a:lnTo>
                    <a:lnTo>
                      <a:pt x="1434" y="2766"/>
                    </a:lnTo>
                    <a:lnTo>
                      <a:pt x="1263" y="3619"/>
                    </a:lnTo>
                    <a:lnTo>
                      <a:pt x="1058" y="4439"/>
                    </a:lnTo>
                    <a:lnTo>
                      <a:pt x="785" y="5258"/>
                    </a:lnTo>
                    <a:lnTo>
                      <a:pt x="444" y="6077"/>
                    </a:lnTo>
                    <a:lnTo>
                      <a:pt x="34" y="6897"/>
                    </a:lnTo>
                    <a:lnTo>
                      <a:pt x="0" y="6931"/>
                    </a:lnTo>
                    <a:lnTo>
                      <a:pt x="0" y="6999"/>
                    </a:lnTo>
                    <a:lnTo>
                      <a:pt x="68" y="7068"/>
                    </a:lnTo>
                    <a:lnTo>
                      <a:pt x="205" y="7068"/>
                    </a:lnTo>
                    <a:lnTo>
                      <a:pt x="239" y="7033"/>
                    </a:lnTo>
                    <a:lnTo>
                      <a:pt x="683" y="6248"/>
                    </a:lnTo>
                    <a:lnTo>
                      <a:pt x="1093" y="5429"/>
                    </a:lnTo>
                    <a:lnTo>
                      <a:pt x="1434" y="4575"/>
                    </a:lnTo>
                    <a:lnTo>
                      <a:pt x="1707" y="3722"/>
                    </a:lnTo>
                    <a:lnTo>
                      <a:pt x="1810" y="3278"/>
                    </a:lnTo>
                    <a:lnTo>
                      <a:pt x="1912" y="2800"/>
                    </a:lnTo>
                    <a:lnTo>
                      <a:pt x="1946" y="2356"/>
                    </a:lnTo>
                    <a:lnTo>
                      <a:pt x="2014" y="1912"/>
                    </a:lnTo>
                    <a:lnTo>
                      <a:pt x="2014" y="1469"/>
                    </a:lnTo>
                    <a:lnTo>
                      <a:pt x="2014" y="991"/>
                    </a:lnTo>
                    <a:lnTo>
                      <a:pt x="1980" y="547"/>
                    </a:lnTo>
                    <a:lnTo>
                      <a:pt x="1912" y="103"/>
                    </a:lnTo>
                    <a:lnTo>
                      <a:pt x="1878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6960" bIns="66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2" name="Google Shape;913;p32"/>
              <p:cNvSpPr/>
              <p:nvPr/>
            </p:nvSpPr>
            <p:spPr>
              <a:xfrm rot="745800">
                <a:off x="1275840" y="4348080"/>
                <a:ext cx="28800" cy="107640"/>
              </a:xfrm>
              <a:custGeom>
                <a:avLst/>
                <a:gdLst>
                  <a:gd name="textAreaLeft" fmla="*/ 0 w 28800"/>
                  <a:gd name="textAreaRight" fmla="*/ 29160 w 2880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1537" h="5703">
                    <a:moveTo>
                      <a:pt x="1059" y="1"/>
                    </a:moveTo>
                    <a:lnTo>
                      <a:pt x="956" y="69"/>
                    </a:lnTo>
                    <a:lnTo>
                      <a:pt x="922" y="103"/>
                    </a:lnTo>
                    <a:lnTo>
                      <a:pt x="922" y="172"/>
                    </a:lnTo>
                    <a:lnTo>
                      <a:pt x="956" y="854"/>
                    </a:lnTo>
                    <a:lnTo>
                      <a:pt x="990" y="1537"/>
                    </a:lnTo>
                    <a:lnTo>
                      <a:pt x="956" y="2220"/>
                    </a:lnTo>
                    <a:lnTo>
                      <a:pt x="888" y="2869"/>
                    </a:lnTo>
                    <a:lnTo>
                      <a:pt x="786" y="3517"/>
                    </a:lnTo>
                    <a:lnTo>
                      <a:pt x="581" y="4166"/>
                    </a:lnTo>
                    <a:lnTo>
                      <a:pt x="342" y="4781"/>
                    </a:lnTo>
                    <a:lnTo>
                      <a:pt x="34" y="5429"/>
                    </a:lnTo>
                    <a:lnTo>
                      <a:pt x="0" y="5497"/>
                    </a:lnTo>
                    <a:lnTo>
                      <a:pt x="0" y="5566"/>
                    </a:lnTo>
                    <a:lnTo>
                      <a:pt x="34" y="5634"/>
                    </a:lnTo>
                    <a:lnTo>
                      <a:pt x="69" y="5668"/>
                    </a:lnTo>
                    <a:lnTo>
                      <a:pt x="137" y="5702"/>
                    </a:lnTo>
                    <a:lnTo>
                      <a:pt x="205" y="5702"/>
                    </a:lnTo>
                    <a:lnTo>
                      <a:pt x="273" y="5668"/>
                    </a:lnTo>
                    <a:lnTo>
                      <a:pt x="308" y="5634"/>
                    </a:lnTo>
                    <a:lnTo>
                      <a:pt x="683" y="5020"/>
                    </a:lnTo>
                    <a:lnTo>
                      <a:pt x="990" y="4371"/>
                    </a:lnTo>
                    <a:lnTo>
                      <a:pt x="1229" y="3654"/>
                    </a:lnTo>
                    <a:lnTo>
                      <a:pt x="1434" y="2937"/>
                    </a:lnTo>
                    <a:lnTo>
                      <a:pt x="1468" y="2596"/>
                    </a:lnTo>
                    <a:lnTo>
                      <a:pt x="1503" y="2220"/>
                    </a:lnTo>
                    <a:lnTo>
                      <a:pt x="1537" y="1879"/>
                    </a:lnTo>
                    <a:lnTo>
                      <a:pt x="1537" y="1503"/>
                    </a:lnTo>
                    <a:lnTo>
                      <a:pt x="1503" y="1128"/>
                    </a:lnTo>
                    <a:lnTo>
                      <a:pt x="1434" y="786"/>
                    </a:lnTo>
                    <a:lnTo>
                      <a:pt x="1332" y="445"/>
                    </a:lnTo>
                    <a:lnTo>
                      <a:pt x="1229" y="103"/>
                    </a:lnTo>
                    <a:lnTo>
                      <a:pt x="1195" y="35"/>
                    </a:lnTo>
                    <a:lnTo>
                      <a:pt x="1161" y="35"/>
                    </a:ln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4000" bIns="54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3" name="Google Shape;914;p32"/>
              <p:cNvSpPr/>
              <p:nvPr/>
            </p:nvSpPr>
            <p:spPr>
              <a:xfrm rot="745800">
                <a:off x="1289520" y="4348440"/>
                <a:ext cx="7920" cy="3060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30600"/>
                  <a:gd name="textAreaBottom" fmla="*/ 30960 h 30600"/>
                </a:gdLst>
                <a:ahLst/>
                <a:cxnLst/>
                <a:rect l="textAreaLeft" t="textAreaTop" r="textAreaRight" b="textAreaBottom"/>
                <a:pathLst>
                  <a:path w="445" h="1639">
                    <a:moveTo>
                      <a:pt x="69" y="0"/>
                    </a:moveTo>
                    <a:lnTo>
                      <a:pt x="35" y="34"/>
                    </a:lnTo>
                    <a:lnTo>
                      <a:pt x="0" y="68"/>
                    </a:lnTo>
                    <a:lnTo>
                      <a:pt x="35" y="785"/>
                    </a:lnTo>
                    <a:lnTo>
                      <a:pt x="137" y="1536"/>
                    </a:lnTo>
                    <a:lnTo>
                      <a:pt x="137" y="1571"/>
                    </a:lnTo>
                    <a:lnTo>
                      <a:pt x="205" y="1639"/>
                    </a:lnTo>
                    <a:lnTo>
                      <a:pt x="308" y="1639"/>
                    </a:lnTo>
                    <a:lnTo>
                      <a:pt x="410" y="1571"/>
                    </a:lnTo>
                    <a:lnTo>
                      <a:pt x="410" y="1536"/>
                    </a:lnTo>
                    <a:lnTo>
                      <a:pt x="444" y="1468"/>
                    </a:lnTo>
                    <a:lnTo>
                      <a:pt x="308" y="751"/>
                    </a:lnTo>
                    <a:lnTo>
                      <a:pt x="171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5480" bIns="15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4" name="Google Shape;915;p32"/>
              <p:cNvSpPr/>
              <p:nvPr/>
            </p:nvSpPr>
            <p:spPr>
              <a:xfrm rot="745800">
                <a:off x="1040760" y="4080960"/>
                <a:ext cx="57240" cy="24120"/>
              </a:xfrm>
              <a:custGeom>
                <a:avLst/>
                <a:gdLst>
                  <a:gd name="textAreaLeft" fmla="*/ 0 w 57240"/>
                  <a:gd name="textAreaRight" fmla="*/ 57600 w 57240"/>
                  <a:gd name="textAreaTop" fmla="*/ 0 h 24120"/>
                  <a:gd name="textAreaBottom" fmla="*/ 24480 h 24120"/>
                </a:gdLst>
                <a:ahLst/>
                <a:cxnLst/>
                <a:rect l="textAreaLeft" t="textAreaTop" r="textAreaRight" b="textAreaBottom"/>
                <a:pathLst>
                  <a:path w="3039" h="1298">
                    <a:moveTo>
                      <a:pt x="2902" y="0"/>
                    </a:moveTo>
                    <a:lnTo>
                      <a:pt x="2527" y="68"/>
                    </a:lnTo>
                    <a:lnTo>
                      <a:pt x="2185" y="137"/>
                    </a:lnTo>
                    <a:lnTo>
                      <a:pt x="1810" y="273"/>
                    </a:lnTo>
                    <a:lnTo>
                      <a:pt x="1468" y="410"/>
                    </a:lnTo>
                    <a:lnTo>
                      <a:pt x="751" y="717"/>
                    </a:lnTo>
                    <a:lnTo>
                      <a:pt x="69" y="1024"/>
                    </a:lnTo>
                    <a:lnTo>
                      <a:pt x="34" y="1058"/>
                    </a:lnTo>
                    <a:lnTo>
                      <a:pt x="0" y="1093"/>
                    </a:lnTo>
                    <a:lnTo>
                      <a:pt x="34" y="1195"/>
                    </a:lnTo>
                    <a:lnTo>
                      <a:pt x="69" y="1297"/>
                    </a:lnTo>
                    <a:lnTo>
                      <a:pt x="171" y="1297"/>
                    </a:lnTo>
                    <a:lnTo>
                      <a:pt x="888" y="1093"/>
                    </a:lnTo>
                    <a:lnTo>
                      <a:pt x="1639" y="854"/>
                    </a:lnTo>
                    <a:lnTo>
                      <a:pt x="2015" y="717"/>
                    </a:lnTo>
                    <a:lnTo>
                      <a:pt x="2356" y="581"/>
                    </a:lnTo>
                    <a:lnTo>
                      <a:pt x="2697" y="410"/>
                    </a:lnTo>
                    <a:lnTo>
                      <a:pt x="3005" y="205"/>
                    </a:lnTo>
                    <a:lnTo>
                      <a:pt x="3039" y="137"/>
                    </a:lnTo>
                    <a:lnTo>
                      <a:pt x="3039" y="68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240" bIns="12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5" name="Google Shape;916;p32"/>
              <p:cNvSpPr/>
              <p:nvPr/>
            </p:nvSpPr>
            <p:spPr>
              <a:xfrm rot="745800">
                <a:off x="1056960" y="4104720"/>
                <a:ext cx="35280" cy="15840"/>
              </a:xfrm>
              <a:custGeom>
                <a:avLst/>
                <a:gdLst>
                  <a:gd name="textAreaLeft" fmla="*/ 0 w 35280"/>
                  <a:gd name="textAreaRight" fmla="*/ 35640 w 35280"/>
                  <a:gd name="textAreaTop" fmla="*/ 0 h 15840"/>
                  <a:gd name="textAreaBottom" fmla="*/ 16200 h 15840"/>
                </a:gdLst>
                <a:ahLst/>
                <a:cxnLst/>
                <a:rect l="textAreaLeft" t="textAreaTop" r="textAreaRight" b="textAreaBottom"/>
                <a:pathLst>
                  <a:path w="1879" h="855">
                    <a:moveTo>
                      <a:pt x="1366" y="1"/>
                    </a:moveTo>
                    <a:lnTo>
                      <a:pt x="1127" y="35"/>
                    </a:lnTo>
                    <a:lnTo>
                      <a:pt x="922" y="103"/>
                    </a:lnTo>
                    <a:lnTo>
                      <a:pt x="479" y="274"/>
                    </a:lnTo>
                    <a:lnTo>
                      <a:pt x="103" y="479"/>
                    </a:lnTo>
                    <a:lnTo>
                      <a:pt x="35" y="513"/>
                    </a:lnTo>
                    <a:lnTo>
                      <a:pt x="1" y="581"/>
                    </a:lnTo>
                    <a:lnTo>
                      <a:pt x="1" y="684"/>
                    </a:lnTo>
                    <a:lnTo>
                      <a:pt x="1" y="752"/>
                    </a:lnTo>
                    <a:lnTo>
                      <a:pt x="69" y="786"/>
                    </a:lnTo>
                    <a:lnTo>
                      <a:pt x="103" y="820"/>
                    </a:lnTo>
                    <a:lnTo>
                      <a:pt x="171" y="854"/>
                    </a:lnTo>
                    <a:lnTo>
                      <a:pt x="274" y="820"/>
                    </a:lnTo>
                    <a:lnTo>
                      <a:pt x="649" y="615"/>
                    </a:lnTo>
                    <a:lnTo>
                      <a:pt x="1025" y="479"/>
                    </a:lnTo>
                    <a:lnTo>
                      <a:pt x="1844" y="206"/>
                    </a:lnTo>
                    <a:lnTo>
                      <a:pt x="1878" y="137"/>
                    </a:lnTo>
                    <a:lnTo>
                      <a:pt x="1878" y="103"/>
                    </a:lnTo>
                    <a:lnTo>
                      <a:pt x="1844" y="35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20" bIns="7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6" name="Google Shape;917;p32"/>
              <p:cNvSpPr/>
              <p:nvPr/>
            </p:nvSpPr>
            <p:spPr>
              <a:xfrm rot="745800">
                <a:off x="563400" y="3753000"/>
                <a:ext cx="858960" cy="864720"/>
              </a:xfrm>
              <a:custGeom>
                <a:avLst/>
                <a:gdLst>
                  <a:gd name="textAreaLeft" fmla="*/ 0 w 858960"/>
                  <a:gd name="textAreaRight" fmla="*/ 859320 w 858960"/>
                  <a:gd name="textAreaTop" fmla="*/ 0 h 864720"/>
                  <a:gd name="textAreaBottom" fmla="*/ 865080 h 864720"/>
                </a:gdLst>
                <a:ahLst/>
                <a:cxnLst/>
                <a:rect l="textAreaLeft" t="textAreaTop" r="textAreaRight" b="textAreaBottom"/>
                <a:pathLst>
                  <a:path w="45305" h="45612">
                    <a:moveTo>
                      <a:pt x="10960" y="14510"/>
                    </a:moveTo>
                    <a:lnTo>
                      <a:pt x="10345" y="14920"/>
                    </a:lnTo>
                    <a:lnTo>
                      <a:pt x="9731" y="15363"/>
                    </a:lnTo>
                    <a:lnTo>
                      <a:pt x="9150" y="15841"/>
                    </a:lnTo>
                    <a:lnTo>
                      <a:pt x="8604" y="16353"/>
                    </a:lnTo>
                    <a:lnTo>
                      <a:pt x="7955" y="16661"/>
                    </a:lnTo>
                    <a:lnTo>
                      <a:pt x="7955" y="16490"/>
                    </a:lnTo>
                    <a:lnTo>
                      <a:pt x="8638" y="15910"/>
                    </a:lnTo>
                    <a:lnTo>
                      <a:pt x="9014" y="15637"/>
                    </a:lnTo>
                    <a:lnTo>
                      <a:pt x="9389" y="15363"/>
                    </a:lnTo>
                    <a:lnTo>
                      <a:pt x="9765" y="15124"/>
                    </a:lnTo>
                    <a:lnTo>
                      <a:pt x="10140" y="14920"/>
                    </a:lnTo>
                    <a:lnTo>
                      <a:pt x="10550" y="14715"/>
                    </a:lnTo>
                    <a:lnTo>
                      <a:pt x="10960" y="14510"/>
                    </a:lnTo>
                    <a:close/>
                    <a:moveTo>
                      <a:pt x="7307" y="16114"/>
                    </a:moveTo>
                    <a:lnTo>
                      <a:pt x="7341" y="16183"/>
                    </a:lnTo>
                    <a:lnTo>
                      <a:pt x="7409" y="16217"/>
                    </a:lnTo>
                    <a:lnTo>
                      <a:pt x="7546" y="16251"/>
                    </a:lnTo>
                    <a:lnTo>
                      <a:pt x="7546" y="16319"/>
                    </a:lnTo>
                    <a:lnTo>
                      <a:pt x="7478" y="16388"/>
                    </a:lnTo>
                    <a:lnTo>
                      <a:pt x="7443" y="16490"/>
                    </a:lnTo>
                    <a:lnTo>
                      <a:pt x="7443" y="16592"/>
                    </a:lnTo>
                    <a:lnTo>
                      <a:pt x="7512" y="16661"/>
                    </a:lnTo>
                    <a:lnTo>
                      <a:pt x="7580" y="16729"/>
                    </a:lnTo>
                    <a:lnTo>
                      <a:pt x="7580" y="16831"/>
                    </a:lnTo>
                    <a:lnTo>
                      <a:pt x="7068" y="17036"/>
                    </a:lnTo>
                    <a:lnTo>
                      <a:pt x="6863" y="17002"/>
                    </a:lnTo>
                    <a:lnTo>
                      <a:pt x="6795" y="16968"/>
                    </a:lnTo>
                    <a:lnTo>
                      <a:pt x="7034" y="16934"/>
                    </a:lnTo>
                    <a:lnTo>
                      <a:pt x="7102" y="16934"/>
                    </a:lnTo>
                    <a:lnTo>
                      <a:pt x="7136" y="16900"/>
                    </a:lnTo>
                    <a:lnTo>
                      <a:pt x="7170" y="16797"/>
                    </a:lnTo>
                    <a:lnTo>
                      <a:pt x="7170" y="16695"/>
                    </a:lnTo>
                    <a:lnTo>
                      <a:pt x="7136" y="16627"/>
                    </a:lnTo>
                    <a:lnTo>
                      <a:pt x="7102" y="16592"/>
                    </a:lnTo>
                    <a:lnTo>
                      <a:pt x="6863" y="16490"/>
                    </a:lnTo>
                    <a:lnTo>
                      <a:pt x="7102" y="16319"/>
                    </a:lnTo>
                    <a:lnTo>
                      <a:pt x="7273" y="16114"/>
                    </a:lnTo>
                    <a:close/>
                    <a:moveTo>
                      <a:pt x="8297" y="17446"/>
                    </a:moveTo>
                    <a:lnTo>
                      <a:pt x="8604" y="17821"/>
                    </a:lnTo>
                    <a:lnTo>
                      <a:pt x="8946" y="18163"/>
                    </a:lnTo>
                    <a:lnTo>
                      <a:pt x="8707" y="18095"/>
                    </a:lnTo>
                    <a:lnTo>
                      <a:pt x="8570" y="18095"/>
                    </a:lnTo>
                    <a:lnTo>
                      <a:pt x="8502" y="18163"/>
                    </a:lnTo>
                    <a:lnTo>
                      <a:pt x="8468" y="18231"/>
                    </a:lnTo>
                    <a:lnTo>
                      <a:pt x="8468" y="18299"/>
                    </a:lnTo>
                    <a:lnTo>
                      <a:pt x="8468" y="18368"/>
                    </a:lnTo>
                    <a:lnTo>
                      <a:pt x="8536" y="18436"/>
                    </a:lnTo>
                    <a:lnTo>
                      <a:pt x="8604" y="18470"/>
                    </a:lnTo>
                    <a:lnTo>
                      <a:pt x="9697" y="19085"/>
                    </a:lnTo>
                    <a:lnTo>
                      <a:pt x="9697" y="19085"/>
                    </a:lnTo>
                    <a:lnTo>
                      <a:pt x="8911" y="18846"/>
                    </a:lnTo>
                    <a:lnTo>
                      <a:pt x="8160" y="18709"/>
                    </a:lnTo>
                    <a:lnTo>
                      <a:pt x="8297" y="18231"/>
                    </a:lnTo>
                    <a:lnTo>
                      <a:pt x="8297" y="18163"/>
                    </a:lnTo>
                    <a:lnTo>
                      <a:pt x="8297" y="18060"/>
                    </a:lnTo>
                    <a:lnTo>
                      <a:pt x="8194" y="17924"/>
                    </a:lnTo>
                    <a:lnTo>
                      <a:pt x="8092" y="17821"/>
                    </a:lnTo>
                    <a:lnTo>
                      <a:pt x="7955" y="17787"/>
                    </a:lnTo>
                    <a:lnTo>
                      <a:pt x="8297" y="17446"/>
                    </a:lnTo>
                    <a:close/>
                    <a:moveTo>
                      <a:pt x="7204" y="17685"/>
                    </a:moveTo>
                    <a:lnTo>
                      <a:pt x="7239" y="17753"/>
                    </a:lnTo>
                    <a:lnTo>
                      <a:pt x="7307" y="17821"/>
                    </a:lnTo>
                    <a:lnTo>
                      <a:pt x="7375" y="17856"/>
                    </a:lnTo>
                    <a:lnTo>
                      <a:pt x="7478" y="17821"/>
                    </a:lnTo>
                    <a:lnTo>
                      <a:pt x="7546" y="17787"/>
                    </a:lnTo>
                    <a:lnTo>
                      <a:pt x="7614" y="17856"/>
                    </a:lnTo>
                    <a:lnTo>
                      <a:pt x="7682" y="17890"/>
                    </a:lnTo>
                    <a:lnTo>
                      <a:pt x="7648" y="17924"/>
                    </a:lnTo>
                    <a:lnTo>
                      <a:pt x="7409" y="18299"/>
                    </a:lnTo>
                    <a:lnTo>
                      <a:pt x="7204" y="18675"/>
                    </a:lnTo>
                    <a:lnTo>
                      <a:pt x="7034" y="19085"/>
                    </a:lnTo>
                    <a:lnTo>
                      <a:pt x="6897" y="19494"/>
                    </a:lnTo>
                    <a:lnTo>
                      <a:pt x="6863" y="19085"/>
                    </a:lnTo>
                    <a:lnTo>
                      <a:pt x="6829" y="19050"/>
                    </a:lnTo>
                    <a:lnTo>
                      <a:pt x="6795" y="19050"/>
                    </a:lnTo>
                    <a:lnTo>
                      <a:pt x="6965" y="18504"/>
                    </a:lnTo>
                    <a:lnTo>
                      <a:pt x="7170" y="17958"/>
                    </a:lnTo>
                    <a:lnTo>
                      <a:pt x="7170" y="17821"/>
                    </a:lnTo>
                    <a:lnTo>
                      <a:pt x="7136" y="17719"/>
                    </a:lnTo>
                    <a:lnTo>
                      <a:pt x="7204" y="17685"/>
                    </a:lnTo>
                    <a:close/>
                    <a:moveTo>
                      <a:pt x="7580" y="20075"/>
                    </a:moveTo>
                    <a:lnTo>
                      <a:pt x="7512" y="20314"/>
                    </a:lnTo>
                    <a:lnTo>
                      <a:pt x="7307" y="20723"/>
                    </a:lnTo>
                    <a:lnTo>
                      <a:pt x="7102" y="21133"/>
                    </a:lnTo>
                    <a:lnTo>
                      <a:pt x="7204" y="20860"/>
                    </a:lnTo>
                    <a:lnTo>
                      <a:pt x="7580" y="20075"/>
                    </a:lnTo>
                    <a:close/>
                    <a:moveTo>
                      <a:pt x="21509" y="19631"/>
                    </a:moveTo>
                    <a:lnTo>
                      <a:pt x="21885" y="19938"/>
                    </a:lnTo>
                    <a:lnTo>
                      <a:pt x="22260" y="20211"/>
                    </a:lnTo>
                    <a:lnTo>
                      <a:pt x="22670" y="20450"/>
                    </a:lnTo>
                    <a:lnTo>
                      <a:pt x="23148" y="20621"/>
                    </a:lnTo>
                    <a:lnTo>
                      <a:pt x="23728" y="21509"/>
                    </a:lnTo>
                    <a:lnTo>
                      <a:pt x="24377" y="22328"/>
                    </a:lnTo>
                    <a:lnTo>
                      <a:pt x="25060" y="23147"/>
                    </a:lnTo>
                    <a:lnTo>
                      <a:pt x="25776" y="23932"/>
                    </a:lnTo>
                    <a:lnTo>
                      <a:pt x="26528" y="24649"/>
                    </a:lnTo>
                    <a:lnTo>
                      <a:pt x="27347" y="25366"/>
                    </a:lnTo>
                    <a:lnTo>
                      <a:pt x="28166" y="26015"/>
                    </a:lnTo>
                    <a:lnTo>
                      <a:pt x="29020" y="26630"/>
                    </a:lnTo>
                    <a:lnTo>
                      <a:pt x="28951" y="26732"/>
                    </a:lnTo>
                    <a:lnTo>
                      <a:pt x="28917" y="26698"/>
                    </a:lnTo>
                    <a:lnTo>
                      <a:pt x="28815" y="26595"/>
                    </a:lnTo>
                    <a:lnTo>
                      <a:pt x="28712" y="26527"/>
                    </a:lnTo>
                    <a:lnTo>
                      <a:pt x="28303" y="26186"/>
                    </a:lnTo>
                    <a:lnTo>
                      <a:pt x="27859" y="25878"/>
                    </a:lnTo>
                    <a:lnTo>
                      <a:pt x="27381" y="25571"/>
                    </a:lnTo>
                    <a:lnTo>
                      <a:pt x="26903" y="25298"/>
                    </a:lnTo>
                    <a:lnTo>
                      <a:pt x="26391" y="25059"/>
                    </a:lnTo>
                    <a:lnTo>
                      <a:pt x="25879" y="24854"/>
                    </a:lnTo>
                    <a:lnTo>
                      <a:pt x="25333" y="24684"/>
                    </a:lnTo>
                    <a:lnTo>
                      <a:pt x="24786" y="24513"/>
                    </a:lnTo>
                    <a:lnTo>
                      <a:pt x="24206" y="24376"/>
                    </a:lnTo>
                    <a:lnTo>
                      <a:pt x="23660" y="24274"/>
                    </a:lnTo>
                    <a:lnTo>
                      <a:pt x="23114" y="24240"/>
                    </a:lnTo>
                    <a:lnTo>
                      <a:pt x="22533" y="24206"/>
                    </a:lnTo>
                    <a:lnTo>
                      <a:pt x="21987" y="24206"/>
                    </a:lnTo>
                    <a:lnTo>
                      <a:pt x="21441" y="24240"/>
                    </a:lnTo>
                    <a:lnTo>
                      <a:pt x="20894" y="24308"/>
                    </a:lnTo>
                    <a:lnTo>
                      <a:pt x="20382" y="24410"/>
                    </a:lnTo>
                    <a:lnTo>
                      <a:pt x="20382" y="24410"/>
                    </a:lnTo>
                    <a:lnTo>
                      <a:pt x="20519" y="23659"/>
                    </a:lnTo>
                    <a:lnTo>
                      <a:pt x="20621" y="22908"/>
                    </a:lnTo>
                    <a:lnTo>
                      <a:pt x="20690" y="22157"/>
                    </a:lnTo>
                    <a:lnTo>
                      <a:pt x="20690" y="21440"/>
                    </a:lnTo>
                    <a:lnTo>
                      <a:pt x="20929" y="20655"/>
                    </a:lnTo>
                    <a:lnTo>
                      <a:pt x="21236" y="19904"/>
                    </a:lnTo>
                    <a:lnTo>
                      <a:pt x="21509" y="19631"/>
                    </a:lnTo>
                    <a:close/>
                    <a:moveTo>
                      <a:pt x="28269" y="27688"/>
                    </a:moveTo>
                    <a:lnTo>
                      <a:pt x="28098" y="27995"/>
                    </a:lnTo>
                    <a:lnTo>
                      <a:pt x="27961" y="28302"/>
                    </a:lnTo>
                    <a:lnTo>
                      <a:pt x="27722" y="28951"/>
                    </a:lnTo>
                    <a:lnTo>
                      <a:pt x="27620" y="29190"/>
                    </a:lnTo>
                    <a:lnTo>
                      <a:pt x="27722" y="28814"/>
                    </a:lnTo>
                    <a:lnTo>
                      <a:pt x="27859" y="28405"/>
                    </a:lnTo>
                    <a:lnTo>
                      <a:pt x="28030" y="28029"/>
                    </a:lnTo>
                    <a:lnTo>
                      <a:pt x="28269" y="27688"/>
                    </a:lnTo>
                    <a:close/>
                    <a:moveTo>
                      <a:pt x="28986" y="15159"/>
                    </a:moveTo>
                    <a:lnTo>
                      <a:pt x="29873" y="15193"/>
                    </a:lnTo>
                    <a:lnTo>
                      <a:pt x="30761" y="15261"/>
                    </a:lnTo>
                    <a:lnTo>
                      <a:pt x="31853" y="15363"/>
                    </a:lnTo>
                    <a:lnTo>
                      <a:pt x="32639" y="15534"/>
                    </a:lnTo>
                    <a:lnTo>
                      <a:pt x="33424" y="15773"/>
                    </a:lnTo>
                    <a:lnTo>
                      <a:pt x="34072" y="16012"/>
                    </a:lnTo>
                    <a:lnTo>
                      <a:pt x="34721" y="16251"/>
                    </a:lnTo>
                    <a:lnTo>
                      <a:pt x="35370" y="16524"/>
                    </a:lnTo>
                    <a:lnTo>
                      <a:pt x="35984" y="16831"/>
                    </a:lnTo>
                    <a:lnTo>
                      <a:pt x="36633" y="17139"/>
                    </a:lnTo>
                    <a:lnTo>
                      <a:pt x="37213" y="17514"/>
                    </a:lnTo>
                    <a:lnTo>
                      <a:pt x="37828" y="17890"/>
                    </a:lnTo>
                    <a:lnTo>
                      <a:pt x="38374" y="18299"/>
                    </a:lnTo>
                    <a:lnTo>
                      <a:pt x="38954" y="18743"/>
                    </a:lnTo>
                    <a:lnTo>
                      <a:pt x="39535" y="19255"/>
                    </a:lnTo>
                    <a:lnTo>
                      <a:pt x="40047" y="19802"/>
                    </a:lnTo>
                    <a:lnTo>
                      <a:pt x="40559" y="20348"/>
                    </a:lnTo>
                    <a:lnTo>
                      <a:pt x="41071" y="21031"/>
                    </a:lnTo>
                    <a:lnTo>
                      <a:pt x="41549" y="21748"/>
                    </a:lnTo>
                    <a:lnTo>
                      <a:pt x="41651" y="21987"/>
                    </a:lnTo>
                    <a:lnTo>
                      <a:pt x="41788" y="22191"/>
                    </a:lnTo>
                    <a:lnTo>
                      <a:pt x="41959" y="22396"/>
                    </a:lnTo>
                    <a:lnTo>
                      <a:pt x="42129" y="22533"/>
                    </a:lnTo>
                    <a:lnTo>
                      <a:pt x="41993" y="22635"/>
                    </a:lnTo>
                    <a:lnTo>
                      <a:pt x="41890" y="22772"/>
                    </a:lnTo>
                    <a:lnTo>
                      <a:pt x="41856" y="22908"/>
                    </a:lnTo>
                    <a:lnTo>
                      <a:pt x="41856" y="23079"/>
                    </a:lnTo>
                    <a:lnTo>
                      <a:pt x="41925" y="23250"/>
                    </a:lnTo>
                    <a:lnTo>
                      <a:pt x="41993" y="23455"/>
                    </a:lnTo>
                    <a:lnTo>
                      <a:pt x="42095" y="23523"/>
                    </a:lnTo>
                    <a:lnTo>
                      <a:pt x="42164" y="23591"/>
                    </a:lnTo>
                    <a:lnTo>
                      <a:pt x="42607" y="24274"/>
                    </a:lnTo>
                    <a:lnTo>
                      <a:pt x="43017" y="24991"/>
                    </a:lnTo>
                    <a:lnTo>
                      <a:pt x="43358" y="25742"/>
                    </a:lnTo>
                    <a:lnTo>
                      <a:pt x="43666" y="26493"/>
                    </a:lnTo>
                    <a:lnTo>
                      <a:pt x="43905" y="27244"/>
                    </a:lnTo>
                    <a:lnTo>
                      <a:pt x="44110" y="28029"/>
                    </a:lnTo>
                    <a:lnTo>
                      <a:pt x="44246" y="28814"/>
                    </a:lnTo>
                    <a:lnTo>
                      <a:pt x="44349" y="29634"/>
                    </a:lnTo>
                    <a:lnTo>
                      <a:pt x="44383" y="30419"/>
                    </a:lnTo>
                    <a:lnTo>
                      <a:pt x="44383" y="31238"/>
                    </a:lnTo>
                    <a:lnTo>
                      <a:pt x="44349" y="32024"/>
                    </a:lnTo>
                    <a:lnTo>
                      <a:pt x="44246" y="32843"/>
                    </a:lnTo>
                    <a:lnTo>
                      <a:pt x="44110" y="33628"/>
                    </a:lnTo>
                    <a:lnTo>
                      <a:pt x="43905" y="34413"/>
                    </a:lnTo>
                    <a:lnTo>
                      <a:pt x="43632" y="35199"/>
                    </a:lnTo>
                    <a:lnTo>
                      <a:pt x="43324" y="35984"/>
                    </a:lnTo>
                    <a:lnTo>
                      <a:pt x="42983" y="36769"/>
                    </a:lnTo>
                    <a:lnTo>
                      <a:pt x="42539" y="37554"/>
                    </a:lnTo>
                    <a:lnTo>
                      <a:pt x="42061" y="38339"/>
                    </a:lnTo>
                    <a:lnTo>
                      <a:pt x="41549" y="39090"/>
                    </a:lnTo>
                    <a:lnTo>
                      <a:pt x="40969" y="39842"/>
                    </a:lnTo>
                    <a:lnTo>
                      <a:pt x="40354" y="40558"/>
                    </a:lnTo>
                    <a:lnTo>
                      <a:pt x="39671" y="41275"/>
                    </a:lnTo>
                    <a:lnTo>
                      <a:pt x="38989" y="41924"/>
                    </a:lnTo>
                    <a:lnTo>
                      <a:pt x="38237" y="42504"/>
                    </a:lnTo>
                    <a:lnTo>
                      <a:pt x="37486" y="43051"/>
                    </a:lnTo>
                    <a:lnTo>
                      <a:pt x="36667" y="43529"/>
                    </a:lnTo>
                    <a:lnTo>
                      <a:pt x="36257" y="43733"/>
                    </a:lnTo>
                    <a:lnTo>
                      <a:pt x="35848" y="43938"/>
                    </a:lnTo>
                    <a:lnTo>
                      <a:pt x="35438" y="44109"/>
                    </a:lnTo>
                    <a:lnTo>
                      <a:pt x="34994" y="44246"/>
                    </a:lnTo>
                    <a:lnTo>
                      <a:pt x="34585" y="44382"/>
                    </a:lnTo>
                    <a:lnTo>
                      <a:pt x="34141" y="44485"/>
                    </a:lnTo>
                    <a:lnTo>
                      <a:pt x="33697" y="44553"/>
                    </a:lnTo>
                    <a:lnTo>
                      <a:pt x="33253" y="44587"/>
                    </a:lnTo>
                    <a:lnTo>
                      <a:pt x="32809" y="44621"/>
                    </a:lnTo>
                    <a:lnTo>
                      <a:pt x="32331" y="44621"/>
                    </a:lnTo>
                    <a:lnTo>
                      <a:pt x="31580" y="44587"/>
                    </a:lnTo>
                    <a:lnTo>
                      <a:pt x="30829" y="44519"/>
                    </a:lnTo>
                    <a:lnTo>
                      <a:pt x="30044" y="44416"/>
                    </a:lnTo>
                    <a:lnTo>
                      <a:pt x="29259" y="44314"/>
                    </a:lnTo>
                    <a:lnTo>
                      <a:pt x="28474" y="44177"/>
                    </a:lnTo>
                    <a:lnTo>
                      <a:pt x="27688" y="44007"/>
                    </a:lnTo>
                    <a:lnTo>
                      <a:pt x="26903" y="43802"/>
                    </a:lnTo>
                    <a:lnTo>
                      <a:pt x="26118" y="43597"/>
                    </a:lnTo>
                    <a:lnTo>
                      <a:pt x="25367" y="43358"/>
                    </a:lnTo>
                    <a:lnTo>
                      <a:pt x="24616" y="43085"/>
                    </a:lnTo>
                    <a:lnTo>
                      <a:pt x="23865" y="42778"/>
                    </a:lnTo>
                    <a:lnTo>
                      <a:pt x="23148" y="42436"/>
                    </a:lnTo>
                    <a:lnTo>
                      <a:pt x="22465" y="42061"/>
                    </a:lnTo>
                    <a:lnTo>
                      <a:pt x="21782" y="41685"/>
                    </a:lnTo>
                    <a:lnTo>
                      <a:pt x="21168" y="41241"/>
                    </a:lnTo>
                    <a:lnTo>
                      <a:pt x="20553" y="40797"/>
                    </a:lnTo>
                    <a:lnTo>
                      <a:pt x="20041" y="40354"/>
                    </a:lnTo>
                    <a:lnTo>
                      <a:pt x="19597" y="39944"/>
                    </a:lnTo>
                    <a:lnTo>
                      <a:pt x="19153" y="39466"/>
                    </a:lnTo>
                    <a:lnTo>
                      <a:pt x="18744" y="39022"/>
                    </a:lnTo>
                    <a:lnTo>
                      <a:pt x="18368" y="38544"/>
                    </a:lnTo>
                    <a:lnTo>
                      <a:pt x="17993" y="38032"/>
                    </a:lnTo>
                    <a:lnTo>
                      <a:pt x="17685" y="37520"/>
                    </a:lnTo>
                    <a:lnTo>
                      <a:pt x="17378" y="37008"/>
                    </a:lnTo>
                    <a:lnTo>
                      <a:pt x="17071" y="36462"/>
                    </a:lnTo>
                    <a:lnTo>
                      <a:pt x="16832" y="35950"/>
                    </a:lnTo>
                    <a:lnTo>
                      <a:pt x="16593" y="35369"/>
                    </a:lnTo>
                    <a:lnTo>
                      <a:pt x="16354" y="34823"/>
                    </a:lnTo>
                    <a:lnTo>
                      <a:pt x="16149" y="34243"/>
                    </a:lnTo>
                    <a:lnTo>
                      <a:pt x="15978" y="33662"/>
                    </a:lnTo>
                    <a:lnTo>
                      <a:pt x="15671" y="32467"/>
                    </a:lnTo>
                    <a:lnTo>
                      <a:pt x="15842" y="32024"/>
                    </a:lnTo>
                    <a:lnTo>
                      <a:pt x="15910" y="32297"/>
                    </a:lnTo>
                    <a:lnTo>
                      <a:pt x="15978" y="32604"/>
                    </a:lnTo>
                    <a:lnTo>
                      <a:pt x="16183" y="33150"/>
                    </a:lnTo>
                    <a:lnTo>
                      <a:pt x="16456" y="33662"/>
                    </a:lnTo>
                    <a:lnTo>
                      <a:pt x="16764" y="34106"/>
                    </a:lnTo>
                    <a:lnTo>
                      <a:pt x="16832" y="34140"/>
                    </a:lnTo>
                    <a:lnTo>
                      <a:pt x="16900" y="34140"/>
                    </a:lnTo>
                    <a:lnTo>
                      <a:pt x="16968" y="34072"/>
                    </a:lnTo>
                    <a:lnTo>
                      <a:pt x="16968" y="33970"/>
                    </a:lnTo>
                    <a:lnTo>
                      <a:pt x="16695" y="33253"/>
                    </a:lnTo>
                    <a:lnTo>
                      <a:pt x="16559" y="32877"/>
                    </a:lnTo>
                    <a:lnTo>
                      <a:pt x="16456" y="32502"/>
                    </a:lnTo>
                    <a:lnTo>
                      <a:pt x="16388" y="32194"/>
                    </a:lnTo>
                    <a:lnTo>
                      <a:pt x="16354" y="31921"/>
                    </a:lnTo>
                    <a:lnTo>
                      <a:pt x="16251" y="31307"/>
                    </a:lnTo>
                    <a:lnTo>
                      <a:pt x="16661" y="30795"/>
                    </a:lnTo>
                    <a:lnTo>
                      <a:pt x="17105" y="30317"/>
                    </a:lnTo>
                    <a:lnTo>
                      <a:pt x="18027" y="29361"/>
                    </a:lnTo>
                    <a:lnTo>
                      <a:pt x="18505" y="28883"/>
                    </a:lnTo>
                    <a:lnTo>
                      <a:pt x="18914" y="28371"/>
                    </a:lnTo>
                    <a:lnTo>
                      <a:pt x="19119" y="28098"/>
                    </a:lnTo>
                    <a:lnTo>
                      <a:pt x="19290" y="27790"/>
                    </a:lnTo>
                    <a:lnTo>
                      <a:pt x="19461" y="27483"/>
                    </a:lnTo>
                    <a:lnTo>
                      <a:pt x="19597" y="27142"/>
                    </a:lnTo>
                    <a:lnTo>
                      <a:pt x="19768" y="26630"/>
                    </a:lnTo>
                    <a:lnTo>
                      <a:pt x="19973" y="26083"/>
                    </a:lnTo>
                    <a:lnTo>
                      <a:pt x="20143" y="25469"/>
                    </a:lnTo>
                    <a:lnTo>
                      <a:pt x="20280" y="24854"/>
                    </a:lnTo>
                    <a:lnTo>
                      <a:pt x="20314" y="24854"/>
                    </a:lnTo>
                    <a:lnTo>
                      <a:pt x="20314" y="24923"/>
                    </a:lnTo>
                    <a:lnTo>
                      <a:pt x="20348" y="24991"/>
                    </a:lnTo>
                    <a:lnTo>
                      <a:pt x="20417" y="25059"/>
                    </a:lnTo>
                    <a:lnTo>
                      <a:pt x="20485" y="25093"/>
                    </a:lnTo>
                    <a:lnTo>
                      <a:pt x="20553" y="25127"/>
                    </a:lnTo>
                    <a:lnTo>
                      <a:pt x="20621" y="25093"/>
                    </a:lnTo>
                    <a:lnTo>
                      <a:pt x="20894" y="24991"/>
                    </a:lnTo>
                    <a:lnTo>
                      <a:pt x="21168" y="24923"/>
                    </a:lnTo>
                    <a:lnTo>
                      <a:pt x="21611" y="24888"/>
                    </a:lnTo>
                    <a:lnTo>
                      <a:pt x="22055" y="24923"/>
                    </a:lnTo>
                    <a:lnTo>
                      <a:pt x="22499" y="25025"/>
                    </a:lnTo>
                    <a:lnTo>
                      <a:pt x="22977" y="25127"/>
                    </a:lnTo>
                    <a:lnTo>
                      <a:pt x="23865" y="25435"/>
                    </a:lnTo>
                    <a:lnTo>
                      <a:pt x="24650" y="25742"/>
                    </a:lnTo>
                    <a:lnTo>
                      <a:pt x="25401" y="26049"/>
                    </a:lnTo>
                    <a:lnTo>
                      <a:pt x="26118" y="26391"/>
                    </a:lnTo>
                    <a:lnTo>
                      <a:pt x="27552" y="27073"/>
                    </a:lnTo>
                    <a:lnTo>
                      <a:pt x="27347" y="27278"/>
                    </a:lnTo>
                    <a:lnTo>
                      <a:pt x="27176" y="27483"/>
                    </a:lnTo>
                    <a:lnTo>
                      <a:pt x="27040" y="27756"/>
                    </a:lnTo>
                    <a:lnTo>
                      <a:pt x="26903" y="28029"/>
                    </a:lnTo>
                    <a:lnTo>
                      <a:pt x="26664" y="28575"/>
                    </a:lnTo>
                    <a:lnTo>
                      <a:pt x="26493" y="29190"/>
                    </a:lnTo>
                    <a:lnTo>
                      <a:pt x="26220" y="30419"/>
                    </a:lnTo>
                    <a:lnTo>
                      <a:pt x="26050" y="31034"/>
                    </a:lnTo>
                    <a:lnTo>
                      <a:pt x="25879" y="31546"/>
                    </a:lnTo>
                    <a:lnTo>
                      <a:pt x="25845" y="31750"/>
                    </a:lnTo>
                    <a:lnTo>
                      <a:pt x="25845" y="31887"/>
                    </a:lnTo>
                    <a:lnTo>
                      <a:pt x="25947" y="32024"/>
                    </a:lnTo>
                    <a:lnTo>
                      <a:pt x="26050" y="32126"/>
                    </a:lnTo>
                    <a:lnTo>
                      <a:pt x="26220" y="32160"/>
                    </a:lnTo>
                    <a:lnTo>
                      <a:pt x="26357" y="32194"/>
                    </a:lnTo>
                    <a:lnTo>
                      <a:pt x="26528" y="32160"/>
                    </a:lnTo>
                    <a:lnTo>
                      <a:pt x="26664" y="32092"/>
                    </a:lnTo>
                    <a:lnTo>
                      <a:pt x="26971" y="31819"/>
                    </a:lnTo>
                    <a:lnTo>
                      <a:pt x="27279" y="31546"/>
                    </a:lnTo>
                    <a:lnTo>
                      <a:pt x="27518" y="31238"/>
                    </a:lnTo>
                    <a:lnTo>
                      <a:pt x="27757" y="30897"/>
                    </a:lnTo>
                    <a:lnTo>
                      <a:pt x="28166" y="30214"/>
                    </a:lnTo>
                    <a:lnTo>
                      <a:pt x="28542" y="29497"/>
                    </a:lnTo>
                    <a:lnTo>
                      <a:pt x="29156" y="28439"/>
                    </a:lnTo>
                    <a:lnTo>
                      <a:pt x="29429" y="27893"/>
                    </a:lnTo>
                    <a:lnTo>
                      <a:pt x="29532" y="27585"/>
                    </a:lnTo>
                    <a:lnTo>
                      <a:pt x="29600" y="27312"/>
                    </a:lnTo>
                    <a:lnTo>
                      <a:pt x="30044" y="27790"/>
                    </a:lnTo>
                    <a:lnTo>
                      <a:pt x="30522" y="28234"/>
                    </a:lnTo>
                    <a:lnTo>
                      <a:pt x="31034" y="28678"/>
                    </a:lnTo>
                    <a:lnTo>
                      <a:pt x="31546" y="29053"/>
                    </a:lnTo>
                    <a:lnTo>
                      <a:pt x="32126" y="29429"/>
                    </a:lnTo>
                    <a:lnTo>
                      <a:pt x="32673" y="29736"/>
                    </a:lnTo>
                    <a:lnTo>
                      <a:pt x="33287" y="29975"/>
                    </a:lnTo>
                    <a:lnTo>
                      <a:pt x="33868" y="30180"/>
                    </a:lnTo>
                    <a:lnTo>
                      <a:pt x="34414" y="30317"/>
                    </a:lnTo>
                    <a:lnTo>
                      <a:pt x="34926" y="30385"/>
                    </a:lnTo>
                    <a:lnTo>
                      <a:pt x="35438" y="30351"/>
                    </a:lnTo>
                    <a:lnTo>
                      <a:pt x="35916" y="30248"/>
                    </a:lnTo>
                    <a:lnTo>
                      <a:pt x="36360" y="30112"/>
                    </a:lnTo>
                    <a:lnTo>
                      <a:pt x="36804" y="29907"/>
                    </a:lnTo>
                    <a:lnTo>
                      <a:pt x="37247" y="29634"/>
                    </a:lnTo>
                    <a:lnTo>
                      <a:pt x="37657" y="29327"/>
                    </a:lnTo>
                    <a:lnTo>
                      <a:pt x="37999" y="29156"/>
                    </a:lnTo>
                    <a:lnTo>
                      <a:pt x="38272" y="28917"/>
                    </a:lnTo>
                    <a:lnTo>
                      <a:pt x="38511" y="28678"/>
                    </a:lnTo>
                    <a:lnTo>
                      <a:pt x="38681" y="28371"/>
                    </a:lnTo>
                    <a:lnTo>
                      <a:pt x="38681" y="28302"/>
                    </a:lnTo>
                    <a:lnTo>
                      <a:pt x="38681" y="28234"/>
                    </a:lnTo>
                    <a:lnTo>
                      <a:pt x="38647" y="28166"/>
                    </a:lnTo>
                    <a:lnTo>
                      <a:pt x="38613" y="28098"/>
                    </a:lnTo>
                    <a:lnTo>
                      <a:pt x="38545" y="28063"/>
                    </a:lnTo>
                    <a:lnTo>
                      <a:pt x="38476" y="28029"/>
                    </a:lnTo>
                    <a:lnTo>
                      <a:pt x="38374" y="28029"/>
                    </a:lnTo>
                    <a:lnTo>
                      <a:pt x="38306" y="28063"/>
                    </a:lnTo>
                    <a:lnTo>
                      <a:pt x="37862" y="28336"/>
                    </a:lnTo>
                    <a:lnTo>
                      <a:pt x="37452" y="28575"/>
                    </a:lnTo>
                    <a:lnTo>
                      <a:pt x="37008" y="28780"/>
                    </a:lnTo>
                    <a:lnTo>
                      <a:pt x="36565" y="28951"/>
                    </a:lnTo>
                    <a:lnTo>
                      <a:pt x="35848" y="29019"/>
                    </a:lnTo>
                    <a:lnTo>
                      <a:pt x="35301" y="29019"/>
                    </a:lnTo>
                    <a:lnTo>
                      <a:pt x="34858" y="28951"/>
                    </a:lnTo>
                    <a:lnTo>
                      <a:pt x="34482" y="28849"/>
                    </a:lnTo>
                    <a:lnTo>
                      <a:pt x="34107" y="28678"/>
                    </a:lnTo>
                    <a:lnTo>
                      <a:pt x="33765" y="28507"/>
                    </a:lnTo>
                    <a:lnTo>
                      <a:pt x="33458" y="28268"/>
                    </a:lnTo>
                    <a:lnTo>
                      <a:pt x="33117" y="28029"/>
                    </a:lnTo>
                    <a:lnTo>
                      <a:pt x="32502" y="27517"/>
                    </a:lnTo>
                    <a:lnTo>
                      <a:pt x="31956" y="27073"/>
                    </a:lnTo>
                    <a:lnTo>
                      <a:pt x="32331" y="26937"/>
                    </a:lnTo>
                    <a:lnTo>
                      <a:pt x="32673" y="26800"/>
                    </a:lnTo>
                    <a:lnTo>
                      <a:pt x="33014" y="26595"/>
                    </a:lnTo>
                    <a:lnTo>
                      <a:pt x="33355" y="26391"/>
                    </a:lnTo>
                    <a:lnTo>
                      <a:pt x="33663" y="26152"/>
                    </a:lnTo>
                    <a:lnTo>
                      <a:pt x="33936" y="25878"/>
                    </a:lnTo>
                    <a:lnTo>
                      <a:pt x="34175" y="25571"/>
                    </a:lnTo>
                    <a:lnTo>
                      <a:pt x="34380" y="25230"/>
                    </a:lnTo>
                    <a:lnTo>
                      <a:pt x="34550" y="24923"/>
                    </a:lnTo>
                    <a:lnTo>
                      <a:pt x="34653" y="24547"/>
                    </a:lnTo>
                    <a:lnTo>
                      <a:pt x="34721" y="24206"/>
                    </a:lnTo>
                    <a:lnTo>
                      <a:pt x="34789" y="23830"/>
                    </a:lnTo>
                    <a:lnTo>
                      <a:pt x="34789" y="23455"/>
                    </a:lnTo>
                    <a:lnTo>
                      <a:pt x="34755" y="23079"/>
                    </a:lnTo>
                    <a:lnTo>
                      <a:pt x="34653" y="22703"/>
                    </a:lnTo>
                    <a:lnTo>
                      <a:pt x="34550" y="22328"/>
                    </a:lnTo>
                    <a:lnTo>
                      <a:pt x="34414" y="21987"/>
                    </a:lnTo>
                    <a:lnTo>
                      <a:pt x="34243" y="21645"/>
                    </a:lnTo>
                    <a:lnTo>
                      <a:pt x="34038" y="21338"/>
                    </a:lnTo>
                    <a:lnTo>
                      <a:pt x="33799" y="21065"/>
                    </a:lnTo>
                    <a:lnTo>
                      <a:pt x="33526" y="20792"/>
                    </a:lnTo>
                    <a:lnTo>
                      <a:pt x="33253" y="20553"/>
                    </a:lnTo>
                    <a:lnTo>
                      <a:pt x="32912" y="20382"/>
                    </a:lnTo>
                    <a:lnTo>
                      <a:pt x="32570" y="20245"/>
                    </a:lnTo>
                    <a:lnTo>
                      <a:pt x="32468" y="20245"/>
                    </a:lnTo>
                    <a:lnTo>
                      <a:pt x="32400" y="20314"/>
                    </a:lnTo>
                    <a:lnTo>
                      <a:pt x="32365" y="20382"/>
                    </a:lnTo>
                    <a:lnTo>
                      <a:pt x="32400" y="20484"/>
                    </a:lnTo>
                    <a:lnTo>
                      <a:pt x="32741" y="20928"/>
                    </a:lnTo>
                    <a:lnTo>
                      <a:pt x="33048" y="21406"/>
                    </a:lnTo>
                    <a:lnTo>
                      <a:pt x="33287" y="21884"/>
                    </a:lnTo>
                    <a:lnTo>
                      <a:pt x="33424" y="22396"/>
                    </a:lnTo>
                    <a:lnTo>
                      <a:pt x="33458" y="22635"/>
                    </a:lnTo>
                    <a:lnTo>
                      <a:pt x="33492" y="22908"/>
                    </a:lnTo>
                    <a:lnTo>
                      <a:pt x="33492" y="23181"/>
                    </a:lnTo>
                    <a:lnTo>
                      <a:pt x="33458" y="23420"/>
                    </a:lnTo>
                    <a:lnTo>
                      <a:pt x="33424" y="23693"/>
                    </a:lnTo>
                    <a:lnTo>
                      <a:pt x="33355" y="23967"/>
                    </a:lnTo>
                    <a:lnTo>
                      <a:pt x="33253" y="24240"/>
                    </a:lnTo>
                    <a:lnTo>
                      <a:pt x="33117" y="24513"/>
                    </a:lnTo>
                    <a:lnTo>
                      <a:pt x="32912" y="24820"/>
                    </a:lnTo>
                    <a:lnTo>
                      <a:pt x="32707" y="25093"/>
                    </a:lnTo>
                    <a:lnTo>
                      <a:pt x="32434" y="25332"/>
                    </a:lnTo>
                    <a:lnTo>
                      <a:pt x="32195" y="25503"/>
                    </a:lnTo>
                    <a:lnTo>
                      <a:pt x="31887" y="25639"/>
                    </a:lnTo>
                    <a:lnTo>
                      <a:pt x="31580" y="25776"/>
                    </a:lnTo>
                    <a:lnTo>
                      <a:pt x="31273" y="25878"/>
                    </a:lnTo>
                    <a:lnTo>
                      <a:pt x="30932" y="25947"/>
                    </a:lnTo>
                    <a:lnTo>
                      <a:pt x="31136" y="25605"/>
                    </a:lnTo>
                    <a:lnTo>
                      <a:pt x="31273" y="25298"/>
                    </a:lnTo>
                    <a:lnTo>
                      <a:pt x="31375" y="24957"/>
                    </a:lnTo>
                    <a:lnTo>
                      <a:pt x="31444" y="24615"/>
                    </a:lnTo>
                    <a:lnTo>
                      <a:pt x="31444" y="24206"/>
                    </a:lnTo>
                    <a:lnTo>
                      <a:pt x="31410" y="23830"/>
                    </a:lnTo>
                    <a:lnTo>
                      <a:pt x="31341" y="23455"/>
                    </a:lnTo>
                    <a:lnTo>
                      <a:pt x="31205" y="23079"/>
                    </a:lnTo>
                    <a:lnTo>
                      <a:pt x="31034" y="22703"/>
                    </a:lnTo>
                    <a:lnTo>
                      <a:pt x="30829" y="22396"/>
                    </a:lnTo>
                    <a:lnTo>
                      <a:pt x="30590" y="22089"/>
                    </a:lnTo>
                    <a:lnTo>
                      <a:pt x="30317" y="21782"/>
                    </a:lnTo>
                    <a:lnTo>
                      <a:pt x="30146" y="21679"/>
                    </a:lnTo>
                    <a:lnTo>
                      <a:pt x="29942" y="21611"/>
                    </a:lnTo>
                    <a:lnTo>
                      <a:pt x="29703" y="21611"/>
                    </a:lnTo>
                    <a:lnTo>
                      <a:pt x="29532" y="21679"/>
                    </a:lnTo>
                    <a:lnTo>
                      <a:pt x="29361" y="21782"/>
                    </a:lnTo>
                    <a:lnTo>
                      <a:pt x="29225" y="21952"/>
                    </a:lnTo>
                    <a:lnTo>
                      <a:pt x="29156" y="22123"/>
                    </a:lnTo>
                    <a:lnTo>
                      <a:pt x="29156" y="22260"/>
                    </a:lnTo>
                    <a:lnTo>
                      <a:pt x="29190" y="22396"/>
                    </a:lnTo>
                    <a:lnTo>
                      <a:pt x="29327" y="23079"/>
                    </a:lnTo>
                    <a:lnTo>
                      <a:pt x="29395" y="23796"/>
                    </a:lnTo>
                    <a:lnTo>
                      <a:pt x="29464" y="24513"/>
                    </a:lnTo>
                    <a:lnTo>
                      <a:pt x="29464" y="25264"/>
                    </a:lnTo>
                    <a:lnTo>
                      <a:pt x="29464" y="25435"/>
                    </a:lnTo>
                    <a:lnTo>
                      <a:pt x="28508" y="24752"/>
                    </a:lnTo>
                    <a:lnTo>
                      <a:pt x="27620" y="24001"/>
                    </a:lnTo>
                    <a:lnTo>
                      <a:pt x="26801" y="23181"/>
                    </a:lnTo>
                    <a:lnTo>
                      <a:pt x="26050" y="22328"/>
                    </a:lnTo>
                    <a:lnTo>
                      <a:pt x="25333" y="21440"/>
                    </a:lnTo>
                    <a:lnTo>
                      <a:pt x="24684" y="20484"/>
                    </a:lnTo>
                    <a:lnTo>
                      <a:pt x="24069" y="19494"/>
                    </a:lnTo>
                    <a:lnTo>
                      <a:pt x="23557" y="18470"/>
                    </a:lnTo>
                    <a:lnTo>
                      <a:pt x="23592" y="18129"/>
                    </a:lnTo>
                    <a:lnTo>
                      <a:pt x="23660" y="17787"/>
                    </a:lnTo>
                    <a:lnTo>
                      <a:pt x="23762" y="17446"/>
                    </a:lnTo>
                    <a:lnTo>
                      <a:pt x="23933" y="17139"/>
                    </a:lnTo>
                    <a:lnTo>
                      <a:pt x="24104" y="16866"/>
                    </a:lnTo>
                    <a:lnTo>
                      <a:pt x="24343" y="16592"/>
                    </a:lnTo>
                    <a:lnTo>
                      <a:pt x="24991" y="16149"/>
                    </a:lnTo>
                    <a:lnTo>
                      <a:pt x="25333" y="15944"/>
                    </a:lnTo>
                    <a:lnTo>
                      <a:pt x="25640" y="15739"/>
                    </a:lnTo>
                    <a:lnTo>
                      <a:pt x="26015" y="15568"/>
                    </a:lnTo>
                    <a:lnTo>
                      <a:pt x="26391" y="15398"/>
                    </a:lnTo>
                    <a:lnTo>
                      <a:pt x="26767" y="15295"/>
                    </a:lnTo>
                    <a:lnTo>
                      <a:pt x="27210" y="15227"/>
                    </a:lnTo>
                    <a:lnTo>
                      <a:pt x="28098" y="15159"/>
                    </a:lnTo>
                    <a:close/>
                    <a:moveTo>
                      <a:pt x="17754" y="1"/>
                    </a:moveTo>
                    <a:lnTo>
                      <a:pt x="17754" y="308"/>
                    </a:lnTo>
                    <a:lnTo>
                      <a:pt x="17754" y="649"/>
                    </a:lnTo>
                    <a:lnTo>
                      <a:pt x="17822" y="1298"/>
                    </a:lnTo>
                    <a:lnTo>
                      <a:pt x="17890" y="1912"/>
                    </a:lnTo>
                    <a:lnTo>
                      <a:pt x="18027" y="2527"/>
                    </a:lnTo>
                    <a:lnTo>
                      <a:pt x="18163" y="3278"/>
                    </a:lnTo>
                    <a:lnTo>
                      <a:pt x="18368" y="4029"/>
                    </a:lnTo>
                    <a:lnTo>
                      <a:pt x="18607" y="4746"/>
                    </a:lnTo>
                    <a:lnTo>
                      <a:pt x="18914" y="5429"/>
                    </a:lnTo>
                    <a:lnTo>
                      <a:pt x="19051" y="6453"/>
                    </a:lnTo>
                    <a:lnTo>
                      <a:pt x="19085" y="7511"/>
                    </a:lnTo>
                    <a:lnTo>
                      <a:pt x="19085" y="8023"/>
                    </a:lnTo>
                    <a:lnTo>
                      <a:pt x="19051" y="8535"/>
                    </a:lnTo>
                    <a:lnTo>
                      <a:pt x="19017" y="9048"/>
                    </a:lnTo>
                    <a:lnTo>
                      <a:pt x="18949" y="9526"/>
                    </a:lnTo>
                    <a:lnTo>
                      <a:pt x="18846" y="10038"/>
                    </a:lnTo>
                    <a:lnTo>
                      <a:pt x="18744" y="10550"/>
                    </a:lnTo>
                    <a:lnTo>
                      <a:pt x="18607" y="11028"/>
                    </a:lnTo>
                    <a:lnTo>
                      <a:pt x="18436" y="11506"/>
                    </a:lnTo>
                    <a:lnTo>
                      <a:pt x="18197" y="11984"/>
                    </a:lnTo>
                    <a:lnTo>
                      <a:pt x="17958" y="12427"/>
                    </a:lnTo>
                    <a:lnTo>
                      <a:pt x="17685" y="12871"/>
                    </a:lnTo>
                    <a:lnTo>
                      <a:pt x="17378" y="13315"/>
                    </a:lnTo>
                    <a:lnTo>
                      <a:pt x="16934" y="13861"/>
                    </a:lnTo>
                    <a:lnTo>
                      <a:pt x="16456" y="14339"/>
                    </a:lnTo>
                    <a:lnTo>
                      <a:pt x="15944" y="14783"/>
                    </a:lnTo>
                    <a:lnTo>
                      <a:pt x="15398" y="15193"/>
                    </a:lnTo>
                    <a:lnTo>
                      <a:pt x="14818" y="15568"/>
                    </a:lnTo>
                    <a:lnTo>
                      <a:pt x="14237" y="15910"/>
                    </a:lnTo>
                    <a:lnTo>
                      <a:pt x="13589" y="16183"/>
                    </a:lnTo>
                    <a:lnTo>
                      <a:pt x="12940" y="16422"/>
                    </a:lnTo>
                    <a:lnTo>
                      <a:pt x="12564" y="16524"/>
                    </a:lnTo>
                    <a:lnTo>
                      <a:pt x="12155" y="16592"/>
                    </a:lnTo>
                    <a:lnTo>
                      <a:pt x="11301" y="16661"/>
                    </a:lnTo>
                    <a:lnTo>
                      <a:pt x="11438" y="16183"/>
                    </a:lnTo>
                    <a:lnTo>
                      <a:pt x="12052" y="15910"/>
                    </a:lnTo>
                    <a:lnTo>
                      <a:pt x="12633" y="15602"/>
                    </a:lnTo>
                    <a:lnTo>
                      <a:pt x="13179" y="15261"/>
                    </a:lnTo>
                    <a:lnTo>
                      <a:pt x="13725" y="14920"/>
                    </a:lnTo>
                    <a:lnTo>
                      <a:pt x="13759" y="14851"/>
                    </a:lnTo>
                    <a:lnTo>
                      <a:pt x="13828" y="14783"/>
                    </a:lnTo>
                    <a:lnTo>
                      <a:pt x="13828" y="14681"/>
                    </a:lnTo>
                    <a:lnTo>
                      <a:pt x="13828" y="14612"/>
                    </a:lnTo>
                    <a:lnTo>
                      <a:pt x="13793" y="14442"/>
                    </a:lnTo>
                    <a:lnTo>
                      <a:pt x="13691" y="14305"/>
                    </a:lnTo>
                    <a:lnTo>
                      <a:pt x="14032" y="14169"/>
                    </a:lnTo>
                    <a:lnTo>
                      <a:pt x="14135" y="14100"/>
                    </a:lnTo>
                    <a:lnTo>
                      <a:pt x="14237" y="13998"/>
                    </a:lnTo>
                    <a:lnTo>
                      <a:pt x="14305" y="13895"/>
                    </a:lnTo>
                    <a:lnTo>
                      <a:pt x="14305" y="13793"/>
                    </a:lnTo>
                    <a:lnTo>
                      <a:pt x="15125" y="13656"/>
                    </a:lnTo>
                    <a:lnTo>
                      <a:pt x="15227" y="13622"/>
                    </a:lnTo>
                    <a:lnTo>
                      <a:pt x="15261" y="13588"/>
                    </a:lnTo>
                    <a:lnTo>
                      <a:pt x="15296" y="13486"/>
                    </a:lnTo>
                    <a:lnTo>
                      <a:pt x="15296" y="13417"/>
                    </a:lnTo>
                    <a:lnTo>
                      <a:pt x="15296" y="13315"/>
                    </a:lnTo>
                    <a:lnTo>
                      <a:pt x="15227" y="13247"/>
                    </a:lnTo>
                    <a:lnTo>
                      <a:pt x="15159" y="13178"/>
                    </a:lnTo>
                    <a:lnTo>
                      <a:pt x="15057" y="13144"/>
                    </a:lnTo>
                    <a:lnTo>
                      <a:pt x="14579" y="13110"/>
                    </a:lnTo>
                    <a:lnTo>
                      <a:pt x="14101" y="13076"/>
                    </a:lnTo>
                    <a:lnTo>
                      <a:pt x="13623" y="13076"/>
                    </a:lnTo>
                    <a:lnTo>
                      <a:pt x="13145" y="13144"/>
                    </a:lnTo>
                    <a:lnTo>
                      <a:pt x="12667" y="13247"/>
                    </a:lnTo>
                    <a:lnTo>
                      <a:pt x="12155" y="13349"/>
                    </a:lnTo>
                    <a:lnTo>
                      <a:pt x="11711" y="13520"/>
                    </a:lnTo>
                    <a:lnTo>
                      <a:pt x="11233" y="13691"/>
                    </a:lnTo>
                    <a:lnTo>
                      <a:pt x="10755" y="13930"/>
                    </a:lnTo>
                    <a:lnTo>
                      <a:pt x="10311" y="14169"/>
                    </a:lnTo>
                    <a:lnTo>
                      <a:pt x="9867" y="14408"/>
                    </a:lnTo>
                    <a:lnTo>
                      <a:pt x="9458" y="14681"/>
                    </a:lnTo>
                    <a:lnTo>
                      <a:pt x="9048" y="14988"/>
                    </a:lnTo>
                    <a:lnTo>
                      <a:pt x="8672" y="15295"/>
                    </a:lnTo>
                    <a:lnTo>
                      <a:pt x="8297" y="15602"/>
                    </a:lnTo>
                    <a:lnTo>
                      <a:pt x="7921" y="15944"/>
                    </a:lnTo>
                    <a:lnTo>
                      <a:pt x="7853" y="15602"/>
                    </a:lnTo>
                    <a:lnTo>
                      <a:pt x="7785" y="15295"/>
                    </a:lnTo>
                    <a:lnTo>
                      <a:pt x="7682" y="14749"/>
                    </a:lnTo>
                    <a:lnTo>
                      <a:pt x="7512" y="14237"/>
                    </a:lnTo>
                    <a:lnTo>
                      <a:pt x="7273" y="13759"/>
                    </a:lnTo>
                    <a:lnTo>
                      <a:pt x="7000" y="13281"/>
                    </a:lnTo>
                    <a:lnTo>
                      <a:pt x="6692" y="12803"/>
                    </a:lnTo>
                    <a:lnTo>
                      <a:pt x="6351" y="12359"/>
                    </a:lnTo>
                    <a:lnTo>
                      <a:pt x="5634" y="11471"/>
                    </a:lnTo>
                    <a:lnTo>
                      <a:pt x="4473" y="10072"/>
                    </a:lnTo>
                    <a:lnTo>
                      <a:pt x="3859" y="9389"/>
                    </a:lnTo>
                    <a:lnTo>
                      <a:pt x="3210" y="8706"/>
                    </a:lnTo>
                    <a:lnTo>
                      <a:pt x="2527" y="8058"/>
                    </a:lnTo>
                    <a:lnTo>
                      <a:pt x="1844" y="7443"/>
                    </a:lnTo>
                    <a:lnTo>
                      <a:pt x="1093" y="6897"/>
                    </a:lnTo>
                    <a:lnTo>
                      <a:pt x="718" y="6658"/>
                    </a:lnTo>
                    <a:lnTo>
                      <a:pt x="342" y="6419"/>
                    </a:lnTo>
                    <a:lnTo>
                      <a:pt x="206" y="6419"/>
                    </a:lnTo>
                    <a:lnTo>
                      <a:pt x="69" y="6453"/>
                    </a:lnTo>
                    <a:lnTo>
                      <a:pt x="35" y="6521"/>
                    </a:lnTo>
                    <a:lnTo>
                      <a:pt x="1" y="6555"/>
                    </a:lnTo>
                    <a:lnTo>
                      <a:pt x="1" y="6624"/>
                    </a:lnTo>
                    <a:lnTo>
                      <a:pt x="35" y="6692"/>
                    </a:lnTo>
                    <a:lnTo>
                      <a:pt x="479" y="7306"/>
                    </a:lnTo>
                    <a:lnTo>
                      <a:pt x="957" y="7887"/>
                    </a:lnTo>
                    <a:lnTo>
                      <a:pt x="1435" y="8433"/>
                    </a:lnTo>
                    <a:lnTo>
                      <a:pt x="1981" y="8979"/>
                    </a:lnTo>
                    <a:lnTo>
                      <a:pt x="3108" y="10072"/>
                    </a:lnTo>
                    <a:lnTo>
                      <a:pt x="4234" y="11198"/>
                    </a:lnTo>
                    <a:lnTo>
                      <a:pt x="3176" y="10413"/>
                    </a:lnTo>
                    <a:lnTo>
                      <a:pt x="3074" y="10379"/>
                    </a:lnTo>
                    <a:lnTo>
                      <a:pt x="2971" y="10379"/>
                    </a:lnTo>
                    <a:lnTo>
                      <a:pt x="2903" y="10413"/>
                    </a:lnTo>
                    <a:lnTo>
                      <a:pt x="2835" y="10481"/>
                    </a:lnTo>
                    <a:lnTo>
                      <a:pt x="2766" y="10550"/>
                    </a:lnTo>
                    <a:lnTo>
                      <a:pt x="2766" y="10652"/>
                    </a:lnTo>
                    <a:lnTo>
                      <a:pt x="2766" y="10720"/>
                    </a:lnTo>
                    <a:lnTo>
                      <a:pt x="2835" y="10823"/>
                    </a:lnTo>
                    <a:lnTo>
                      <a:pt x="4166" y="12154"/>
                    </a:lnTo>
                    <a:lnTo>
                      <a:pt x="5497" y="13486"/>
                    </a:lnTo>
                    <a:lnTo>
                      <a:pt x="6112" y="14134"/>
                    </a:lnTo>
                    <a:lnTo>
                      <a:pt x="6487" y="14476"/>
                    </a:lnTo>
                    <a:lnTo>
                      <a:pt x="6795" y="14851"/>
                    </a:lnTo>
                    <a:lnTo>
                      <a:pt x="6658" y="14885"/>
                    </a:lnTo>
                    <a:lnTo>
                      <a:pt x="6487" y="14954"/>
                    </a:lnTo>
                    <a:lnTo>
                      <a:pt x="5975" y="15261"/>
                    </a:lnTo>
                    <a:lnTo>
                      <a:pt x="5463" y="15534"/>
                    </a:lnTo>
                    <a:lnTo>
                      <a:pt x="4951" y="15773"/>
                    </a:lnTo>
                    <a:lnTo>
                      <a:pt x="4678" y="15841"/>
                    </a:lnTo>
                    <a:lnTo>
                      <a:pt x="4371" y="15910"/>
                    </a:lnTo>
                    <a:lnTo>
                      <a:pt x="3961" y="15841"/>
                    </a:lnTo>
                    <a:lnTo>
                      <a:pt x="2357" y="15534"/>
                    </a:lnTo>
                    <a:lnTo>
                      <a:pt x="1537" y="15363"/>
                    </a:lnTo>
                    <a:lnTo>
                      <a:pt x="718" y="15295"/>
                    </a:lnTo>
                    <a:lnTo>
                      <a:pt x="684" y="15295"/>
                    </a:lnTo>
                    <a:lnTo>
                      <a:pt x="547" y="15124"/>
                    </a:lnTo>
                    <a:lnTo>
                      <a:pt x="411" y="15124"/>
                    </a:lnTo>
                    <a:lnTo>
                      <a:pt x="376" y="15159"/>
                    </a:lnTo>
                    <a:lnTo>
                      <a:pt x="342" y="15363"/>
                    </a:lnTo>
                    <a:lnTo>
                      <a:pt x="308" y="15534"/>
                    </a:lnTo>
                    <a:lnTo>
                      <a:pt x="308" y="15705"/>
                    </a:lnTo>
                    <a:lnTo>
                      <a:pt x="342" y="15841"/>
                    </a:lnTo>
                    <a:lnTo>
                      <a:pt x="411" y="16012"/>
                    </a:lnTo>
                    <a:lnTo>
                      <a:pt x="513" y="16149"/>
                    </a:lnTo>
                    <a:lnTo>
                      <a:pt x="615" y="16285"/>
                    </a:lnTo>
                    <a:lnTo>
                      <a:pt x="752" y="16422"/>
                    </a:lnTo>
                    <a:lnTo>
                      <a:pt x="1059" y="16661"/>
                    </a:lnTo>
                    <a:lnTo>
                      <a:pt x="1469" y="16866"/>
                    </a:lnTo>
                    <a:lnTo>
                      <a:pt x="1913" y="17070"/>
                    </a:lnTo>
                    <a:lnTo>
                      <a:pt x="2425" y="17241"/>
                    </a:lnTo>
                    <a:lnTo>
                      <a:pt x="2937" y="17378"/>
                    </a:lnTo>
                    <a:lnTo>
                      <a:pt x="3517" y="17480"/>
                    </a:lnTo>
                    <a:lnTo>
                      <a:pt x="4064" y="17582"/>
                    </a:lnTo>
                    <a:lnTo>
                      <a:pt x="4610" y="17685"/>
                    </a:lnTo>
                    <a:lnTo>
                      <a:pt x="5668" y="17753"/>
                    </a:lnTo>
                    <a:lnTo>
                      <a:pt x="6590" y="17753"/>
                    </a:lnTo>
                    <a:lnTo>
                      <a:pt x="6351" y="18060"/>
                    </a:lnTo>
                    <a:lnTo>
                      <a:pt x="6146" y="18402"/>
                    </a:lnTo>
                    <a:lnTo>
                      <a:pt x="5975" y="18709"/>
                    </a:lnTo>
                    <a:lnTo>
                      <a:pt x="5839" y="19050"/>
                    </a:lnTo>
                    <a:lnTo>
                      <a:pt x="5736" y="19392"/>
                    </a:lnTo>
                    <a:lnTo>
                      <a:pt x="5634" y="19733"/>
                    </a:lnTo>
                    <a:lnTo>
                      <a:pt x="5463" y="20416"/>
                    </a:lnTo>
                    <a:lnTo>
                      <a:pt x="5361" y="21133"/>
                    </a:lnTo>
                    <a:lnTo>
                      <a:pt x="5327" y="21884"/>
                    </a:lnTo>
                    <a:lnTo>
                      <a:pt x="5224" y="23386"/>
                    </a:lnTo>
                    <a:lnTo>
                      <a:pt x="5156" y="24001"/>
                    </a:lnTo>
                    <a:lnTo>
                      <a:pt x="5054" y="24615"/>
                    </a:lnTo>
                    <a:lnTo>
                      <a:pt x="4951" y="25264"/>
                    </a:lnTo>
                    <a:lnTo>
                      <a:pt x="4815" y="25913"/>
                    </a:lnTo>
                    <a:lnTo>
                      <a:pt x="4644" y="26527"/>
                    </a:lnTo>
                    <a:lnTo>
                      <a:pt x="4439" y="27142"/>
                    </a:lnTo>
                    <a:lnTo>
                      <a:pt x="4200" y="27756"/>
                    </a:lnTo>
                    <a:lnTo>
                      <a:pt x="3927" y="28336"/>
                    </a:lnTo>
                    <a:lnTo>
                      <a:pt x="3654" y="28917"/>
                    </a:lnTo>
                    <a:lnTo>
                      <a:pt x="3312" y="29463"/>
                    </a:lnTo>
                    <a:lnTo>
                      <a:pt x="2937" y="30009"/>
                    </a:lnTo>
                    <a:lnTo>
                      <a:pt x="2561" y="30487"/>
                    </a:lnTo>
                    <a:lnTo>
                      <a:pt x="2118" y="30931"/>
                    </a:lnTo>
                    <a:lnTo>
                      <a:pt x="1640" y="31375"/>
                    </a:lnTo>
                    <a:lnTo>
                      <a:pt x="1093" y="31716"/>
                    </a:lnTo>
                    <a:lnTo>
                      <a:pt x="547" y="32058"/>
                    </a:lnTo>
                    <a:lnTo>
                      <a:pt x="411" y="32160"/>
                    </a:lnTo>
                    <a:lnTo>
                      <a:pt x="342" y="32297"/>
                    </a:lnTo>
                    <a:lnTo>
                      <a:pt x="342" y="32433"/>
                    </a:lnTo>
                    <a:lnTo>
                      <a:pt x="376" y="32570"/>
                    </a:lnTo>
                    <a:lnTo>
                      <a:pt x="479" y="32672"/>
                    </a:lnTo>
                    <a:lnTo>
                      <a:pt x="581" y="32741"/>
                    </a:lnTo>
                    <a:lnTo>
                      <a:pt x="718" y="32775"/>
                    </a:lnTo>
                    <a:lnTo>
                      <a:pt x="889" y="32741"/>
                    </a:lnTo>
                    <a:lnTo>
                      <a:pt x="1674" y="32331"/>
                    </a:lnTo>
                    <a:lnTo>
                      <a:pt x="2425" y="31853"/>
                    </a:lnTo>
                    <a:lnTo>
                      <a:pt x="3074" y="31307"/>
                    </a:lnTo>
                    <a:lnTo>
                      <a:pt x="3688" y="30726"/>
                    </a:lnTo>
                    <a:lnTo>
                      <a:pt x="4234" y="30112"/>
                    </a:lnTo>
                    <a:lnTo>
                      <a:pt x="4746" y="29429"/>
                    </a:lnTo>
                    <a:lnTo>
                      <a:pt x="5190" y="28746"/>
                    </a:lnTo>
                    <a:lnTo>
                      <a:pt x="5600" y="27995"/>
                    </a:lnTo>
                    <a:lnTo>
                      <a:pt x="5941" y="27244"/>
                    </a:lnTo>
                    <a:lnTo>
                      <a:pt x="6214" y="26459"/>
                    </a:lnTo>
                    <a:lnTo>
                      <a:pt x="6453" y="25639"/>
                    </a:lnTo>
                    <a:lnTo>
                      <a:pt x="6658" y="24820"/>
                    </a:lnTo>
                    <a:lnTo>
                      <a:pt x="6795" y="23967"/>
                    </a:lnTo>
                    <a:lnTo>
                      <a:pt x="6931" y="23113"/>
                    </a:lnTo>
                    <a:lnTo>
                      <a:pt x="6965" y="22260"/>
                    </a:lnTo>
                    <a:lnTo>
                      <a:pt x="7000" y="21406"/>
                    </a:lnTo>
                    <a:lnTo>
                      <a:pt x="7000" y="21372"/>
                    </a:lnTo>
                    <a:lnTo>
                      <a:pt x="7034" y="21474"/>
                    </a:lnTo>
                    <a:lnTo>
                      <a:pt x="7068" y="21543"/>
                    </a:lnTo>
                    <a:lnTo>
                      <a:pt x="7136" y="21611"/>
                    </a:lnTo>
                    <a:lnTo>
                      <a:pt x="7204" y="21679"/>
                    </a:lnTo>
                    <a:lnTo>
                      <a:pt x="7409" y="21679"/>
                    </a:lnTo>
                    <a:lnTo>
                      <a:pt x="7512" y="21645"/>
                    </a:lnTo>
                    <a:lnTo>
                      <a:pt x="7580" y="21543"/>
                    </a:lnTo>
                    <a:lnTo>
                      <a:pt x="7751" y="21304"/>
                    </a:lnTo>
                    <a:lnTo>
                      <a:pt x="7921" y="21065"/>
                    </a:lnTo>
                    <a:lnTo>
                      <a:pt x="8058" y="20792"/>
                    </a:lnTo>
                    <a:lnTo>
                      <a:pt x="8160" y="20519"/>
                    </a:lnTo>
                    <a:lnTo>
                      <a:pt x="8229" y="20280"/>
                    </a:lnTo>
                    <a:lnTo>
                      <a:pt x="8297" y="20006"/>
                    </a:lnTo>
                    <a:lnTo>
                      <a:pt x="8331" y="19733"/>
                    </a:lnTo>
                    <a:lnTo>
                      <a:pt x="8297" y="19597"/>
                    </a:lnTo>
                    <a:lnTo>
                      <a:pt x="8263" y="19460"/>
                    </a:lnTo>
                    <a:lnTo>
                      <a:pt x="8263" y="19460"/>
                    </a:lnTo>
                    <a:lnTo>
                      <a:pt x="9185" y="19802"/>
                    </a:lnTo>
                    <a:lnTo>
                      <a:pt x="10106" y="20177"/>
                    </a:lnTo>
                    <a:lnTo>
                      <a:pt x="10994" y="20587"/>
                    </a:lnTo>
                    <a:lnTo>
                      <a:pt x="11847" y="21065"/>
                    </a:lnTo>
                    <a:lnTo>
                      <a:pt x="12223" y="21338"/>
                    </a:lnTo>
                    <a:lnTo>
                      <a:pt x="12633" y="21611"/>
                    </a:lnTo>
                    <a:lnTo>
                      <a:pt x="13350" y="22191"/>
                    </a:lnTo>
                    <a:lnTo>
                      <a:pt x="14101" y="22772"/>
                    </a:lnTo>
                    <a:lnTo>
                      <a:pt x="14510" y="23045"/>
                    </a:lnTo>
                    <a:lnTo>
                      <a:pt x="14886" y="23284"/>
                    </a:lnTo>
                    <a:lnTo>
                      <a:pt x="14988" y="23318"/>
                    </a:lnTo>
                    <a:lnTo>
                      <a:pt x="15091" y="23318"/>
                    </a:lnTo>
                    <a:lnTo>
                      <a:pt x="15398" y="23625"/>
                    </a:lnTo>
                    <a:lnTo>
                      <a:pt x="15466" y="23659"/>
                    </a:lnTo>
                    <a:lnTo>
                      <a:pt x="15535" y="23693"/>
                    </a:lnTo>
                    <a:lnTo>
                      <a:pt x="15603" y="23659"/>
                    </a:lnTo>
                    <a:lnTo>
                      <a:pt x="15705" y="23625"/>
                    </a:lnTo>
                    <a:lnTo>
                      <a:pt x="15739" y="23591"/>
                    </a:lnTo>
                    <a:lnTo>
                      <a:pt x="15774" y="23523"/>
                    </a:lnTo>
                    <a:lnTo>
                      <a:pt x="15774" y="23455"/>
                    </a:lnTo>
                    <a:lnTo>
                      <a:pt x="15774" y="23352"/>
                    </a:lnTo>
                    <a:lnTo>
                      <a:pt x="15466" y="22874"/>
                    </a:lnTo>
                    <a:lnTo>
                      <a:pt x="15125" y="22430"/>
                    </a:lnTo>
                    <a:lnTo>
                      <a:pt x="14783" y="21987"/>
                    </a:lnTo>
                    <a:lnTo>
                      <a:pt x="14408" y="21577"/>
                    </a:lnTo>
                    <a:lnTo>
                      <a:pt x="13998" y="21167"/>
                    </a:lnTo>
                    <a:lnTo>
                      <a:pt x="13554" y="20757"/>
                    </a:lnTo>
                    <a:lnTo>
                      <a:pt x="13111" y="20382"/>
                    </a:lnTo>
                    <a:lnTo>
                      <a:pt x="12667" y="20041"/>
                    </a:lnTo>
                    <a:lnTo>
                      <a:pt x="12599" y="19938"/>
                    </a:lnTo>
                    <a:lnTo>
                      <a:pt x="12564" y="19870"/>
                    </a:lnTo>
                    <a:lnTo>
                      <a:pt x="11984" y="19255"/>
                    </a:lnTo>
                    <a:lnTo>
                      <a:pt x="11711" y="18914"/>
                    </a:lnTo>
                    <a:lnTo>
                      <a:pt x="11506" y="18573"/>
                    </a:lnTo>
                    <a:lnTo>
                      <a:pt x="12121" y="18504"/>
                    </a:lnTo>
                    <a:lnTo>
                      <a:pt x="12735" y="18368"/>
                    </a:lnTo>
                    <a:lnTo>
                      <a:pt x="13350" y="18197"/>
                    </a:lnTo>
                    <a:lnTo>
                      <a:pt x="13862" y="18026"/>
                    </a:lnTo>
                    <a:lnTo>
                      <a:pt x="14579" y="17753"/>
                    </a:lnTo>
                    <a:lnTo>
                      <a:pt x="15261" y="17412"/>
                    </a:lnTo>
                    <a:lnTo>
                      <a:pt x="15910" y="17036"/>
                    </a:lnTo>
                    <a:lnTo>
                      <a:pt x="16559" y="16627"/>
                    </a:lnTo>
                    <a:lnTo>
                      <a:pt x="17139" y="16183"/>
                    </a:lnTo>
                    <a:lnTo>
                      <a:pt x="17719" y="15671"/>
                    </a:lnTo>
                    <a:lnTo>
                      <a:pt x="18232" y="15124"/>
                    </a:lnTo>
                    <a:lnTo>
                      <a:pt x="18710" y="14544"/>
                    </a:lnTo>
                    <a:lnTo>
                      <a:pt x="19187" y="13861"/>
                    </a:lnTo>
                    <a:lnTo>
                      <a:pt x="19597" y="13144"/>
                    </a:lnTo>
                    <a:lnTo>
                      <a:pt x="19973" y="12393"/>
                    </a:lnTo>
                    <a:lnTo>
                      <a:pt x="20280" y="11642"/>
                    </a:lnTo>
                    <a:lnTo>
                      <a:pt x="20417" y="12803"/>
                    </a:lnTo>
                    <a:lnTo>
                      <a:pt x="20621" y="13930"/>
                    </a:lnTo>
                    <a:lnTo>
                      <a:pt x="20860" y="15090"/>
                    </a:lnTo>
                    <a:lnTo>
                      <a:pt x="21168" y="16217"/>
                    </a:lnTo>
                    <a:lnTo>
                      <a:pt x="21475" y="17139"/>
                    </a:lnTo>
                    <a:lnTo>
                      <a:pt x="21338" y="17241"/>
                    </a:lnTo>
                    <a:lnTo>
                      <a:pt x="21236" y="17309"/>
                    </a:lnTo>
                    <a:lnTo>
                      <a:pt x="20860" y="17617"/>
                    </a:lnTo>
                    <a:lnTo>
                      <a:pt x="20519" y="17958"/>
                    </a:lnTo>
                    <a:lnTo>
                      <a:pt x="20212" y="18334"/>
                    </a:lnTo>
                    <a:lnTo>
                      <a:pt x="19939" y="18743"/>
                    </a:lnTo>
                    <a:lnTo>
                      <a:pt x="19700" y="19153"/>
                    </a:lnTo>
                    <a:lnTo>
                      <a:pt x="19461" y="19563"/>
                    </a:lnTo>
                    <a:lnTo>
                      <a:pt x="19290" y="20006"/>
                    </a:lnTo>
                    <a:lnTo>
                      <a:pt x="19119" y="20450"/>
                    </a:lnTo>
                    <a:lnTo>
                      <a:pt x="19085" y="20553"/>
                    </a:lnTo>
                    <a:lnTo>
                      <a:pt x="19119" y="20621"/>
                    </a:lnTo>
                    <a:lnTo>
                      <a:pt x="19153" y="20655"/>
                    </a:lnTo>
                    <a:lnTo>
                      <a:pt x="19187" y="20723"/>
                    </a:lnTo>
                    <a:lnTo>
                      <a:pt x="18983" y="21440"/>
                    </a:lnTo>
                    <a:lnTo>
                      <a:pt x="18880" y="22191"/>
                    </a:lnTo>
                    <a:lnTo>
                      <a:pt x="18641" y="23693"/>
                    </a:lnTo>
                    <a:lnTo>
                      <a:pt x="18539" y="24410"/>
                    </a:lnTo>
                    <a:lnTo>
                      <a:pt x="18368" y="25127"/>
                    </a:lnTo>
                    <a:lnTo>
                      <a:pt x="18197" y="25742"/>
                    </a:lnTo>
                    <a:lnTo>
                      <a:pt x="17993" y="26356"/>
                    </a:lnTo>
                    <a:lnTo>
                      <a:pt x="17719" y="26971"/>
                    </a:lnTo>
                    <a:lnTo>
                      <a:pt x="17378" y="27551"/>
                    </a:lnTo>
                    <a:lnTo>
                      <a:pt x="16968" y="28132"/>
                    </a:lnTo>
                    <a:lnTo>
                      <a:pt x="16490" y="28712"/>
                    </a:lnTo>
                    <a:lnTo>
                      <a:pt x="16217" y="29088"/>
                    </a:lnTo>
                    <a:lnTo>
                      <a:pt x="15910" y="29497"/>
                    </a:lnTo>
                    <a:lnTo>
                      <a:pt x="15603" y="29941"/>
                    </a:lnTo>
                    <a:lnTo>
                      <a:pt x="15296" y="30453"/>
                    </a:lnTo>
                    <a:lnTo>
                      <a:pt x="15227" y="29907"/>
                    </a:lnTo>
                    <a:lnTo>
                      <a:pt x="15193" y="29770"/>
                    </a:lnTo>
                    <a:lnTo>
                      <a:pt x="15091" y="29702"/>
                    </a:lnTo>
                    <a:lnTo>
                      <a:pt x="14988" y="29634"/>
                    </a:lnTo>
                    <a:lnTo>
                      <a:pt x="14886" y="29634"/>
                    </a:lnTo>
                    <a:lnTo>
                      <a:pt x="14783" y="29668"/>
                    </a:lnTo>
                    <a:lnTo>
                      <a:pt x="14681" y="29736"/>
                    </a:lnTo>
                    <a:lnTo>
                      <a:pt x="14579" y="29839"/>
                    </a:lnTo>
                    <a:lnTo>
                      <a:pt x="14544" y="29941"/>
                    </a:lnTo>
                    <a:lnTo>
                      <a:pt x="14510" y="30795"/>
                    </a:lnTo>
                    <a:lnTo>
                      <a:pt x="14544" y="31614"/>
                    </a:lnTo>
                    <a:lnTo>
                      <a:pt x="14613" y="32433"/>
                    </a:lnTo>
                    <a:lnTo>
                      <a:pt x="14749" y="33253"/>
                    </a:lnTo>
                    <a:lnTo>
                      <a:pt x="14954" y="34072"/>
                    </a:lnTo>
                    <a:lnTo>
                      <a:pt x="15227" y="34857"/>
                    </a:lnTo>
                    <a:lnTo>
                      <a:pt x="15535" y="35642"/>
                    </a:lnTo>
                    <a:lnTo>
                      <a:pt x="15876" y="36393"/>
                    </a:lnTo>
                    <a:lnTo>
                      <a:pt x="16251" y="37145"/>
                    </a:lnTo>
                    <a:lnTo>
                      <a:pt x="16695" y="37896"/>
                    </a:lnTo>
                    <a:lnTo>
                      <a:pt x="17173" y="38578"/>
                    </a:lnTo>
                    <a:lnTo>
                      <a:pt x="17685" y="39261"/>
                    </a:lnTo>
                    <a:lnTo>
                      <a:pt x="18232" y="39876"/>
                    </a:lnTo>
                    <a:lnTo>
                      <a:pt x="18812" y="40490"/>
                    </a:lnTo>
                    <a:lnTo>
                      <a:pt x="19392" y="41036"/>
                    </a:lnTo>
                    <a:lnTo>
                      <a:pt x="20041" y="41583"/>
                    </a:lnTo>
                    <a:lnTo>
                      <a:pt x="20792" y="42129"/>
                    </a:lnTo>
                    <a:lnTo>
                      <a:pt x="21611" y="42641"/>
                    </a:lnTo>
                    <a:lnTo>
                      <a:pt x="22465" y="43119"/>
                    </a:lnTo>
                    <a:lnTo>
                      <a:pt x="23318" y="43494"/>
                    </a:lnTo>
                    <a:lnTo>
                      <a:pt x="24206" y="43870"/>
                    </a:lnTo>
                    <a:lnTo>
                      <a:pt x="25094" y="44177"/>
                    </a:lnTo>
                    <a:lnTo>
                      <a:pt x="26015" y="44450"/>
                    </a:lnTo>
                    <a:lnTo>
                      <a:pt x="26971" y="44689"/>
                    </a:lnTo>
                    <a:lnTo>
                      <a:pt x="28678" y="45065"/>
                    </a:lnTo>
                    <a:lnTo>
                      <a:pt x="29600" y="45270"/>
                    </a:lnTo>
                    <a:lnTo>
                      <a:pt x="30488" y="45406"/>
                    </a:lnTo>
                    <a:lnTo>
                      <a:pt x="31375" y="45543"/>
                    </a:lnTo>
                    <a:lnTo>
                      <a:pt x="32297" y="45611"/>
                    </a:lnTo>
                    <a:lnTo>
                      <a:pt x="33185" y="45577"/>
                    </a:lnTo>
                    <a:lnTo>
                      <a:pt x="33629" y="45543"/>
                    </a:lnTo>
                    <a:lnTo>
                      <a:pt x="34038" y="45509"/>
                    </a:lnTo>
                    <a:lnTo>
                      <a:pt x="34482" y="45406"/>
                    </a:lnTo>
                    <a:lnTo>
                      <a:pt x="34926" y="45304"/>
                    </a:lnTo>
                    <a:lnTo>
                      <a:pt x="35336" y="45201"/>
                    </a:lnTo>
                    <a:lnTo>
                      <a:pt x="35745" y="45031"/>
                    </a:lnTo>
                    <a:lnTo>
                      <a:pt x="36565" y="44689"/>
                    </a:lnTo>
                    <a:lnTo>
                      <a:pt x="37384" y="44280"/>
                    </a:lnTo>
                    <a:lnTo>
                      <a:pt x="38169" y="43802"/>
                    </a:lnTo>
                    <a:lnTo>
                      <a:pt x="38920" y="43256"/>
                    </a:lnTo>
                    <a:lnTo>
                      <a:pt x="39637" y="42675"/>
                    </a:lnTo>
                    <a:lnTo>
                      <a:pt x="40320" y="42026"/>
                    </a:lnTo>
                    <a:lnTo>
                      <a:pt x="40969" y="41344"/>
                    </a:lnTo>
                    <a:lnTo>
                      <a:pt x="41583" y="40627"/>
                    </a:lnTo>
                    <a:lnTo>
                      <a:pt x="42129" y="39876"/>
                    </a:lnTo>
                    <a:lnTo>
                      <a:pt x="42676" y="39125"/>
                    </a:lnTo>
                    <a:lnTo>
                      <a:pt x="43154" y="38339"/>
                    </a:lnTo>
                    <a:lnTo>
                      <a:pt x="43597" y="37554"/>
                    </a:lnTo>
                    <a:lnTo>
                      <a:pt x="43973" y="36769"/>
                    </a:lnTo>
                    <a:lnTo>
                      <a:pt x="44314" y="35984"/>
                    </a:lnTo>
                    <a:lnTo>
                      <a:pt x="44587" y="35164"/>
                    </a:lnTo>
                    <a:lnTo>
                      <a:pt x="44826" y="34379"/>
                    </a:lnTo>
                    <a:lnTo>
                      <a:pt x="45031" y="33560"/>
                    </a:lnTo>
                    <a:lnTo>
                      <a:pt x="45168" y="32741"/>
                    </a:lnTo>
                    <a:lnTo>
                      <a:pt x="45236" y="31921"/>
                    </a:lnTo>
                    <a:lnTo>
                      <a:pt x="45304" y="31068"/>
                    </a:lnTo>
                    <a:lnTo>
                      <a:pt x="45304" y="30248"/>
                    </a:lnTo>
                    <a:lnTo>
                      <a:pt x="45236" y="29429"/>
                    </a:lnTo>
                    <a:lnTo>
                      <a:pt x="45134" y="28610"/>
                    </a:lnTo>
                    <a:lnTo>
                      <a:pt x="44997" y="27790"/>
                    </a:lnTo>
                    <a:lnTo>
                      <a:pt x="44792" y="27005"/>
                    </a:lnTo>
                    <a:lnTo>
                      <a:pt x="44553" y="26186"/>
                    </a:lnTo>
                    <a:lnTo>
                      <a:pt x="44280" y="25435"/>
                    </a:lnTo>
                    <a:lnTo>
                      <a:pt x="43939" y="24649"/>
                    </a:lnTo>
                    <a:lnTo>
                      <a:pt x="43529" y="23932"/>
                    </a:lnTo>
                    <a:lnTo>
                      <a:pt x="43085" y="23216"/>
                    </a:lnTo>
                    <a:lnTo>
                      <a:pt x="43119" y="22908"/>
                    </a:lnTo>
                    <a:lnTo>
                      <a:pt x="43085" y="22635"/>
                    </a:lnTo>
                    <a:lnTo>
                      <a:pt x="43017" y="22328"/>
                    </a:lnTo>
                    <a:lnTo>
                      <a:pt x="42915" y="22021"/>
                    </a:lnTo>
                    <a:lnTo>
                      <a:pt x="42778" y="21713"/>
                    </a:lnTo>
                    <a:lnTo>
                      <a:pt x="42607" y="21406"/>
                    </a:lnTo>
                    <a:lnTo>
                      <a:pt x="42198" y="20792"/>
                    </a:lnTo>
                    <a:lnTo>
                      <a:pt x="41754" y="20211"/>
                    </a:lnTo>
                    <a:lnTo>
                      <a:pt x="41276" y="19665"/>
                    </a:lnTo>
                    <a:lnTo>
                      <a:pt x="40422" y="18812"/>
                    </a:lnTo>
                    <a:lnTo>
                      <a:pt x="39808" y="18265"/>
                    </a:lnTo>
                    <a:lnTo>
                      <a:pt x="39193" y="17753"/>
                    </a:lnTo>
                    <a:lnTo>
                      <a:pt x="38545" y="17275"/>
                    </a:lnTo>
                    <a:lnTo>
                      <a:pt x="37862" y="16831"/>
                    </a:lnTo>
                    <a:lnTo>
                      <a:pt x="37896" y="16763"/>
                    </a:lnTo>
                    <a:lnTo>
                      <a:pt x="37930" y="16695"/>
                    </a:lnTo>
                    <a:lnTo>
                      <a:pt x="37930" y="16627"/>
                    </a:lnTo>
                    <a:lnTo>
                      <a:pt x="37862" y="16558"/>
                    </a:lnTo>
                    <a:lnTo>
                      <a:pt x="37623" y="16353"/>
                    </a:lnTo>
                    <a:lnTo>
                      <a:pt x="36394" y="15739"/>
                    </a:lnTo>
                    <a:lnTo>
                      <a:pt x="35779" y="15466"/>
                    </a:lnTo>
                    <a:lnTo>
                      <a:pt x="35131" y="15193"/>
                    </a:lnTo>
                    <a:lnTo>
                      <a:pt x="34482" y="14954"/>
                    </a:lnTo>
                    <a:lnTo>
                      <a:pt x="33833" y="14749"/>
                    </a:lnTo>
                    <a:lnTo>
                      <a:pt x="33185" y="14544"/>
                    </a:lnTo>
                    <a:lnTo>
                      <a:pt x="32536" y="14408"/>
                    </a:lnTo>
                    <a:lnTo>
                      <a:pt x="31990" y="14305"/>
                    </a:lnTo>
                    <a:lnTo>
                      <a:pt x="31478" y="14237"/>
                    </a:lnTo>
                    <a:lnTo>
                      <a:pt x="30932" y="14203"/>
                    </a:lnTo>
                    <a:lnTo>
                      <a:pt x="29873" y="14203"/>
                    </a:lnTo>
                    <a:lnTo>
                      <a:pt x="29361" y="14237"/>
                    </a:lnTo>
                    <a:lnTo>
                      <a:pt x="28337" y="14373"/>
                    </a:lnTo>
                    <a:lnTo>
                      <a:pt x="27279" y="14578"/>
                    </a:lnTo>
                    <a:lnTo>
                      <a:pt x="26254" y="14817"/>
                    </a:lnTo>
                    <a:lnTo>
                      <a:pt x="25230" y="15090"/>
                    </a:lnTo>
                    <a:lnTo>
                      <a:pt x="24206" y="15398"/>
                    </a:lnTo>
                    <a:lnTo>
                      <a:pt x="24069" y="15432"/>
                    </a:lnTo>
                    <a:lnTo>
                      <a:pt x="23899" y="15432"/>
                    </a:lnTo>
                    <a:lnTo>
                      <a:pt x="23592" y="15398"/>
                    </a:lnTo>
                    <a:lnTo>
                      <a:pt x="23318" y="15295"/>
                    </a:lnTo>
                    <a:lnTo>
                      <a:pt x="23079" y="15159"/>
                    </a:lnTo>
                    <a:lnTo>
                      <a:pt x="22465" y="15534"/>
                    </a:lnTo>
                    <a:lnTo>
                      <a:pt x="22226" y="14510"/>
                    </a:lnTo>
                    <a:lnTo>
                      <a:pt x="22021" y="13452"/>
                    </a:lnTo>
                    <a:lnTo>
                      <a:pt x="21816" y="12018"/>
                    </a:lnTo>
                    <a:lnTo>
                      <a:pt x="21680" y="10584"/>
                    </a:lnTo>
                    <a:lnTo>
                      <a:pt x="21509" y="9150"/>
                    </a:lnTo>
                    <a:lnTo>
                      <a:pt x="21338" y="7716"/>
                    </a:lnTo>
                    <a:lnTo>
                      <a:pt x="21236" y="6999"/>
                    </a:lnTo>
                    <a:lnTo>
                      <a:pt x="21065" y="6316"/>
                    </a:lnTo>
                    <a:lnTo>
                      <a:pt x="20894" y="5634"/>
                    </a:lnTo>
                    <a:lnTo>
                      <a:pt x="20724" y="4951"/>
                    </a:lnTo>
                    <a:lnTo>
                      <a:pt x="20485" y="4268"/>
                    </a:lnTo>
                    <a:lnTo>
                      <a:pt x="20178" y="3619"/>
                    </a:lnTo>
                    <a:lnTo>
                      <a:pt x="19870" y="2971"/>
                    </a:lnTo>
                    <a:lnTo>
                      <a:pt x="19461" y="2356"/>
                    </a:lnTo>
                    <a:lnTo>
                      <a:pt x="19426" y="1947"/>
                    </a:lnTo>
                    <a:lnTo>
                      <a:pt x="19392" y="1503"/>
                    </a:lnTo>
                    <a:lnTo>
                      <a:pt x="19392" y="581"/>
                    </a:lnTo>
                    <a:lnTo>
                      <a:pt x="18983" y="479"/>
                    </a:lnTo>
                    <a:lnTo>
                      <a:pt x="18573" y="342"/>
                    </a:lnTo>
                    <a:lnTo>
                      <a:pt x="177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7" name="Google Shape;918;p32"/>
              <p:cNvSpPr/>
              <p:nvPr/>
            </p:nvSpPr>
            <p:spPr>
              <a:xfrm rot="745800">
                <a:off x="980280" y="4375440"/>
                <a:ext cx="64440" cy="334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33480"/>
                  <a:gd name="textAreaBottom" fmla="*/ 33840 h 33480"/>
                </a:gdLst>
                <a:ahLst/>
                <a:cxnLst/>
                <a:rect l="textAreaLeft" t="textAreaTop" r="textAreaRight" b="textAreaBottom"/>
                <a:pathLst>
                  <a:path w="3415" h="1777">
                    <a:moveTo>
                      <a:pt x="35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0" y="103"/>
                    </a:lnTo>
                    <a:lnTo>
                      <a:pt x="376" y="411"/>
                    </a:lnTo>
                    <a:lnTo>
                      <a:pt x="752" y="718"/>
                    </a:lnTo>
                    <a:lnTo>
                      <a:pt x="1127" y="991"/>
                    </a:lnTo>
                    <a:lnTo>
                      <a:pt x="1537" y="1230"/>
                    </a:lnTo>
                    <a:lnTo>
                      <a:pt x="1981" y="1435"/>
                    </a:lnTo>
                    <a:lnTo>
                      <a:pt x="2424" y="1605"/>
                    </a:lnTo>
                    <a:lnTo>
                      <a:pt x="2868" y="1708"/>
                    </a:lnTo>
                    <a:lnTo>
                      <a:pt x="3312" y="1776"/>
                    </a:lnTo>
                    <a:lnTo>
                      <a:pt x="3380" y="1776"/>
                    </a:lnTo>
                    <a:lnTo>
                      <a:pt x="3414" y="1742"/>
                    </a:lnTo>
                    <a:lnTo>
                      <a:pt x="3380" y="1674"/>
                    </a:lnTo>
                    <a:lnTo>
                      <a:pt x="3346" y="1640"/>
                    </a:lnTo>
                    <a:lnTo>
                      <a:pt x="2459" y="1332"/>
                    </a:lnTo>
                    <a:lnTo>
                      <a:pt x="1639" y="991"/>
                    </a:lnTo>
                    <a:lnTo>
                      <a:pt x="1229" y="786"/>
                    </a:lnTo>
                    <a:lnTo>
                      <a:pt x="854" y="581"/>
                    </a:lnTo>
                    <a:lnTo>
                      <a:pt x="478" y="308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8" name="Google Shape;919;p32"/>
              <p:cNvSpPr/>
              <p:nvPr/>
            </p:nvSpPr>
            <p:spPr>
              <a:xfrm rot="745800">
                <a:off x="961920" y="4375080"/>
                <a:ext cx="79200" cy="40320"/>
              </a:xfrm>
              <a:custGeom>
                <a:avLst/>
                <a:gdLst>
                  <a:gd name="textAreaLeft" fmla="*/ 0 w 79200"/>
                  <a:gd name="textAreaRight" fmla="*/ 79560 w 79200"/>
                  <a:gd name="textAreaTop" fmla="*/ 0 h 40320"/>
                  <a:gd name="textAreaBottom" fmla="*/ 40680 h 40320"/>
                </a:gdLst>
                <a:ahLst/>
                <a:cxnLst/>
                <a:rect l="textAreaLeft" t="textAreaTop" r="textAreaRight" b="textAreaBottom"/>
                <a:pathLst>
                  <a:path w="4200" h="2152">
                    <a:moveTo>
                      <a:pt x="35" y="0"/>
                    </a:moveTo>
                    <a:lnTo>
                      <a:pt x="1" y="34"/>
                    </a:lnTo>
                    <a:lnTo>
                      <a:pt x="1" y="69"/>
                    </a:lnTo>
                    <a:lnTo>
                      <a:pt x="1" y="103"/>
                    </a:lnTo>
                    <a:lnTo>
                      <a:pt x="410" y="546"/>
                    </a:lnTo>
                    <a:lnTo>
                      <a:pt x="854" y="922"/>
                    </a:lnTo>
                    <a:lnTo>
                      <a:pt x="1332" y="1298"/>
                    </a:lnTo>
                    <a:lnTo>
                      <a:pt x="1844" y="1605"/>
                    </a:lnTo>
                    <a:lnTo>
                      <a:pt x="2390" y="1878"/>
                    </a:lnTo>
                    <a:lnTo>
                      <a:pt x="2971" y="2049"/>
                    </a:lnTo>
                    <a:lnTo>
                      <a:pt x="3244" y="2117"/>
                    </a:lnTo>
                    <a:lnTo>
                      <a:pt x="3551" y="2151"/>
                    </a:lnTo>
                    <a:lnTo>
                      <a:pt x="4132" y="2151"/>
                    </a:lnTo>
                    <a:lnTo>
                      <a:pt x="4200" y="2117"/>
                    </a:lnTo>
                    <a:lnTo>
                      <a:pt x="4200" y="2083"/>
                    </a:lnTo>
                    <a:lnTo>
                      <a:pt x="4200" y="2049"/>
                    </a:lnTo>
                    <a:lnTo>
                      <a:pt x="4166" y="2014"/>
                    </a:lnTo>
                    <a:lnTo>
                      <a:pt x="3142" y="1776"/>
                    </a:lnTo>
                    <a:lnTo>
                      <a:pt x="2664" y="1639"/>
                    </a:lnTo>
                    <a:lnTo>
                      <a:pt x="2186" y="1468"/>
                    </a:lnTo>
                    <a:lnTo>
                      <a:pt x="1605" y="1161"/>
                    </a:lnTo>
                    <a:lnTo>
                      <a:pt x="1059" y="854"/>
                    </a:lnTo>
                    <a:lnTo>
                      <a:pt x="581" y="444"/>
                    </a:lnTo>
                    <a:lnTo>
                      <a:pt x="103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160" bIns="20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89" name="Google Shape;920;p32"/>
              <p:cNvSpPr/>
              <p:nvPr/>
            </p:nvSpPr>
            <p:spPr>
              <a:xfrm rot="745800">
                <a:off x="964800" y="4397760"/>
                <a:ext cx="50040" cy="2556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25560"/>
                  <a:gd name="textAreaBottom" fmla="*/ 25920 h 25560"/>
                </a:gdLst>
                <a:ahLst/>
                <a:cxnLst/>
                <a:rect l="textAreaLeft" t="textAreaTop" r="textAreaRight" b="textAreaBottom"/>
                <a:pathLst>
                  <a:path w="2663" h="1367">
                    <a:moveTo>
                      <a:pt x="34" y="1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615" y="513"/>
                    </a:lnTo>
                    <a:lnTo>
                      <a:pt x="1229" y="854"/>
                    </a:lnTo>
                    <a:lnTo>
                      <a:pt x="1571" y="1025"/>
                    </a:lnTo>
                    <a:lnTo>
                      <a:pt x="1912" y="1161"/>
                    </a:lnTo>
                    <a:lnTo>
                      <a:pt x="2253" y="1264"/>
                    </a:lnTo>
                    <a:lnTo>
                      <a:pt x="2595" y="1366"/>
                    </a:lnTo>
                    <a:lnTo>
                      <a:pt x="2663" y="1366"/>
                    </a:lnTo>
                    <a:lnTo>
                      <a:pt x="2663" y="1332"/>
                    </a:lnTo>
                    <a:lnTo>
                      <a:pt x="2663" y="1298"/>
                    </a:lnTo>
                    <a:lnTo>
                      <a:pt x="2629" y="1264"/>
                    </a:lnTo>
                    <a:lnTo>
                      <a:pt x="1980" y="991"/>
                    </a:lnTo>
                    <a:lnTo>
                      <a:pt x="1297" y="717"/>
                    </a:lnTo>
                    <a:lnTo>
                      <a:pt x="683" y="376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2960" bIns="12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0" name="Google Shape;921;p32"/>
              <p:cNvSpPr/>
              <p:nvPr/>
            </p:nvSpPr>
            <p:spPr>
              <a:xfrm rot="745800">
                <a:off x="957240" y="4418640"/>
                <a:ext cx="54720" cy="208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20880"/>
                  <a:gd name="textAreaBottom" fmla="*/ 21240 h 20880"/>
                </a:gdLst>
                <a:ahLst/>
                <a:cxnLst/>
                <a:rect l="textAreaLeft" t="textAreaTop" r="textAreaRight" b="textAreaBottom"/>
                <a:pathLst>
                  <a:path w="2903" h="1127">
                    <a:moveTo>
                      <a:pt x="35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69" y="137"/>
                    </a:lnTo>
                    <a:lnTo>
                      <a:pt x="1400" y="683"/>
                    </a:lnTo>
                    <a:lnTo>
                      <a:pt x="2083" y="922"/>
                    </a:lnTo>
                    <a:lnTo>
                      <a:pt x="2766" y="1127"/>
                    </a:lnTo>
                    <a:lnTo>
                      <a:pt x="2868" y="1127"/>
                    </a:lnTo>
                    <a:lnTo>
                      <a:pt x="2902" y="1059"/>
                    </a:lnTo>
                    <a:lnTo>
                      <a:pt x="2902" y="990"/>
                    </a:lnTo>
                    <a:lnTo>
                      <a:pt x="2868" y="922"/>
                    </a:lnTo>
                    <a:lnTo>
                      <a:pt x="2185" y="649"/>
                    </a:lnTo>
                    <a:lnTo>
                      <a:pt x="1503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0440" bIns="10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1" name="Google Shape;922;p32"/>
              <p:cNvSpPr/>
              <p:nvPr/>
            </p:nvSpPr>
            <p:spPr>
              <a:xfrm rot="745800">
                <a:off x="968760" y="4437720"/>
                <a:ext cx="25560" cy="10080"/>
              </a:xfrm>
              <a:custGeom>
                <a:avLst/>
                <a:gdLst>
                  <a:gd name="textAreaLeft" fmla="*/ 0 w 25560"/>
                  <a:gd name="textAreaRight" fmla="*/ 25920 w 2556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1367" h="547">
                    <a:moveTo>
                      <a:pt x="69" y="0"/>
                    </a:moveTo>
                    <a:lnTo>
                      <a:pt x="0" y="69"/>
                    </a:lnTo>
                    <a:lnTo>
                      <a:pt x="0" y="171"/>
                    </a:lnTo>
                    <a:lnTo>
                      <a:pt x="35" y="205"/>
                    </a:lnTo>
                    <a:lnTo>
                      <a:pt x="69" y="205"/>
                    </a:lnTo>
                    <a:lnTo>
                      <a:pt x="683" y="410"/>
                    </a:lnTo>
                    <a:lnTo>
                      <a:pt x="991" y="478"/>
                    </a:lnTo>
                    <a:lnTo>
                      <a:pt x="1298" y="547"/>
                    </a:lnTo>
                    <a:lnTo>
                      <a:pt x="1332" y="513"/>
                    </a:lnTo>
                    <a:lnTo>
                      <a:pt x="1366" y="478"/>
                    </a:lnTo>
                    <a:lnTo>
                      <a:pt x="1366" y="444"/>
                    </a:lnTo>
                    <a:lnTo>
                      <a:pt x="1332" y="410"/>
                    </a:lnTo>
                    <a:lnTo>
                      <a:pt x="1059" y="274"/>
                    </a:lnTo>
                    <a:lnTo>
                      <a:pt x="752" y="171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2" name="Google Shape;923;p32"/>
              <p:cNvSpPr/>
              <p:nvPr/>
            </p:nvSpPr>
            <p:spPr>
              <a:xfrm rot="745800">
                <a:off x="985320" y="4457880"/>
                <a:ext cx="360" cy="360"/>
              </a:xfrm>
              <a:custGeom>
                <a:avLst/>
                <a:gdLst>
                  <a:gd name="textAreaLeft" fmla="*/ 0 w 360"/>
                  <a:gd name="textAreaRight" fmla="*/ 720 w 360"/>
                  <a:gd name="textAreaTop" fmla="*/ 0 h 360"/>
                  <a:gd name="textAreaBottom" fmla="*/ 720 h 360"/>
                </a:gdLst>
                <a:ahLst/>
                <a:cxnLst/>
                <a:rect l="textAreaLeft" t="textAreaTop" r="textAreaRight" b="textAreaBottom"/>
                <a:pathLst>
                  <a:path w="35" h="35">
                    <a:moveTo>
                      <a:pt x="1" y="1"/>
                    </a:moveTo>
                    <a:lnTo>
                      <a:pt x="1" y="35"/>
                    </a:lnTo>
                    <a:lnTo>
                      <a:pt x="35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60" bIns="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3" name="Google Shape;924;p32"/>
              <p:cNvSpPr/>
              <p:nvPr/>
            </p:nvSpPr>
            <p:spPr>
              <a:xfrm rot="745800">
                <a:off x="1067040" y="4386240"/>
                <a:ext cx="66960" cy="46440"/>
              </a:xfrm>
              <a:custGeom>
                <a:avLst/>
                <a:gdLst>
                  <a:gd name="textAreaLeft" fmla="*/ 0 w 66960"/>
                  <a:gd name="textAreaRight" fmla="*/ 67320 w 66960"/>
                  <a:gd name="textAreaTop" fmla="*/ 0 h 46440"/>
                  <a:gd name="textAreaBottom" fmla="*/ 46800 h 46440"/>
                </a:gdLst>
                <a:ahLst/>
                <a:cxnLst/>
                <a:rect l="textAreaLeft" t="textAreaTop" r="textAreaRight" b="textAreaBottom"/>
                <a:pathLst>
                  <a:path w="3552" h="2459">
                    <a:moveTo>
                      <a:pt x="3483" y="0"/>
                    </a:moveTo>
                    <a:lnTo>
                      <a:pt x="3415" y="34"/>
                    </a:lnTo>
                    <a:lnTo>
                      <a:pt x="1776" y="1127"/>
                    </a:lnTo>
                    <a:lnTo>
                      <a:pt x="922" y="1673"/>
                    </a:lnTo>
                    <a:lnTo>
                      <a:pt x="69" y="2151"/>
                    </a:lnTo>
                    <a:lnTo>
                      <a:pt x="1" y="2185"/>
                    </a:lnTo>
                    <a:lnTo>
                      <a:pt x="1" y="2253"/>
                    </a:lnTo>
                    <a:lnTo>
                      <a:pt x="1" y="2287"/>
                    </a:lnTo>
                    <a:lnTo>
                      <a:pt x="1" y="2356"/>
                    </a:lnTo>
                    <a:lnTo>
                      <a:pt x="69" y="2424"/>
                    </a:lnTo>
                    <a:lnTo>
                      <a:pt x="137" y="2458"/>
                    </a:lnTo>
                    <a:lnTo>
                      <a:pt x="205" y="2424"/>
                    </a:lnTo>
                    <a:lnTo>
                      <a:pt x="683" y="2219"/>
                    </a:lnTo>
                    <a:lnTo>
                      <a:pt x="1127" y="2014"/>
                    </a:lnTo>
                    <a:lnTo>
                      <a:pt x="1571" y="1775"/>
                    </a:lnTo>
                    <a:lnTo>
                      <a:pt x="2015" y="1502"/>
                    </a:lnTo>
                    <a:lnTo>
                      <a:pt x="2425" y="1195"/>
                    </a:lnTo>
                    <a:lnTo>
                      <a:pt x="2834" y="888"/>
                    </a:lnTo>
                    <a:lnTo>
                      <a:pt x="3210" y="546"/>
                    </a:lnTo>
                    <a:lnTo>
                      <a:pt x="3551" y="171"/>
                    </a:lnTo>
                    <a:lnTo>
                      <a:pt x="3551" y="102"/>
                    </a:lnTo>
                    <a:lnTo>
                      <a:pt x="3551" y="34"/>
                    </a:lnTo>
                    <a:lnTo>
                      <a:pt x="348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4" name="Google Shape;925;p32"/>
              <p:cNvSpPr/>
              <p:nvPr/>
            </p:nvSpPr>
            <p:spPr>
              <a:xfrm rot="745800">
                <a:off x="1079280" y="4393800"/>
                <a:ext cx="73440" cy="5004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50040"/>
                  <a:gd name="textAreaBottom" fmla="*/ 50400 h 50040"/>
                </a:gdLst>
                <a:ahLst/>
                <a:cxnLst/>
                <a:rect l="textAreaLeft" t="textAreaTop" r="textAreaRight" b="textAreaBottom"/>
                <a:pathLst>
                  <a:path w="3893" h="2664">
                    <a:moveTo>
                      <a:pt x="3790" y="1"/>
                    </a:moveTo>
                    <a:lnTo>
                      <a:pt x="3722" y="35"/>
                    </a:lnTo>
                    <a:lnTo>
                      <a:pt x="3380" y="479"/>
                    </a:lnTo>
                    <a:lnTo>
                      <a:pt x="3005" y="888"/>
                    </a:lnTo>
                    <a:lnTo>
                      <a:pt x="2595" y="1230"/>
                    </a:lnTo>
                    <a:lnTo>
                      <a:pt x="2151" y="1571"/>
                    </a:lnTo>
                    <a:lnTo>
                      <a:pt x="1673" y="1844"/>
                    </a:lnTo>
                    <a:lnTo>
                      <a:pt x="1195" y="2083"/>
                    </a:lnTo>
                    <a:lnTo>
                      <a:pt x="683" y="2254"/>
                    </a:lnTo>
                    <a:lnTo>
                      <a:pt x="103" y="2391"/>
                    </a:lnTo>
                    <a:lnTo>
                      <a:pt x="69" y="2425"/>
                    </a:lnTo>
                    <a:lnTo>
                      <a:pt x="35" y="2459"/>
                    </a:lnTo>
                    <a:lnTo>
                      <a:pt x="1" y="2561"/>
                    </a:lnTo>
                    <a:lnTo>
                      <a:pt x="69" y="2630"/>
                    </a:lnTo>
                    <a:lnTo>
                      <a:pt x="103" y="2664"/>
                    </a:lnTo>
                    <a:lnTo>
                      <a:pt x="171" y="2664"/>
                    </a:lnTo>
                    <a:lnTo>
                      <a:pt x="752" y="2527"/>
                    </a:lnTo>
                    <a:lnTo>
                      <a:pt x="1298" y="2356"/>
                    </a:lnTo>
                    <a:lnTo>
                      <a:pt x="1810" y="2118"/>
                    </a:lnTo>
                    <a:lnTo>
                      <a:pt x="2322" y="1810"/>
                    </a:lnTo>
                    <a:lnTo>
                      <a:pt x="2766" y="1469"/>
                    </a:lnTo>
                    <a:lnTo>
                      <a:pt x="3176" y="1093"/>
                    </a:lnTo>
                    <a:lnTo>
                      <a:pt x="3551" y="615"/>
                    </a:lnTo>
                    <a:lnTo>
                      <a:pt x="3892" y="137"/>
                    </a:lnTo>
                    <a:lnTo>
                      <a:pt x="3892" y="69"/>
                    </a:lnTo>
                    <a:lnTo>
                      <a:pt x="3858" y="35"/>
                    </a:lnTo>
                    <a:lnTo>
                      <a:pt x="379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5" name="Google Shape;926;p32"/>
              <p:cNvSpPr/>
              <p:nvPr/>
            </p:nvSpPr>
            <p:spPr>
              <a:xfrm rot="745800">
                <a:off x="1099440" y="4395960"/>
                <a:ext cx="78480" cy="74160"/>
              </a:xfrm>
              <a:custGeom>
                <a:avLst/>
                <a:gdLst>
                  <a:gd name="textAreaLeft" fmla="*/ 0 w 78480"/>
                  <a:gd name="textAreaRight" fmla="*/ 78840 w 78480"/>
                  <a:gd name="textAreaTop" fmla="*/ 0 h 74160"/>
                  <a:gd name="textAreaBottom" fmla="*/ 74520 h 74160"/>
                </a:gdLst>
                <a:ahLst/>
                <a:cxnLst/>
                <a:rect l="textAreaLeft" t="textAreaTop" r="textAreaRight" b="textAreaBottom"/>
                <a:pathLst>
                  <a:path w="4166" h="3927">
                    <a:moveTo>
                      <a:pt x="4029" y="0"/>
                    </a:moveTo>
                    <a:lnTo>
                      <a:pt x="3961" y="34"/>
                    </a:lnTo>
                    <a:lnTo>
                      <a:pt x="3927" y="68"/>
                    </a:lnTo>
                    <a:lnTo>
                      <a:pt x="3551" y="649"/>
                    </a:lnTo>
                    <a:lnTo>
                      <a:pt x="3175" y="1195"/>
                    </a:lnTo>
                    <a:lnTo>
                      <a:pt x="2732" y="1741"/>
                    </a:lnTo>
                    <a:lnTo>
                      <a:pt x="2288" y="2219"/>
                    </a:lnTo>
                    <a:lnTo>
                      <a:pt x="1810" y="2663"/>
                    </a:lnTo>
                    <a:lnTo>
                      <a:pt x="1264" y="3073"/>
                    </a:lnTo>
                    <a:lnTo>
                      <a:pt x="683" y="3414"/>
                    </a:lnTo>
                    <a:lnTo>
                      <a:pt x="35" y="3721"/>
                    </a:lnTo>
                    <a:lnTo>
                      <a:pt x="0" y="3756"/>
                    </a:lnTo>
                    <a:lnTo>
                      <a:pt x="0" y="3858"/>
                    </a:lnTo>
                    <a:lnTo>
                      <a:pt x="35" y="3892"/>
                    </a:lnTo>
                    <a:lnTo>
                      <a:pt x="103" y="3926"/>
                    </a:lnTo>
                    <a:lnTo>
                      <a:pt x="786" y="3653"/>
                    </a:lnTo>
                    <a:lnTo>
                      <a:pt x="1434" y="3346"/>
                    </a:lnTo>
                    <a:lnTo>
                      <a:pt x="2015" y="2970"/>
                    </a:lnTo>
                    <a:lnTo>
                      <a:pt x="2595" y="2526"/>
                    </a:lnTo>
                    <a:lnTo>
                      <a:pt x="2868" y="2288"/>
                    </a:lnTo>
                    <a:lnTo>
                      <a:pt x="3107" y="2014"/>
                    </a:lnTo>
                    <a:lnTo>
                      <a:pt x="3312" y="1741"/>
                    </a:lnTo>
                    <a:lnTo>
                      <a:pt x="3551" y="1468"/>
                    </a:lnTo>
                    <a:lnTo>
                      <a:pt x="3722" y="1161"/>
                    </a:lnTo>
                    <a:lnTo>
                      <a:pt x="3892" y="854"/>
                    </a:lnTo>
                    <a:lnTo>
                      <a:pt x="4063" y="512"/>
                    </a:lnTo>
                    <a:lnTo>
                      <a:pt x="4165" y="171"/>
                    </a:lnTo>
                    <a:lnTo>
                      <a:pt x="4165" y="68"/>
                    </a:lnTo>
                    <a:lnTo>
                      <a:pt x="4097" y="34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080" bIns="370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6" name="Google Shape;927;p32"/>
              <p:cNvSpPr/>
              <p:nvPr/>
            </p:nvSpPr>
            <p:spPr>
              <a:xfrm rot="745800">
                <a:off x="1147680" y="4412160"/>
                <a:ext cx="50040" cy="6120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61200"/>
                  <a:gd name="textAreaBottom" fmla="*/ 61560 h 61200"/>
                </a:gdLst>
                <a:ahLst/>
                <a:cxnLst/>
                <a:rect l="textAreaLeft" t="textAreaTop" r="textAreaRight" b="textAreaBottom"/>
                <a:pathLst>
                  <a:path w="2663" h="3244">
                    <a:moveTo>
                      <a:pt x="2526" y="0"/>
                    </a:moveTo>
                    <a:lnTo>
                      <a:pt x="2424" y="34"/>
                    </a:lnTo>
                    <a:lnTo>
                      <a:pt x="1912" y="854"/>
                    </a:lnTo>
                    <a:lnTo>
                      <a:pt x="1366" y="1639"/>
                    </a:lnTo>
                    <a:lnTo>
                      <a:pt x="1058" y="2014"/>
                    </a:lnTo>
                    <a:lnTo>
                      <a:pt x="751" y="2390"/>
                    </a:lnTo>
                    <a:lnTo>
                      <a:pt x="410" y="2731"/>
                    </a:lnTo>
                    <a:lnTo>
                      <a:pt x="34" y="3039"/>
                    </a:lnTo>
                    <a:lnTo>
                      <a:pt x="0" y="3073"/>
                    </a:lnTo>
                    <a:lnTo>
                      <a:pt x="0" y="3107"/>
                    </a:lnTo>
                    <a:lnTo>
                      <a:pt x="34" y="3175"/>
                    </a:lnTo>
                    <a:lnTo>
                      <a:pt x="102" y="3243"/>
                    </a:lnTo>
                    <a:lnTo>
                      <a:pt x="137" y="3209"/>
                    </a:lnTo>
                    <a:lnTo>
                      <a:pt x="171" y="3209"/>
                    </a:lnTo>
                    <a:lnTo>
                      <a:pt x="956" y="2561"/>
                    </a:lnTo>
                    <a:lnTo>
                      <a:pt x="1332" y="2219"/>
                    </a:lnTo>
                    <a:lnTo>
                      <a:pt x="1673" y="1844"/>
                    </a:lnTo>
                    <a:lnTo>
                      <a:pt x="1980" y="1468"/>
                    </a:lnTo>
                    <a:lnTo>
                      <a:pt x="2253" y="1058"/>
                    </a:lnTo>
                    <a:lnTo>
                      <a:pt x="2492" y="615"/>
                    </a:lnTo>
                    <a:lnTo>
                      <a:pt x="2663" y="137"/>
                    </a:lnTo>
                    <a:lnTo>
                      <a:pt x="2663" y="68"/>
                    </a:lnTo>
                    <a:lnTo>
                      <a:pt x="259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600" bIns="30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7" name="Google Shape;928;p32"/>
              <p:cNvSpPr/>
              <p:nvPr/>
            </p:nvSpPr>
            <p:spPr>
              <a:xfrm rot="745800">
                <a:off x="1058400" y="4146480"/>
                <a:ext cx="91080" cy="16560"/>
              </a:xfrm>
              <a:custGeom>
                <a:avLst/>
                <a:gdLst>
                  <a:gd name="textAreaLeft" fmla="*/ 0 w 91080"/>
                  <a:gd name="textAreaRight" fmla="*/ 91440 w 91080"/>
                  <a:gd name="textAreaTop" fmla="*/ 0 h 16560"/>
                  <a:gd name="textAreaBottom" fmla="*/ 16920 h 16560"/>
                </a:gdLst>
                <a:ahLst/>
                <a:cxnLst/>
                <a:rect l="textAreaLeft" t="textAreaTop" r="textAreaRight" b="textAreaBottom"/>
                <a:pathLst>
                  <a:path w="4815" h="889">
                    <a:moveTo>
                      <a:pt x="3005" y="0"/>
                    </a:moveTo>
                    <a:lnTo>
                      <a:pt x="2391" y="35"/>
                    </a:lnTo>
                    <a:lnTo>
                      <a:pt x="1776" y="103"/>
                    </a:lnTo>
                    <a:lnTo>
                      <a:pt x="1162" y="239"/>
                    </a:lnTo>
                    <a:lnTo>
                      <a:pt x="581" y="410"/>
                    </a:lnTo>
                    <a:lnTo>
                      <a:pt x="69" y="649"/>
                    </a:lnTo>
                    <a:lnTo>
                      <a:pt x="1" y="683"/>
                    </a:lnTo>
                    <a:lnTo>
                      <a:pt x="1" y="717"/>
                    </a:lnTo>
                    <a:lnTo>
                      <a:pt x="1" y="786"/>
                    </a:lnTo>
                    <a:lnTo>
                      <a:pt x="69" y="854"/>
                    </a:lnTo>
                    <a:lnTo>
                      <a:pt x="103" y="888"/>
                    </a:lnTo>
                    <a:lnTo>
                      <a:pt x="171" y="854"/>
                    </a:lnTo>
                    <a:lnTo>
                      <a:pt x="752" y="649"/>
                    </a:lnTo>
                    <a:lnTo>
                      <a:pt x="1366" y="513"/>
                    </a:lnTo>
                    <a:lnTo>
                      <a:pt x="1981" y="444"/>
                    </a:lnTo>
                    <a:lnTo>
                      <a:pt x="2595" y="410"/>
                    </a:lnTo>
                    <a:lnTo>
                      <a:pt x="3107" y="410"/>
                    </a:lnTo>
                    <a:lnTo>
                      <a:pt x="3654" y="478"/>
                    </a:lnTo>
                    <a:lnTo>
                      <a:pt x="4678" y="649"/>
                    </a:lnTo>
                    <a:lnTo>
                      <a:pt x="4780" y="649"/>
                    </a:lnTo>
                    <a:lnTo>
                      <a:pt x="4814" y="547"/>
                    </a:lnTo>
                    <a:lnTo>
                      <a:pt x="4780" y="478"/>
                    </a:lnTo>
                    <a:lnTo>
                      <a:pt x="4712" y="410"/>
                    </a:lnTo>
                    <a:lnTo>
                      <a:pt x="4439" y="274"/>
                    </a:lnTo>
                    <a:lnTo>
                      <a:pt x="4166" y="171"/>
                    </a:lnTo>
                    <a:lnTo>
                      <a:pt x="3893" y="103"/>
                    </a:lnTo>
                    <a:lnTo>
                      <a:pt x="3585" y="69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280" bIns="8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8" name="Google Shape;929;p32"/>
              <p:cNvSpPr/>
              <p:nvPr/>
            </p:nvSpPr>
            <p:spPr>
              <a:xfrm rot="745800">
                <a:off x="1080000" y="4129920"/>
                <a:ext cx="86400" cy="1908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576" h="1026">
                    <a:moveTo>
                      <a:pt x="1742" y="1"/>
                    </a:moveTo>
                    <a:lnTo>
                      <a:pt x="1161" y="69"/>
                    </a:lnTo>
                    <a:lnTo>
                      <a:pt x="581" y="206"/>
                    </a:lnTo>
                    <a:lnTo>
                      <a:pt x="69" y="377"/>
                    </a:lnTo>
                    <a:lnTo>
                      <a:pt x="35" y="411"/>
                    </a:lnTo>
                    <a:lnTo>
                      <a:pt x="1" y="445"/>
                    </a:lnTo>
                    <a:lnTo>
                      <a:pt x="1" y="547"/>
                    </a:lnTo>
                    <a:lnTo>
                      <a:pt x="69" y="615"/>
                    </a:lnTo>
                    <a:lnTo>
                      <a:pt x="103" y="650"/>
                    </a:lnTo>
                    <a:lnTo>
                      <a:pt x="171" y="650"/>
                    </a:lnTo>
                    <a:lnTo>
                      <a:pt x="683" y="513"/>
                    </a:lnTo>
                    <a:lnTo>
                      <a:pt x="1230" y="445"/>
                    </a:lnTo>
                    <a:lnTo>
                      <a:pt x="1776" y="411"/>
                    </a:lnTo>
                    <a:lnTo>
                      <a:pt x="2288" y="445"/>
                    </a:lnTo>
                    <a:lnTo>
                      <a:pt x="2561" y="479"/>
                    </a:lnTo>
                    <a:lnTo>
                      <a:pt x="2834" y="547"/>
                    </a:lnTo>
                    <a:lnTo>
                      <a:pt x="3346" y="684"/>
                    </a:lnTo>
                    <a:lnTo>
                      <a:pt x="3858" y="854"/>
                    </a:lnTo>
                    <a:lnTo>
                      <a:pt x="4371" y="1025"/>
                    </a:lnTo>
                    <a:lnTo>
                      <a:pt x="4473" y="1025"/>
                    </a:lnTo>
                    <a:lnTo>
                      <a:pt x="4541" y="923"/>
                    </a:lnTo>
                    <a:lnTo>
                      <a:pt x="4575" y="820"/>
                    </a:lnTo>
                    <a:lnTo>
                      <a:pt x="4541" y="786"/>
                    </a:lnTo>
                    <a:lnTo>
                      <a:pt x="4507" y="718"/>
                    </a:lnTo>
                    <a:lnTo>
                      <a:pt x="4268" y="547"/>
                    </a:lnTo>
                    <a:lnTo>
                      <a:pt x="4029" y="411"/>
                    </a:lnTo>
                    <a:lnTo>
                      <a:pt x="3790" y="308"/>
                    </a:lnTo>
                    <a:lnTo>
                      <a:pt x="3517" y="206"/>
                    </a:lnTo>
                    <a:lnTo>
                      <a:pt x="3244" y="103"/>
                    </a:lnTo>
                    <a:lnTo>
                      <a:pt x="2937" y="69"/>
                    </a:lnTo>
                    <a:lnTo>
                      <a:pt x="2356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99" name="Google Shape;930;p32"/>
              <p:cNvSpPr/>
              <p:nvPr/>
            </p:nvSpPr>
            <p:spPr>
              <a:xfrm rot="745800">
                <a:off x="1135800" y="4124520"/>
                <a:ext cx="31320" cy="1188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1880"/>
                  <a:gd name="textAreaBottom" fmla="*/ 12240 h 11880"/>
                </a:gdLst>
                <a:ahLst/>
                <a:cxnLst/>
                <a:rect l="textAreaLeft" t="textAreaTop" r="textAreaRight" b="textAreaBottom"/>
                <a:pathLst>
                  <a:path w="1673" h="650">
                    <a:moveTo>
                      <a:pt x="103" y="1"/>
                    </a:moveTo>
                    <a:lnTo>
                      <a:pt x="68" y="69"/>
                    </a:lnTo>
                    <a:lnTo>
                      <a:pt x="0" y="137"/>
                    </a:lnTo>
                    <a:lnTo>
                      <a:pt x="0" y="240"/>
                    </a:lnTo>
                    <a:lnTo>
                      <a:pt x="0" y="308"/>
                    </a:lnTo>
                    <a:lnTo>
                      <a:pt x="68" y="376"/>
                    </a:lnTo>
                    <a:lnTo>
                      <a:pt x="137" y="410"/>
                    </a:lnTo>
                    <a:lnTo>
                      <a:pt x="854" y="581"/>
                    </a:lnTo>
                    <a:lnTo>
                      <a:pt x="1195" y="649"/>
                    </a:lnTo>
                    <a:lnTo>
                      <a:pt x="1536" y="649"/>
                    </a:lnTo>
                    <a:lnTo>
                      <a:pt x="1605" y="581"/>
                    </a:lnTo>
                    <a:lnTo>
                      <a:pt x="1673" y="513"/>
                    </a:lnTo>
                    <a:lnTo>
                      <a:pt x="1639" y="410"/>
                    </a:lnTo>
                    <a:lnTo>
                      <a:pt x="1605" y="342"/>
                    </a:lnTo>
                    <a:lnTo>
                      <a:pt x="1434" y="274"/>
                    </a:lnTo>
                    <a:lnTo>
                      <a:pt x="1297" y="205"/>
                    </a:lnTo>
                    <a:lnTo>
                      <a:pt x="956" y="103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20" bIns="6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0" name="Google Shape;931;p32"/>
              <p:cNvSpPr/>
              <p:nvPr/>
            </p:nvSpPr>
            <p:spPr>
              <a:xfrm rot="745800">
                <a:off x="917280" y="4246200"/>
                <a:ext cx="61920" cy="102600"/>
              </a:xfrm>
              <a:custGeom>
                <a:avLst/>
                <a:gdLst>
                  <a:gd name="textAreaLeft" fmla="*/ 0 w 61920"/>
                  <a:gd name="textAreaRight" fmla="*/ 62280 w 61920"/>
                  <a:gd name="textAreaTop" fmla="*/ 0 h 102600"/>
                  <a:gd name="textAreaBottom" fmla="*/ 102960 h 102600"/>
                </a:gdLst>
                <a:ahLst/>
                <a:cxnLst/>
                <a:rect l="textAreaLeft" t="textAreaTop" r="textAreaRight" b="textAreaBottom"/>
                <a:pathLst>
                  <a:path w="3279" h="5429">
                    <a:moveTo>
                      <a:pt x="171" y="0"/>
                    </a:moveTo>
                    <a:lnTo>
                      <a:pt x="69" y="35"/>
                    </a:lnTo>
                    <a:lnTo>
                      <a:pt x="35" y="103"/>
                    </a:lnTo>
                    <a:lnTo>
                      <a:pt x="1" y="171"/>
                    </a:lnTo>
                    <a:lnTo>
                      <a:pt x="1" y="274"/>
                    </a:lnTo>
                    <a:lnTo>
                      <a:pt x="206" y="990"/>
                    </a:lnTo>
                    <a:lnTo>
                      <a:pt x="445" y="1742"/>
                    </a:lnTo>
                    <a:lnTo>
                      <a:pt x="752" y="2458"/>
                    </a:lnTo>
                    <a:lnTo>
                      <a:pt x="1093" y="3141"/>
                    </a:lnTo>
                    <a:lnTo>
                      <a:pt x="1537" y="3790"/>
                    </a:lnTo>
                    <a:lnTo>
                      <a:pt x="2015" y="4370"/>
                    </a:lnTo>
                    <a:lnTo>
                      <a:pt x="2254" y="4643"/>
                    </a:lnTo>
                    <a:lnTo>
                      <a:pt x="2527" y="4916"/>
                    </a:lnTo>
                    <a:lnTo>
                      <a:pt x="2834" y="5155"/>
                    </a:lnTo>
                    <a:lnTo>
                      <a:pt x="3142" y="5394"/>
                    </a:lnTo>
                    <a:lnTo>
                      <a:pt x="3210" y="5429"/>
                    </a:lnTo>
                    <a:lnTo>
                      <a:pt x="3244" y="5394"/>
                    </a:lnTo>
                    <a:lnTo>
                      <a:pt x="3278" y="5326"/>
                    </a:lnTo>
                    <a:lnTo>
                      <a:pt x="3244" y="5258"/>
                    </a:lnTo>
                    <a:lnTo>
                      <a:pt x="2766" y="4678"/>
                    </a:lnTo>
                    <a:lnTo>
                      <a:pt x="2322" y="4097"/>
                    </a:lnTo>
                    <a:lnTo>
                      <a:pt x="1878" y="3517"/>
                    </a:lnTo>
                    <a:lnTo>
                      <a:pt x="1503" y="2902"/>
                    </a:lnTo>
                    <a:lnTo>
                      <a:pt x="1161" y="2288"/>
                    </a:lnTo>
                    <a:lnTo>
                      <a:pt x="854" y="1605"/>
                    </a:lnTo>
                    <a:lnTo>
                      <a:pt x="615" y="922"/>
                    </a:lnTo>
                    <a:lnTo>
                      <a:pt x="410" y="171"/>
                    </a:lnTo>
                    <a:lnTo>
                      <a:pt x="376" y="103"/>
                    </a:lnTo>
                    <a:lnTo>
                      <a:pt x="308" y="35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1480" bIns="51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1" name="Google Shape;932;p32"/>
              <p:cNvSpPr/>
              <p:nvPr/>
            </p:nvSpPr>
            <p:spPr>
              <a:xfrm rot="745800">
                <a:off x="935280" y="4266720"/>
                <a:ext cx="48240" cy="63720"/>
              </a:xfrm>
              <a:custGeom>
                <a:avLst/>
                <a:gdLst>
                  <a:gd name="textAreaLeft" fmla="*/ 0 w 48240"/>
                  <a:gd name="textAreaRight" fmla="*/ 48600 w 48240"/>
                  <a:gd name="textAreaTop" fmla="*/ 0 h 63720"/>
                  <a:gd name="textAreaBottom" fmla="*/ 64080 h 63720"/>
                </a:gdLst>
                <a:ahLst/>
                <a:cxnLst/>
                <a:rect l="textAreaLeft" t="textAreaTop" r="textAreaRight" b="textAreaBottom"/>
                <a:pathLst>
                  <a:path w="2562" h="3381">
                    <a:moveTo>
                      <a:pt x="103" y="0"/>
                    </a:moveTo>
                    <a:lnTo>
                      <a:pt x="35" y="34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581" y="990"/>
                    </a:lnTo>
                    <a:lnTo>
                      <a:pt x="1161" y="1810"/>
                    </a:lnTo>
                    <a:lnTo>
                      <a:pt x="1742" y="2595"/>
                    </a:lnTo>
                    <a:lnTo>
                      <a:pt x="2425" y="3346"/>
                    </a:lnTo>
                    <a:lnTo>
                      <a:pt x="2459" y="3380"/>
                    </a:lnTo>
                    <a:lnTo>
                      <a:pt x="2527" y="3346"/>
                    </a:lnTo>
                    <a:lnTo>
                      <a:pt x="2561" y="3312"/>
                    </a:lnTo>
                    <a:lnTo>
                      <a:pt x="2561" y="3244"/>
                    </a:lnTo>
                    <a:lnTo>
                      <a:pt x="2015" y="2424"/>
                    </a:lnTo>
                    <a:lnTo>
                      <a:pt x="1434" y="1605"/>
                    </a:lnTo>
                    <a:lnTo>
                      <a:pt x="820" y="820"/>
                    </a:lnTo>
                    <a:lnTo>
                      <a:pt x="171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2040" bIns="32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2" name="Google Shape;933;p32"/>
              <p:cNvSpPr/>
              <p:nvPr/>
            </p:nvSpPr>
            <p:spPr>
              <a:xfrm rot="745800">
                <a:off x="962280" y="4286160"/>
                <a:ext cx="28080" cy="42480"/>
              </a:xfrm>
              <a:custGeom>
                <a:avLst/>
                <a:gdLst>
                  <a:gd name="textAreaLeft" fmla="*/ 0 w 28080"/>
                  <a:gd name="textAreaRight" fmla="*/ 28440 w 28080"/>
                  <a:gd name="textAreaTop" fmla="*/ 0 h 42480"/>
                  <a:gd name="textAreaBottom" fmla="*/ 42840 h 42480"/>
                </a:gdLst>
                <a:ahLst/>
                <a:cxnLst/>
                <a:rect l="textAreaLeft" t="textAreaTop" r="textAreaRight" b="textAreaBottom"/>
                <a:pathLst>
                  <a:path w="1503" h="2254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37"/>
                    </a:lnTo>
                    <a:lnTo>
                      <a:pt x="1" y="205"/>
                    </a:lnTo>
                    <a:lnTo>
                      <a:pt x="1" y="274"/>
                    </a:lnTo>
                    <a:lnTo>
                      <a:pt x="240" y="820"/>
                    </a:lnTo>
                    <a:lnTo>
                      <a:pt x="513" y="1332"/>
                    </a:lnTo>
                    <a:lnTo>
                      <a:pt x="854" y="1810"/>
                    </a:lnTo>
                    <a:lnTo>
                      <a:pt x="1059" y="2015"/>
                    </a:lnTo>
                    <a:lnTo>
                      <a:pt x="1264" y="2220"/>
                    </a:lnTo>
                    <a:lnTo>
                      <a:pt x="1366" y="2254"/>
                    </a:lnTo>
                    <a:lnTo>
                      <a:pt x="1435" y="2254"/>
                    </a:lnTo>
                    <a:lnTo>
                      <a:pt x="1503" y="2186"/>
                    </a:lnTo>
                    <a:lnTo>
                      <a:pt x="1503" y="2117"/>
                    </a:lnTo>
                    <a:lnTo>
                      <a:pt x="1469" y="2083"/>
                    </a:lnTo>
                    <a:lnTo>
                      <a:pt x="923" y="1093"/>
                    </a:lnTo>
                    <a:lnTo>
                      <a:pt x="615" y="615"/>
                    </a:lnTo>
                    <a:lnTo>
                      <a:pt x="342" y="103"/>
                    </a:lnTo>
                    <a:lnTo>
                      <a:pt x="308" y="35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240" bIns="21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3" name="Google Shape;934;p32"/>
              <p:cNvSpPr/>
              <p:nvPr/>
            </p:nvSpPr>
            <p:spPr>
              <a:xfrm rot="745800">
                <a:off x="904680" y="4295160"/>
                <a:ext cx="61200" cy="78480"/>
              </a:xfrm>
              <a:custGeom>
                <a:avLst/>
                <a:gdLst>
                  <a:gd name="textAreaLeft" fmla="*/ 0 w 61200"/>
                  <a:gd name="textAreaRight" fmla="*/ 61560 w 61200"/>
                  <a:gd name="textAreaTop" fmla="*/ 0 h 78480"/>
                  <a:gd name="textAreaBottom" fmla="*/ 78840 h 78480"/>
                </a:gdLst>
                <a:ahLst/>
                <a:cxnLst/>
                <a:rect l="textAreaLeft" t="textAreaTop" r="textAreaRight" b="textAreaBottom"/>
                <a:pathLst>
                  <a:path w="3245" h="4166">
                    <a:moveTo>
                      <a:pt x="69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308" y="717"/>
                    </a:lnTo>
                    <a:lnTo>
                      <a:pt x="650" y="1264"/>
                    </a:lnTo>
                    <a:lnTo>
                      <a:pt x="991" y="1776"/>
                    </a:lnTo>
                    <a:lnTo>
                      <a:pt x="1366" y="2288"/>
                    </a:lnTo>
                    <a:lnTo>
                      <a:pt x="1742" y="2800"/>
                    </a:lnTo>
                    <a:lnTo>
                      <a:pt x="2186" y="3278"/>
                    </a:lnTo>
                    <a:lnTo>
                      <a:pt x="2630" y="3722"/>
                    </a:lnTo>
                    <a:lnTo>
                      <a:pt x="3108" y="4131"/>
                    </a:lnTo>
                    <a:lnTo>
                      <a:pt x="3176" y="4165"/>
                    </a:lnTo>
                    <a:lnTo>
                      <a:pt x="3210" y="4131"/>
                    </a:lnTo>
                    <a:lnTo>
                      <a:pt x="3244" y="4063"/>
                    </a:lnTo>
                    <a:lnTo>
                      <a:pt x="3210" y="4029"/>
                    </a:lnTo>
                    <a:lnTo>
                      <a:pt x="2357" y="3107"/>
                    </a:lnTo>
                    <a:lnTo>
                      <a:pt x="1571" y="2151"/>
                    </a:lnTo>
                    <a:lnTo>
                      <a:pt x="1196" y="1639"/>
                    </a:lnTo>
                    <a:lnTo>
                      <a:pt x="854" y="1127"/>
                    </a:lnTo>
                    <a:lnTo>
                      <a:pt x="513" y="615"/>
                    </a:lnTo>
                    <a:lnTo>
                      <a:pt x="206" y="35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9240" bIns="39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4" name="Google Shape;935;p32"/>
              <p:cNvSpPr/>
              <p:nvPr/>
            </p:nvSpPr>
            <p:spPr>
              <a:xfrm rot="745800">
                <a:off x="892080" y="4477320"/>
                <a:ext cx="103320" cy="49680"/>
              </a:xfrm>
              <a:custGeom>
                <a:avLst/>
                <a:gdLst>
                  <a:gd name="textAreaLeft" fmla="*/ 0 w 103320"/>
                  <a:gd name="textAreaRight" fmla="*/ 103680 w 10332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5464" h="2630">
                    <a:moveTo>
                      <a:pt x="35" y="0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35" y="137"/>
                    </a:lnTo>
                    <a:lnTo>
                      <a:pt x="615" y="615"/>
                    </a:lnTo>
                    <a:lnTo>
                      <a:pt x="1264" y="1025"/>
                    </a:lnTo>
                    <a:lnTo>
                      <a:pt x="1879" y="1366"/>
                    </a:lnTo>
                    <a:lnTo>
                      <a:pt x="2561" y="1707"/>
                    </a:lnTo>
                    <a:lnTo>
                      <a:pt x="3244" y="1981"/>
                    </a:lnTo>
                    <a:lnTo>
                      <a:pt x="3961" y="2219"/>
                    </a:lnTo>
                    <a:lnTo>
                      <a:pt x="4678" y="2458"/>
                    </a:lnTo>
                    <a:lnTo>
                      <a:pt x="5395" y="2629"/>
                    </a:lnTo>
                    <a:lnTo>
                      <a:pt x="5429" y="2595"/>
                    </a:lnTo>
                    <a:lnTo>
                      <a:pt x="5463" y="2595"/>
                    </a:lnTo>
                    <a:lnTo>
                      <a:pt x="5463" y="2561"/>
                    </a:lnTo>
                    <a:lnTo>
                      <a:pt x="5429" y="2527"/>
                    </a:lnTo>
                    <a:lnTo>
                      <a:pt x="4712" y="2322"/>
                    </a:lnTo>
                    <a:lnTo>
                      <a:pt x="4029" y="2083"/>
                    </a:lnTo>
                    <a:lnTo>
                      <a:pt x="3347" y="1776"/>
                    </a:lnTo>
                    <a:lnTo>
                      <a:pt x="2664" y="1468"/>
                    </a:lnTo>
                    <a:lnTo>
                      <a:pt x="2015" y="1127"/>
                    </a:lnTo>
                    <a:lnTo>
                      <a:pt x="1366" y="786"/>
                    </a:lnTo>
                    <a:lnTo>
                      <a:pt x="752" y="41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5" name="Google Shape;936;p32"/>
              <p:cNvSpPr/>
              <p:nvPr/>
            </p:nvSpPr>
            <p:spPr>
              <a:xfrm rot="745800">
                <a:off x="951840" y="4503960"/>
                <a:ext cx="50040" cy="15120"/>
              </a:xfrm>
              <a:custGeom>
                <a:avLst/>
                <a:gdLst>
                  <a:gd name="textAreaLeft" fmla="*/ 0 w 50040"/>
                  <a:gd name="textAreaRight" fmla="*/ 50400 w 50040"/>
                  <a:gd name="textAreaTop" fmla="*/ 0 h 15120"/>
                  <a:gd name="textAreaBottom" fmla="*/ 15480 h 15120"/>
                </a:gdLst>
                <a:ahLst/>
                <a:cxnLst/>
                <a:rect l="textAreaLeft" t="textAreaTop" r="textAreaRight" b="textAreaBottom"/>
                <a:pathLst>
                  <a:path w="2663" h="820">
                    <a:moveTo>
                      <a:pt x="171" y="1"/>
                    </a:moveTo>
                    <a:lnTo>
                      <a:pt x="102" y="35"/>
                    </a:lnTo>
                    <a:lnTo>
                      <a:pt x="34" y="69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0" y="240"/>
                    </a:lnTo>
                    <a:lnTo>
                      <a:pt x="34" y="274"/>
                    </a:lnTo>
                    <a:lnTo>
                      <a:pt x="68" y="308"/>
                    </a:lnTo>
                    <a:lnTo>
                      <a:pt x="137" y="342"/>
                    </a:lnTo>
                    <a:lnTo>
                      <a:pt x="819" y="444"/>
                    </a:lnTo>
                    <a:lnTo>
                      <a:pt x="1502" y="615"/>
                    </a:lnTo>
                    <a:lnTo>
                      <a:pt x="2048" y="786"/>
                    </a:lnTo>
                    <a:lnTo>
                      <a:pt x="2287" y="820"/>
                    </a:lnTo>
                    <a:lnTo>
                      <a:pt x="2629" y="820"/>
                    </a:lnTo>
                    <a:lnTo>
                      <a:pt x="2663" y="752"/>
                    </a:lnTo>
                    <a:lnTo>
                      <a:pt x="2663" y="718"/>
                    </a:lnTo>
                    <a:lnTo>
                      <a:pt x="2629" y="649"/>
                    </a:lnTo>
                    <a:lnTo>
                      <a:pt x="2526" y="547"/>
                    </a:lnTo>
                    <a:lnTo>
                      <a:pt x="2390" y="444"/>
                    </a:lnTo>
                    <a:lnTo>
                      <a:pt x="2117" y="342"/>
                    </a:lnTo>
                    <a:lnTo>
                      <a:pt x="1809" y="240"/>
                    </a:lnTo>
                    <a:lnTo>
                      <a:pt x="1502" y="171"/>
                    </a:lnTo>
                    <a:lnTo>
                      <a:pt x="854" y="69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560" bIns="7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6" name="Google Shape;937;p32"/>
              <p:cNvSpPr/>
              <p:nvPr/>
            </p:nvSpPr>
            <p:spPr>
              <a:xfrm rot="745800">
                <a:off x="1017000" y="4563000"/>
                <a:ext cx="105120" cy="27000"/>
              </a:xfrm>
              <a:custGeom>
                <a:avLst/>
                <a:gdLst>
                  <a:gd name="textAreaLeft" fmla="*/ 0 w 105120"/>
                  <a:gd name="textAreaRight" fmla="*/ 105480 w 105120"/>
                  <a:gd name="textAreaTop" fmla="*/ 0 h 27000"/>
                  <a:gd name="textAreaBottom" fmla="*/ 27360 h 27000"/>
                </a:gdLst>
                <a:ahLst/>
                <a:cxnLst/>
                <a:rect l="textAreaLeft" t="textAreaTop" r="textAreaRight" b="textAreaBottom"/>
                <a:pathLst>
                  <a:path w="5566" h="1435">
                    <a:moveTo>
                      <a:pt x="69" y="1"/>
                    </a:moveTo>
                    <a:lnTo>
                      <a:pt x="35" y="35"/>
                    </a:lnTo>
                    <a:lnTo>
                      <a:pt x="1" y="137"/>
                    </a:lnTo>
                    <a:lnTo>
                      <a:pt x="35" y="171"/>
                    </a:lnTo>
                    <a:lnTo>
                      <a:pt x="683" y="547"/>
                    </a:lnTo>
                    <a:lnTo>
                      <a:pt x="1332" y="820"/>
                    </a:lnTo>
                    <a:lnTo>
                      <a:pt x="1981" y="1093"/>
                    </a:lnTo>
                    <a:lnTo>
                      <a:pt x="2698" y="1264"/>
                    </a:lnTo>
                    <a:lnTo>
                      <a:pt x="3381" y="1366"/>
                    </a:lnTo>
                    <a:lnTo>
                      <a:pt x="4097" y="1435"/>
                    </a:lnTo>
                    <a:lnTo>
                      <a:pt x="4814" y="1400"/>
                    </a:lnTo>
                    <a:lnTo>
                      <a:pt x="5156" y="1366"/>
                    </a:lnTo>
                    <a:lnTo>
                      <a:pt x="5531" y="1298"/>
                    </a:lnTo>
                    <a:lnTo>
                      <a:pt x="5565" y="1264"/>
                    </a:lnTo>
                    <a:lnTo>
                      <a:pt x="5565" y="1230"/>
                    </a:lnTo>
                    <a:lnTo>
                      <a:pt x="5565" y="1196"/>
                    </a:lnTo>
                    <a:lnTo>
                      <a:pt x="5497" y="1161"/>
                    </a:lnTo>
                    <a:lnTo>
                      <a:pt x="4097" y="1161"/>
                    </a:lnTo>
                    <a:lnTo>
                      <a:pt x="3415" y="1093"/>
                    </a:lnTo>
                    <a:lnTo>
                      <a:pt x="2766" y="991"/>
                    </a:lnTo>
                    <a:lnTo>
                      <a:pt x="2083" y="820"/>
                    </a:lnTo>
                    <a:lnTo>
                      <a:pt x="1435" y="615"/>
                    </a:lnTo>
                    <a:lnTo>
                      <a:pt x="786" y="342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3680" bIns="13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7" name="Google Shape;938;p32"/>
              <p:cNvSpPr/>
              <p:nvPr/>
            </p:nvSpPr>
            <p:spPr>
              <a:xfrm rot="745800">
                <a:off x="1057680" y="4569120"/>
                <a:ext cx="74880" cy="10080"/>
              </a:xfrm>
              <a:custGeom>
                <a:avLst/>
                <a:gdLst>
                  <a:gd name="textAreaLeft" fmla="*/ 0 w 74880"/>
                  <a:gd name="textAreaRight" fmla="*/ 75240 w 74880"/>
                  <a:gd name="textAreaTop" fmla="*/ 0 h 10080"/>
                  <a:gd name="textAreaBottom" fmla="*/ 10440 h 10080"/>
                </a:gdLst>
                <a:ahLst/>
                <a:cxnLst/>
                <a:rect l="textAreaLeft" t="textAreaTop" r="textAreaRight" b="textAreaBottom"/>
                <a:pathLst>
                  <a:path w="3961" h="548">
                    <a:moveTo>
                      <a:pt x="137" y="1"/>
                    </a:moveTo>
                    <a:lnTo>
                      <a:pt x="68" y="35"/>
                    </a:lnTo>
                    <a:lnTo>
                      <a:pt x="34" y="35"/>
                    </a:lnTo>
                    <a:lnTo>
                      <a:pt x="0" y="137"/>
                    </a:lnTo>
                    <a:lnTo>
                      <a:pt x="34" y="240"/>
                    </a:lnTo>
                    <a:lnTo>
                      <a:pt x="68" y="274"/>
                    </a:lnTo>
                    <a:lnTo>
                      <a:pt x="137" y="308"/>
                    </a:lnTo>
                    <a:lnTo>
                      <a:pt x="1059" y="445"/>
                    </a:lnTo>
                    <a:lnTo>
                      <a:pt x="2014" y="513"/>
                    </a:lnTo>
                    <a:lnTo>
                      <a:pt x="2492" y="547"/>
                    </a:lnTo>
                    <a:lnTo>
                      <a:pt x="2970" y="547"/>
                    </a:lnTo>
                    <a:lnTo>
                      <a:pt x="3414" y="513"/>
                    </a:lnTo>
                    <a:lnTo>
                      <a:pt x="3892" y="445"/>
                    </a:lnTo>
                    <a:lnTo>
                      <a:pt x="3926" y="411"/>
                    </a:lnTo>
                    <a:lnTo>
                      <a:pt x="3960" y="342"/>
                    </a:lnTo>
                    <a:lnTo>
                      <a:pt x="3926" y="274"/>
                    </a:lnTo>
                    <a:lnTo>
                      <a:pt x="3858" y="274"/>
                    </a:lnTo>
                    <a:lnTo>
                      <a:pt x="3414" y="206"/>
                    </a:lnTo>
                    <a:lnTo>
                      <a:pt x="2936" y="206"/>
                    </a:lnTo>
                    <a:lnTo>
                      <a:pt x="2014" y="172"/>
                    </a:lnTo>
                    <a:lnTo>
                      <a:pt x="1059" y="10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040" bIns="5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8" name="Google Shape;939;p32"/>
              <p:cNvSpPr/>
              <p:nvPr/>
            </p:nvSpPr>
            <p:spPr>
              <a:xfrm rot="745800">
                <a:off x="1161360" y="4480560"/>
                <a:ext cx="81720" cy="75960"/>
              </a:xfrm>
              <a:custGeom>
                <a:avLst/>
                <a:gdLst>
                  <a:gd name="textAreaLeft" fmla="*/ 0 w 81720"/>
                  <a:gd name="textAreaRight" fmla="*/ 82080 w 8172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337" h="4029">
                    <a:moveTo>
                      <a:pt x="4234" y="0"/>
                    </a:moveTo>
                    <a:lnTo>
                      <a:pt x="4200" y="34"/>
                    </a:lnTo>
                    <a:lnTo>
                      <a:pt x="3756" y="615"/>
                    </a:lnTo>
                    <a:lnTo>
                      <a:pt x="3278" y="1161"/>
                    </a:lnTo>
                    <a:lnTo>
                      <a:pt x="2834" y="1673"/>
                    </a:lnTo>
                    <a:lnTo>
                      <a:pt x="2322" y="2185"/>
                    </a:lnTo>
                    <a:lnTo>
                      <a:pt x="1810" y="2663"/>
                    </a:lnTo>
                    <a:lnTo>
                      <a:pt x="1264" y="3107"/>
                    </a:lnTo>
                    <a:lnTo>
                      <a:pt x="683" y="3482"/>
                    </a:lnTo>
                    <a:lnTo>
                      <a:pt x="35" y="3858"/>
                    </a:lnTo>
                    <a:lnTo>
                      <a:pt x="0" y="3926"/>
                    </a:lnTo>
                    <a:lnTo>
                      <a:pt x="0" y="3994"/>
                    </a:lnTo>
                    <a:lnTo>
                      <a:pt x="35" y="4029"/>
                    </a:lnTo>
                    <a:lnTo>
                      <a:pt x="103" y="4029"/>
                    </a:lnTo>
                    <a:lnTo>
                      <a:pt x="786" y="3687"/>
                    </a:lnTo>
                    <a:lnTo>
                      <a:pt x="1400" y="3312"/>
                    </a:lnTo>
                    <a:lnTo>
                      <a:pt x="2015" y="2902"/>
                    </a:lnTo>
                    <a:lnTo>
                      <a:pt x="2595" y="2424"/>
                    </a:lnTo>
                    <a:lnTo>
                      <a:pt x="3107" y="1912"/>
                    </a:lnTo>
                    <a:lnTo>
                      <a:pt x="3585" y="1366"/>
                    </a:lnTo>
                    <a:lnTo>
                      <a:pt x="3995" y="751"/>
                    </a:lnTo>
                    <a:lnTo>
                      <a:pt x="4166" y="444"/>
                    </a:lnTo>
                    <a:lnTo>
                      <a:pt x="4336" y="103"/>
                    </a:lnTo>
                    <a:lnTo>
                      <a:pt x="4336" y="34"/>
                    </a:lnTo>
                    <a:lnTo>
                      <a:pt x="430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8160" bIns="38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9" name="Google Shape;940;p32"/>
              <p:cNvSpPr/>
              <p:nvPr/>
            </p:nvSpPr>
            <p:spPr>
              <a:xfrm rot="745800">
                <a:off x="1191600" y="4435200"/>
                <a:ext cx="64440" cy="85680"/>
              </a:xfrm>
              <a:custGeom>
                <a:avLst/>
                <a:gdLst>
                  <a:gd name="textAreaLeft" fmla="*/ 0 w 64440"/>
                  <a:gd name="textAreaRight" fmla="*/ 64800 w 64440"/>
                  <a:gd name="textAreaTop" fmla="*/ 0 h 85680"/>
                  <a:gd name="textAreaBottom" fmla="*/ 86040 h 85680"/>
                </a:gdLst>
                <a:ahLst/>
                <a:cxnLst/>
                <a:rect l="textAreaLeft" t="textAreaTop" r="textAreaRight" b="textAreaBottom"/>
                <a:pathLst>
                  <a:path w="3415" h="4542">
                    <a:moveTo>
                      <a:pt x="3210" y="0"/>
                    </a:moveTo>
                    <a:lnTo>
                      <a:pt x="3176" y="35"/>
                    </a:lnTo>
                    <a:lnTo>
                      <a:pt x="3108" y="69"/>
                    </a:lnTo>
                    <a:lnTo>
                      <a:pt x="2800" y="581"/>
                    </a:lnTo>
                    <a:lnTo>
                      <a:pt x="2493" y="1127"/>
                    </a:lnTo>
                    <a:lnTo>
                      <a:pt x="2220" y="1673"/>
                    </a:lnTo>
                    <a:lnTo>
                      <a:pt x="1879" y="2220"/>
                    </a:lnTo>
                    <a:lnTo>
                      <a:pt x="1469" y="2766"/>
                    </a:lnTo>
                    <a:lnTo>
                      <a:pt x="1025" y="3312"/>
                    </a:lnTo>
                    <a:lnTo>
                      <a:pt x="547" y="3824"/>
                    </a:lnTo>
                    <a:lnTo>
                      <a:pt x="35" y="4336"/>
                    </a:lnTo>
                    <a:lnTo>
                      <a:pt x="1" y="4370"/>
                    </a:lnTo>
                    <a:lnTo>
                      <a:pt x="1" y="4404"/>
                    </a:lnTo>
                    <a:lnTo>
                      <a:pt x="35" y="4473"/>
                    </a:lnTo>
                    <a:lnTo>
                      <a:pt x="103" y="4541"/>
                    </a:lnTo>
                    <a:lnTo>
                      <a:pt x="172" y="4541"/>
                    </a:lnTo>
                    <a:lnTo>
                      <a:pt x="206" y="4507"/>
                    </a:lnTo>
                    <a:lnTo>
                      <a:pt x="684" y="4063"/>
                    </a:lnTo>
                    <a:lnTo>
                      <a:pt x="1196" y="3585"/>
                    </a:lnTo>
                    <a:lnTo>
                      <a:pt x="1640" y="3073"/>
                    </a:lnTo>
                    <a:lnTo>
                      <a:pt x="2118" y="2561"/>
                    </a:lnTo>
                    <a:lnTo>
                      <a:pt x="2527" y="2015"/>
                    </a:lnTo>
                    <a:lnTo>
                      <a:pt x="2869" y="1434"/>
                    </a:lnTo>
                    <a:lnTo>
                      <a:pt x="3176" y="820"/>
                    </a:lnTo>
                    <a:lnTo>
                      <a:pt x="3313" y="513"/>
                    </a:lnTo>
                    <a:lnTo>
                      <a:pt x="3381" y="205"/>
                    </a:lnTo>
                    <a:lnTo>
                      <a:pt x="3415" y="137"/>
                    </a:lnTo>
                    <a:lnTo>
                      <a:pt x="3381" y="103"/>
                    </a:lnTo>
                    <a:lnTo>
                      <a:pt x="3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2840" bIns="42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0" name="Google Shape;941;p32"/>
              <p:cNvSpPr/>
              <p:nvPr/>
            </p:nvSpPr>
            <p:spPr>
              <a:xfrm rot="745800">
                <a:off x="1211040" y="4413600"/>
                <a:ext cx="38520" cy="52200"/>
              </a:xfrm>
              <a:custGeom>
                <a:avLst/>
                <a:gdLst>
                  <a:gd name="textAreaLeft" fmla="*/ 0 w 38520"/>
                  <a:gd name="textAreaRight" fmla="*/ 38880 w 38520"/>
                  <a:gd name="textAreaTop" fmla="*/ 0 h 52200"/>
                  <a:gd name="textAreaBottom" fmla="*/ 52560 h 52200"/>
                </a:gdLst>
                <a:ahLst/>
                <a:cxnLst/>
                <a:rect l="textAreaLeft" t="textAreaTop" r="textAreaRight" b="textAreaBottom"/>
                <a:pathLst>
                  <a:path w="2049" h="2767">
                    <a:moveTo>
                      <a:pt x="1878" y="1"/>
                    </a:moveTo>
                    <a:lnTo>
                      <a:pt x="1844" y="69"/>
                    </a:lnTo>
                    <a:lnTo>
                      <a:pt x="1434" y="718"/>
                    </a:lnTo>
                    <a:lnTo>
                      <a:pt x="1025" y="1366"/>
                    </a:lnTo>
                    <a:lnTo>
                      <a:pt x="581" y="1981"/>
                    </a:lnTo>
                    <a:lnTo>
                      <a:pt x="308" y="2254"/>
                    </a:lnTo>
                    <a:lnTo>
                      <a:pt x="34" y="2527"/>
                    </a:lnTo>
                    <a:lnTo>
                      <a:pt x="0" y="2561"/>
                    </a:lnTo>
                    <a:lnTo>
                      <a:pt x="0" y="2629"/>
                    </a:lnTo>
                    <a:lnTo>
                      <a:pt x="34" y="2698"/>
                    </a:lnTo>
                    <a:lnTo>
                      <a:pt x="103" y="2766"/>
                    </a:lnTo>
                    <a:lnTo>
                      <a:pt x="171" y="2766"/>
                    </a:lnTo>
                    <a:lnTo>
                      <a:pt x="205" y="2732"/>
                    </a:lnTo>
                    <a:lnTo>
                      <a:pt x="820" y="2186"/>
                    </a:lnTo>
                    <a:lnTo>
                      <a:pt x="1093" y="1878"/>
                    </a:lnTo>
                    <a:lnTo>
                      <a:pt x="1332" y="1571"/>
                    </a:lnTo>
                    <a:lnTo>
                      <a:pt x="1571" y="1264"/>
                    </a:lnTo>
                    <a:lnTo>
                      <a:pt x="1776" y="923"/>
                    </a:lnTo>
                    <a:lnTo>
                      <a:pt x="1946" y="547"/>
                    </a:lnTo>
                    <a:lnTo>
                      <a:pt x="2049" y="171"/>
                    </a:lnTo>
                    <a:lnTo>
                      <a:pt x="2049" y="6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6280" bIns="26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1" name="Google Shape;942;p32"/>
              <p:cNvSpPr/>
              <p:nvPr/>
            </p:nvSpPr>
            <p:spPr>
              <a:xfrm rot="745800">
                <a:off x="1207800" y="4273920"/>
                <a:ext cx="15840" cy="61920"/>
              </a:xfrm>
              <a:custGeom>
                <a:avLst/>
                <a:gdLst>
                  <a:gd name="textAreaLeft" fmla="*/ 0 w 15840"/>
                  <a:gd name="textAreaRight" fmla="*/ 16200 w 15840"/>
                  <a:gd name="textAreaTop" fmla="*/ 0 h 61920"/>
                  <a:gd name="textAreaBottom" fmla="*/ 62280 h 61920"/>
                </a:gdLst>
                <a:ahLst/>
                <a:cxnLst/>
                <a:rect l="textAreaLeft" t="textAreaTop" r="textAreaRight" b="textAreaBottom"/>
                <a:pathLst>
                  <a:path w="854" h="3279">
                    <a:moveTo>
                      <a:pt x="274" y="1"/>
                    </a:moveTo>
                    <a:lnTo>
                      <a:pt x="205" y="35"/>
                    </a:lnTo>
                    <a:lnTo>
                      <a:pt x="137" y="69"/>
                    </a:lnTo>
                    <a:lnTo>
                      <a:pt x="137" y="172"/>
                    </a:lnTo>
                    <a:lnTo>
                      <a:pt x="376" y="854"/>
                    </a:lnTo>
                    <a:lnTo>
                      <a:pt x="444" y="1196"/>
                    </a:lnTo>
                    <a:lnTo>
                      <a:pt x="478" y="1571"/>
                    </a:lnTo>
                    <a:lnTo>
                      <a:pt x="444" y="1981"/>
                    </a:lnTo>
                    <a:lnTo>
                      <a:pt x="342" y="2357"/>
                    </a:lnTo>
                    <a:lnTo>
                      <a:pt x="205" y="2698"/>
                    </a:lnTo>
                    <a:lnTo>
                      <a:pt x="0" y="3039"/>
                    </a:lnTo>
                    <a:lnTo>
                      <a:pt x="0" y="3108"/>
                    </a:lnTo>
                    <a:lnTo>
                      <a:pt x="0" y="3176"/>
                    </a:lnTo>
                    <a:lnTo>
                      <a:pt x="0" y="3210"/>
                    </a:lnTo>
                    <a:lnTo>
                      <a:pt x="69" y="3244"/>
                    </a:lnTo>
                    <a:lnTo>
                      <a:pt x="103" y="3278"/>
                    </a:lnTo>
                    <a:lnTo>
                      <a:pt x="239" y="3278"/>
                    </a:lnTo>
                    <a:lnTo>
                      <a:pt x="274" y="3210"/>
                    </a:lnTo>
                    <a:lnTo>
                      <a:pt x="513" y="2869"/>
                    </a:lnTo>
                    <a:lnTo>
                      <a:pt x="683" y="2493"/>
                    </a:lnTo>
                    <a:lnTo>
                      <a:pt x="786" y="2083"/>
                    </a:lnTo>
                    <a:lnTo>
                      <a:pt x="854" y="1640"/>
                    </a:lnTo>
                    <a:lnTo>
                      <a:pt x="854" y="1196"/>
                    </a:lnTo>
                    <a:lnTo>
                      <a:pt x="786" y="786"/>
                    </a:lnTo>
                    <a:lnTo>
                      <a:pt x="717" y="581"/>
                    </a:lnTo>
                    <a:lnTo>
                      <a:pt x="615" y="411"/>
                    </a:lnTo>
                    <a:lnTo>
                      <a:pt x="513" y="206"/>
                    </a:lnTo>
                    <a:lnTo>
                      <a:pt x="376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960" bIns="309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2" name="Google Shape;943;p32"/>
              <p:cNvSpPr/>
              <p:nvPr/>
            </p:nvSpPr>
            <p:spPr>
              <a:xfrm rot="745800">
                <a:off x="1223640" y="4227120"/>
                <a:ext cx="26280" cy="92880"/>
              </a:xfrm>
              <a:custGeom>
                <a:avLst/>
                <a:gdLst>
                  <a:gd name="textAreaLeft" fmla="*/ 0 w 26280"/>
                  <a:gd name="textAreaRight" fmla="*/ 26640 w 26280"/>
                  <a:gd name="textAreaTop" fmla="*/ 0 h 92880"/>
                  <a:gd name="textAreaBottom" fmla="*/ 93240 h 92880"/>
                </a:gdLst>
                <a:ahLst/>
                <a:cxnLst/>
                <a:rect l="textAreaLeft" t="textAreaTop" r="textAreaRight" b="textAreaBottom"/>
                <a:pathLst>
                  <a:path w="1401" h="4917">
                    <a:moveTo>
                      <a:pt x="69" y="0"/>
                    </a:moveTo>
                    <a:lnTo>
                      <a:pt x="0" y="34"/>
                    </a:lnTo>
                    <a:lnTo>
                      <a:pt x="0" y="137"/>
                    </a:lnTo>
                    <a:lnTo>
                      <a:pt x="410" y="1263"/>
                    </a:lnTo>
                    <a:lnTo>
                      <a:pt x="581" y="1809"/>
                    </a:lnTo>
                    <a:lnTo>
                      <a:pt x="717" y="2390"/>
                    </a:lnTo>
                    <a:lnTo>
                      <a:pt x="854" y="2936"/>
                    </a:lnTo>
                    <a:lnTo>
                      <a:pt x="922" y="3516"/>
                    </a:lnTo>
                    <a:lnTo>
                      <a:pt x="922" y="4097"/>
                    </a:lnTo>
                    <a:lnTo>
                      <a:pt x="888" y="4745"/>
                    </a:lnTo>
                    <a:lnTo>
                      <a:pt x="888" y="4780"/>
                    </a:lnTo>
                    <a:lnTo>
                      <a:pt x="922" y="4848"/>
                    </a:lnTo>
                    <a:lnTo>
                      <a:pt x="1059" y="4916"/>
                    </a:lnTo>
                    <a:lnTo>
                      <a:pt x="1093" y="4916"/>
                    </a:lnTo>
                    <a:lnTo>
                      <a:pt x="1161" y="4882"/>
                    </a:lnTo>
                    <a:lnTo>
                      <a:pt x="1229" y="4848"/>
                    </a:lnTo>
                    <a:lnTo>
                      <a:pt x="1229" y="4780"/>
                    </a:lnTo>
                    <a:lnTo>
                      <a:pt x="1366" y="4199"/>
                    </a:lnTo>
                    <a:lnTo>
                      <a:pt x="1400" y="3551"/>
                    </a:lnTo>
                    <a:lnTo>
                      <a:pt x="1400" y="2902"/>
                    </a:lnTo>
                    <a:lnTo>
                      <a:pt x="1332" y="2253"/>
                    </a:lnTo>
                    <a:lnTo>
                      <a:pt x="1263" y="1946"/>
                    </a:lnTo>
                    <a:lnTo>
                      <a:pt x="1161" y="1639"/>
                    </a:lnTo>
                    <a:lnTo>
                      <a:pt x="1059" y="1332"/>
                    </a:lnTo>
                    <a:lnTo>
                      <a:pt x="922" y="1058"/>
                    </a:lnTo>
                    <a:lnTo>
                      <a:pt x="786" y="751"/>
                    </a:lnTo>
                    <a:lnTo>
                      <a:pt x="615" y="512"/>
                    </a:lnTo>
                    <a:lnTo>
                      <a:pt x="444" y="239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440" bIns="46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3" name="Google Shape;944;p32"/>
              <p:cNvSpPr/>
              <p:nvPr/>
            </p:nvSpPr>
            <p:spPr>
              <a:xfrm rot="745800">
                <a:off x="1236600" y="4225680"/>
                <a:ext cx="39960" cy="8820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88200"/>
                  <a:gd name="textAreaBottom" fmla="*/ 88560 h 88200"/>
                </a:gdLst>
                <a:ahLst/>
                <a:cxnLst/>
                <a:rect l="textAreaLeft" t="textAreaTop" r="textAreaRight" b="textAreaBottom"/>
                <a:pathLst>
                  <a:path w="2118" h="4678">
                    <a:moveTo>
                      <a:pt x="103" y="1"/>
                    </a:moveTo>
                    <a:lnTo>
                      <a:pt x="35" y="69"/>
                    </a:lnTo>
                    <a:lnTo>
                      <a:pt x="1" y="103"/>
                    </a:lnTo>
                    <a:lnTo>
                      <a:pt x="1" y="172"/>
                    </a:lnTo>
                    <a:lnTo>
                      <a:pt x="35" y="240"/>
                    </a:lnTo>
                    <a:lnTo>
                      <a:pt x="684" y="1196"/>
                    </a:lnTo>
                    <a:lnTo>
                      <a:pt x="1025" y="1708"/>
                    </a:lnTo>
                    <a:lnTo>
                      <a:pt x="1332" y="2288"/>
                    </a:lnTo>
                    <a:lnTo>
                      <a:pt x="1469" y="2561"/>
                    </a:lnTo>
                    <a:lnTo>
                      <a:pt x="1571" y="2834"/>
                    </a:lnTo>
                    <a:lnTo>
                      <a:pt x="1674" y="3142"/>
                    </a:lnTo>
                    <a:lnTo>
                      <a:pt x="1708" y="3415"/>
                    </a:lnTo>
                    <a:lnTo>
                      <a:pt x="1742" y="3722"/>
                    </a:lnTo>
                    <a:lnTo>
                      <a:pt x="1708" y="3995"/>
                    </a:lnTo>
                    <a:lnTo>
                      <a:pt x="1640" y="4268"/>
                    </a:lnTo>
                    <a:lnTo>
                      <a:pt x="1537" y="4541"/>
                    </a:lnTo>
                    <a:lnTo>
                      <a:pt x="1537" y="4610"/>
                    </a:lnTo>
                    <a:lnTo>
                      <a:pt x="1537" y="4644"/>
                    </a:lnTo>
                    <a:lnTo>
                      <a:pt x="1605" y="4678"/>
                    </a:lnTo>
                    <a:lnTo>
                      <a:pt x="1640" y="4644"/>
                    </a:lnTo>
                    <a:lnTo>
                      <a:pt x="1844" y="4405"/>
                    </a:lnTo>
                    <a:lnTo>
                      <a:pt x="2015" y="4132"/>
                    </a:lnTo>
                    <a:lnTo>
                      <a:pt x="2083" y="3824"/>
                    </a:lnTo>
                    <a:lnTo>
                      <a:pt x="2117" y="3517"/>
                    </a:lnTo>
                    <a:lnTo>
                      <a:pt x="2117" y="3210"/>
                    </a:lnTo>
                    <a:lnTo>
                      <a:pt x="2083" y="2869"/>
                    </a:lnTo>
                    <a:lnTo>
                      <a:pt x="1981" y="2527"/>
                    </a:lnTo>
                    <a:lnTo>
                      <a:pt x="1879" y="2220"/>
                    </a:lnTo>
                    <a:lnTo>
                      <a:pt x="1708" y="1878"/>
                    </a:lnTo>
                    <a:lnTo>
                      <a:pt x="1537" y="1571"/>
                    </a:lnTo>
                    <a:lnTo>
                      <a:pt x="1162" y="957"/>
                    </a:lnTo>
                    <a:lnTo>
                      <a:pt x="752" y="445"/>
                    </a:lnTo>
                    <a:lnTo>
                      <a:pt x="342" y="35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4280" bIns="442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4" name="Google Shape;945;p32"/>
              <p:cNvSpPr/>
              <p:nvPr/>
            </p:nvSpPr>
            <p:spPr>
              <a:xfrm rot="745800">
                <a:off x="1183320" y="4144320"/>
                <a:ext cx="52200" cy="36000"/>
              </a:xfrm>
              <a:custGeom>
                <a:avLst/>
                <a:gdLst>
                  <a:gd name="textAreaLeft" fmla="*/ 0 w 52200"/>
                  <a:gd name="textAreaRight" fmla="*/ 52560 w 52200"/>
                  <a:gd name="textAreaTop" fmla="*/ 0 h 36000"/>
                  <a:gd name="textAreaBottom" fmla="*/ 36360 h 36000"/>
                </a:gdLst>
                <a:ahLst/>
                <a:cxnLst/>
                <a:rect l="textAreaLeft" t="textAreaTop" r="textAreaRight" b="textAreaBottom"/>
                <a:pathLst>
                  <a:path w="2766" h="1912">
                    <a:moveTo>
                      <a:pt x="103" y="0"/>
                    </a:moveTo>
                    <a:lnTo>
                      <a:pt x="1" y="68"/>
                    </a:lnTo>
                    <a:lnTo>
                      <a:pt x="1" y="171"/>
                    </a:lnTo>
                    <a:lnTo>
                      <a:pt x="1" y="205"/>
                    </a:lnTo>
                    <a:lnTo>
                      <a:pt x="35" y="239"/>
                    </a:lnTo>
                    <a:lnTo>
                      <a:pt x="1264" y="1127"/>
                    </a:lnTo>
                    <a:lnTo>
                      <a:pt x="1912" y="1536"/>
                    </a:lnTo>
                    <a:lnTo>
                      <a:pt x="2561" y="1912"/>
                    </a:lnTo>
                    <a:lnTo>
                      <a:pt x="2664" y="1912"/>
                    </a:lnTo>
                    <a:lnTo>
                      <a:pt x="2732" y="1878"/>
                    </a:lnTo>
                    <a:lnTo>
                      <a:pt x="2766" y="1775"/>
                    </a:lnTo>
                    <a:lnTo>
                      <a:pt x="2732" y="1707"/>
                    </a:lnTo>
                    <a:lnTo>
                      <a:pt x="2698" y="1673"/>
                    </a:lnTo>
                    <a:lnTo>
                      <a:pt x="2117" y="1229"/>
                    </a:lnTo>
                    <a:lnTo>
                      <a:pt x="1469" y="785"/>
                    </a:lnTo>
                    <a:lnTo>
                      <a:pt x="205" y="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000" bIns="18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5" name="Google Shape;946;p32"/>
              <p:cNvSpPr/>
              <p:nvPr/>
            </p:nvSpPr>
            <p:spPr>
              <a:xfrm rot="745800">
                <a:off x="401400" y="3990600"/>
                <a:ext cx="80640" cy="148680"/>
              </a:xfrm>
              <a:custGeom>
                <a:avLst/>
                <a:gdLst>
                  <a:gd name="textAreaLeft" fmla="*/ 0 w 80640"/>
                  <a:gd name="textAreaRight" fmla="*/ 81000 w 80640"/>
                  <a:gd name="textAreaTop" fmla="*/ 0 h 148680"/>
                  <a:gd name="textAreaBottom" fmla="*/ 149040 h 148680"/>
                </a:gdLst>
                <a:ahLst/>
                <a:cxnLst/>
                <a:rect l="textAreaLeft" t="textAreaTop" r="textAreaRight" b="textAreaBottom"/>
                <a:pathLst>
                  <a:path w="4268" h="7854">
                    <a:moveTo>
                      <a:pt x="103" y="1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0" y="172"/>
                    </a:lnTo>
                    <a:lnTo>
                      <a:pt x="103" y="718"/>
                    </a:lnTo>
                    <a:lnTo>
                      <a:pt x="239" y="1230"/>
                    </a:lnTo>
                    <a:lnTo>
                      <a:pt x="376" y="1776"/>
                    </a:lnTo>
                    <a:lnTo>
                      <a:pt x="546" y="2288"/>
                    </a:lnTo>
                    <a:lnTo>
                      <a:pt x="751" y="2835"/>
                    </a:lnTo>
                    <a:lnTo>
                      <a:pt x="956" y="3347"/>
                    </a:lnTo>
                    <a:lnTo>
                      <a:pt x="1195" y="3859"/>
                    </a:lnTo>
                    <a:lnTo>
                      <a:pt x="1468" y="4337"/>
                    </a:lnTo>
                    <a:lnTo>
                      <a:pt x="1741" y="4849"/>
                    </a:lnTo>
                    <a:lnTo>
                      <a:pt x="2014" y="5327"/>
                    </a:lnTo>
                    <a:lnTo>
                      <a:pt x="2322" y="5771"/>
                    </a:lnTo>
                    <a:lnTo>
                      <a:pt x="2663" y="6214"/>
                    </a:lnTo>
                    <a:lnTo>
                      <a:pt x="3004" y="6658"/>
                    </a:lnTo>
                    <a:lnTo>
                      <a:pt x="3380" y="7068"/>
                    </a:lnTo>
                    <a:lnTo>
                      <a:pt x="3756" y="7478"/>
                    </a:lnTo>
                    <a:lnTo>
                      <a:pt x="4165" y="7853"/>
                    </a:lnTo>
                    <a:lnTo>
                      <a:pt x="4234" y="7853"/>
                    </a:lnTo>
                    <a:lnTo>
                      <a:pt x="4268" y="7819"/>
                    </a:lnTo>
                    <a:lnTo>
                      <a:pt x="4268" y="7751"/>
                    </a:lnTo>
                    <a:lnTo>
                      <a:pt x="3585" y="6863"/>
                    </a:lnTo>
                    <a:lnTo>
                      <a:pt x="3004" y="5941"/>
                    </a:lnTo>
                    <a:lnTo>
                      <a:pt x="2424" y="5054"/>
                    </a:lnTo>
                    <a:lnTo>
                      <a:pt x="1912" y="4132"/>
                    </a:lnTo>
                    <a:lnTo>
                      <a:pt x="1434" y="3176"/>
                    </a:lnTo>
                    <a:lnTo>
                      <a:pt x="990" y="2186"/>
                    </a:lnTo>
                    <a:lnTo>
                      <a:pt x="615" y="1162"/>
                    </a:lnTo>
                    <a:lnTo>
                      <a:pt x="273" y="103"/>
                    </a:lnTo>
                    <a:lnTo>
                      <a:pt x="239" y="35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6" name="Google Shape;947;p32"/>
              <p:cNvSpPr/>
              <p:nvPr/>
            </p:nvSpPr>
            <p:spPr>
              <a:xfrm rot="745800">
                <a:off x="419040" y="4109040"/>
                <a:ext cx="54720" cy="60480"/>
              </a:xfrm>
              <a:custGeom>
                <a:avLst/>
                <a:gdLst>
                  <a:gd name="textAreaLeft" fmla="*/ 0 w 54720"/>
                  <a:gd name="textAreaRight" fmla="*/ 55080 w 547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2903" h="3211">
                    <a:moveTo>
                      <a:pt x="103" y="1"/>
                    </a:moveTo>
                    <a:lnTo>
                      <a:pt x="34" y="35"/>
                    </a:lnTo>
                    <a:lnTo>
                      <a:pt x="0" y="69"/>
                    </a:lnTo>
                    <a:lnTo>
                      <a:pt x="0" y="137"/>
                    </a:lnTo>
                    <a:lnTo>
                      <a:pt x="239" y="581"/>
                    </a:lnTo>
                    <a:lnTo>
                      <a:pt x="547" y="991"/>
                    </a:lnTo>
                    <a:lnTo>
                      <a:pt x="888" y="1401"/>
                    </a:lnTo>
                    <a:lnTo>
                      <a:pt x="1229" y="1810"/>
                    </a:lnTo>
                    <a:lnTo>
                      <a:pt x="1605" y="2186"/>
                    </a:lnTo>
                    <a:lnTo>
                      <a:pt x="1980" y="2561"/>
                    </a:lnTo>
                    <a:lnTo>
                      <a:pt x="2766" y="3210"/>
                    </a:lnTo>
                    <a:lnTo>
                      <a:pt x="2834" y="3210"/>
                    </a:lnTo>
                    <a:lnTo>
                      <a:pt x="2902" y="3176"/>
                    </a:lnTo>
                    <a:lnTo>
                      <a:pt x="2902" y="3142"/>
                    </a:lnTo>
                    <a:lnTo>
                      <a:pt x="2902" y="3074"/>
                    </a:lnTo>
                    <a:lnTo>
                      <a:pt x="2254" y="2288"/>
                    </a:lnTo>
                    <a:lnTo>
                      <a:pt x="1571" y="1503"/>
                    </a:lnTo>
                    <a:lnTo>
                      <a:pt x="888" y="718"/>
                    </a:lnTo>
                    <a:lnTo>
                      <a:pt x="512" y="376"/>
                    </a:lnTo>
                    <a:lnTo>
                      <a:pt x="137" y="3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0240" bIns="302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7" name="Google Shape;948;p32"/>
              <p:cNvSpPr/>
              <p:nvPr/>
            </p:nvSpPr>
            <p:spPr>
              <a:xfrm rot="745800">
                <a:off x="620640" y="4258800"/>
                <a:ext cx="115560" cy="41040"/>
              </a:xfrm>
              <a:custGeom>
                <a:avLst/>
                <a:gdLst>
                  <a:gd name="textAreaLeft" fmla="*/ 0 w 115560"/>
                  <a:gd name="textAreaRight" fmla="*/ 115920 w 115560"/>
                  <a:gd name="textAreaTop" fmla="*/ 0 h 41040"/>
                  <a:gd name="textAreaBottom" fmla="*/ 41400 h 41040"/>
                </a:gdLst>
                <a:ahLst/>
                <a:cxnLst/>
                <a:rect l="textAreaLeft" t="textAreaTop" r="textAreaRight" b="textAreaBottom"/>
                <a:pathLst>
                  <a:path w="6112" h="2186">
                    <a:moveTo>
                      <a:pt x="6043" y="1"/>
                    </a:moveTo>
                    <a:lnTo>
                      <a:pt x="5975" y="35"/>
                    </a:lnTo>
                    <a:lnTo>
                      <a:pt x="5258" y="479"/>
                    </a:lnTo>
                    <a:lnTo>
                      <a:pt x="4575" y="888"/>
                    </a:lnTo>
                    <a:lnTo>
                      <a:pt x="3892" y="1230"/>
                    </a:lnTo>
                    <a:lnTo>
                      <a:pt x="3175" y="1537"/>
                    </a:lnTo>
                    <a:lnTo>
                      <a:pt x="2458" y="1776"/>
                    </a:lnTo>
                    <a:lnTo>
                      <a:pt x="1673" y="1947"/>
                    </a:lnTo>
                    <a:lnTo>
                      <a:pt x="888" y="2015"/>
                    </a:lnTo>
                    <a:lnTo>
                      <a:pt x="478" y="2049"/>
                    </a:lnTo>
                    <a:lnTo>
                      <a:pt x="0" y="2049"/>
                    </a:lnTo>
                    <a:lnTo>
                      <a:pt x="0" y="2117"/>
                    </a:lnTo>
                    <a:lnTo>
                      <a:pt x="0" y="2152"/>
                    </a:lnTo>
                    <a:lnTo>
                      <a:pt x="34" y="2186"/>
                    </a:lnTo>
                    <a:lnTo>
                      <a:pt x="854" y="2186"/>
                    </a:lnTo>
                    <a:lnTo>
                      <a:pt x="1673" y="2117"/>
                    </a:lnTo>
                    <a:lnTo>
                      <a:pt x="2458" y="1981"/>
                    </a:lnTo>
                    <a:lnTo>
                      <a:pt x="3278" y="1776"/>
                    </a:lnTo>
                    <a:lnTo>
                      <a:pt x="3653" y="1674"/>
                    </a:lnTo>
                    <a:lnTo>
                      <a:pt x="4029" y="1503"/>
                    </a:lnTo>
                    <a:lnTo>
                      <a:pt x="4404" y="1332"/>
                    </a:lnTo>
                    <a:lnTo>
                      <a:pt x="4780" y="1161"/>
                    </a:lnTo>
                    <a:lnTo>
                      <a:pt x="5121" y="957"/>
                    </a:lnTo>
                    <a:lnTo>
                      <a:pt x="5463" y="718"/>
                    </a:lnTo>
                    <a:lnTo>
                      <a:pt x="5770" y="479"/>
                    </a:lnTo>
                    <a:lnTo>
                      <a:pt x="6077" y="206"/>
                    </a:lnTo>
                    <a:lnTo>
                      <a:pt x="6111" y="137"/>
                    </a:lnTo>
                    <a:lnTo>
                      <a:pt x="6077" y="69"/>
                    </a:lnTo>
                    <a:lnTo>
                      <a:pt x="6043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8" name="Google Shape;949;p32"/>
              <p:cNvSpPr/>
              <p:nvPr/>
            </p:nvSpPr>
            <p:spPr>
              <a:xfrm rot="745800">
                <a:off x="662760" y="4234680"/>
                <a:ext cx="104400" cy="59400"/>
              </a:xfrm>
              <a:custGeom>
                <a:avLst/>
                <a:gdLst>
                  <a:gd name="textAreaLeft" fmla="*/ 0 w 104400"/>
                  <a:gd name="textAreaRight" fmla="*/ 104760 w 104400"/>
                  <a:gd name="textAreaTop" fmla="*/ 0 h 59400"/>
                  <a:gd name="textAreaBottom" fmla="*/ 59760 h 59400"/>
                </a:gdLst>
                <a:ahLst/>
                <a:cxnLst/>
                <a:rect l="textAreaLeft" t="textAreaTop" r="textAreaRight" b="textAreaBottom"/>
                <a:pathLst>
                  <a:path w="5532" h="3142">
                    <a:moveTo>
                      <a:pt x="5395" y="1"/>
                    </a:moveTo>
                    <a:lnTo>
                      <a:pt x="4814" y="513"/>
                    </a:lnTo>
                    <a:lnTo>
                      <a:pt x="4200" y="957"/>
                    </a:lnTo>
                    <a:lnTo>
                      <a:pt x="3585" y="1401"/>
                    </a:lnTo>
                    <a:lnTo>
                      <a:pt x="2937" y="1776"/>
                    </a:lnTo>
                    <a:lnTo>
                      <a:pt x="2288" y="2118"/>
                    </a:lnTo>
                    <a:lnTo>
                      <a:pt x="1605" y="2425"/>
                    </a:lnTo>
                    <a:lnTo>
                      <a:pt x="888" y="2664"/>
                    </a:lnTo>
                    <a:lnTo>
                      <a:pt x="103" y="2834"/>
                    </a:lnTo>
                    <a:lnTo>
                      <a:pt x="69" y="2869"/>
                    </a:lnTo>
                    <a:lnTo>
                      <a:pt x="0" y="2903"/>
                    </a:lnTo>
                    <a:lnTo>
                      <a:pt x="0" y="3005"/>
                    </a:lnTo>
                    <a:lnTo>
                      <a:pt x="69" y="3108"/>
                    </a:lnTo>
                    <a:lnTo>
                      <a:pt x="103" y="3142"/>
                    </a:lnTo>
                    <a:lnTo>
                      <a:pt x="171" y="3142"/>
                    </a:lnTo>
                    <a:lnTo>
                      <a:pt x="956" y="2971"/>
                    </a:lnTo>
                    <a:lnTo>
                      <a:pt x="1707" y="2732"/>
                    </a:lnTo>
                    <a:lnTo>
                      <a:pt x="2424" y="2459"/>
                    </a:lnTo>
                    <a:lnTo>
                      <a:pt x="3141" y="2118"/>
                    </a:lnTo>
                    <a:lnTo>
                      <a:pt x="3824" y="1708"/>
                    </a:lnTo>
                    <a:lnTo>
                      <a:pt x="4439" y="1230"/>
                    </a:lnTo>
                    <a:lnTo>
                      <a:pt x="4712" y="991"/>
                    </a:lnTo>
                    <a:lnTo>
                      <a:pt x="5019" y="718"/>
                    </a:lnTo>
                    <a:lnTo>
                      <a:pt x="5258" y="411"/>
                    </a:lnTo>
                    <a:lnTo>
                      <a:pt x="5531" y="103"/>
                    </a:lnTo>
                    <a:lnTo>
                      <a:pt x="5531" y="69"/>
                    </a:lnTo>
                    <a:lnTo>
                      <a:pt x="54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880" bIns="29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9" name="Google Shape;950;p32"/>
              <p:cNvSpPr/>
              <p:nvPr/>
            </p:nvSpPr>
            <p:spPr>
              <a:xfrm rot="745800">
                <a:off x="785520" y="4242240"/>
                <a:ext cx="17280" cy="1764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7640"/>
                  <a:gd name="textAreaBottom" fmla="*/ 18000 h 17640"/>
                </a:gdLst>
                <a:ahLst/>
                <a:cxnLst/>
                <a:rect l="textAreaLeft" t="textAreaTop" r="textAreaRight" b="textAreaBottom"/>
                <a:pathLst>
                  <a:path w="923" h="957">
                    <a:moveTo>
                      <a:pt x="786" y="1"/>
                    </a:moveTo>
                    <a:lnTo>
                      <a:pt x="752" y="35"/>
                    </a:lnTo>
                    <a:lnTo>
                      <a:pt x="581" y="172"/>
                    </a:lnTo>
                    <a:lnTo>
                      <a:pt x="479" y="342"/>
                    </a:lnTo>
                    <a:lnTo>
                      <a:pt x="308" y="513"/>
                    </a:lnTo>
                    <a:lnTo>
                      <a:pt x="103" y="650"/>
                    </a:lnTo>
                    <a:lnTo>
                      <a:pt x="35" y="684"/>
                    </a:lnTo>
                    <a:lnTo>
                      <a:pt x="1" y="752"/>
                    </a:lnTo>
                    <a:lnTo>
                      <a:pt x="1" y="820"/>
                    </a:lnTo>
                    <a:lnTo>
                      <a:pt x="35" y="854"/>
                    </a:lnTo>
                    <a:lnTo>
                      <a:pt x="69" y="923"/>
                    </a:lnTo>
                    <a:lnTo>
                      <a:pt x="103" y="957"/>
                    </a:lnTo>
                    <a:lnTo>
                      <a:pt x="240" y="957"/>
                    </a:lnTo>
                    <a:lnTo>
                      <a:pt x="479" y="786"/>
                    </a:lnTo>
                    <a:lnTo>
                      <a:pt x="718" y="615"/>
                    </a:lnTo>
                    <a:lnTo>
                      <a:pt x="820" y="479"/>
                    </a:lnTo>
                    <a:lnTo>
                      <a:pt x="889" y="376"/>
                    </a:lnTo>
                    <a:lnTo>
                      <a:pt x="923" y="240"/>
                    </a:lnTo>
                    <a:lnTo>
                      <a:pt x="923" y="103"/>
                    </a:lnTo>
                    <a:lnTo>
                      <a:pt x="889" y="35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000" bIns="9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0" name="Google Shape;951;p32"/>
              <p:cNvSpPr/>
              <p:nvPr/>
            </p:nvSpPr>
            <p:spPr>
              <a:xfrm rot="745800">
                <a:off x="755640" y="4221000"/>
                <a:ext cx="17280" cy="19080"/>
              </a:xfrm>
              <a:custGeom>
                <a:avLst/>
                <a:gdLst>
                  <a:gd name="textAreaLeft" fmla="*/ 0 w 17280"/>
                  <a:gd name="textAreaRight" fmla="*/ 17640 w 1728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923" h="1026">
                    <a:moveTo>
                      <a:pt x="718" y="1"/>
                    </a:moveTo>
                    <a:lnTo>
                      <a:pt x="649" y="35"/>
                    </a:lnTo>
                    <a:lnTo>
                      <a:pt x="513" y="172"/>
                    </a:lnTo>
                    <a:lnTo>
                      <a:pt x="410" y="308"/>
                    </a:lnTo>
                    <a:lnTo>
                      <a:pt x="274" y="445"/>
                    </a:lnTo>
                    <a:lnTo>
                      <a:pt x="137" y="581"/>
                    </a:lnTo>
                    <a:lnTo>
                      <a:pt x="69" y="650"/>
                    </a:lnTo>
                    <a:lnTo>
                      <a:pt x="1" y="718"/>
                    </a:lnTo>
                    <a:lnTo>
                      <a:pt x="1" y="820"/>
                    </a:lnTo>
                    <a:lnTo>
                      <a:pt x="35" y="889"/>
                    </a:lnTo>
                    <a:lnTo>
                      <a:pt x="103" y="957"/>
                    </a:lnTo>
                    <a:lnTo>
                      <a:pt x="171" y="991"/>
                    </a:lnTo>
                    <a:lnTo>
                      <a:pt x="240" y="1025"/>
                    </a:lnTo>
                    <a:lnTo>
                      <a:pt x="342" y="991"/>
                    </a:lnTo>
                    <a:lnTo>
                      <a:pt x="547" y="820"/>
                    </a:lnTo>
                    <a:lnTo>
                      <a:pt x="752" y="650"/>
                    </a:lnTo>
                    <a:lnTo>
                      <a:pt x="820" y="513"/>
                    </a:lnTo>
                    <a:lnTo>
                      <a:pt x="888" y="411"/>
                    </a:lnTo>
                    <a:lnTo>
                      <a:pt x="922" y="274"/>
                    </a:lnTo>
                    <a:lnTo>
                      <a:pt x="922" y="137"/>
                    </a:lnTo>
                    <a:lnTo>
                      <a:pt x="888" y="69"/>
                    </a:lnTo>
                    <a:lnTo>
                      <a:pt x="820" y="35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1" name="Google Shape;952;p32"/>
              <p:cNvSpPr/>
              <p:nvPr/>
            </p:nvSpPr>
            <p:spPr>
              <a:xfrm rot="745800">
                <a:off x="635760" y="3743640"/>
                <a:ext cx="70200" cy="1332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13320"/>
                  <a:gd name="textAreaBottom" fmla="*/ 13680 h 13320"/>
                </a:gdLst>
                <a:ahLst/>
                <a:cxnLst/>
                <a:rect l="textAreaLeft" t="textAreaTop" r="textAreaRight" b="textAreaBottom"/>
                <a:pathLst>
                  <a:path w="3723" h="718">
                    <a:moveTo>
                      <a:pt x="1981" y="1"/>
                    </a:moveTo>
                    <a:lnTo>
                      <a:pt x="1537" y="35"/>
                    </a:lnTo>
                    <a:lnTo>
                      <a:pt x="1093" y="69"/>
                    </a:lnTo>
                    <a:lnTo>
                      <a:pt x="650" y="137"/>
                    </a:lnTo>
                    <a:lnTo>
                      <a:pt x="206" y="240"/>
                    </a:lnTo>
                    <a:lnTo>
                      <a:pt x="103" y="274"/>
                    </a:lnTo>
                    <a:lnTo>
                      <a:pt x="35" y="342"/>
                    </a:lnTo>
                    <a:lnTo>
                      <a:pt x="1" y="444"/>
                    </a:lnTo>
                    <a:lnTo>
                      <a:pt x="1" y="513"/>
                    </a:lnTo>
                    <a:lnTo>
                      <a:pt x="35" y="615"/>
                    </a:lnTo>
                    <a:lnTo>
                      <a:pt x="103" y="683"/>
                    </a:lnTo>
                    <a:lnTo>
                      <a:pt x="206" y="718"/>
                    </a:lnTo>
                    <a:lnTo>
                      <a:pt x="308" y="718"/>
                    </a:lnTo>
                    <a:lnTo>
                      <a:pt x="718" y="649"/>
                    </a:lnTo>
                    <a:lnTo>
                      <a:pt x="1162" y="615"/>
                    </a:lnTo>
                    <a:lnTo>
                      <a:pt x="2015" y="615"/>
                    </a:lnTo>
                    <a:lnTo>
                      <a:pt x="2425" y="649"/>
                    </a:lnTo>
                    <a:lnTo>
                      <a:pt x="2800" y="683"/>
                    </a:lnTo>
                    <a:lnTo>
                      <a:pt x="3176" y="718"/>
                    </a:lnTo>
                    <a:lnTo>
                      <a:pt x="3586" y="718"/>
                    </a:lnTo>
                    <a:lnTo>
                      <a:pt x="3620" y="683"/>
                    </a:lnTo>
                    <a:lnTo>
                      <a:pt x="3688" y="649"/>
                    </a:lnTo>
                    <a:lnTo>
                      <a:pt x="3722" y="547"/>
                    </a:lnTo>
                    <a:lnTo>
                      <a:pt x="3722" y="444"/>
                    </a:lnTo>
                    <a:lnTo>
                      <a:pt x="3620" y="342"/>
                    </a:lnTo>
                    <a:lnTo>
                      <a:pt x="3449" y="240"/>
                    </a:lnTo>
                    <a:lnTo>
                      <a:pt x="3244" y="171"/>
                    </a:lnTo>
                    <a:lnTo>
                      <a:pt x="2835" y="69"/>
                    </a:lnTo>
                    <a:lnTo>
                      <a:pt x="2391" y="35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840" bIns="6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2" name="Google Shape;953;p32"/>
              <p:cNvSpPr/>
              <p:nvPr/>
            </p:nvSpPr>
            <p:spPr>
              <a:xfrm rot="745800">
                <a:off x="930240" y="4297680"/>
                <a:ext cx="107640" cy="149040"/>
              </a:xfrm>
              <a:custGeom>
                <a:avLst/>
                <a:gdLst>
                  <a:gd name="textAreaLeft" fmla="*/ 0 w 107640"/>
                  <a:gd name="textAreaRight" fmla="*/ 108000 w 107640"/>
                  <a:gd name="textAreaTop" fmla="*/ 0 h 149040"/>
                  <a:gd name="textAreaBottom" fmla="*/ 149400 h 149040"/>
                </a:gdLst>
                <a:ahLst/>
                <a:cxnLst/>
                <a:rect l="textAreaLeft" t="textAreaTop" r="textAreaRight" b="textAreaBottom"/>
                <a:pathLst>
                  <a:path w="5703" h="7887">
                    <a:moveTo>
                      <a:pt x="5634" y="0"/>
                    </a:moveTo>
                    <a:lnTo>
                      <a:pt x="4985" y="205"/>
                    </a:lnTo>
                    <a:lnTo>
                      <a:pt x="4405" y="478"/>
                    </a:lnTo>
                    <a:lnTo>
                      <a:pt x="3859" y="786"/>
                    </a:lnTo>
                    <a:lnTo>
                      <a:pt x="3347" y="1161"/>
                    </a:lnTo>
                    <a:lnTo>
                      <a:pt x="2903" y="1605"/>
                    </a:lnTo>
                    <a:lnTo>
                      <a:pt x="2493" y="2049"/>
                    </a:lnTo>
                    <a:lnTo>
                      <a:pt x="2118" y="2561"/>
                    </a:lnTo>
                    <a:lnTo>
                      <a:pt x="1776" y="3107"/>
                    </a:lnTo>
                    <a:lnTo>
                      <a:pt x="1469" y="3653"/>
                    </a:lnTo>
                    <a:lnTo>
                      <a:pt x="1196" y="4234"/>
                    </a:lnTo>
                    <a:lnTo>
                      <a:pt x="957" y="4814"/>
                    </a:lnTo>
                    <a:lnTo>
                      <a:pt x="718" y="5429"/>
                    </a:lnTo>
                    <a:lnTo>
                      <a:pt x="342" y="6658"/>
                    </a:lnTo>
                    <a:lnTo>
                      <a:pt x="1" y="7887"/>
                    </a:lnTo>
                    <a:lnTo>
                      <a:pt x="35" y="7887"/>
                    </a:lnTo>
                    <a:lnTo>
                      <a:pt x="411" y="6692"/>
                    </a:lnTo>
                    <a:lnTo>
                      <a:pt x="854" y="5497"/>
                    </a:lnTo>
                    <a:lnTo>
                      <a:pt x="1093" y="4917"/>
                    </a:lnTo>
                    <a:lnTo>
                      <a:pt x="1366" y="4370"/>
                    </a:lnTo>
                    <a:lnTo>
                      <a:pt x="1640" y="3824"/>
                    </a:lnTo>
                    <a:lnTo>
                      <a:pt x="1947" y="3278"/>
                    </a:lnTo>
                    <a:lnTo>
                      <a:pt x="2288" y="2766"/>
                    </a:lnTo>
                    <a:lnTo>
                      <a:pt x="2664" y="2288"/>
                    </a:lnTo>
                    <a:lnTo>
                      <a:pt x="3073" y="1844"/>
                    </a:lnTo>
                    <a:lnTo>
                      <a:pt x="3517" y="1434"/>
                    </a:lnTo>
                    <a:lnTo>
                      <a:pt x="3995" y="1059"/>
                    </a:lnTo>
                    <a:lnTo>
                      <a:pt x="4507" y="717"/>
                    </a:lnTo>
                    <a:lnTo>
                      <a:pt x="5054" y="410"/>
                    </a:lnTo>
                    <a:lnTo>
                      <a:pt x="5668" y="137"/>
                    </a:lnTo>
                    <a:lnTo>
                      <a:pt x="5702" y="103"/>
                    </a:lnTo>
                    <a:lnTo>
                      <a:pt x="5702" y="35"/>
                    </a:lnTo>
                    <a:lnTo>
                      <a:pt x="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520" bIns="74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3" name="Google Shape;954;p32"/>
              <p:cNvSpPr/>
              <p:nvPr/>
            </p:nvSpPr>
            <p:spPr>
              <a:xfrm rot="745800">
                <a:off x="902520" y="4298040"/>
                <a:ext cx="83160" cy="157680"/>
              </a:xfrm>
              <a:custGeom>
                <a:avLst/>
                <a:gdLst>
                  <a:gd name="textAreaLeft" fmla="*/ 0 w 83160"/>
                  <a:gd name="textAreaRight" fmla="*/ 83520 w 83160"/>
                  <a:gd name="textAreaTop" fmla="*/ 0 h 157680"/>
                  <a:gd name="textAreaBottom" fmla="*/ 158040 h 157680"/>
                </a:gdLst>
                <a:ahLst/>
                <a:cxnLst/>
                <a:rect l="textAreaLeft" t="textAreaTop" r="textAreaRight" b="textAreaBottom"/>
                <a:pathLst>
                  <a:path w="4405" h="8331">
                    <a:moveTo>
                      <a:pt x="4302" y="0"/>
                    </a:moveTo>
                    <a:lnTo>
                      <a:pt x="3858" y="376"/>
                    </a:lnTo>
                    <a:lnTo>
                      <a:pt x="3448" y="786"/>
                    </a:lnTo>
                    <a:lnTo>
                      <a:pt x="3005" y="1229"/>
                    </a:lnTo>
                    <a:lnTo>
                      <a:pt x="2629" y="1673"/>
                    </a:lnTo>
                    <a:lnTo>
                      <a:pt x="2253" y="2151"/>
                    </a:lnTo>
                    <a:lnTo>
                      <a:pt x="1878" y="2663"/>
                    </a:lnTo>
                    <a:lnTo>
                      <a:pt x="1571" y="3141"/>
                    </a:lnTo>
                    <a:lnTo>
                      <a:pt x="1263" y="3688"/>
                    </a:lnTo>
                    <a:lnTo>
                      <a:pt x="990" y="4234"/>
                    </a:lnTo>
                    <a:lnTo>
                      <a:pt x="717" y="4780"/>
                    </a:lnTo>
                    <a:lnTo>
                      <a:pt x="512" y="5326"/>
                    </a:lnTo>
                    <a:lnTo>
                      <a:pt x="342" y="5907"/>
                    </a:lnTo>
                    <a:lnTo>
                      <a:pt x="205" y="6487"/>
                    </a:lnTo>
                    <a:lnTo>
                      <a:pt x="103" y="7067"/>
                    </a:lnTo>
                    <a:lnTo>
                      <a:pt x="34" y="7682"/>
                    </a:lnTo>
                    <a:lnTo>
                      <a:pt x="0" y="8262"/>
                    </a:lnTo>
                    <a:lnTo>
                      <a:pt x="34" y="8330"/>
                    </a:lnTo>
                    <a:lnTo>
                      <a:pt x="103" y="8330"/>
                    </a:lnTo>
                    <a:lnTo>
                      <a:pt x="137" y="8262"/>
                    </a:lnTo>
                    <a:lnTo>
                      <a:pt x="410" y="7101"/>
                    </a:lnTo>
                    <a:lnTo>
                      <a:pt x="751" y="5941"/>
                    </a:lnTo>
                    <a:lnTo>
                      <a:pt x="922" y="5394"/>
                    </a:lnTo>
                    <a:lnTo>
                      <a:pt x="1127" y="4882"/>
                    </a:lnTo>
                    <a:lnTo>
                      <a:pt x="1332" y="4336"/>
                    </a:lnTo>
                    <a:lnTo>
                      <a:pt x="1571" y="3824"/>
                    </a:lnTo>
                    <a:lnTo>
                      <a:pt x="1844" y="3312"/>
                    </a:lnTo>
                    <a:lnTo>
                      <a:pt x="2117" y="2834"/>
                    </a:lnTo>
                    <a:lnTo>
                      <a:pt x="2424" y="2322"/>
                    </a:lnTo>
                    <a:lnTo>
                      <a:pt x="2766" y="1878"/>
                    </a:lnTo>
                    <a:lnTo>
                      <a:pt x="3107" y="1400"/>
                    </a:lnTo>
                    <a:lnTo>
                      <a:pt x="3517" y="956"/>
                    </a:lnTo>
                    <a:lnTo>
                      <a:pt x="3926" y="513"/>
                    </a:lnTo>
                    <a:lnTo>
                      <a:pt x="4370" y="69"/>
                    </a:lnTo>
                    <a:lnTo>
                      <a:pt x="4404" y="35"/>
                    </a:lnTo>
                    <a:lnTo>
                      <a:pt x="437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8840" bIns="788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4" name="Google Shape;955;p32"/>
              <p:cNvSpPr/>
              <p:nvPr/>
            </p:nvSpPr>
            <p:spPr>
              <a:xfrm rot="745800">
                <a:off x="886680" y="4284000"/>
                <a:ext cx="86400" cy="149760"/>
              </a:xfrm>
              <a:custGeom>
                <a:avLst/>
                <a:gdLst>
                  <a:gd name="textAreaLeft" fmla="*/ 0 w 86400"/>
                  <a:gd name="textAreaRight" fmla="*/ 86760 w 86400"/>
                  <a:gd name="textAreaTop" fmla="*/ 0 h 149760"/>
                  <a:gd name="textAreaBottom" fmla="*/ 150120 h 149760"/>
                </a:gdLst>
                <a:ahLst/>
                <a:cxnLst/>
                <a:rect l="textAreaLeft" t="textAreaTop" r="textAreaRight" b="textAreaBottom"/>
                <a:pathLst>
                  <a:path w="4575" h="7921">
                    <a:moveTo>
                      <a:pt x="4507" y="0"/>
                    </a:moveTo>
                    <a:lnTo>
                      <a:pt x="4029" y="307"/>
                    </a:lnTo>
                    <a:lnTo>
                      <a:pt x="3551" y="649"/>
                    </a:lnTo>
                    <a:lnTo>
                      <a:pt x="3107" y="1024"/>
                    </a:lnTo>
                    <a:lnTo>
                      <a:pt x="2697" y="1434"/>
                    </a:lnTo>
                    <a:lnTo>
                      <a:pt x="2322" y="1878"/>
                    </a:lnTo>
                    <a:lnTo>
                      <a:pt x="1980" y="2356"/>
                    </a:lnTo>
                    <a:lnTo>
                      <a:pt x="1639" y="2834"/>
                    </a:lnTo>
                    <a:lnTo>
                      <a:pt x="1332" y="3346"/>
                    </a:lnTo>
                    <a:lnTo>
                      <a:pt x="1093" y="3892"/>
                    </a:lnTo>
                    <a:lnTo>
                      <a:pt x="854" y="4404"/>
                    </a:lnTo>
                    <a:lnTo>
                      <a:pt x="615" y="4985"/>
                    </a:lnTo>
                    <a:lnTo>
                      <a:pt x="444" y="5531"/>
                    </a:lnTo>
                    <a:lnTo>
                      <a:pt x="307" y="6111"/>
                    </a:lnTo>
                    <a:lnTo>
                      <a:pt x="171" y="6692"/>
                    </a:lnTo>
                    <a:lnTo>
                      <a:pt x="68" y="7272"/>
                    </a:lnTo>
                    <a:lnTo>
                      <a:pt x="0" y="7818"/>
                    </a:lnTo>
                    <a:lnTo>
                      <a:pt x="34" y="7886"/>
                    </a:lnTo>
                    <a:lnTo>
                      <a:pt x="68" y="7921"/>
                    </a:lnTo>
                    <a:lnTo>
                      <a:pt x="137" y="7921"/>
                    </a:lnTo>
                    <a:lnTo>
                      <a:pt x="171" y="7852"/>
                    </a:lnTo>
                    <a:lnTo>
                      <a:pt x="478" y="6726"/>
                    </a:lnTo>
                    <a:lnTo>
                      <a:pt x="819" y="5633"/>
                    </a:lnTo>
                    <a:lnTo>
                      <a:pt x="1195" y="4541"/>
                    </a:lnTo>
                    <a:lnTo>
                      <a:pt x="1400" y="4029"/>
                    </a:lnTo>
                    <a:lnTo>
                      <a:pt x="1639" y="3517"/>
                    </a:lnTo>
                    <a:lnTo>
                      <a:pt x="1912" y="3039"/>
                    </a:lnTo>
                    <a:lnTo>
                      <a:pt x="2185" y="2561"/>
                    </a:lnTo>
                    <a:lnTo>
                      <a:pt x="2492" y="2083"/>
                    </a:lnTo>
                    <a:lnTo>
                      <a:pt x="2834" y="1639"/>
                    </a:lnTo>
                    <a:lnTo>
                      <a:pt x="3209" y="1229"/>
                    </a:lnTo>
                    <a:lnTo>
                      <a:pt x="3619" y="820"/>
                    </a:lnTo>
                    <a:lnTo>
                      <a:pt x="4063" y="444"/>
                    </a:lnTo>
                    <a:lnTo>
                      <a:pt x="4575" y="68"/>
                    </a:lnTo>
                    <a:lnTo>
                      <a:pt x="4575" y="34"/>
                    </a:lnTo>
                    <a:lnTo>
                      <a:pt x="457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880" bIns="74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5" name="Google Shape;956;p32"/>
              <p:cNvSpPr/>
              <p:nvPr/>
            </p:nvSpPr>
            <p:spPr>
              <a:xfrm rot="745800">
                <a:off x="878040" y="4261320"/>
                <a:ext cx="77400" cy="144000"/>
              </a:xfrm>
              <a:custGeom>
                <a:avLst/>
                <a:gdLst>
                  <a:gd name="textAreaLeft" fmla="*/ 0 w 77400"/>
                  <a:gd name="textAreaRight" fmla="*/ 77760 w 7740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4097" h="7615">
                    <a:moveTo>
                      <a:pt x="4029" y="1"/>
                    </a:moveTo>
                    <a:lnTo>
                      <a:pt x="3312" y="786"/>
                    </a:lnTo>
                    <a:lnTo>
                      <a:pt x="2595" y="1606"/>
                    </a:lnTo>
                    <a:lnTo>
                      <a:pt x="1980" y="2493"/>
                    </a:lnTo>
                    <a:lnTo>
                      <a:pt x="1673" y="2971"/>
                    </a:lnTo>
                    <a:lnTo>
                      <a:pt x="1400" y="3449"/>
                    </a:lnTo>
                    <a:lnTo>
                      <a:pt x="1161" y="3927"/>
                    </a:lnTo>
                    <a:lnTo>
                      <a:pt x="922" y="4405"/>
                    </a:lnTo>
                    <a:lnTo>
                      <a:pt x="683" y="4917"/>
                    </a:lnTo>
                    <a:lnTo>
                      <a:pt x="512" y="5429"/>
                    </a:lnTo>
                    <a:lnTo>
                      <a:pt x="342" y="5941"/>
                    </a:lnTo>
                    <a:lnTo>
                      <a:pt x="205" y="6453"/>
                    </a:lnTo>
                    <a:lnTo>
                      <a:pt x="103" y="7000"/>
                    </a:lnTo>
                    <a:lnTo>
                      <a:pt x="0" y="7512"/>
                    </a:lnTo>
                    <a:lnTo>
                      <a:pt x="34" y="7580"/>
                    </a:lnTo>
                    <a:lnTo>
                      <a:pt x="103" y="7614"/>
                    </a:lnTo>
                    <a:lnTo>
                      <a:pt x="137" y="7614"/>
                    </a:lnTo>
                    <a:lnTo>
                      <a:pt x="205" y="7546"/>
                    </a:lnTo>
                    <a:lnTo>
                      <a:pt x="546" y="6522"/>
                    </a:lnTo>
                    <a:lnTo>
                      <a:pt x="922" y="5532"/>
                    </a:lnTo>
                    <a:lnTo>
                      <a:pt x="1297" y="4542"/>
                    </a:lnTo>
                    <a:lnTo>
                      <a:pt x="1741" y="3586"/>
                    </a:lnTo>
                    <a:lnTo>
                      <a:pt x="2219" y="2698"/>
                    </a:lnTo>
                    <a:lnTo>
                      <a:pt x="2765" y="1776"/>
                    </a:lnTo>
                    <a:lnTo>
                      <a:pt x="3380" y="923"/>
                    </a:lnTo>
                    <a:lnTo>
                      <a:pt x="4097" y="69"/>
                    </a:lnTo>
                    <a:lnTo>
                      <a:pt x="4097" y="35"/>
                    </a:lnTo>
                    <a:lnTo>
                      <a:pt x="4097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2000" bIns="720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6" name="Google Shape;957;p32"/>
              <p:cNvSpPr/>
              <p:nvPr/>
            </p:nvSpPr>
            <p:spPr>
              <a:xfrm rot="745800">
                <a:off x="872280" y="4256640"/>
                <a:ext cx="52560" cy="11160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111600"/>
                  <a:gd name="textAreaBottom" fmla="*/ 111960 h 111600"/>
                </a:gdLst>
                <a:ahLst/>
                <a:cxnLst/>
                <a:rect l="textAreaLeft" t="textAreaTop" r="textAreaRight" b="textAreaBottom"/>
                <a:pathLst>
                  <a:path w="2800" h="5908">
                    <a:moveTo>
                      <a:pt x="2731" y="1"/>
                    </a:moveTo>
                    <a:lnTo>
                      <a:pt x="2663" y="35"/>
                    </a:lnTo>
                    <a:lnTo>
                      <a:pt x="2219" y="650"/>
                    </a:lnTo>
                    <a:lnTo>
                      <a:pt x="1775" y="1298"/>
                    </a:lnTo>
                    <a:lnTo>
                      <a:pt x="1331" y="2015"/>
                    </a:lnTo>
                    <a:lnTo>
                      <a:pt x="922" y="2732"/>
                    </a:lnTo>
                    <a:lnTo>
                      <a:pt x="580" y="3483"/>
                    </a:lnTo>
                    <a:lnTo>
                      <a:pt x="307" y="4234"/>
                    </a:lnTo>
                    <a:lnTo>
                      <a:pt x="205" y="4644"/>
                    </a:lnTo>
                    <a:lnTo>
                      <a:pt x="102" y="5019"/>
                    </a:lnTo>
                    <a:lnTo>
                      <a:pt x="34" y="5395"/>
                    </a:lnTo>
                    <a:lnTo>
                      <a:pt x="0" y="5805"/>
                    </a:lnTo>
                    <a:lnTo>
                      <a:pt x="0" y="5839"/>
                    </a:lnTo>
                    <a:lnTo>
                      <a:pt x="68" y="5873"/>
                    </a:lnTo>
                    <a:lnTo>
                      <a:pt x="102" y="5907"/>
                    </a:lnTo>
                    <a:lnTo>
                      <a:pt x="137" y="5839"/>
                    </a:lnTo>
                    <a:lnTo>
                      <a:pt x="410" y="5156"/>
                    </a:lnTo>
                    <a:lnTo>
                      <a:pt x="649" y="4439"/>
                    </a:lnTo>
                    <a:lnTo>
                      <a:pt x="854" y="3722"/>
                    </a:lnTo>
                    <a:lnTo>
                      <a:pt x="1127" y="3005"/>
                    </a:lnTo>
                    <a:lnTo>
                      <a:pt x="1502" y="2254"/>
                    </a:lnTo>
                    <a:lnTo>
                      <a:pt x="1878" y="1537"/>
                    </a:lnTo>
                    <a:lnTo>
                      <a:pt x="2322" y="820"/>
                    </a:lnTo>
                    <a:lnTo>
                      <a:pt x="2799" y="103"/>
                    </a:lnTo>
                    <a:lnTo>
                      <a:pt x="2799" y="69"/>
                    </a:lnTo>
                    <a:lnTo>
                      <a:pt x="276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5800" bIns="558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7" name="Google Shape;958;p32"/>
              <p:cNvSpPr/>
              <p:nvPr/>
            </p:nvSpPr>
            <p:spPr>
              <a:xfrm rot="745800">
                <a:off x="948960" y="4383360"/>
                <a:ext cx="30240" cy="123840"/>
              </a:xfrm>
              <a:custGeom>
                <a:avLst/>
                <a:gdLst>
                  <a:gd name="textAreaLeft" fmla="*/ 0 w 30240"/>
                  <a:gd name="textAreaRight" fmla="*/ 30600 w 30240"/>
                  <a:gd name="textAreaTop" fmla="*/ 0 h 123840"/>
                  <a:gd name="textAreaBottom" fmla="*/ 124200 h 123840"/>
                </a:gdLst>
                <a:ahLst/>
                <a:cxnLst/>
                <a:rect l="textAreaLeft" t="textAreaTop" r="textAreaRight" b="textAreaBottom"/>
                <a:pathLst>
                  <a:path w="1605" h="6556">
                    <a:moveTo>
                      <a:pt x="1332" y="0"/>
                    </a:moveTo>
                    <a:lnTo>
                      <a:pt x="1264" y="35"/>
                    </a:lnTo>
                    <a:lnTo>
                      <a:pt x="1229" y="103"/>
                    </a:lnTo>
                    <a:lnTo>
                      <a:pt x="888" y="854"/>
                    </a:lnTo>
                    <a:lnTo>
                      <a:pt x="615" y="1605"/>
                    </a:lnTo>
                    <a:lnTo>
                      <a:pt x="410" y="2390"/>
                    </a:lnTo>
                    <a:lnTo>
                      <a:pt x="205" y="3210"/>
                    </a:lnTo>
                    <a:lnTo>
                      <a:pt x="69" y="3995"/>
                    </a:lnTo>
                    <a:lnTo>
                      <a:pt x="0" y="4814"/>
                    </a:lnTo>
                    <a:lnTo>
                      <a:pt x="0" y="5634"/>
                    </a:lnTo>
                    <a:lnTo>
                      <a:pt x="69" y="6419"/>
                    </a:lnTo>
                    <a:lnTo>
                      <a:pt x="103" y="6487"/>
                    </a:lnTo>
                    <a:lnTo>
                      <a:pt x="103" y="6521"/>
                    </a:lnTo>
                    <a:lnTo>
                      <a:pt x="205" y="6555"/>
                    </a:lnTo>
                    <a:lnTo>
                      <a:pt x="308" y="6521"/>
                    </a:lnTo>
                    <a:lnTo>
                      <a:pt x="342" y="6453"/>
                    </a:lnTo>
                    <a:lnTo>
                      <a:pt x="342" y="6419"/>
                    </a:lnTo>
                    <a:lnTo>
                      <a:pt x="376" y="5599"/>
                    </a:lnTo>
                    <a:lnTo>
                      <a:pt x="444" y="4814"/>
                    </a:lnTo>
                    <a:lnTo>
                      <a:pt x="547" y="4029"/>
                    </a:lnTo>
                    <a:lnTo>
                      <a:pt x="649" y="3278"/>
                    </a:lnTo>
                    <a:lnTo>
                      <a:pt x="820" y="2527"/>
                    </a:lnTo>
                    <a:lnTo>
                      <a:pt x="1025" y="1776"/>
                    </a:lnTo>
                    <a:lnTo>
                      <a:pt x="1264" y="1025"/>
                    </a:lnTo>
                    <a:lnTo>
                      <a:pt x="1571" y="274"/>
                    </a:lnTo>
                    <a:lnTo>
                      <a:pt x="1605" y="205"/>
                    </a:lnTo>
                    <a:lnTo>
                      <a:pt x="1571" y="103"/>
                    </a:lnTo>
                    <a:lnTo>
                      <a:pt x="1537" y="69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61920" bIns="61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8" name="Google Shape;959;p32"/>
              <p:cNvSpPr/>
              <p:nvPr/>
            </p:nvSpPr>
            <p:spPr>
              <a:xfrm rot="745800">
                <a:off x="976320" y="4434120"/>
                <a:ext cx="19800" cy="63000"/>
              </a:xfrm>
              <a:custGeom>
                <a:avLst/>
                <a:gdLst>
                  <a:gd name="textAreaLeft" fmla="*/ 0 w 19800"/>
                  <a:gd name="textAreaRight" fmla="*/ 20160 w 19800"/>
                  <a:gd name="textAreaTop" fmla="*/ 0 h 63000"/>
                  <a:gd name="textAreaBottom" fmla="*/ 63360 h 63000"/>
                </a:gdLst>
                <a:ahLst/>
                <a:cxnLst/>
                <a:rect l="textAreaLeft" t="textAreaTop" r="textAreaRight" b="textAreaBottom"/>
                <a:pathLst>
                  <a:path w="1059" h="3347">
                    <a:moveTo>
                      <a:pt x="922" y="0"/>
                    </a:moveTo>
                    <a:lnTo>
                      <a:pt x="649" y="342"/>
                    </a:lnTo>
                    <a:lnTo>
                      <a:pt x="444" y="717"/>
                    </a:lnTo>
                    <a:lnTo>
                      <a:pt x="273" y="1127"/>
                    </a:lnTo>
                    <a:lnTo>
                      <a:pt x="137" y="1537"/>
                    </a:lnTo>
                    <a:lnTo>
                      <a:pt x="34" y="1980"/>
                    </a:lnTo>
                    <a:lnTo>
                      <a:pt x="0" y="2424"/>
                    </a:lnTo>
                    <a:lnTo>
                      <a:pt x="0" y="2834"/>
                    </a:lnTo>
                    <a:lnTo>
                      <a:pt x="68" y="3278"/>
                    </a:lnTo>
                    <a:lnTo>
                      <a:pt x="103" y="3346"/>
                    </a:lnTo>
                    <a:lnTo>
                      <a:pt x="171" y="3346"/>
                    </a:lnTo>
                    <a:lnTo>
                      <a:pt x="239" y="3312"/>
                    </a:lnTo>
                    <a:lnTo>
                      <a:pt x="239" y="3244"/>
                    </a:lnTo>
                    <a:lnTo>
                      <a:pt x="239" y="2800"/>
                    </a:lnTo>
                    <a:lnTo>
                      <a:pt x="273" y="2390"/>
                    </a:lnTo>
                    <a:lnTo>
                      <a:pt x="342" y="1980"/>
                    </a:lnTo>
                    <a:lnTo>
                      <a:pt x="410" y="1605"/>
                    </a:lnTo>
                    <a:lnTo>
                      <a:pt x="512" y="1229"/>
                    </a:lnTo>
                    <a:lnTo>
                      <a:pt x="649" y="854"/>
                    </a:lnTo>
                    <a:lnTo>
                      <a:pt x="819" y="478"/>
                    </a:lnTo>
                    <a:lnTo>
                      <a:pt x="1024" y="69"/>
                    </a:lnTo>
                    <a:lnTo>
                      <a:pt x="1058" y="35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9" name="Google Shape;960;p32"/>
              <p:cNvSpPr/>
              <p:nvPr/>
            </p:nvSpPr>
            <p:spPr>
              <a:xfrm rot="745800">
                <a:off x="965520" y="4204080"/>
                <a:ext cx="110520" cy="33840"/>
              </a:xfrm>
              <a:custGeom>
                <a:avLst/>
                <a:gdLst>
                  <a:gd name="textAreaLeft" fmla="*/ 0 w 110520"/>
                  <a:gd name="textAreaRight" fmla="*/ 110880 w 110520"/>
                  <a:gd name="textAreaTop" fmla="*/ 0 h 33840"/>
                  <a:gd name="textAreaBottom" fmla="*/ 34200 h 33840"/>
                </a:gdLst>
                <a:ahLst/>
                <a:cxnLst/>
                <a:rect l="textAreaLeft" t="textAreaTop" r="textAreaRight" b="textAreaBottom"/>
                <a:pathLst>
                  <a:path w="5839" h="1810">
                    <a:moveTo>
                      <a:pt x="1571" y="0"/>
                    </a:moveTo>
                    <a:lnTo>
                      <a:pt x="1195" y="35"/>
                    </a:lnTo>
                    <a:lnTo>
                      <a:pt x="820" y="103"/>
                    </a:lnTo>
                    <a:lnTo>
                      <a:pt x="444" y="171"/>
                    </a:lnTo>
                    <a:lnTo>
                      <a:pt x="69" y="308"/>
                    </a:lnTo>
                    <a:lnTo>
                      <a:pt x="34" y="376"/>
                    </a:lnTo>
                    <a:lnTo>
                      <a:pt x="0" y="444"/>
                    </a:lnTo>
                    <a:lnTo>
                      <a:pt x="34" y="478"/>
                    </a:lnTo>
                    <a:lnTo>
                      <a:pt x="103" y="512"/>
                    </a:lnTo>
                    <a:lnTo>
                      <a:pt x="888" y="444"/>
                    </a:lnTo>
                    <a:lnTo>
                      <a:pt x="1605" y="410"/>
                    </a:lnTo>
                    <a:lnTo>
                      <a:pt x="2322" y="444"/>
                    </a:lnTo>
                    <a:lnTo>
                      <a:pt x="3039" y="547"/>
                    </a:lnTo>
                    <a:lnTo>
                      <a:pt x="3380" y="615"/>
                    </a:lnTo>
                    <a:lnTo>
                      <a:pt x="3722" y="717"/>
                    </a:lnTo>
                    <a:lnTo>
                      <a:pt x="4029" y="854"/>
                    </a:lnTo>
                    <a:lnTo>
                      <a:pt x="4370" y="990"/>
                    </a:lnTo>
                    <a:lnTo>
                      <a:pt x="4677" y="1161"/>
                    </a:lnTo>
                    <a:lnTo>
                      <a:pt x="5019" y="1332"/>
                    </a:lnTo>
                    <a:lnTo>
                      <a:pt x="5326" y="1537"/>
                    </a:lnTo>
                    <a:lnTo>
                      <a:pt x="5633" y="1810"/>
                    </a:lnTo>
                    <a:lnTo>
                      <a:pt x="5736" y="1810"/>
                    </a:lnTo>
                    <a:lnTo>
                      <a:pt x="5804" y="1776"/>
                    </a:lnTo>
                    <a:lnTo>
                      <a:pt x="5838" y="1707"/>
                    </a:lnTo>
                    <a:lnTo>
                      <a:pt x="5838" y="1639"/>
                    </a:lnTo>
                    <a:lnTo>
                      <a:pt x="5804" y="1605"/>
                    </a:lnTo>
                    <a:lnTo>
                      <a:pt x="5531" y="1366"/>
                    </a:lnTo>
                    <a:lnTo>
                      <a:pt x="5224" y="1127"/>
                    </a:lnTo>
                    <a:lnTo>
                      <a:pt x="4882" y="922"/>
                    </a:lnTo>
                    <a:lnTo>
                      <a:pt x="4541" y="717"/>
                    </a:lnTo>
                    <a:lnTo>
                      <a:pt x="4199" y="547"/>
                    </a:lnTo>
                    <a:lnTo>
                      <a:pt x="3858" y="410"/>
                    </a:lnTo>
                    <a:lnTo>
                      <a:pt x="3483" y="273"/>
                    </a:lnTo>
                    <a:lnTo>
                      <a:pt x="3107" y="171"/>
                    </a:lnTo>
                    <a:lnTo>
                      <a:pt x="2731" y="103"/>
                    </a:lnTo>
                    <a:lnTo>
                      <a:pt x="2356" y="3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6920" bIns="169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0" name="Google Shape;961;p32"/>
              <p:cNvSpPr/>
              <p:nvPr/>
            </p:nvSpPr>
            <p:spPr>
              <a:xfrm rot="745800">
                <a:off x="977040" y="4179960"/>
                <a:ext cx="52560" cy="9360"/>
              </a:xfrm>
              <a:custGeom>
                <a:avLst/>
                <a:gdLst>
                  <a:gd name="textAreaLeft" fmla="*/ 0 w 52560"/>
                  <a:gd name="textAreaRight" fmla="*/ 52920 w 52560"/>
                  <a:gd name="textAreaTop" fmla="*/ 0 h 9360"/>
                  <a:gd name="textAreaBottom" fmla="*/ 9720 h 9360"/>
                </a:gdLst>
                <a:ahLst/>
                <a:cxnLst/>
                <a:rect l="textAreaLeft" t="textAreaTop" r="textAreaRight" b="textAreaBottom"/>
                <a:pathLst>
                  <a:path w="2800" h="513">
                    <a:moveTo>
                      <a:pt x="103" y="0"/>
                    </a:moveTo>
                    <a:lnTo>
                      <a:pt x="0" y="34"/>
                    </a:lnTo>
                    <a:lnTo>
                      <a:pt x="0" y="103"/>
                    </a:lnTo>
                    <a:lnTo>
                      <a:pt x="0" y="171"/>
                    </a:lnTo>
                    <a:lnTo>
                      <a:pt x="68" y="239"/>
                    </a:lnTo>
                    <a:lnTo>
                      <a:pt x="376" y="307"/>
                    </a:lnTo>
                    <a:lnTo>
                      <a:pt x="717" y="376"/>
                    </a:lnTo>
                    <a:lnTo>
                      <a:pt x="1366" y="444"/>
                    </a:lnTo>
                    <a:lnTo>
                      <a:pt x="2697" y="512"/>
                    </a:lnTo>
                    <a:lnTo>
                      <a:pt x="2765" y="512"/>
                    </a:lnTo>
                    <a:lnTo>
                      <a:pt x="2800" y="444"/>
                    </a:lnTo>
                    <a:lnTo>
                      <a:pt x="2800" y="342"/>
                    </a:lnTo>
                    <a:lnTo>
                      <a:pt x="2765" y="342"/>
                    </a:lnTo>
                    <a:lnTo>
                      <a:pt x="2731" y="307"/>
                    </a:lnTo>
                    <a:lnTo>
                      <a:pt x="1400" y="68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" bIns="4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1" name="Google Shape;962;p32"/>
              <p:cNvSpPr/>
              <p:nvPr/>
            </p:nvSpPr>
            <p:spPr>
              <a:xfrm rot="745800">
                <a:off x="1268280" y="4260960"/>
                <a:ext cx="73440" cy="277560"/>
              </a:xfrm>
              <a:custGeom>
                <a:avLst/>
                <a:gdLst>
                  <a:gd name="textAreaLeft" fmla="*/ 0 w 73440"/>
                  <a:gd name="textAreaRight" fmla="*/ 73800 w 73440"/>
                  <a:gd name="textAreaTop" fmla="*/ 0 h 277560"/>
                  <a:gd name="textAreaBottom" fmla="*/ 277920 h 277560"/>
                </a:gdLst>
                <a:ahLst/>
                <a:cxnLst/>
                <a:rect l="textAreaLeft" t="textAreaTop" r="textAreaRight" b="textAreaBottom"/>
                <a:pathLst>
                  <a:path w="3893" h="14647">
                    <a:moveTo>
                      <a:pt x="35" y="1"/>
                    </a:moveTo>
                    <a:lnTo>
                      <a:pt x="1" y="35"/>
                    </a:lnTo>
                    <a:lnTo>
                      <a:pt x="1" y="69"/>
                    </a:lnTo>
                    <a:lnTo>
                      <a:pt x="1" y="137"/>
                    </a:lnTo>
                    <a:lnTo>
                      <a:pt x="410" y="513"/>
                    </a:lnTo>
                    <a:lnTo>
                      <a:pt x="752" y="888"/>
                    </a:lnTo>
                    <a:lnTo>
                      <a:pt x="1093" y="1298"/>
                    </a:lnTo>
                    <a:lnTo>
                      <a:pt x="1400" y="1673"/>
                    </a:lnTo>
                    <a:lnTo>
                      <a:pt x="1673" y="2083"/>
                    </a:lnTo>
                    <a:lnTo>
                      <a:pt x="1912" y="2493"/>
                    </a:lnTo>
                    <a:lnTo>
                      <a:pt x="2151" y="2902"/>
                    </a:lnTo>
                    <a:lnTo>
                      <a:pt x="2356" y="3312"/>
                    </a:lnTo>
                    <a:lnTo>
                      <a:pt x="2527" y="3756"/>
                    </a:lnTo>
                    <a:lnTo>
                      <a:pt x="2698" y="4166"/>
                    </a:lnTo>
                    <a:lnTo>
                      <a:pt x="2971" y="5053"/>
                    </a:lnTo>
                    <a:lnTo>
                      <a:pt x="3176" y="5907"/>
                    </a:lnTo>
                    <a:lnTo>
                      <a:pt x="3278" y="6828"/>
                    </a:lnTo>
                    <a:lnTo>
                      <a:pt x="3346" y="7750"/>
                    </a:lnTo>
                    <a:lnTo>
                      <a:pt x="3380" y="8672"/>
                    </a:lnTo>
                    <a:lnTo>
                      <a:pt x="3346" y="9628"/>
                    </a:lnTo>
                    <a:lnTo>
                      <a:pt x="3312" y="10584"/>
                    </a:lnTo>
                    <a:lnTo>
                      <a:pt x="3210" y="11540"/>
                    </a:lnTo>
                    <a:lnTo>
                      <a:pt x="3107" y="12530"/>
                    </a:lnTo>
                    <a:lnTo>
                      <a:pt x="2868" y="14510"/>
                    </a:lnTo>
                    <a:lnTo>
                      <a:pt x="2868" y="14544"/>
                    </a:lnTo>
                    <a:lnTo>
                      <a:pt x="2902" y="14612"/>
                    </a:lnTo>
                    <a:lnTo>
                      <a:pt x="2971" y="14646"/>
                    </a:lnTo>
                    <a:lnTo>
                      <a:pt x="3073" y="14646"/>
                    </a:lnTo>
                    <a:lnTo>
                      <a:pt x="3107" y="14612"/>
                    </a:lnTo>
                    <a:lnTo>
                      <a:pt x="3141" y="14544"/>
                    </a:lnTo>
                    <a:lnTo>
                      <a:pt x="3346" y="13656"/>
                    </a:lnTo>
                    <a:lnTo>
                      <a:pt x="3517" y="12735"/>
                    </a:lnTo>
                    <a:lnTo>
                      <a:pt x="3653" y="11745"/>
                    </a:lnTo>
                    <a:lnTo>
                      <a:pt x="3790" y="10755"/>
                    </a:lnTo>
                    <a:lnTo>
                      <a:pt x="3858" y="9730"/>
                    </a:lnTo>
                    <a:lnTo>
                      <a:pt x="3892" y="8706"/>
                    </a:lnTo>
                    <a:lnTo>
                      <a:pt x="3892" y="7648"/>
                    </a:lnTo>
                    <a:lnTo>
                      <a:pt x="3790" y="6624"/>
                    </a:lnTo>
                    <a:lnTo>
                      <a:pt x="3653" y="5634"/>
                    </a:lnTo>
                    <a:lnTo>
                      <a:pt x="3551" y="5156"/>
                    </a:lnTo>
                    <a:lnTo>
                      <a:pt x="3449" y="4678"/>
                    </a:lnTo>
                    <a:lnTo>
                      <a:pt x="3278" y="4200"/>
                    </a:lnTo>
                    <a:lnTo>
                      <a:pt x="3141" y="3722"/>
                    </a:lnTo>
                    <a:lnTo>
                      <a:pt x="2937" y="3278"/>
                    </a:lnTo>
                    <a:lnTo>
                      <a:pt x="2732" y="2834"/>
                    </a:lnTo>
                    <a:lnTo>
                      <a:pt x="2493" y="2424"/>
                    </a:lnTo>
                    <a:lnTo>
                      <a:pt x="2220" y="2015"/>
                    </a:lnTo>
                    <a:lnTo>
                      <a:pt x="1947" y="1639"/>
                    </a:lnTo>
                    <a:lnTo>
                      <a:pt x="1639" y="1264"/>
                    </a:lnTo>
                    <a:lnTo>
                      <a:pt x="1298" y="922"/>
                    </a:lnTo>
                    <a:lnTo>
                      <a:pt x="922" y="615"/>
                    </a:lnTo>
                    <a:lnTo>
                      <a:pt x="513" y="308"/>
                    </a:lnTo>
                    <a:lnTo>
                      <a:pt x="69" y="3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2" name="Google Shape;963;p32"/>
              <p:cNvSpPr/>
              <p:nvPr/>
            </p:nvSpPr>
            <p:spPr>
              <a:xfrm rot="745800">
                <a:off x="1268280" y="4343400"/>
                <a:ext cx="27000" cy="22104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221040"/>
                  <a:gd name="textAreaBottom" fmla="*/ 221400 h 221040"/>
                </a:gdLst>
                <a:ahLst/>
                <a:cxnLst/>
                <a:rect l="textAreaLeft" t="textAreaTop" r="textAreaRight" b="textAreaBottom"/>
                <a:pathLst>
                  <a:path w="1434" h="11676">
                    <a:moveTo>
                      <a:pt x="34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76" y="1502"/>
                    </a:lnTo>
                    <a:lnTo>
                      <a:pt x="683" y="2936"/>
                    </a:lnTo>
                    <a:lnTo>
                      <a:pt x="888" y="4370"/>
                    </a:lnTo>
                    <a:lnTo>
                      <a:pt x="1024" y="5804"/>
                    </a:lnTo>
                    <a:lnTo>
                      <a:pt x="1058" y="7204"/>
                    </a:lnTo>
                    <a:lnTo>
                      <a:pt x="1024" y="8637"/>
                    </a:lnTo>
                    <a:lnTo>
                      <a:pt x="922" y="10105"/>
                    </a:lnTo>
                    <a:lnTo>
                      <a:pt x="717" y="11573"/>
                    </a:lnTo>
                    <a:lnTo>
                      <a:pt x="717" y="11642"/>
                    </a:lnTo>
                    <a:lnTo>
                      <a:pt x="785" y="11676"/>
                    </a:lnTo>
                    <a:lnTo>
                      <a:pt x="819" y="11642"/>
                    </a:lnTo>
                    <a:lnTo>
                      <a:pt x="854" y="11608"/>
                    </a:lnTo>
                    <a:lnTo>
                      <a:pt x="1024" y="10891"/>
                    </a:lnTo>
                    <a:lnTo>
                      <a:pt x="1161" y="10174"/>
                    </a:lnTo>
                    <a:lnTo>
                      <a:pt x="1263" y="9457"/>
                    </a:lnTo>
                    <a:lnTo>
                      <a:pt x="1366" y="8706"/>
                    </a:lnTo>
                    <a:lnTo>
                      <a:pt x="1400" y="7989"/>
                    </a:lnTo>
                    <a:lnTo>
                      <a:pt x="1434" y="7238"/>
                    </a:lnTo>
                    <a:lnTo>
                      <a:pt x="1434" y="6521"/>
                    </a:lnTo>
                    <a:lnTo>
                      <a:pt x="1400" y="5770"/>
                    </a:lnTo>
                    <a:lnTo>
                      <a:pt x="1332" y="5019"/>
                    </a:lnTo>
                    <a:lnTo>
                      <a:pt x="1229" y="4302"/>
                    </a:lnTo>
                    <a:lnTo>
                      <a:pt x="1127" y="3585"/>
                    </a:lnTo>
                    <a:lnTo>
                      <a:pt x="956" y="2834"/>
                    </a:lnTo>
                    <a:lnTo>
                      <a:pt x="785" y="2117"/>
                    </a:lnTo>
                    <a:lnTo>
                      <a:pt x="580" y="1434"/>
                    </a:lnTo>
                    <a:lnTo>
                      <a:pt x="376" y="717"/>
                    </a:lnTo>
                    <a:lnTo>
                      <a:pt x="102" y="3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3" name="Google Shape;964;p32"/>
              <p:cNvSpPr/>
              <p:nvPr/>
            </p:nvSpPr>
            <p:spPr>
              <a:xfrm rot="745800">
                <a:off x="1245240" y="4417560"/>
                <a:ext cx="12600" cy="158760"/>
              </a:xfrm>
              <a:custGeom>
                <a:avLst/>
                <a:gdLst>
                  <a:gd name="textAreaLeft" fmla="*/ 0 w 12600"/>
                  <a:gd name="textAreaRight" fmla="*/ 12960 w 12600"/>
                  <a:gd name="textAreaTop" fmla="*/ 0 h 158760"/>
                  <a:gd name="textAreaBottom" fmla="*/ 159120 h 158760"/>
                </a:gdLst>
                <a:ahLst/>
                <a:cxnLst/>
                <a:rect l="textAreaLeft" t="textAreaTop" r="textAreaRight" b="textAreaBottom"/>
                <a:pathLst>
                  <a:path w="684" h="8399">
                    <a:moveTo>
                      <a:pt x="69" y="0"/>
                    </a:moveTo>
                    <a:lnTo>
                      <a:pt x="0" y="34"/>
                    </a:lnTo>
                    <a:lnTo>
                      <a:pt x="0" y="69"/>
                    </a:lnTo>
                    <a:lnTo>
                      <a:pt x="171" y="1127"/>
                    </a:lnTo>
                    <a:lnTo>
                      <a:pt x="308" y="2151"/>
                    </a:lnTo>
                    <a:lnTo>
                      <a:pt x="376" y="3175"/>
                    </a:lnTo>
                    <a:lnTo>
                      <a:pt x="376" y="4165"/>
                    </a:lnTo>
                    <a:lnTo>
                      <a:pt x="342" y="5190"/>
                    </a:lnTo>
                    <a:lnTo>
                      <a:pt x="273" y="6214"/>
                    </a:lnTo>
                    <a:lnTo>
                      <a:pt x="171" y="7238"/>
                    </a:lnTo>
                    <a:lnTo>
                      <a:pt x="34" y="8296"/>
                    </a:lnTo>
                    <a:lnTo>
                      <a:pt x="34" y="8365"/>
                    </a:lnTo>
                    <a:lnTo>
                      <a:pt x="103" y="8399"/>
                    </a:lnTo>
                    <a:lnTo>
                      <a:pt x="171" y="8365"/>
                    </a:lnTo>
                    <a:lnTo>
                      <a:pt x="205" y="8330"/>
                    </a:lnTo>
                    <a:lnTo>
                      <a:pt x="342" y="7818"/>
                    </a:lnTo>
                    <a:lnTo>
                      <a:pt x="444" y="7306"/>
                    </a:lnTo>
                    <a:lnTo>
                      <a:pt x="615" y="6282"/>
                    </a:lnTo>
                    <a:lnTo>
                      <a:pt x="683" y="5224"/>
                    </a:lnTo>
                    <a:lnTo>
                      <a:pt x="683" y="4165"/>
                    </a:lnTo>
                    <a:lnTo>
                      <a:pt x="649" y="3141"/>
                    </a:lnTo>
                    <a:lnTo>
                      <a:pt x="512" y="2083"/>
                    </a:lnTo>
                    <a:lnTo>
                      <a:pt x="342" y="1059"/>
                    </a:lnTo>
                    <a:lnTo>
                      <a:pt x="137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9560" bIns="795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4" name="Google Shape;965;p32"/>
              <p:cNvSpPr/>
              <p:nvPr/>
            </p:nvSpPr>
            <p:spPr>
              <a:xfrm rot="745800">
                <a:off x="1213560" y="4467240"/>
                <a:ext cx="14400" cy="116280"/>
              </a:xfrm>
              <a:custGeom>
                <a:avLst/>
                <a:gdLst>
                  <a:gd name="textAreaLeft" fmla="*/ 0 w 14400"/>
                  <a:gd name="textAreaRight" fmla="*/ 14760 w 14400"/>
                  <a:gd name="textAreaTop" fmla="*/ 0 h 116280"/>
                  <a:gd name="textAreaBottom" fmla="*/ 116640 h 116280"/>
                </a:gdLst>
                <a:ahLst/>
                <a:cxnLst/>
                <a:rect l="textAreaLeft" t="textAreaTop" r="textAreaRight" b="textAreaBottom"/>
                <a:pathLst>
                  <a:path w="787" h="6146">
                    <a:moveTo>
                      <a:pt x="479" y="0"/>
                    </a:moveTo>
                    <a:lnTo>
                      <a:pt x="479" y="69"/>
                    </a:lnTo>
                    <a:lnTo>
                      <a:pt x="547" y="854"/>
                    </a:lnTo>
                    <a:lnTo>
                      <a:pt x="547" y="1605"/>
                    </a:lnTo>
                    <a:lnTo>
                      <a:pt x="547" y="2356"/>
                    </a:lnTo>
                    <a:lnTo>
                      <a:pt x="479" y="3107"/>
                    </a:lnTo>
                    <a:lnTo>
                      <a:pt x="411" y="3824"/>
                    </a:lnTo>
                    <a:lnTo>
                      <a:pt x="308" y="4575"/>
                    </a:lnTo>
                    <a:lnTo>
                      <a:pt x="1" y="6077"/>
                    </a:lnTo>
                    <a:lnTo>
                      <a:pt x="35" y="6111"/>
                    </a:lnTo>
                    <a:lnTo>
                      <a:pt x="69" y="6145"/>
                    </a:lnTo>
                    <a:lnTo>
                      <a:pt x="103" y="6145"/>
                    </a:lnTo>
                    <a:lnTo>
                      <a:pt x="138" y="6111"/>
                    </a:lnTo>
                    <a:lnTo>
                      <a:pt x="376" y="5394"/>
                    </a:lnTo>
                    <a:lnTo>
                      <a:pt x="547" y="4643"/>
                    </a:lnTo>
                    <a:lnTo>
                      <a:pt x="684" y="3892"/>
                    </a:lnTo>
                    <a:lnTo>
                      <a:pt x="752" y="3141"/>
                    </a:lnTo>
                    <a:lnTo>
                      <a:pt x="786" y="2356"/>
                    </a:lnTo>
                    <a:lnTo>
                      <a:pt x="786" y="1605"/>
                    </a:lnTo>
                    <a:lnTo>
                      <a:pt x="752" y="820"/>
                    </a:lnTo>
                    <a:lnTo>
                      <a:pt x="650" y="69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58320" bIns="583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5" name="Google Shape;966;p32"/>
              <p:cNvSpPr/>
              <p:nvPr/>
            </p:nvSpPr>
            <p:spPr>
              <a:xfrm rot="745800">
                <a:off x="1185120" y="4509720"/>
                <a:ext cx="13320" cy="81360"/>
              </a:xfrm>
              <a:custGeom>
                <a:avLst/>
                <a:gdLst>
                  <a:gd name="textAreaLeft" fmla="*/ 0 w 13320"/>
                  <a:gd name="textAreaRight" fmla="*/ 13680 w 13320"/>
                  <a:gd name="textAreaTop" fmla="*/ 0 h 81360"/>
                  <a:gd name="textAreaBottom" fmla="*/ 81720 h 81360"/>
                </a:gdLst>
                <a:ahLst/>
                <a:cxnLst/>
                <a:rect l="textAreaLeft" t="textAreaTop" r="textAreaRight" b="textAreaBottom"/>
                <a:pathLst>
                  <a:path w="717" h="4303">
                    <a:moveTo>
                      <a:pt x="615" y="1"/>
                    </a:moveTo>
                    <a:lnTo>
                      <a:pt x="580" y="35"/>
                    </a:lnTo>
                    <a:lnTo>
                      <a:pt x="546" y="103"/>
                    </a:lnTo>
                    <a:lnTo>
                      <a:pt x="580" y="615"/>
                    </a:lnTo>
                    <a:lnTo>
                      <a:pt x="546" y="1161"/>
                    </a:lnTo>
                    <a:lnTo>
                      <a:pt x="512" y="1674"/>
                    </a:lnTo>
                    <a:lnTo>
                      <a:pt x="444" y="2186"/>
                    </a:lnTo>
                    <a:lnTo>
                      <a:pt x="273" y="3210"/>
                    </a:lnTo>
                    <a:lnTo>
                      <a:pt x="0" y="4234"/>
                    </a:lnTo>
                    <a:lnTo>
                      <a:pt x="34" y="4268"/>
                    </a:lnTo>
                    <a:lnTo>
                      <a:pt x="68" y="4302"/>
                    </a:lnTo>
                    <a:lnTo>
                      <a:pt x="102" y="4302"/>
                    </a:lnTo>
                    <a:lnTo>
                      <a:pt x="102" y="4268"/>
                    </a:lnTo>
                    <a:lnTo>
                      <a:pt x="307" y="3756"/>
                    </a:lnTo>
                    <a:lnTo>
                      <a:pt x="444" y="3244"/>
                    </a:lnTo>
                    <a:lnTo>
                      <a:pt x="546" y="2732"/>
                    </a:lnTo>
                    <a:lnTo>
                      <a:pt x="649" y="2220"/>
                    </a:lnTo>
                    <a:lnTo>
                      <a:pt x="683" y="1674"/>
                    </a:lnTo>
                    <a:lnTo>
                      <a:pt x="717" y="1161"/>
                    </a:lnTo>
                    <a:lnTo>
                      <a:pt x="717" y="615"/>
                    </a:lnTo>
                    <a:lnTo>
                      <a:pt x="717" y="69"/>
                    </a:lnTo>
                    <a:lnTo>
                      <a:pt x="683" y="35"/>
                    </a:lnTo>
                    <a:lnTo>
                      <a:pt x="615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0680" bIns="40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6" name="Google Shape;967;p32"/>
              <p:cNvSpPr/>
              <p:nvPr/>
            </p:nvSpPr>
            <p:spPr>
              <a:xfrm rot="745800">
                <a:off x="1168560" y="4533840"/>
                <a:ext cx="6840" cy="4824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48240"/>
                  <a:gd name="textAreaBottom" fmla="*/ 48600 h 48240"/>
                </a:gdLst>
                <a:ahLst/>
                <a:cxnLst/>
                <a:rect l="textAreaLeft" t="textAreaTop" r="textAreaRight" b="textAreaBottom"/>
                <a:pathLst>
                  <a:path w="377" h="2562">
                    <a:moveTo>
                      <a:pt x="274" y="1"/>
                    </a:moveTo>
                    <a:lnTo>
                      <a:pt x="240" y="35"/>
                    </a:lnTo>
                    <a:lnTo>
                      <a:pt x="103" y="1264"/>
                    </a:lnTo>
                    <a:lnTo>
                      <a:pt x="1" y="2527"/>
                    </a:lnTo>
                    <a:lnTo>
                      <a:pt x="35" y="2561"/>
                    </a:lnTo>
                    <a:lnTo>
                      <a:pt x="103" y="2561"/>
                    </a:lnTo>
                    <a:lnTo>
                      <a:pt x="103" y="2527"/>
                    </a:lnTo>
                    <a:lnTo>
                      <a:pt x="240" y="1298"/>
                    </a:lnTo>
                    <a:lnTo>
                      <a:pt x="377" y="69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120" bIns="241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7" name="Google Shape;968;p32"/>
              <p:cNvSpPr/>
              <p:nvPr/>
            </p:nvSpPr>
            <p:spPr>
              <a:xfrm rot="745800">
                <a:off x="1144440" y="4568040"/>
                <a:ext cx="7920" cy="19080"/>
              </a:xfrm>
              <a:custGeom>
                <a:avLst/>
                <a:gdLst>
                  <a:gd name="textAreaLeft" fmla="*/ 0 w 7920"/>
                  <a:gd name="textAreaRight" fmla="*/ 8280 w 7920"/>
                  <a:gd name="textAreaTop" fmla="*/ 0 h 19080"/>
                  <a:gd name="textAreaBottom" fmla="*/ 19440 h 19080"/>
                </a:gdLst>
                <a:ahLst/>
                <a:cxnLst/>
                <a:rect l="textAreaLeft" t="textAreaTop" r="textAreaRight" b="textAreaBottom"/>
                <a:pathLst>
                  <a:path w="445" h="1025">
                    <a:moveTo>
                      <a:pt x="376" y="0"/>
                    </a:moveTo>
                    <a:lnTo>
                      <a:pt x="342" y="34"/>
                    </a:lnTo>
                    <a:lnTo>
                      <a:pt x="171" y="512"/>
                    </a:lnTo>
                    <a:lnTo>
                      <a:pt x="69" y="751"/>
                    </a:lnTo>
                    <a:lnTo>
                      <a:pt x="1" y="990"/>
                    </a:lnTo>
                    <a:lnTo>
                      <a:pt x="1" y="1024"/>
                    </a:lnTo>
                    <a:lnTo>
                      <a:pt x="69" y="1024"/>
                    </a:lnTo>
                    <a:lnTo>
                      <a:pt x="171" y="785"/>
                    </a:lnTo>
                    <a:lnTo>
                      <a:pt x="274" y="546"/>
                    </a:lnTo>
                    <a:lnTo>
                      <a:pt x="445" y="68"/>
                    </a:lnTo>
                    <a:lnTo>
                      <a:pt x="445" y="3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720" bIns="97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8" name="Google Shape;969;p32"/>
              <p:cNvSpPr/>
              <p:nvPr/>
            </p:nvSpPr>
            <p:spPr>
              <a:xfrm rot="745800">
                <a:off x="1132920" y="4560120"/>
                <a:ext cx="6840" cy="17280"/>
              </a:xfrm>
              <a:custGeom>
                <a:avLst/>
                <a:gdLst>
                  <a:gd name="textAreaLeft" fmla="*/ 0 w 6840"/>
                  <a:gd name="textAreaRight" fmla="*/ 7200 w 6840"/>
                  <a:gd name="textAreaTop" fmla="*/ 0 h 17280"/>
                  <a:gd name="textAreaBottom" fmla="*/ 17640 h 17280"/>
                </a:gdLst>
                <a:ahLst/>
                <a:cxnLst/>
                <a:rect l="textAreaLeft" t="textAreaTop" r="textAreaRight" b="textAreaBottom"/>
                <a:pathLst>
                  <a:path w="377" h="922">
                    <a:moveTo>
                      <a:pt x="342" y="0"/>
                    </a:moveTo>
                    <a:lnTo>
                      <a:pt x="274" y="34"/>
                    </a:lnTo>
                    <a:lnTo>
                      <a:pt x="206" y="68"/>
                    </a:lnTo>
                    <a:lnTo>
                      <a:pt x="103" y="478"/>
                    </a:lnTo>
                    <a:lnTo>
                      <a:pt x="1" y="854"/>
                    </a:lnTo>
                    <a:lnTo>
                      <a:pt x="1" y="922"/>
                    </a:lnTo>
                    <a:lnTo>
                      <a:pt x="103" y="922"/>
                    </a:lnTo>
                    <a:lnTo>
                      <a:pt x="138" y="888"/>
                    </a:lnTo>
                    <a:lnTo>
                      <a:pt x="274" y="512"/>
                    </a:lnTo>
                    <a:lnTo>
                      <a:pt x="377" y="102"/>
                    </a:lnTo>
                    <a:lnTo>
                      <a:pt x="377" y="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640" bIns="86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9" name="Google Shape;970;p32"/>
              <p:cNvSpPr/>
              <p:nvPr/>
            </p:nvSpPr>
            <p:spPr>
              <a:xfrm rot="745800">
                <a:off x="691200" y="4113360"/>
                <a:ext cx="31320" cy="17496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74960"/>
                  <a:gd name="textAreaBottom" fmla="*/ 175320 h 174960"/>
                </a:gdLst>
                <a:ahLst/>
                <a:cxnLst/>
                <a:rect l="textAreaLeft" t="textAreaTop" r="textAreaRight" b="textAreaBottom"/>
                <a:pathLst>
                  <a:path w="1674" h="9253">
                    <a:moveTo>
                      <a:pt x="1025" y="0"/>
                    </a:moveTo>
                    <a:lnTo>
                      <a:pt x="991" y="35"/>
                    </a:lnTo>
                    <a:lnTo>
                      <a:pt x="991" y="69"/>
                    </a:lnTo>
                    <a:lnTo>
                      <a:pt x="1196" y="2424"/>
                    </a:lnTo>
                    <a:lnTo>
                      <a:pt x="1230" y="3585"/>
                    </a:lnTo>
                    <a:lnTo>
                      <a:pt x="1264" y="4131"/>
                    </a:lnTo>
                    <a:lnTo>
                      <a:pt x="1230" y="4712"/>
                    </a:lnTo>
                    <a:lnTo>
                      <a:pt x="1196" y="5292"/>
                    </a:lnTo>
                    <a:lnTo>
                      <a:pt x="1161" y="5838"/>
                    </a:lnTo>
                    <a:lnTo>
                      <a:pt x="1059" y="6385"/>
                    </a:lnTo>
                    <a:lnTo>
                      <a:pt x="922" y="6931"/>
                    </a:lnTo>
                    <a:lnTo>
                      <a:pt x="786" y="7511"/>
                    </a:lnTo>
                    <a:lnTo>
                      <a:pt x="581" y="8057"/>
                    </a:lnTo>
                    <a:lnTo>
                      <a:pt x="308" y="8604"/>
                    </a:lnTo>
                    <a:lnTo>
                      <a:pt x="35" y="9150"/>
                    </a:lnTo>
                    <a:lnTo>
                      <a:pt x="1" y="9184"/>
                    </a:lnTo>
                    <a:lnTo>
                      <a:pt x="35" y="9252"/>
                    </a:lnTo>
                    <a:lnTo>
                      <a:pt x="103" y="9252"/>
                    </a:lnTo>
                    <a:lnTo>
                      <a:pt x="137" y="9218"/>
                    </a:lnTo>
                    <a:lnTo>
                      <a:pt x="479" y="8740"/>
                    </a:lnTo>
                    <a:lnTo>
                      <a:pt x="786" y="8228"/>
                    </a:lnTo>
                    <a:lnTo>
                      <a:pt x="1025" y="7682"/>
                    </a:lnTo>
                    <a:lnTo>
                      <a:pt x="1230" y="7136"/>
                    </a:lnTo>
                    <a:lnTo>
                      <a:pt x="1400" y="6555"/>
                    </a:lnTo>
                    <a:lnTo>
                      <a:pt x="1503" y="5975"/>
                    </a:lnTo>
                    <a:lnTo>
                      <a:pt x="1605" y="5395"/>
                    </a:lnTo>
                    <a:lnTo>
                      <a:pt x="1639" y="4780"/>
                    </a:lnTo>
                    <a:lnTo>
                      <a:pt x="1674" y="4200"/>
                    </a:lnTo>
                    <a:lnTo>
                      <a:pt x="1639" y="3585"/>
                    </a:lnTo>
                    <a:lnTo>
                      <a:pt x="1605" y="2971"/>
                    </a:lnTo>
                    <a:lnTo>
                      <a:pt x="1537" y="2390"/>
                    </a:lnTo>
                    <a:lnTo>
                      <a:pt x="1366" y="1195"/>
                    </a:lnTo>
                    <a:lnTo>
                      <a:pt x="1127" y="35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7480" bIns="874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40" name="Google Shape;971;p32"/>
              <p:cNvSpPr/>
              <p:nvPr/>
            </p:nvSpPr>
            <p:spPr>
              <a:xfrm rot="745800">
                <a:off x="717480" y="4118040"/>
                <a:ext cx="31320" cy="199800"/>
              </a:xfrm>
              <a:custGeom>
                <a:avLst/>
                <a:gdLst>
                  <a:gd name="textAreaLeft" fmla="*/ 0 w 31320"/>
                  <a:gd name="textAreaRight" fmla="*/ 31680 w 31320"/>
                  <a:gd name="textAreaTop" fmla="*/ 0 h 199800"/>
                  <a:gd name="textAreaBottom" fmla="*/ 200160 h 199800"/>
                </a:gdLst>
                <a:ahLst/>
                <a:cxnLst/>
                <a:rect l="textAreaLeft" t="textAreaTop" r="textAreaRight" b="textAreaBottom"/>
                <a:pathLst>
                  <a:path w="1674" h="10550">
                    <a:moveTo>
                      <a:pt x="547" y="0"/>
                    </a:moveTo>
                    <a:lnTo>
                      <a:pt x="513" y="34"/>
                    </a:lnTo>
                    <a:lnTo>
                      <a:pt x="513" y="68"/>
                    </a:lnTo>
                    <a:lnTo>
                      <a:pt x="854" y="1298"/>
                    </a:lnTo>
                    <a:lnTo>
                      <a:pt x="1128" y="2492"/>
                    </a:lnTo>
                    <a:lnTo>
                      <a:pt x="1230" y="3107"/>
                    </a:lnTo>
                    <a:lnTo>
                      <a:pt x="1298" y="3721"/>
                    </a:lnTo>
                    <a:lnTo>
                      <a:pt x="1367" y="4336"/>
                    </a:lnTo>
                    <a:lnTo>
                      <a:pt x="1401" y="4950"/>
                    </a:lnTo>
                    <a:lnTo>
                      <a:pt x="1367" y="5531"/>
                    </a:lnTo>
                    <a:lnTo>
                      <a:pt x="1367" y="6248"/>
                    </a:lnTo>
                    <a:lnTo>
                      <a:pt x="1298" y="7067"/>
                    </a:lnTo>
                    <a:lnTo>
                      <a:pt x="1196" y="7886"/>
                    </a:lnTo>
                    <a:lnTo>
                      <a:pt x="1025" y="8706"/>
                    </a:lnTo>
                    <a:lnTo>
                      <a:pt x="923" y="9081"/>
                    </a:lnTo>
                    <a:lnTo>
                      <a:pt x="786" y="9423"/>
                    </a:lnTo>
                    <a:lnTo>
                      <a:pt x="616" y="9764"/>
                    </a:lnTo>
                    <a:lnTo>
                      <a:pt x="445" y="10037"/>
                    </a:lnTo>
                    <a:lnTo>
                      <a:pt x="240" y="10276"/>
                    </a:lnTo>
                    <a:lnTo>
                      <a:pt x="35" y="10447"/>
                    </a:lnTo>
                    <a:lnTo>
                      <a:pt x="1" y="10481"/>
                    </a:lnTo>
                    <a:lnTo>
                      <a:pt x="1" y="10515"/>
                    </a:lnTo>
                    <a:lnTo>
                      <a:pt x="35" y="10515"/>
                    </a:lnTo>
                    <a:lnTo>
                      <a:pt x="69" y="10549"/>
                    </a:lnTo>
                    <a:lnTo>
                      <a:pt x="274" y="10515"/>
                    </a:lnTo>
                    <a:lnTo>
                      <a:pt x="479" y="10413"/>
                    </a:lnTo>
                    <a:lnTo>
                      <a:pt x="684" y="10242"/>
                    </a:lnTo>
                    <a:lnTo>
                      <a:pt x="820" y="10037"/>
                    </a:lnTo>
                    <a:lnTo>
                      <a:pt x="957" y="9764"/>
                    </a:lnTo>
                    <a:lnTo>
                      <a:pt x="1093" y="9491"/>
                    </a:lnTo>
                    <a:lnTo>
                      <a:pt x="1196" y="9184"/>
                    </a:lnTo>
                    <a:lnTo>
                      <a:pt x="1298" y="8842"/>
                    </a:lnTo>
                    <a:lnTo>
                      <a:pt x="1435" y="8194"/>
                    </a:lnTo>
                    <a:lnTo>
                      <a:pt x="1503" y="7545"/>
                    </a:lnTo>
                    <a:lnTo>
                      <a:pt x="1606" y="6555"/>
                    </a:lnTo>
                    <a:lnTo>
                      <a:pt x="1674" y="5736"/>
                    </a:lnTo>
                    <a:lnTo>
                      <a:pt x="1674" y="4916"/>
                    </a:lnTo>
                    <a:lnTo>
                      <a:pt x="1640" y="4063"/>
                    </a:lnTo>
                    <a:lnTo>
                      <a:pt x="1571" y="3243"/>
                    </a:lnTo>
                    <a:lnTo>
                      <a:pt x="1401" y="2424"/>
                    </a:lnTo>
                    <a:lnTo>
                      <a:pt x="1196" y="1605"/>
                    </a:lnTo>
                    <a:lnTo>
                      <a:pt x="957" y="820"/>
                    </a:lnTo>
                    <a:lnTo>
                      <a:pt x="616" y="34"/>
                    </a:lnTo>
                    <a:lnTo>
                      <a:pt x="581" y="34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41" name="Google Shape;972;p32"/>
              <p:cNvSpPr/>
              <p:nvPr/>
            </p:nvSpPr>
            <p:spPr>
              <a:xfrm rot="745800">
                <a:off x="739800" y="4106880"/>
                <a:ext cx="39960" cy="202320"/>
              </a:xfrm>
              <a:custGeom>
                <a:avLst/>
                <a:gdLst>
                  <a:gd name="textAreaLeft" fmla="*/ 0 w 39960"/>
                  <a:gd name="textAreaRight" fmla="*/ 40320 w 39960"/>
                  <a:gd name="textAreaTop" fmla="*/ 0 h 202320"/>
                  <a:gd name="textAreaBottom" fmla="*/ 202680 h 202320"/>
                </a:gdLst>
                <a:ahLst/>
                <a:cxnLst/>
                <a:rect l="textAreaLeft" t="textAreaTop" r="textAreaRight" b="textAreaBottom"/>
                <a:pathLst>
                  <a:path w="2117" h="10687">
                    <a:moveTo>
                      <a:pt x="0" y="1"/>
                    </a:moveTo>
                    <a:lnTo>
                      <a:pt x="0" y="35"/>
                    </a:lnTo>
                    <a:lnTo>
                      <a:pt x="342" y="683"/>
                    </a:lnTo>
                    <a:lnTo>
                      <a:pt x="615" y="1332"/>
                    </a:lnTo>
                    <a:lnTo>
                      <a:pt x="888" y="1981"/>
                    </a:lnTo>
                    <a:lnTo>
                      <a:pt x="1093" y="2629"/>
                    </a:lnTo>
                    <a:lnTo>
                      <a:pt x="1297" y="3278"/>
                    </a:lnTo>
                    <a:lnTo>
                      <a:pt x="1434" y="3927"/>
                    </a:lnTo>
                    <a:lnTo>
                      <a:pt x="1536" y="4541"/>
                    </a:lnTo>
                    <a:lnTo>
                      <a:pt x="1605" y="5190"/>
                    </a:lnTo>
                    <a:lnTo>
                      <a:pt x="1673" y="5838"/>
                    </a:lnTo>
                    <a:lnTo>
                      <a:pt x="1673" y="6521"/>
                    </a:lnTo>
                    <a:lnTo>
                      <a:pt x="1639" y="7170"/>
                    </a:lnTo>
                    <a:lnTo>
                      <a:pt x="1571" y="7819"/>
                    </a:lnTo>
                    <a:lnTo>
                      <a:pt x="1502" y="8501"/>
                    </a:lnTo>
                    <a:lnTo>
                      <a:pt x="1366" y="9184"/>
                    </a:lnTo>
                    <a:lnTo>
                      <a:pt x="1229" y="9867"/>
                    </a:lnTo>
                    <a:lnTo>
                      <a:pt x="1059" y="10584"/>
                    </a:lnTo>
                    <a:lnTo>
                      <a:pt x="1059" y="10652"/>
                    </a:lnTo>
                    <a:lnTo>
                      <a:pt x="1093" y="10686"/>
                    </a:lnTo>
                    <a:lnTo>
                      <a:pt x="1161" y="10686"/>
                    </a:lnTo>
                    <a:lnTo>
                      <a:pt x="1195" y="10652"/>
                    </a:lnTo>
                    <a:lnTo>
                      <a:pt x="1468" y="10003"/>
                    </a:lnTo>
                    <a:lnTo>
                      <a:pt x="1707" y="9355"/>
                    </a:lnTo>
                    <a:lnTo>
                      <a:pt x="1878" y="8672"/>
                    </a:lnTo>
                    <a:lnTo>
                      <a:pt x="2014" y="7989"/>
                    </a:lnTo>
                    <a:lnTo>
                      <a:pt x="2083" y="7306"/>
                    </a:lnTo>
                    <a:lnTo>
                      <a:pt x="2117" y="6590"/>
                    </a:lnTo>
                    <a:lnTo>
                      <a:pt x="2117" y="5873"/>
                    </a:lnTo>
                    <a:lnTo>
                      <a:pt x="2049" y="5190"/>
                    </a:lnTo>
                    <a:lnTo>
                      <a:pt x="1946" y="4473"/>
                    </a:lnTo>
                    <a:lnTo>
                      <a:pt x="1810" y="3790"/>
                    </a:lnTo>
                    <a:lnTo>
                      <a:pt x="1605" y="3107"/>
                    </a:lnTo>
                    <a:lnTo>
                      <a:pt x="1366" y="2424"/>
                    </a:lnTo>
                    <a:lnTo>
                      <a:pt x="1093" y="1776"/>
                    </a:lnTo>
                    <a:lnTo>
                      <a:pt x="785" y="1161"/>
                    </a:lnTo>
                    <a:lnTo>
                      <a:pt x="444" y="581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42" name="Google Shape;973;p32"/>
              <p:cNvSpPr/>
              <p:nvPr/>
            </p:nvSpPr>
            <p:spPr>
              <a:xfrm rot="745800">
                <a:off x="758160" y="4127400"/>
                <a:ext cx="45720" cy="154440"/>
              </a:xfrm>
              <a:custGeom>
                <a:avLst/>
                <a:gdLst>
                  <a:gd name="textAreaLeft" fmla="*/ 0 w 45720"/>
                  <a:gd name="textAreaRight" fmla="*/ 46080 w 45720"/>
                  <a:gd name="textAreaTop" fmla="*/ 0 h 154440"/>
                  <a:gd name="textAreaBottom" fmla="*/ 154800 h 154440"/>
                </a:gdLst>
                <a:ahLst/>
                <a:cxnLst/>
                <a:rect l="textAreaLeft" t="textAreaTop" r="textAreaRight" b="textAreaBottom"/>
                <a:pathLst>
                  <a:path w="2425" h="8160">
                    <a:moveTo>
                      <a:pt x="35" y="0"/>
                    </a:moveTo>
                    <a:lnTo>
                      <a:pt x="1" y="34"/>
                    </a:lnTo>
                    <a:lnTo>
                      <a:pt x="35" y="68"/>
                    </a:lnTo>
                    <a:lnTo>
                      <a:pt x="445" y="512"/>
                    </a:lnTo>
                    <a:lnTo>
                      <a:pt x="786" y="956"/>
                    </a:lnTo>
                    <a:lnTo>
                      <a:pt x="1059" y="1434"/>
                    </a:lnTo>
                    <a:lnTo>
                      <a:pt x="1332" y="1878"/>
                    </a:lnTo>
                    <a:lnTo>
                      <a:pt x="1537" y="2356"/>
                    </a:lnTo>
                    <a:lnTo>
                      <a:pt x="1708" y="2868"/>
                    </a:lnTo>
                    <a:lnTo>
                      <a:pt x="1845" y="3346"/>
                    </a:lnTo>
                    <a:lnTo>
                      <a:pt x="1913" y="3858"/>
                    </a:lnTo>
                    <a:lnTo>
                      <a:pt x="1981" y="4370"/>
                    </a:lnTo>
                    <a:lnTo>
                      <a:pt x="1981" y="4882"/>
                    </a:lnTo>
                    <a:lnTo>
                      <a:pt x="1981" y="5394"/>
                    </a:lnTo>
                    <a:lnTo>
                      <a:pt x="1947" y="5940"/>
                    </a:lnTo>
                    <a:lnTo>
                      <a:pt x="1879" y="6452"/>
                    </a:lnTo>
                    <a:lnTo>
                      <a:pt x="1776" y="6999"/>
                    </a:lnTo>
                    <a:lnTo>
                      <a:pt x="1640" y="7545"/>
                    </a:lnTo>
                    <a:lnTo>
                      <a:pt x="1503" y="8091"/>
                    </a:lnTo>
                    <a:lnTo>
                      <a:pt x="1503" y="8125"/>
                    </a:lnTo>
                    <a:lnTo>
                      <a:pt x="1537" y="8159"/>
                    </a:lnTo>
                    <a:lnTo>
                      <a:pt x="1606" y="8159"/>
                    </a:lnTo>
                    <a:lnTo>
                      <a:pt x="1640" y="8125"/>
                    </a:lnTo>
                    <a:lnTo>
                      <a:pt x="1913" y="7647"/>
                    </a:lnTo>
                    <a:lnTo>
                      <a:pt x="2118" y="7135"/>
                    </a:lnTo>
                    <a:lnTo>
                      <a:pt x="2288" y="6589"/>
                    </a:lnTo>
                    <a:lnTo>
                      <a:pt x="2391" y="6043"/>
                    </a:lnTo>
                    <a:lnTo>
                      <a:pt x="2425" y="5497"/>
                    </a:lnTo>
                    <a:lnTo>
                      <a:pt x="2425" y="4950"/>
                    </a:lnTo>
                    <a:lnTo>
                      <a:pt x="2391" y="4370"/>
                    </a:lnTo>
                    <a:lnTo>
                      <a:pt x="2288" y="3824"/>
                    </a:lnTo>
                    <a:lnTo>
                      <a:pt x="2118" y="3277"/>
                    </a:lnTo>
                    <a:lnTo>
                      <a:pt x="1947" y="2765"/>
                    </a:lnTo>
                    <a:lnTo>
                      <a:pt x="1708" y="2219"/>
                    </a:lnTo>
                    <a:lnTo>
                      <a:pt x="1469" y="1741"/>
                    </a:lnTo>
                    <a:lnTo>
                      <a:pt x="1162" y="1263"/>
                    </a:lnTo>
                    <a:lnTo>
                      <a:pt x="820" y="785"/>
                    </a:lnTo>
                    <a:lnTo>
                      <a:pt x="479" y="376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7400" bIns="774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43" name="Google Shape;974;p32"/>
              <p:cNvSpPr/>
              <p:nvPr/>
            </p:nvSpPr>
            <p:spPr>
              <a:xfrm rot="745800">
                <a:off x="773640" y="4096080"/>
                <a:ext cx="56160" cy="147960"/>
              </a:xfrm>
              <a:custGeom>
                <a:avLst/>
                <a:gdLst>
                  <a:gd name="textAreaLeft" fmla="*/ 0 w 56160"/>
                  <a:gd name="textAreaRight" fmla="*/ 56520 w 56160"/>
                  <a:gd name="textAreaTop" fmla="*/ 0 h 147960"/>
                  <a:gd name="textAreaBottom" fmla="*/ 148320 h 147960"/>
                </a:gdLst>
                <a:ahLst/>
                <a:cxnLst/>
                <a:rect l="textAreaLeft" t="textAreaTop" r="textAreaRight" b="textAreaBottom"/>
                <a:pathLst>
                  <a:path w="2971" h="7819">
                    <a:moveTo>
                      <a:pt x="1" y="1"/>
                    </a:moveTo>
                    <a:lnTo>
                      <a:pt x="1" y="69"/>
                    </a:lnTo>
                    <a:lnTo>
                      <a:pt x="1" y="103"/>
                    </a:lnTo>
                    <a:lnTo>
                      <a:pt x="342" y="444"/>
                    </a:lnTo>
                    <a:lnTo>
                      <a:pt x="615" y="786"/>
                    </a:lnTo>
                    <a:lnTo>
                      <a:pt x="888" y="1195"/>
                    </a:lnTo>
                    <a:lnTo>
                      <a:pt x="1093" y="1605"/>
                    </a:lnTo>
                    <a:lnTo>
                      <a:pt x="1298" y="2049"/>
                    </a:lnTo>
                    <a:lnTo>
                      <a:pt x="1469" y="2493"/>
                    </a:lnTo>
                    <a:lnTo>
                      <a:pt x="1810" y="3380"/>
                    </a:lnTo>
                    <a:lnTo>
                      <a:pt x="2151" y="4370"/>
                    </a:lnTo>
                    <a:lnTo>
                      <a:pt x="2356" y="4917"/>
                    </a:lnTo>
                    <a:lnTo>
                      <a:pt x="2493" y="5497"/>
                    </a:lnTo>
                    <a:lnTo>
                      <a:pt x="2561" y="6112"/>
                    </a:lnTo>
                    <a:lnTo>
                      <a:pt x="2561" y="6385"/>
                    </a:lnTo>
                    <a:lnTo>
                      <a:pt x="2561" y="6658"/>
                    </a:lnTo>
                    <a:lnTo>
                      <a:pt x="2527" y="6931"/>
                    </a:lnTo>
                    <a:lnTo>
                      <a:pt x="2459" y="7204"/>
                    </a:lnTo>
                    <a:lnTo>
                      <a:pt x="2390" y="7443"/>
                    </a:lnTo>
                    <a:lnTo>
                      <a:pt x="2254" y="7682"/>
                    </a:lnTo>
                    <a:lnTo>
                      <a:pt x="2254" y="7750"/>
                    </a:lnTo>
                    <a:lnTo>
                      <a:pt x="2288" y="7819"/>
                    </a:lnTo>
                    <a:lnTo>
                      <a:pt x="2390" y="7819"/>
                    </a:lnTo>
                    <a:lnTo>
                      <a:pt x="2561" y="7648"/>
                    </a:lnTo>
                    <a:lnTo>
                      <a:pt x="2732" y="7443"/>
                    </a:lnTo>
                    <a:lnTo>
                      <a:pt x="2834" y="7238"/>
                    </a:lnTo>
                    <a:lnTo>
                      <a:pt x="2903" y="6999"/>
                    </a:lnTo>
                    <a:lnTo>
                      <a:pt x="2937" y="6760"/>
                    </a:lnTo>
                    <a:lnTo>
                      <a:pt x="2971" y="6521"/>
                    </a:lnTo>
                    <a:lnTo>
                      <a:pt x="2937" y="5975"/>
                    </a:lnTo>
                    <a:lnTo>
                      <a:pt x="2834" y="5463"/>
                    </a:lnTo>
                    <a:lnTo>
                      <a:pt x="2698" y="4951"/>
                    </a:lnTo>
                    <a:lnTo>
                      <a:pt x="2390" y="3995"/>
                    </a:lnTo>
                    <a:lnTo>
                      <a:pt x="2015" y="2937"/>
                    </a:lnTo>
                    <a:lnTo>
                      <a:pt x="1776" y="2356"/>
                    </a:lnTo>
                    <a:lnTo>
                      <a:pt x="1537" y="1810"/>
                    </a:lnTo>
                    <a:lnTo>
                      <a:pt x="1230" y="1264"/>
                    </a:lnTo>
                    <a:lnTo>
                      <a:pt x="888" y="786"/>
                    </a:lnTo>
                    <a:lnTo>
                      <a:pt x="718" y="547"/>
                    </a:lnTo>
                    <a:lnTo>
                      <a:pt x="513" y="342"/>
                    </a:lnTo>
                    <a:lnTo>
                      <a:pt x="308" y="171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4160" bIns="741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44" name="Google Shape;975;p32"/>
              <p:cNvSpPr/>
              <p:nvPr/>
            </p:nvSpPr>
            <p:spPr>
              <a:xfrm rot="745800">
                <a:off x="802440" y="4137120"/>
                <a:ext cx="39240" cy="94680"/>
              </a:xfrm>
              <a:custGeom>
                <a:avLst/>
                <a:gdLst>
                  <a:gd name="textAreaLeft" fmla="*/ 0 w 39240"/>
                  <a:gd name="textAreaRight" fmla="*/ 39600 w 39240"/>
                  <a:gd name="textAreaTop" fmla="*/ 0 h 94680"/>
                  <a:gd name="textAreaBottom" fmla="*/ 95040 h 94680"/>
                </a:gdLst>
                <a:ahLst/>
                <a:cxnLst/>
                <a:rect l="textAreaLeft" t="textAreaTop" r="textAreaRight" b="textAreaBottom"/>
                <a:pathLst>
                  <a:path w="2083" h="5019">
                    <a:moveTo>
                      <a:pt x="0" y="0"/>
                    </a:moveTo>
                    <a:lnTo>
                      <a:pt x="0" y="69"/>
                    </a:lnTo>
                    <a:lnTo>
                      <a:pt x="0" y="103"/>
                    </a:lnTo>
                    <a:lnTo>
                      <a:pt x="478" y="649"/>
                    </a:lnTo>
                    <a:lnTo>
                      <a:pt x="854" y="1229"/>
                    </a:lnTo>
                    <a:lnTo>
                      <a:pt x="1161" y="1844"/>
                    </a:lnTo>
                    <a:lnTo>
                      <a:pt x="1434" y="2493"/>
                    </a:lnTo>
                    <a:lnTo>
                      <a:pt x="1502" y="2800"/>
                    </a:lnTo>
                    <a:lnTo>
                      <a:pt x="1571" y="3107"/>
                    </a:lnTo>
                    <a:lnTo>
                      <a:pt x="1673" y="3722"/>
                    </a:lnTo>
                    <a:lnTo>
                      <a:pt x="1741" y="4336"/>
                    </a:lnTo>
                    <a:lnTo>
                      <a:pt x="1810" y="4951"/>
                    </a:lnTo>
                    <a:lnTo>
                      <a:pt x="1844" y="5019"/>
                    </a:lnTo>
                    <a:lnTo>
                      <a:pt x="1946" y="5019"/>
                    </a:lnTo>
                    <a:lnTo>
                      <a:pt x="1980" y="4951"/>
                    </a:lnTo>
                    <a:lnTo>
                      <a:pt x="2049" y="4609"/>
                    </a:lnTo>
                    <a:lnTo>
                      <a:pt x="2083" y="4268"/>
                    </a:lnTo>
                    <a:lnTo>
                      <a:pt x="2083" y="3961"/>
                    </a:lnTo>
                    <a:lnTo>
                      <a:pt x="2049" y="3619"/>
                    </a:lnTo>
                    <a:lnTo>
                      <a:pt x="1980" y="3278"/>
                    </a:lnTo>
                    <a:lnTo>
                      <a:pt x="1912" y="2936"/>
                    </a:lnTo>
                    <a:lnTo>
                      <a:pt x="1776" y="2595"/>
                    </a:lnTo>
                    <a:lnTo>
                      <a:pt x="1673" y="2288"/>
                    </a:lnTo>
                    <a:lnTo>
                      <a:pt x="1332" y="1639"/>
                    </a:lnTo>
                    <a:lnTo>
                      <a:pt x="956" y="1059"/>
                    </a:lnTo>
                    <a:lnTo>
                      <a:pt x="547" y="478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7520" bIns="47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45" name="Google Shape;976;p32"/>
              <p:cNvSpPr/>
              <p:nvPr/>
            </p:nvSpPr>
            <p:spPr>
              <a:xfrm rot="745800">
                <a:off x="416520" y="3812400"/>
                <a:ext cx="101160" cy="167400"/>
              </a:xfrm>
              <a:custGeom>
                <a:avLst/>
                <a:gdLst>
                  <a:gd name="textAreaLeft" fmla="*/ 0 w 101160"/>
                  <a:gd name="textAreaRight" fmla="*/ 101520 w 101160"/>
                  <a:gd name="textAreaTop" fmla="*/ 0 h 167400"/>
                  <a:gd name="textAreaBottom" fmla="*/ 167760 h 167400"/>
                </a:gdLst>
                <a:ahLst/>
                <a:cxnLst/>
                <a:rect l="textAreaLeft" t="textAreaTop" r="textAreaRight" b="textAreaBottom"/>
                <a:pathLst>
                  <a:path w="5361" h="8843">
                    <a:moveTo>
                      <a:pt x="5258" y="0"/>
                    </a:moveTo>
                    <a:lnTo>
                      <a:pt x="4917" y="69"/>
                    </a:lnTo>
                    <a:lnTo>
                      <a:pt x="4609" y="171"/>
                    </a:lnTo>
                    <a:lnTo>
                      <a:pt x="4268" y="273"/>
                    </a:lnTo>
                    <a:lnTo>
                      <a:pt x="3961" y="410"/>
                    </a:lnTo>
                    <a:lnTo>
                      <a:pt x="3653" y="581"/>
                    </a:lnTo>
                    <a:lnTo>
                      <a:pt x="3380" y="751"/>
                    </a:lnTo>
                    <a:lnTo>
                      <a:pt x="3107" y="956"/>
                    </a:lnTo>
                    <a:lnTo>
                      <a:pt x="2834" y="1161"/>
                    </a:lnTo>
                    <a:lnTo>
                      <a:pt x="2322" y="1639"/>
                    </a:lnTo>
                    <a:lnTo>
                      <a:pt x="1844" y="2185"/>
                    </a:lnTo>
                    <a:lnTo>
                      <a:pt x="1434" y="2766"/>
                    </a:lnTo>
                    <a:lnTo>
                      <a:pt x="1059" y="3380"/>
                    </a:lnTo>
                    <a:lnTo>
                      <a:pt x="752" y="4029"/>
                    </a:lnTo>
                    <a:lnTo>
                      <a:pt x="478" y="4712"/>
                    </a:lnTo>
                    <a:lnTo>
                      <a:pt x="274" y="5394"/>
                    </a:lnTo>
                    <a:lnTo>
                      <a:pt x="137" y="6111"/>
                    </a:lnTo>
                    <a:lnTo>
                      <a:pt x="35" y="6794"/>
                    </a:lnTo>
                    <a:lnTo>
                      <a:pt x="0" y="7477"/>
                    </a:lnTo>
                    <a:lnTo>
                      <a:pt x="35" y="8160"/>
                    </a:lnTo>
                    <a:lnTo>
                      <a:pt x="137" y="8808"/>
                    </a:lnTo>
                    <a:lnTo>
                      <a:pt x="171" y="8842"/>
                    </a:lnTo>
                    <a:lnTo>
                      <a:pt x="205" y="8842"/>
                    </a:lnTo>
                    <a:lnTo>
                      <a:pt x="274" y="8808"/>
                    </a:lnTo>
                    <a:lnTo>
                      <a:pt x="274" y="8774"/>
                    </a:lnTo>
                    <a:lnTo>
                      <a:pt x="239" y="8160"/>
                    </a:lnTo>
                    <a:lnTo>
                      <a:pt x="274" y="7511"/>
                    </a:lnTo>
                    <a:lnTo>
                      <a:pt x="342" y="6828"/>
                    </a:lnTo>
                    <a:lnTo>
                      <a:pt x="444" y="6180"/>
                    </a:lnTo>
                    <a:lnTo>
                      <a:pt x="615" y="5497"/>
                    </a:lnTo>
                    <a:lnTo>
                      <a:pt x="820" y="4814"/>
                    </a:lnTo>
                    <a:lnTo>
                      <a:pt x="1059" y="4165"/>
                    </a:lnTo>
                    <a:lnTo>
                      <a:pt x="1366" y="3551"/>
                    </a:lnTo>
                    <a:lnTo>
                      <a:pt x="1673" y="2936"/>
                    </a:lnTo>
                    <a:lnTo>
                      <a:pt x="2083" y="2356"/>
                    </a:lnTo>
                    <a:lnTo>
                      <a:pt x="2493" y="1844"/>
                    </a:lnTo>
                    <a:lnTo>
                      <a:pt x="2971" y="1366"/>
                    </a:lnTo>
                    <a:lnTo>
                      <a:pt x="3483" y="956"/>
                    </a:lnTo>
                    <a:lnTo>
                      <a:pt x="3756" y="785"/>
                    </a:lnTo>
                    <a:lnTo>
                      <a:pt x="4029" y="615"/>
                    </a:lnTo>
                    <a:lnTo>
                      <a:pt x="4336" y="478"/>
                    </a:lnTo>
                    <a:lnTo>
                      <a:pt x="4643" y="342"/>
                    </a:lnTo>
                    <a:lnTo>
                      <a:pt x="4951" y="239"/>
                    </a:lnTo>
                    <a:lnTo>
                      <a:pt x="5292" y="171"/>
                    </a:lnTo>
                    <a:lnTo>
                      <a:pt x="5326" y="137"/>
                    </a:lnTo>
                    <a:lnTo>
                      <a:pt x="5360" y="69"/>
                    </a:lnTo>
                    <a:lnTo>
                      <a:pt x="5326" y="34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83880" bIns="838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</p:grpSp>
        <p:sp>
          <p:nvSpPr>
            <p:cNvPr id="1446" name="Google Shape;977;p32"/>
            <p:cNvSpPr/>
            <p:nvPr/>
          </p:nvSpPr>
          <p:spPr>
            <a:xfrm rot="746400">
              <a:off x="474120" y="3868560"/>
              <a:ext cx="48240" cy="131040"/>
            </a:xfrm>
            <a:custGeom>
              <a:avLst/>
              <a:gdLst>
                <a:gd name="textAreaLeft" fmla="*/ 0 w 48240"/>
                <a:gd name="textAreaRight" fmla="*/ 48600 w 48240"/>
                <a:gd name="textAreaTop" fmla="*/ 0 h 131040"/>
                <a:gd name="textAreaBottom" fmla="*/ 131400 h 131040"/>
              </a:gdLst>
              <a:ahLst/>
              <a:cxnLst/>
              <a:rect l="textAreaLeft" t="textAreaTop" r="textAreaRight" b="textAreaBottom"/>
              <a:pathLst>
                <a:path w="2561" h="6932">
                  <a:moveTo>
                    <a:pt x="2492" y="1"/>
                  </a:moveTo>
                  <a:lnTo>
                    <a:pt x="2424" y="35"/>
                  </a:lnTo>
                  <a:lnTo>
                    <a:pt x="1946" y="786"/>
                  </a:lnTo>
                  <a:lnTo>
                    <a:pt x="1468" y="1571"/>
                  </a:lnTo>
                  <a:lnTo>
                    <a:pt x="1024" y="2391"/>
                  </a:lnTo>
                  <a:lnTo>
                    <a:pt x="649" y="3244"/>
                  </a:lnTo>
                  <a:lnTo>
                    <a:pt x="376" y="4132"/>
                  </a:lnTo>
                  <a:lnTo>
                    <a:pt x="239" y="4576"/>
                  </a:lnTo>
                  <a:lnTo>
                    <a:pt x="137" y="5019"/>
                  </a:lnTo>
                  <a:lnTo>
                    <a:pt x="68" y="5463"/>
                  </a:lnTo>
                  <a:lnTo>
                    <a:pt x="34" y="5907"/>
                  </a:lnTo>
                  <a:lnTo>
                    <a:pt x="0" y="6385"/>
                  </a:lnTo>
                  <a:lnTo>
                    <a:pt x="0" y="6829"/>
                  </a:lnTo>
                  <a:lnTo>
                    <a:pt x="34" y="6897"/>
                  </a:lnTo>
                  <a:lnTo>
                    <a:pt x="103" y="6931"/>
                  </a:lnTo>
                  <a:lnTo>
                    <a:pt x="171" y="6897"/>
                  </a:lnTo>
                  <a:lnTo>
                    <a:pt x="239" y="6829"/>
                  </a:lnTo>
                  <a:lnTo>
                    <a:pt x="376" y="5941"/>
                  </a:lnTo>
                  <a:lnTo>
                    <a:pt x="546" y="5054"/>
                  </a:lnTo>
                  <a:lnTo>
                    <a:pt x="751" y="4200"/>
                  </a:lnTo>
                  <a:lnTo>
                    <a:pt x="990" y="3347"/>
                  </a:lnTo>
                  <a:lnTo>
                    <a:pt x="1298" y="2527"/>
                  </a:lnTo>
                  <a:lnTo>
                    <a:pt x="1639" y="1708"/>
                  </a:lnTo>
                  <a:lnTo>
                    <a:pt x="2049" y="923"/>
                  </a:lnTo>
                  <a:lnTo>
                    <a:pt x="2561" y="138"/>
                  </a:lnTo>
                  <a:lnTo>
                    <a:pt x="2561" y="69"/>
                  </a:lnTo>
                  <a:lnTo>
                    <a:pt x="2527" y="35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he Mediterranean Diet by Slidesgo">
  <a:themeElements>
    <a:clrScheme name="Simple Light">
      <a:dk1>
        <a:srgbClr val="003683"/>
      </a:dk1>
      <a:lt1>
        <a:srgbClr val="FFF4E8"/>
      </a:lt1>
      <a:dk2>
        <a:srgbClr val="F7ECE0"/>
      </a:dk2>
      <a:lt2>
        <a:srgbClr val="DFC3A9"/>
      </a:lt2>
      <a:accent1>
        <a:srgbClr val="F5882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683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455</Words>
  <Application>Microsoft Office PowerPoint</Application>
  <PresentationFormat>On-screen Show (16:9)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 Mediterranean Diet by Slidesgo</vt:lpstr>
      <vt:lpstr>Slidesgo Final Pages</vt:lpstr>
      <vt:lpstr>Merchant Navy Colleges</vt:lpstr>
      <vt:lpstr>Introduction</vt:lpstr>
      <vt:lpstr>Best Colleges for Merchant Navy Courses</vt:lpstr>
      <vt:lpstr>TS Rahaman</vt:lpstr>
      <vt:lpstr>NUSI Goa</vt:lpstr>
      <vt:lpstr>Great Eastern</vt:lpstr>
      <vt:lpstr>Course Details and Fees</vt:lpstr>
      <vt:lpstr>Course Offerings</vt:lpstr>
      <vt:lpstr>Duration and Structure</vt:lpstr>
      <vt:lpstr>Fee Structure and Financial Aid</vt:lpstr>
      <vt:lpstr>Conclusions</vt:lpstr>
      <vt:lpstr>Thank you!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Merchant Navy Colleges</dc:title>
  <dc:creator>Sharma Computers</dc:creator>
  <cp:lastModifiedBy>Sharma Computers</cp:lastModifiedBy>
  <cp:revision>2</cp:revision>
  <dcterms:modified xsi:type="dcterms:W3CDTF">2025-08-30T14:57:21Z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2025-08-30T14:51:38Z</dcterms:created>
  <dc:creator>Unknown Creator</dc:creator>
  <dc:description/>
  <dc:language>en-US</dc:language>
  <cp:lastModifiedBy>Unknown Creator</cp:lastModifiedBy>
  <dcterms:modified xsi:type="dcterms:W3CDTF">2025-08-30T14:51:38Z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